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一鸣" userId="4a209d19-4875-4da0-be53-2f9c78acf73a" providerId="ADAL" clId="{FCA2BB4D-007C-4C52-8017-79085A16B9C2}"/>
    <pc:docChg chg="undo custSel addSld modSld">
      <pc:chgData name="一鸣" userId="4a209d19-4875-4da0-be53-2f9c78acf73a" providerId="ADAL" clId="{FCA2BB4D-007C-4C52-8017-79085A16B9C2}" dt="2020-12-15T16:13:53.110" v="170" actId="1076"/>
      <pc:docMkLst>
        <pc:docMk/>
      </pc:docMkLst>
      <pc:sldChg chg="addSp delSp modSp new mod">
        <pc:chgData name="一鸣" userId="4a209d19-4875-4da0-be53-2f9c78acf73a" providerId="ADAL" clId="{FCA2BB4D-007C-4C52-8017-79085A16B9C2}" dt="2020-12-15T16:13:53.110" v="170" actId="1076"/>
        <pc:sldMkLst>
          <pc:docMk/>
          <pc:sldMk cId="918385540" sldId="256"/>
        </pc:sldMkLst>
        <pc:spChg chg="del">
          <ac:chgData name="一鸣" userId="4a209d19-4875-4da0-be53-2f9c78acf73a" providerId="ADAL" clId="{FCA2BB4D-007C-4C52-8017-79085A16B9C2}" dt="2020-12-15T15:55:34.040" v="1" actId="478"/>
          <ac:spMkLst>
            <pc:docMk/>
            <pc:sldMk cId="918385540" sldId="256"/>
            <ac:spMk id="2" creationId="{EEBC807D-BBC1-4E20-BC59-44922E37DD01}"/>
          </ac:spMkLst>
        </pc:spChg>
        <pc:spChg chg="del">
          <ac:chgData name="一鸣" userId="4a209d19-4875-4da0-be53-2f9c78acf73a" providerId="ADAL" clId="{FCA2BB4D-007C-4C52-8017-79085A16B9C2}" dt="2020-12-15T15:55:34.040" v="1" actId="478"/>
          <ac:spMkLst>
            <pc:docMk/>
            <pc:sldMk cId="918385540" sldId="256"/>
            <ac:spMk id="3" creationId="{794BE765-EE7A-4E86-BA19-3E5B73ADCB7C}"/>
          </ac:spMkLst>
        </pc:spChg>
        <pc:spChg chg="add mod">
          <ac:chgData name="一鸣" userId="4a209d19-4875-4da0-be53-2f9c78acf73a" providerId="ADAL" clId="{FCA2BB4D-007C-4C52-8017-79085A16B9C2}" dt="2020-12-15T15:58:27.419" v="165" actId="255"/>
          <ac:spMkLst>
            <pc:docMk/>
            <pc:sldMk cId="918385540" sldId="256"/>
            <ac:spMk id="8" creationId="{EDD1CB28-228C-4ADC-B82E-4B7470AE471A}"/>
          </ac:spMkLst>
        </pc:spChg>
        <pc:spChg chg="add mod">
          <ac:chgData name="一鸣" userId="4a209d19-4875-4da0-be53-2f9c78acf73a" providerId="ADAL" clId="{FCA2BB4D-007C-4C52-8017-79085A16B9C2}" dt="2020-12-15T15:56:53.352" v="87" actId="1076"/>
          <ac:spMkLst>
            <pc:docMk/>
            <pc:sldMk cId="918385540" sldId="256"/>
            <ac:spMk id="9" creationId="{E303953B-375F-4BCE-89E1-2EFD677F2603}"/>
          </ac:spMkLst>
        </pc:spChg>
        <pc:spChg chg="add mod">
          <ac:chgData name="一鸣" userId="4a209d19-4875-4da0-be53-2f9c78acf73a" providerId="ADAL" clId="{FCA2BB4D-007C-4C52-8017-79085A16B9C2}" dt="2020-12-15T15:57:35.781" v="122" actId="20577"/>
          <ac:spMkLst>
            <pc:docMk/>
            <pc:sldMk cId="918385540" sldId="256"/>
            <ac:spMk id="10" creationId="{6B752689-D958-4591-800E-FEA053AFF9DD}"/>
          </ac:spMkLst>
        </pc:spChg>
        <pc:picChg chg="add mod">
          <ac:chgData name="一鸣" userId="4a209d19-4875-4da0-be53-2f9c78acf73a" providerId="ADAL" clId="{FCA2BB4D-007C-4C52-8017-79085A16B9C2}" dt="2020-12-15T15:56:01.087" v="7" actId="1076"/>
          <ac:picMkLst>
            <pc:docMk/>
            <pc:sldMk cId="918385540" sldId="256"/>
            <ac:picMk id="5" creationId="{85480CC6-C0B8-4F53-AA86-A9E4BD816CA6}"/>
          </ac:picMkLst>
        </pc:picChg>
        <pc:picChg chg="add mod">
          <ac:chgData name="一鸣" userId="4a209d19-4875-4da0-be53-2f9c78acf73a" providerId="ADAL" clId="{FCA2BB4D-007C-4C52-8017-79085A16B9C2}" dt="2020-12-15T15:56:06.515" v="9" actId="1076"/>
          <ac:picMkLst>
            <pc:docMk/>
            <pc:sldMk cId="918385540" sldId="256"/>
            <ac:picMk id="7" creationId="{6EEAB085-E74F-4B5E-A6BC-B9D809457674}"/>
          </ac:picMkLst>
        </pc:picChg>
        <pc:picChg chg="add mod">
          <ac:chgData name="一鸣" userId="4a209d19-4875-4da0-be53-2f9c78acf73a" providerId="ADAL" clId="{FCA2BB4D-007C-4C52-8017-79085A16B9C2}" dt="2020-12-15T16:13:53.110" v="170" actId="1076"/>
          <ac:picMkLst>
            <pc:docMk/>
            <pc:sldMk cId="918385540" sldId="256"/>
            <ac:picMk id="12" creationId="{3710FD68-C4AE-4ECA-9766-68870C1698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8E81A-910C-4822-A8B2-F52F831B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336EC-EF02-41FC-834B-1057B50B6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F310C-D888-4223-8B7F-35252CB4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296-B902-4599-8748-8EF4BCB5693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46FE1-F4DD-4DC8-AC8B-DD5353A6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3C862-5123-4755-9F92-EAA4754F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0400-7F41-43E6-8A06-E4A5897F3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1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C7A30-6198-473D-9D14-BB7D0A33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CF0EBE-FB17-4672-8F2E-339DEE941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2F7AA-B55E-45ED-B6F6-2B3F8D61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296-B902-4599-8748-8EF4BCB5693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C2AFB-9407-4FEE-9214-9D3A3F9B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00AEA-B453-46AB-BEA2-19675039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0400-7F41-43E6-8A06-E4A5897F3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27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769563-6EEE-4680-93C4-62631842C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4B09DA-2C7B-45A3-AC4C-76FBF06D7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982C0-3437-43E8-9247-2275581B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296-B902-4599-8748-8EF4BCB5693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FCA7E-DF0A-4367-B80D-0F8E7782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C1DC1-6016-4AA0-8B93-81F3FD5A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0400-7F41-43E6-8A06-E4A5897F3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6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F7F54-4671-4E11-B59A-DEDED6F5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9F1F8-4E4A-4A07-B560-30E714E64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DF35F-D428-47BD-BD15-3B7B8664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296-B902-4599-8748-8EF4BCB5693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3F8CD-0F09-4B47-B972-32B9AE18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5A412-DF6A-402B-947F-2B37B6EA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0400-7F41-43E6-8A06-E4A5897F3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3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5AAF-85E9-456D-B278-139EABC9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C3ED5-C588-4710-95F9-BF926D6E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715AF-3734-4A4B-BFE2-33DF646B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296-B902-4599-8748-8EF4BCB5693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E8686-A02C-4992-A8C8-1AFDE243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30723-76D6-42F6-ACEB-0B60CB44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0400-7F41-43E6-8A06-E4A5897F3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8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91C71-0026-43CC-9464-3CEBA380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CA480-8279-4813-8FCC-01B511207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59E3A1-5666-4B4D-8A79-EDE5F2015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23CE2-80BD-47BC-B2F2-C4C16194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296-B902-4599-8748-8EF4BCB5693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B276D-5104-4C35-B331-BD4A3D32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BEEF6-D74A-4702-9140-396CF034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0400-7F41-43E6-8A06-E4A5897F3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8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B50E2-B04A-4610-B326-A854A0EF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D7E35-B13D-4471-A8EF-67FF95FD0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4993F-B3BB-4737-85EE-3D63ED3B1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16BBA5-F7AC-4546-8DC3-8796AD861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D339A-4DE6-40C4-9E34-2DE565D64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405C2F-A123-4D16-BAF2-0D1AF6DE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296-B902-4599-8748-8EF4BCB5693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356644-EFF4-4FC2-A7E1-FC7CA364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36C807-E1F1-4602-8B33-6C624CC2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0400-7F41-43E6-8A06-E4A5897F3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F0F96-A150-47D5-8D20-9F34593F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4A8BB7-D6D0-4549-B35E-5D49D69D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296-B902-4599-8748-8EF4BCB5693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C7E818-E376-4C76-B067-6FFF0922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B9A542-00C2-4287-A819-85EF154A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0400-7F41-43E6-8A06-E4A5897F3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3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BB9FCB-B4FB-4036-99B8-120565D3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296-B902-4599-8748-8EF4BCB5693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FF990E-8185-4661-9BBD-C24B75CA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83F894-9A56-415C-A9E4-41AFB9FE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0400-7F41-43E6-8A06-E4A5897F3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56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89402-1983-4092-90B5-3F75BF35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8624-99BB-4B78-888D-2BD25C841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CAB720-1004-494A-ADFC-3BC7703DA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94BDF-F708-492E-B816-1A88097D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296-B902-4599-8748-8EF4BCB5693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2579F-F8B3-4064-8AEA-776C4F87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DA55F9-4E68-4AE8-9C3B-4F19BC06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0400-7F41-43E6-8A06-E4A5897F3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7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5C2F2-6700-4D77-A75A-9044172A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0ADF28-EB98-4834-ABD2-A0568A433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3D417F-EA35-454C-94D9-8D3A74A6D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BAD58-A8C3-4E05-ACE9-623B2291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296-B902-4599-8748-8EF4BCB5693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358110-71D0-4D10-8D2B-F906628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95BBF-A750-4B42-875D-3E818774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0400-7F41-43E6-8A06-E4A5897F3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6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7BE565-ECC3-451B-A70E-906F3983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D7DAB-0E14-451B-9196-AB86F8666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9C69A-3F7E-44FB-B49B-5B3DC4335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1296-B902-4599-8748-8EF4BCB5693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EB24B-F570-43C5-AF2E-E24CC8EAA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83011-B2F9-405A-9A92-62872D58C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40400-7F41-43E6-8A06-E4A5897F3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90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480CC6-C0B8-4F53-AA86-A9E4BD816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6" y="3653632"/>
            <a:ext cx="7039957" cy="31246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EAB085-E74F-4B5E-A6BC-B9D809457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20" y="678905"/>
            <a:ext cx="5835977" cy="29747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DD1CB28-228C-4ADC-B82E-4B7470AE471A}"/>
              </a:ext>
            </a:extLst>
          </p:cNvPr>
          <p:cNvSpPr txBox="1"/>
          <p:nvPr/>
        </p:nvSpPr>
        <p:spPr>
          <a:xfrm>
            <a:off x="671806" y="801278"/>
            <a:ext cx="3843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名称：神奇的摄像头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03953B-375F-4BCE-89E1-2EFD677F2603}"/>
              </a:ext>
            </a:extLst>
          </p:cNvPr>
          <p:cNvSpPr txBox="1"/>
          <p:nvPr/>
        </p:nvSpPr>
        <p:spPr>
          <a:xfrm>
            <a:off x="671806" y="1677971"/>
            <a:ext cx="4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主要内容：图像超分辨率与风格迁移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752689-D958-4591-800E-FEA053AFF9DD}"/>
              </a:ext>
            </a:extLst>
          </p:cNvPr>
          <p:cNvSpPr txBox="1"/>
          <p:nvPr/>
        </p:nvSpPr>
        <p:spPr>
          <a:xfrm>
            <a:off x="671806" y="2592273"/>
            <a:ext cx="389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主要技术：</a:t>
            </a:r>
            <a:r>
              <a:rPr lang="en-US" altLang="zh-CN" dirty="0"/>
              <a:t>CNN</a:t>
            </a:r>
            <a:r>
              <a:rPr lang="zh-CN" altLang="en-US" dirty="0"/>
              <a:t>，</a:t>
            </a:r>
            <a:r>
              <a:rPr lang="en-US" altLang="zh-CN" dirty="0"/>
              <a:t>Computer Vision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710FD68-C4AE-4ECA-9766-68870C169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908" y="3894512"/>
            <a:ext cx="2659442" cy="213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8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YM</dc:creator>
  <cp:lastModifiedBy>Z YM</cp:lastModifiedBy>
  <cp:revision>1</cp:revision>
  <dcterms:created xsi:type="dcterms:W3CDTF">2020-12-15T15:55:05Z</dcterms:created>
  <dcterms:modified xsi:type="dcterms:W3CDTF">2020-12-15T16:13:54Z</dcterms:modified>
</cp:coreProperties>
</file>