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8" d="100"/>
          <a:sy n="108" d="100"/>
        </p:scale>
        <p:origin x="24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93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2.sv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8.sv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6.sv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2.sv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.svg"/><Relationship Id="rId9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333500" y="0"/>
            <a:ext cx="16954500" cy="10287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0" y="0"/>
            <a:ext cx="1333500" cy="102870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14350" y="419100"/>
            <a:ext cx="304800" cy="30480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848350" y="1209675"/>
            <a:ext cx="7867650" cy="786765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 rot="5400000">
            <a:off x="-2499273" y="5435053"/>
            <a:ext cx="6351095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2175"/>
              </a:lnSpc>
            </a:pPr>
            <a:r>
              <a:rPr lang="en-US" sz="1800" b="0" i="0" kern="0" spc="1395" dirty="0">
                <a:solidFill>
                  <a:srgbClr val="FFFFFF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HISTORY &amp; GEOGRAPHY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0" y="9477375"/>
            <a:ext cx="18288000" cy="80962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181100" y="9801225"/>
            <a:ext cx="2247900" cy="21907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6954500" y="9801225"/>
            <a:ext cx="171450" cy="17145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0" y="0"/>
            <a:ext cx="18288000" cy="9477375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5572403" y="814341"/>
            <a:ext cx="828564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6525"/>
              </a:lnSpc>
            </a:pPr>
            <a:r>
              <a:rPr lang="en-US" sz="5400" b="0" i="0" kern="0" spc="4185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OUR TEAM</a:t>
            </a:r>
            <a:endParaRPr lang="en-US" sz="5400" dirty="0"/>
          </a:p>
        </p:txBody>
      </p:sp>
      <p:sp>
        <p:nvSpPr>
          <p:cNvPr id="8" name="Object7"/>
          <p:cNvSpPr/>
          <p:nvPr/>
        </p:nvSpPr>
        <p:spPr>
          <a:xfrm>
            <a:off x="1257300" y="9829800"/>
            <a:ext cx="239142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72175" y="0"/>
            <a:ext cx="12315825" cy="10287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0" y="0"/>
            <a:ext cx="5562600" cy="102870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23850" y="9763125"/>
            <a:ext cx="2247900" cy="219075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581900" y="3619500"/>
            <a:ext cx="9667875" cy="5438775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0" y="771525"/>
            <a:ext cx="5562609" cy="18288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400050" y="9763125"/>
            <a:ext cx="249555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/>
          </a:p>
        </p:txBody>
      </p:sp>
      <p:sp>
        <p:nvSpPr>
          <p:cNvPr id="9" name="Object8"/>
          <p:cNvSpPr/>
          <p:nvPr/>
        </p:nvSpPr>
        <p:spPr>
          <a:xfrm>
            <a:off x="8695215" y="666750"/>
            <a:ext cx="7808373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6525"/>
              </a:lnSpc>
            </a:pPr>
            <a:r>
              <a:rPr lang="en-US" sz="5400" b="0" i="0" kern="0" spc="4185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OUR IDEA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438275" y="1028700"/>
            <a:ext cx="5124450" cy="82296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876425" y="1409700"/>
            <a:ext cx="2247900" cy="219075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7106900" y="1028700"/>
            <a:ext cx="1181100" cy="82296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1952625" y="1438275"/>
            <a:ext cx="242406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/>
          </a:p>
        </p:txBody>
      </p:sp>
      <p:sp>
        <p:nvSpPr>
          <p:cNvPr id="8" name="Object7"/>
          <p:cNvSpPr/>
          <p:nvPr/>
        </p:nvSpPr>
        <p:spPr>
          <a:xfrm>
            <a:off x="7162800" y="6962775"/>
            <a:ext cx="6837285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5775"/>
              </a:lnSpc>
            </a:pP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4</a:t>
            </a:r>
            <a:r>
              <a:rPr lang="en-US" sz="4800" b="0" i="0" kern="0" spc="1200" dirty="0">
                <a:solidFill>
                  <a:srgbClr val="D8264E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.</a:t>
            </a: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PRESENTING</a:t>
            </a:r>
            <a:endParaRPr lang="en-US" sz="4800" dirty="0"/>
          </a:p>
        </p:txBody>
      </p:sp>
      <p:sp>
        <p:nvSpPr>
          <p:cNvPr id="9" name="Object8"/>
          <p:cNvSpPr/>
          <p:nvPr/>
        </p:nvSpPr>
        <p:spPr>
          <a:xfrm>
            <a:off x="7162800" y="5514975"/>
            <a:ext cx="9686925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5775"/>
              </a:lnSpc>
            </a:pP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3</a:t>
            </a:r>
            <a:r>
              <a:rPr lang="en-US" sz="4800" b="0" i="0" kern="0" spc="1200" dirty="0">
                <a:solidFill>
                  <a:srgbClr val="D8264E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.</a:t>
            </a: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WEBSITE CREATION</a:t>
            </a:r>
            <a:endParaRPr lang="en-US" sz="4800" dirty="0"/>
          </a:p>
        </p:txBody>
      </p:sp>
      <p:sp>
        <p:nvSpPr>
          <p:cNvPr id="10" name="Object9"/>
          <p:cNvSpPr/>
          <p:nvPr/>
        </p:nvSpPr>
        <p:spPr>
          <a:xfrm>
            <a:off x="7162800" y="4076700"/>
            <a:ext cx="9092214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5775"/>
              </a:lnSpc>
            </a:pP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2</a:t>
            </a:r>
            <a:r>
              <a:rPr lang="en-US" sz="4800" b="0" i="0" kern="0" spc="1200" dirty="0">
                <a:solidFill>
                  <a:srgbClr val="D8264E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.</a:t>
            </a: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DESIGN CREATION</a:t>
            </a:r>
            <a:endParaRPr lang="en-US" sz="4800" dirty="0"/>
          </a:p>
        </p:txBody>
      </p:sp>
      <p:sp>
        <p:nvSpPr>
          <p:cNvPr id="11" name="Object10"/>
          <p:cNvSpPr/>
          <p:nvPr/>
        </p:nvSpPr>
        <p:spPr>
          <a:xfrm>
            <a:off x="7162800" y="2638425"/>
            <a:ext cx="9252012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5775"/>
              </a:lnSpc>
            </a:pPr>
            <a:r>
              <a:rPr lang="en-US" sz="4800" b="0" i="0" kern="0" spc="1728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1</a:t>
            </a:r>
            <a:r>
              <a:rPr lang="en-US" sz="4800" b="0" i="0" kern="0" spc="1728" dirty="0">
                <a:solidFill>
                  <a:srgbClr val="D8264E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.</a:t>
            </a:r>
            <a:r>
              <a:rPr lang="en-US" sz="4800" b="0" i="0" kern="0" spc="1728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IDEA DISCUSION</a:t>
            </a:r>
            <a:endParaRPr lang="en-US" sz="4800" dirty="0"/>
          </a:p>
        </p:txBody>
      </p:sp>
      <p:sp>
        <p:nvSpPr>
          <p:cNvPr id="12" name="Object11"/>
          <p:cNvSpPr/>
          <p:nvPr/>
        </p:nvSpPr>
        <p:spPr>
          <a:xfrm>
            <a:off x="1807669" y="4800600"/>
            <a:ext cx="4828620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5775"/>
              </a:lnSpc>
            </a:pPr>
            <a:r>
              <a:rPr lang="en-US" sz="4800" b="0" i="0" kern="0" spc="2904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STAGES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1876425"/>
            <a:ext cx="18288000" cy="841057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0" y="0"/>
            <a:ext cx="18288000" cy="185737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5563850" y="9639300"/>
            <a:ext cx="2276475" cy="219075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2476500" y="3648075"/>
            <a:ext cx="13325475" cy="48768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15349491" y="9667875"/>
            <a:ext cx="2386059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D8264E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/>
          </a:p>
        </p:txBody>
      </p:sp>
      <p:sp>
        <p:nvSpPr>
          <p:cNvPr id="8" name="Object7"/>
          <p:cNvSpPr/>
          <p:nvPr/>
        </p:nvSpPr>
        <p:spPr>
          <a:xfrm>
            <a:off x="2740149" y="542925"/>
            <a:ext cx="13363945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6525"/>
              </a:lnSpc>
            </a:pPr>
            <a:r>
              <a:rPr lang="en-US" sz="5400" b="0" i="0" kern="0" spc="4185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USED PROGRAMS</a:t>
            </a:r>
            <a:endParaRPr 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409700" y="1514475"/>
            <a:ext cx="15468600" cy="724852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85750" y="390525"/>
            <a:ext cx="2247900" cy="21907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361950" y="419100"/>
            <a:ext cx="237237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D8264E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/>
          </a:p>
        </p:txBody>
      </p:sp>
      <p:sp>
        <p:nvSpPr>
          <p:cNvPr id="7" name="Object6"/>
          <p:cNvSpPr/>
          <p:nvPr/>
        </p:nvSpPr>
        <p:spPr>
          <a:xfrm>
            <a:off x="3060947" y="4276725"/>
            <a:ext cx="12572630" cy="1943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6525"/>
              </a:lnSpc>
              <a:spcAft>
                <a:spcPts val="3300"/>
              </a:spcAft>
            </a:pPr>
            <a:r>
              <a:rPr lang="en-US" sz="5400" b="0" i="0" kern="0" spc="3456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LETS JUMP INTO
THE PROJECT !</a:t>
            </a:r>
            <a:endParaRPr 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Custom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Comfortaa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Сонер Якуб Солаков</cp:lastModifiedBy>
  <cp:revision>2</cp:revision>
  <dcterms:created xsi:type="dcterms:W3CDTF">2022-03-13T08:59:44Z</dcterms:created>
  <dcterms:modified xsi:type="dcterms:W3CDTF">2022-03-13T09:18:04Z</dcterms:modified>
</cp:coreProperties>
</file>