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5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93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3.jp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8.png"/><Relationship Id="rId1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8.sv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2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33500" y="0"/>
            <a:ext cx="169545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0" y="0"/>
            <a:ext cx="1333500" cy="10287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514350" y="419100"/>
            <a:ext cx="304800" cy="3048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48350" y="1209675"/>
            <a:ext cx="7867650" cy="786765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 rot="5400000">
            <a:off x="-2499273" y="5435053"/>
            <a:ext cx="635109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175"/>
              </a:lnSpc>
            </a:pPr>
            <a:r>
              <a:rPr lang="en-US" sz="1800" b="0" i="0" kern="0" spc="1395" dirty="0">
                <a:solidFill>
                  <a:srgbClr val="FFFFFF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HISTORY &amp; GEOGRAPHY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0" y="9477375"/>
            <a:ext cx="18288000" cy="80962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181100" y="9801225"/>
            <a:ext cx="2247900" cy="2190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16954500" y="9801225"/>
            <a:ext cx="171450" cy="17145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0" y="-14288"/>
            <a:ext cx="18288000" cy="947737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5572403" y="814341"/>
            <a:ext cx="828564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OUR TEAM</a:t>
            </a:r>
            <a:endParaRPr lang="en-US" sz="5400" dirty="0"/>
          </a:p>
        </p:txBody>
      </p:sp>
      <p:sp>
        <p:nvSpPr>
          <p:cNvPr id="8" name="Object7"/>
          <p:cNvSpPr/>
          <p:nvPr/>
        </p:nvSpPr>
        <p:spPr>
          <a:xfrm>
            <a:off x="1257300" y="9829800"/>
            <a:ext cx="239142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pic>
        <p:nvPicPr>
          <p:cNvPr id="22" name="Picture 21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2DCE55C3-CD0B-424E-BB3A-4D295805FD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4866" y="3935767"/>
            <a:ext cx="2496990" cy="2824182"/>
          </a:xfrm>
          <a:prstGeom prst="rect">
            <a:avLst/>
          </a:prstGeom>
          <a:ln>
            <a:solidFill>
              <a:srgbClr val="DAA52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EA96FF9-D44F-4A1C-BF4F-AE7FB28C885D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9144000" y="3933806"/>
            <a:ext cx="2824182" cy="2824182"/>
          </a:xfrm>
          <a:prstGeom prst="rect">
            <a:avLst/>
          </a:prstGeom>
          <a:ln>
            <a:solidFill>
              <a:srgbClr val="DAA52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AF01628-B56B-4A56-8FFD-B96A825362B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2351334" y="3933806"/>
            <a:ext cx="2822220" cy="2822220"/>
          </a:xfrm>
          <a:prstGeom prst="rect">
            <a:avLst/>
          </a:prstGeom>
          <a:ln>
            <a:solidFill>
              <a:srgbClr val="DAA520"/>
            </a:solidFill>
          </a:ln>
        </p:spPr>
      </p:pic>
      <p:pic>
        <p:nvPicPr>
          <p:cNvPr id="10" name="Картина 9" descr="Картина, която съдържа лице, стена, закрито, дрехи&#10;&#10;Описанието е генерирано автоматично">
            <a:extLst>
              <a:ext uri="{FF2B5EF4-FFF2-40B4-BE49-F238E27FC236}">
                <a16:creationId xmlns:a16="http://schemas.microsoft.com/office/drawing/2014/main" id="{3448A504-5C93-4FA6-A712-6AF8A8C6A15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347" b="9231"/>
          <a:stretch/>
        </p:blipFill>
        <p:spPr>
          <a:xfrm>
            <a:off x="6205008" y="3935767"/>
            <a:ext cx="2531321" cy="2822221"/>
          </a:xfrm>
          <a:prstGeom prst="rect">
            <a:avLst/>
          </a:prstGeom>
          <a:ln>
            <a:solidFill>
              <a:srgbClr val="DAA52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72175" y="0"/>
            <a:ext cx="12315825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1" y="0"/>
            <a:ext cx="2895600" cy="10287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323850" y="9763125"/>
            <a:ext cx="2247900" cy="2190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97475" y="3619500"/>
            <a:ext cx="9667875" cy="543877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400050" y="9763125"/>
            <a:ext cx="24955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sp>
        <p:nvSpPr>
          <p:cNvPr id="9" name="Object8"/>
          <p:cNvSpPr/>
          <p:nvPr/>
        </p:nvSpPr>
        <p:spPr>
          <a:xfrm>
            <a:off x="6827227" y="466725"/>
            <a:ext cx="7808373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OUR IDEA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1438275" y="1028700"/>
            <a:ext cx="5124450" cy="82296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1876425" y="1409700"/>
            <a:ext cx="2247900" cy="2190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>
          <a:xfrm>
            <a:off x="17106900" y="1028700"/>
            <a:ext cx="1181100" cy="82296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952625" y="1438275"/>
            <a:ext cx="242406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/>
          </a:p>
        </p:txBody>
      </p:sp>
      <p:sp>
        <p:nvSpPr>
          <p:cNvPr id="8" name="Object7"/>
          <p:cNvSpPr/>
          <p:nvPr/>
        </p:nvSpPr>
        <p:spPr>
          <a:xfrm>
            <a:off x="7162800" y="6962775"/>
            <a:ext cx="6837285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4</a:t>
            </a:r>
            <a:r>
              <a:rPr lang="en-US" sz="4800" kern="0" spc="1200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PRESENTING</a:t>
            </a:r>
            <a:endParaRPr lang="en-US" sz="4800" dirty="0"/>
          </a:p>
        </p:txBody>
      </p:sp>
      <p:sp>
        <p:nvSpPr>
          <p:cNvPr id="9" name="Object8"/>
          <p:cNvSpPr/>
          <p:nvPr/>
        </p:nvSpPr>
        <p:spPr>
          <a:xfrm>
            <a:off x="7162800" y="5514975"/>
            <a:ext cx="9686925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3</a:t>
            </a:r>
            <a:r>
              <a:rPr lang="en-US" sz="4800" b="0" i="0" kern="0" spc="1200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WEBSITE CREATION</a:t>
            </a:r>
            <a:endParaRPr lang="en-US" sz="4800" dirty="0"/>
          </a:p>
        </p:txBody>
      </p:sp>
      <p:sp>
        <p:nvSpPr>
          <p:cNvPr id="10" name="Object9"/>
          <p:cNvSpPr/>
          <p:nvPr/>
        </p:nvSpPr>
        <p:spPr>
          <a:xfrm>
            <a:off x="7162800" y="4076700"/>
            <a:ext cx="9092214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2</a:t>
            </a:r>
            <a:r>
              <a:rPr lang="en-US" sz="4800" b="0" i="0" kern="0" spc="1200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200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DESIGN CREATION</a:t>
            </a:r>
            <a:endParaRPr lang="en-US" sz="4800" dirty="0"/>
          </a:p>
        </p:txBody>
      </p:sp>
      <p:sp>
        <p:nvSpPr>
          <p:cNvPr id="11" name="Object10"/>
          <p:cNvSpPr/>
          <p:nvPr/>
        </p:nvSpPr>
        <p:spPr>
          <a:xfrm>
            <a:off x="7162800" y="2638425"/>
            <a:ext cx="9252012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5775"/>
              </a:lnSpc>
            </a:pPr>
            <a:r>
              <a:rPr lang="en-US" sz="4800" b="0" i="0" kern="0" spc="1728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1</a:t>
            </a:r>
            <a:r>
              <a:rPr lang="en-US" sz="4800" b="0" i="0" kern="0" spc="1728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.</a:t>
            </a:r>
            <a:r>
              <a:rPr lang="en-US" sz="4800" b="0" i="0" kern="0" spc="1728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IDEA DISCUSION</a:t>
            </a:r>
            <a:endParaRPr lang="en-US" sz="4800" dirty="0"/>
          </a:p>
        </p:txBody>
      </p:sp>
      <p:sp>
        <p:nvSpPr>
          <p:cNvPr id="12" name="Object11"/>
          <p:cNvSpPr/>
          <p:nvPr/>
        </p:nvSpPr>
        <p:spPr>
          <a:xfrm>
            <a:off x="1710015" y="4805362"/>
            <a:ext cx="4828620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5775"/>
              </a:lnSpc>
            </a:pPr>
            <a:r>
              <a:rPr lang="en-US" sz="4800" b="0" i="0" kern="0" spc="2904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STAGES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0" y="0"/>
            <a:ext cx="18288000" cy="18573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95343" y="3648075"/>
            <a:ext cx="13325475" cy="48768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15349491" y="9667875"/>
            <a:ext cx="238605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>
              <a:solidFill>
                <a:srgbClr val="DAA520"/>
              </a:solidFill>
            </a:endParaRPr>
          </a:p>
        </p:txBody>
      </p:sp>
      <p:sp>
        <p:nvSpPr>
          <p:cNvPr id="8" name="Object7"/>
          <p:cNvSpPr/>
          <p:nvPr/>
        </p:nvSpPr>
        <p:spPr>
          <a:xfrm>
            <a:off x="2740149" y="542925"/>
            <a:ext cx="1336394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6525"/>
              </a:lnSpc>
            </a:pPr>
            <a:r>
              <a:rPr lang="en-US" sz="5400" b="0" i="0" kern="0" spc="4185" dirty="0">
                <a:solidFill>
                  <a:srgbClr val="E5E5E7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USED PROGRAMS</a:t>
            </a:r>
            <a:endParaRPr lang="en-US" sz="5400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9E1F478-FC6A-4CC0-8126-C68B599F6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4113241" y="4075611"/>
            <a:ext cx="1474944" cy="1456508"/>
          </a:xfrm>
          <a:prstGeom prst="rect">
            <a:avLst/>
          </a:prstGeom>
        </p:spPr>
      </p:pic>
      <p:pic>
        <p:nvPicPr>
          <p:cNvPr id="13" name="Picture 12" descr="A picture containing text, helmet, headdress, vector graphics&#10;&#10;Description automatically generated">
            <a:extLst>
              <a:ext uri="{FF2B5EF4-FFF2-40B4-BE49-F238E27FC236}">
                <a16:creationId xmlns:a16="http://schemas.microsoft.com/office/drawing/2014/main" id="{34CEA5CD-43C7-4BC6-9555-E9D74B1594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30174" y="6541036"/>
            <a:ext cx="1872070" cy="1872070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34CF91A8-7EE8-42A4-8E5E-5A980536EC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80608" y="3905249"/>
            <a:ext cx="1857376" cy="1857376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C88002C-B2F1-477D-B845-3E405DD5F0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32895" y="6781230"/>
            <a:ext cx="2205089" cy="13855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1966912" y="1714500"/>
            <a:ext cx="15468600" cy="72485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61950" y="419100"/>
            <a:ext cx="2372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50"/>
              </a:lnSpc>
            </a:pPr>
            <a:r>
              <a:rPr lang="en-US" sz="1350" b="0" i="0" kern="0" spc="1046" dirty="0">
                <a:solidFill>
                  <a:srgbClr val="DAA520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TEAM NEWT</a:t>
            </a:r>
            <a:endParaRPr lang="en-US" sz="1350" dirty="0">
              <a:solidFill>
                <a:srgbClr val="DAA520"/>
              </a:solidFill>
            </a:endParaRPr>
          </a:p>
        </p:txBody>
      </p:sp>
      <p:sp>
        <p:nvSpPr>
          <p:cNvPr id="7" name="Object6"/>
          <p:cNvSpPr/>
          <p:nvPr/>
        </p:nvSpPr>
        <p:spPr>
          <a:xfrm>
            <a:off x="3219800" y="4276725"/>
            <a:ext cx="12962824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525"/>
              </a:lnSpc>
              <a:spcAft>
                <a:spcPts val="3300"/>
              </a:spcAft>
            </a:pPr>
            <a:r>
              <a:rPr lang="en-US" sz="5400" b="0" i="0" kern="0" spc="3456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LET’S </a:t>
            </a:r>
            <a:r>
              <a:rPr lang="en-US" sz="5400" b="0" i="0" kern="0" spc="3456" dirty="0" smtClean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JUMP TO</a:t>
            </a:r>
            <a:r>
              <a:rPr lang="en-US" sz="5400" b="0" i="0" kern="0" spc="3456" dirty="0">
                <a:solidFill>
                  <a:srgbClr val="2C3C45"/>
                </a:solidFill>
                <a:latin typeface="Comfortaa Regular" pitchFamily="34" charset="0"/>
                <a:ea typeface="Comfortaa Regular" pitchFamily="34" charset="-122"/>
                <a:cs typeface="Comfortaa Regular" pitchFamily="34" charset="-120"/>
              </a:rPr>
              <a:t>
THE PROJECT!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Comfortaa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Валерия Веселинова Янева</cp:lastModifiedBy>
  <cp:revision>6</cp:revision>
  <dcterms:created xsi:type="dcterms:W3CDTF">2022-03-13T08:59:44Z</dcterms:created>
  <dcterms:modified xsi:type="dcterms:W3CDTF">2022-03-20T18:57:50Z</dcterms:modified>
</cp:coreProperties>
</file>