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2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2.svg"/><Relationship Id="rId4" Type="http://schemas.openxmlformats.org/officeDocument/2006/relationships/image" Target="../media/image8.sv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39" y="0"/>
            <a:ext cx="18278461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269" y="0"/>
            <a:ext cx="18278731" cy="788750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905500" y="4124325"/>
            <a:ext cx="6480200" cy="214736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8191500" y="4233335"/>
            <a:ext cx="4452938" cy="2038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056"/>
              </a:lnSpc>
              <a:buNone/>
            </a:pPr>
            <a:r>
              <a:rPr lang="en-US" sz="10162" b="1" kern="0" spc="305" dirty="0">
                <a:solidFill>
                  <a:srgbClr val="FFFFFF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NEOS</a:t>
            </a:r>
            <a:endParaRPr lang="en-US" sz="1016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" y="0"/>
            <a:ext cx="18278475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255" y="0"/>
            <a:ext cx="18202547" cy="7887503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952750" y="3000375"/>
            <a:ext cx="2019300" cy="6419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553075" y="3000375"/>
            <a:ext cx="2019300" cy="64198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134350" y="3000375"/>
            <a:ext cx="2019300" cy="64198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0725150" y="3000375"/>
            <a:ext cx="2028825" cy="6419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3344525" y="3000375"/>
            <a:ext cx="2019300" cy="64198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6535400" y="723900"/>
            <a:ext cx="647700" cy="38100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638174" y="600075"/>
            <a:ext cx="2805113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25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SF Pro Light" pitchFamily="34" charset="0"/>
                <a:ea typeface="SF Pro Light" pitchFamily="34" charset="-122"/>
                <a:cs typeface="SF Pro Light" pitchFamily="34" charset="-120"/>
              </a:rPr>
              <a:t>Our Team</a:t>
            </a:r>
            <a:endParaRPr lang="en-US" sz="4800" dirty="0"/>
          </a:p>
        </p:txBody>
      </p:sp>
      <p:sp>
        <p:nvSpPr>
          <p:cNvPr id="11" name="Text 1"/>
          <p:cNvSpPr/>
          <p:nvPr/>
        </p:nvSpPr>
        <p:spPr>
          <a:xfrm>
            <a:off x="647700" y="1533525"/>
            <a:ext cx="340995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SF Pro Thin" pitchFamily="34" charset="0"/>
                <a:ea typeface="SF Pro Thin" pitchFamily="34" charset="-122"/>
                <a:cs typeface="SF Pro Thin" pitchFamily="34" charset="-120"/>
              </a:rPr>
              <a:t>Sorted by names &amp; roles.</a:t>
            </a:r>
            <a:endParaRPr lang="en-US" sz="2700" dirty="0"/>
          </a:p>
        </p:txBody>
      </p:sp>
      <p:sp>
        <p:nvSpPr>
          <p:cNvPr id="12" name="Text 2"/>
          <p:cNvSpPr/>
          <p:nvPr/>
        </p:nvSpPr>
        <p:spPr>
          <a:xfrm>
            <a:off x="2990850" y="6438900"/>
            <a:ext cx="1990725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75"/>
              </a:lnSpc>
              <a:buNone/>
            </a:pPr>
            <a:r>
              <a:rPr lang="en-US" sz="2090" b="1" dirty="0">
                <a:solidFill>
                  <a:srgbClr val="FFFFFF"/>
                </a:solidFill>
                <a:latin typeface="TeX Gyre Adventor Bold" pitchFamily="34" charset="0"/>
                <a:ea typeface="TeX Gyre Adventor Bold" pitchFamily="34" charset="-122"/>
                <a:cs typeface="TeX Gyre Adventor Bold" pitchFamily="34" charset="-120"/>
              </a:rPr>
              <a:t>Zhanet Petkova</a:t>
            </a:r>
            <a:endParaRPr lang="en-US" sz="2090" dirty="0"/>
          </a:p>
        </p:txBody>
      </p:sp>
      <p:sp>
        <p:nvSpPr>
          <p:cNvPr id="13" name="Text 3"/>
          <p:cNvSpPr/>
          <p:nvPr/>
        </p:nvSpPr>
        <p:spPr>
          <a:xfrm>
            <a:off x="3305175" y="9134475"/>
            <a:ext cx="13525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75"/>
              </a:lnSpc>
              <a:buNone/>
            </a:pPr>
            <a:r>
              <a:rPr lang="en-US" sz="1858" dirty="0">
                <a:solidFill>
                  <a:srgbClr val="FFFFFF"/>
                </a:solidFill>
                <a:latin typeface="SF Pro Thin" pitchFamily="34" charset="0"/>
                <a:ea typeface="SF Pro Thin" pitchFamily="34" charset="-122"/>
                <a:cs typeface="SF Pro Thin" pitchFamily="34" charset="-120"/>
              </a:rPr>
              <a:t>Scrum Trainer</a:t>
            </a:r>
            <a:endParaRPr lang="en-US" sz="1858" dirty="0"/>
          </a:p>
        </p:txBody>
      </p:sp>
      <p:sp>
        <p:nvSpPr>
          <p:cNvPr id="14" name="Text 4"/>
          <p:cNvSpPr/>
          <p:nvPr/>
        </p:nvSpPr>
        <p:spPr>
          <a:xfrm>
            <a:off x="5715000" y="6438900"/>
            <a:ext cx="1685925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75"/>
              </a:lnSpc>
              <a:buNone/>
            </a:pPr>
            <a:r>
              <a:rPr lang="en-US" sz="2090" b="1" dirty="0">
                <a:solidFill>
                  <a:srgbClr val="FFFFFF"/>
                </a:solidFill>
                <a:latin typeface="TeX Gyre Adventor Bold" pitchFamily="34" charset="0"/>
                <a:ea typeface="TeX Gyre Adventor Bold" pitchFamily="34" charset="-122"/>
                <a:cs typeface="TeX Gyre Adventor Bold" pitchFamily="34" charset="-120"/>
              </a:rPr>
              <a:t>Simeon Boev</a:t>
            </a:r>
            <a:endParaRPr lang="en-US" sz="2090" dirty="0"/>
          </a:p>
        </p:txBody>
      </p:sp>
      <p:sp>
        <p:nvSpPr>
          <p:cNvPr id="15" name="Text 5"/>
          <p:cNvSpPr/>
          <p:nvPr/>
        </p:nvSpPr>
        <p:spPr>
          <a:xfrm>
            <a:off x="5591175" y="9134475"/>
            <a:ext cx="199072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75"/>
              </a:lnSpc>
              <a:buNone/>
            </a:pPr>
            <a:r>
              <a:rPr lang="en-US" sz="1858" dirty="0">
                <a:solidFill>
                  <a:srgbClr val="FFFFFF"/>
                </a:solidFill>
                <a:latin typeface="SF Pro Thin" pitchFamily="34" charset="0"/>
                <a:ea typeface="SF Pro Thin" pitchFamily="34" charset="-122"/>
                <a:cs typeface="SF Pro Thin" pitchFamily="34" charset="-120"/>
              </a:rPr>
              <a:t>Back-end Developer</a:t>
            </a:r>
            <a:endParaRPr lang="en-US" sz="1858" dirty="0"/>
          </a:p>
        </p:txBody>
      </p:sp>
      <p:sp>
        <p:nvSpPr>
          <p:cNvPr id="16" name="Text 6"/>
          <p:cNvSpPr/>
          <p:nvPr/>
        </p:nvSpPr>
        <p:spPr>
          <a:xfrm>
            <a:off x="8143875" y="6438900"/>
            <a:ext cx="200025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75"/>
              </a:lnSpc>
              <a:buNone/>
            </a:pPr>
            <a:r>
              <a:rPr lang="en-US" sz="2090" b="1" dirty="0">
                <a:solidFill>
                  <a:srgbClr val="FFFFFF"/>
                </a:solidFill>
                <a:latin typeface="TeX Gyre Adventor Bold" pitchFamily="34" charset="0"/>
                <a:ea typeface="TeX Gyre Adventor Bold" pitchFamily="34" charset="-122"/>
                <a:cs typeface="TeX Gyre Adventor Bold" pitchFamily="34" charset="-120"/>
              </a:rPr>
              <a:t>David Donchev</a:t>
            </a:r>
            <a:endParaRPr lang="en-US" sz="2090" dirty="0"/>
          </a:p>
        </p:txBody>
      </p:sp>
      <p:sp>
        <p:nvSpPr>
          <p:cNvPr id="17" name="Text 7"/>
          <p:cNvSpPr/>
          <p:nvPr/>
        </p:nvSpPr>
        <p:spPr>
          <a:xfrm>
            <a:off x="8153400" y="9134475"/>
            <a:ext cx="199072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75"/>
              </a:lnSpc>
              <a:buNone/>
            </a:pPr>
            <a:r>
              <a:rPr lang="en-US" sz="1858" dirty="0">
                <a:solidFill>
                  <a:srgbClr val="FFFFFF"/>
                </a:solidFill>
                <a:latin typeface="SF Pro Thin" pitchFamily="34" charset="0"/>
                <a:ea typeface="SF Pro Thin" pitchFamily="34" charset="-122"/>
                <a:cs typeface="SF Pro Thin" pitchFamily="34" charset="-120"/>
              </a:rPr>
              <a:t>Back-end Developer</a:t>
            </a:r>
            <a:endParaRPr lang="en-US" sz="1858" dirty="0"/>
          </a:p>
        </p:txBody>
      </p:sp>
      <p:sp>
        <p:nvSpPr>
          <p:cNvPr id="18" name="Text 8"/>
          <p:cNvSpPr/>
          <p:nvPr/>
        </p:nvSpPr>
        <p:spPr>
          <a:xfrm>
            <a:off x="10820400" y="6438900"/>
            <a:ext cx="182880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75"/>
              </a:lnSpc>
              <a:buNone/>
            </a:pPr>
            <a:r>
              <a:rPr lang="en-US" sz="2090" b="1" dirty="0">
                <a:solidFill>
                  <a:srgbClr val="FFFFFF"/>
                </a:solidFill>
                <a:latin typeface="TeX Gyre Adventor Bold" pitchFamily="34" charset="0"/>
                <a:ea typeface="TeX Gyre Adventor Bold" pitchFamily="34" charset="-122"/>
                <a:cs typeface="TeX Gyre Adventor Bold" pitchFamily="34" charset="-120"/>
              </a:rPr>
              <a:t>Zhivko Spasov</a:t>
            </a:r>
            <a:endParaRPr lang="en-US" sz="2090" dirty="0"/>
          </a:p>
        </p:txBody>
      </p:sp>
      <p:sp>
        <p:nvSpPr>
          <p:cNvPr id="19" name="Text 9"/>
          <p:cNvSpPr/>
          <p:nvPr/>
        </p:nvSpPr>
        <p:spPr>
          <a:xfrm>
            <a:off x="10744200" y="9134475"/>
            <a:ext cx="20193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75"/>
              </a:lnSpc>
              <a:buNone/>
            </a:pPr>
            <a:r>
              <a:rPr lang="en-US" sz="1858" dirty="0">
                <a:solidFill>
                  <a:srgbClr val="FFFFFF"/>
                </a:solidFill>
                <a:latin typeface="SF Pro Thin" pitchFamily="34" charset="0"/>
                <a:ea typeface="SF Pro Thin" pitchFamily="34" charset="-122"/>
                <a:cs typeface="SF Pro Thin" pitchFamily="34" charset="-120"/>
              </a:rPr>
              <a:t>Front-end Developer</a:t>
            </a:r>
            <a:endParaRPr lang="en-US" sz="1858" dirty="0"/>
          </a:p>
        </p:txBody>
      </p:sp>
      <p:sp>
        <p:nvSpPr>
          <p:cNvPr id="20" name="Text 10"/>
          <p:cNvSpPr/>
          <p:nvPr/>
        </p:nvSpPr>
        <p:spPr>
          <a:xfrm>
            <a:off x="13449300" y="6438900"/>
            <a:ext cx="1819275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75"/>
              </a:lnSpc>
              <a:buNone/>
            </a:pPr>
            <a:r>
              <a:rPr lang="en-US" sz="2090" b="1" dirty="0">
                <a:solidFill>
                  <a:srgbClr val="FFFFFF"/>
                </a:solidFill>
                <a:latin typeface="TeX Gyre Adventor Bold" pitchFamily="34" charset="0"/>
                <a:ea typeface="TeX Gyre Adventor Bold" pitchFamily="34" charset="-122"/>
                <a:cs typeface="TeX Gyre Adventor Bold" pitchFamily="34" charset="-120"/>
              </a:rPr>
              <a:t>Soner Solakov</a:t>
            </a:r>
            <a:endParaRPr lang="en-US" sz="2090" dirty="0"/>
          </a:p>
        </p:txBody>
      </p:sp>
      <p:sp>
        <p:nvSpPr>
          <p:cNvPr id="21" name="Text 11"/>
          <p:cNvSpPr/>
          <p:nvPr/>
        </p:nvSpPr>
        <p:spPr>
          <a:xfrm>
            <a:off x="13916025" y="9134475"/>
            <a:ext cx="88582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75"/>
              </a:lnSpc>
              <a:buNone/>
            </a:pPr>
            <a:r>
              <a:rPr lang="en-US" sz="1858" dirty="0">
                <a:solidFill>
                  <a:srgbClr val="FFFFFF"/>
                </a:solidFill>
                <a:latin typeface="SF Pro Thin" pitchFamily="34" charset="0"/>
                <a:ea typeface="SF Pro Thin" pitchFamily="34" charset="-122"/>
                <a:cs typeface="SF Pro Thin" pitchFamily="34" charset="-120"/>
              </a:rPr>
              <a:t>Designer</a:t>
            </a:r>
            <a:endParaRPr lang="en-US" sz="185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" y="0"/>
            <a:ext cx="18278475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256" y="0"/>
            <a:ext cx="18202546" cy="7887503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535400" y="723900"/>
            <a:ext cx="647700" cy="381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10025" y="3429000"/>
            <a:ext cx="10258425" cy="5770997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38175" y="600075"/>
            <a:ext cx="2152650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25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SF Pro Light" pitchFamily="34" charset="0"/>
                <a:ea typeface="SF Pro Light" pitchFamily="34" charset="-122"/>
                <a:cs typeface="SF Pro Light" pitchFamily="34" charset="-120"/>
              </a:rPr>
              <a:t>Our Idea</a:t>
            </a:r>
            <a:endParaRPr lang="en-US" sz="4800" dirty="0"/>
          </a:p>
        </p:txBody>
      </p:sp>
      <p:sp>
        <p:nvSpPr>
          <p:cNvPr id="7" name="Text 1"/>
          <p:cNvSpPr/>
          <p:nvPr/>
        </p:nvSpPr>
        <p:spPr>
          <a:xfrm>
            <a:off x="647700" y="1533525"/>
            <a:ext cx="4524375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SF Pro Thin" pitchFamily="34" charset="0"/>
                <a:ea typeface="SF Pro Thin" pitchFamily="34" charset="-122"/>
                <a:cs typeface="SF Pro Thin" pitchFamily="34" charset="-120"/>
              </a:rPr>
              <a:t>Chemistry simulator &amp; visualiser.</a:t>
            </a:r>
            <a:endParaRPr lang="en-US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" y="0"/>
            <a:ext cx="18278475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320" y="0"/>
            <a:ext cx="1820248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535400" y="723900"/>
            <a:ext cx="647700" cy="381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666875" y="3590925"/>
            <a:ext cx="14087475" cy="427672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47700" y="523875"/>
            <a:ext cx="5981700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25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SF Pro Light" pitchFamily="34" charset="0"/>
                <a:ea typeface="SF Pro Light" pitchFamily="34" charset="-122"/>
                <a:cs typeface="SF Pro Light" pitchFamily="34" charset="-120"/>
              </a:rPr>
              <a:t>Stages of Development</a:t>
            </a:r>
            <a:endParaRPr lang="en-US" sz="4800" dirty="0"/>
          </a:p>
        </p:txBody>
      </p:sp>
      <p:sp>
        <p:nvSpPr>
          <p:cNvPr id="7" name="Text 1"/>
          <p:cNvSpPr/>
          <p:nvPr/>
        </p:nvSpPr>
        <p:spPr>
          <a:xfrm>
            <a:off x="647699" y="1533525"/>
            <a:ext cx="6824663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SF Pro Thin" pitchFamily="34" charset="0"/>
                <a:ea typeface="SF Pro Thin" pitchFamily="34" charset="-122"/>
                <a:cs typeface="SF Pro Thin" pitchFamily="34" charset="-120"/>
              </a:rPr>
              <a:t>These are the steps we have followed the project.</a:t>
            </a:r>
            <a:endParaRPr lang="en-US" sz="2700" dirty="0"/>
          </a:p>
        </p:txBody>
      </p:sp>
      <p:sp>
        <p:nvSpPr>
          <p:cNvPr id="8" name="Text 2"/>
          <p:cNvSpPr/>
          <p:nvPr/>
        </p:nvSpPr>
        <p:spPr>
          <a:xfrm>
            <a:off x="2771775" y="4496128"/>
            <a:ext cx="5191125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SF Pro Thin" pitchFamily="34" charset="0"/>
                <a:ea typeface="SF Pro Thin" pitchFamily="34" charset="-122"/>
                <a:cs typeface="SF Pro Thin" pitchFamily="34" charset="-120"/>
              </a:rPr>
              <a:t>The most important aspect of a project is the idea.</a:t>
            </a:r>
            <a:endParaRPr lang="en-US" sz="1800" dirty="0"/>
          </a:p>
        </p:txBody>
      </p:sp>
      <p:sp>
        <p:nvSpPr>
          <p:cNvPr id="9" name="Text 3"/>
          <p:cNvSpPr/>
          <p:nvPr/>
        </p:nvSpPr>
        <p:spPr>
          <a:xfrm>
            <a:off x="2771775" y="3962728"/>
            <a:ext cx="2790825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SF Pro Regular" pitchFamily="34" charset="0"/>
                <a:ea typeface="SF Pro Regular" pitchFamily="34" charset="-122"/>
                <a:cs typeface="SF Pro Regular" pitchFamily="34" charset="-120"/>
              </a:rPr>
              <a:t>Brainstorm the idea</a:t>
            </a:r>
            <a:endParaRPr lang="en-US" sz="2700" dirty="0"/>
          </a:p>
        </p:txBody>
      </p:sp>
      <p:sp>
        <p:nvSpPr>
          <p:cNvPr id="10" name="Text 4"/>
          <p:cNvSpPr/>
          <p:nvPr/>
        </p:nvSpPr>
        <p:spPr>
          <a:xfrm>
            <a:off x="1657350" y="3857625"/>
            <a:ext cx="942975" cy="1390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775"/>
              </a:lnSpc>
              <a:buNone/>
            </a:pPr>
            <a:r>
              <a:rPr lang="en-US" sz="7530" b="1" dirty="0">
                <a:solidFill>
                  <a:srgbClr val="94C8B3"/>
                </a:solidFill>
                <a:latin typeface="TeX Gyre Adventor Bold" pitchFamily="34" charset="0"/>
                <a:ea typeface="TeX Gyre Adventor Bold" pitchFamily="34" charset="-122"/>
                <a:cs typeface="TeX Gyre Adventor Bold" pitchFamily="34" charset="-120"/>
              </a:rPr>
              <a:t>1</a:t>
            </a:r>
            <a:endParaRPr lang="en-US" sz="7530" dirty="0"/>
          </a:p>
        </p:txBody>
      </p:sp>
      <p:sp>
        <p:nvSpPr>
          <p:cNvPr id="11" name="Text 5"/>
          <p:cNvSpPr/>
          <p:nvPr/>
        </p:nvSpPr>
        <p:spPr>
          <a:xfrm>
            <a:off x="2771775" y="7382861"/>
            <a:ext cx="5191125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SF Pro Thin" pitchFamily="34" charset="0"/>
                <a:ea typeface="SF Pro Thin" pitchFamily="34" charset="-122"/>
                <a:cs typeface="SF Pro Thin" pitchFamily="34" charset="-120"/>
              </a:rPr>
              <a:t>Application, DB &amp; Website Development process.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2771775" y="6848475"/>
            <a:ext cx="262890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SF Pro Regular" pitchFamily="34" charset="0"/>
                <a:ea typeface="SF Pro Regular" pitchFamily="34" charset="-122"/>
                <a:cs typeface="SF Pro Regular" pitchFamily="34" charset="-120"/>
              </a:rPr>
              <a:t>Development</a:t>
            </a:r>
            <a:endParaRPr lang="en-US" sz="2700" dirty="0"/>
          </a:p>
        </p:txBody>
      </p:sp>
      <p:sp>
        <p:nvSpPr>
          <p:cNvPr id="13" name="Text 7"/>
          <p:cNvSpPr/>
          <p:nvPr/>
        </p:nvSpPr>
        <p:spPr>
          <a:xfrm>
            <a:off x="1657350" y="6686550"/>
            <a:ext cx="942975" cy="1390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775"/>
              </a:lnSpc>
              <a:buNone/>
            </a:pPr>
            <a:r>
              <a:rPr lang="en-US" sz="7530" b="1" dirty="0">
                <a:solidFill>
                  <a:srgbClr val="99C0C8"/>
                </a:solidFill>
                <a:latin typeface="TeX Gyre Adventor Bold" pitchFamily="34" charset="0"/>
                <a:ea typeface="TeX Gyre Adventor Bold" pitchFamily="34" charset="-122"/>
                <a:cs typeface="TeX Gyre Adventor Bold" pitchFamily="34" charset="-120"/>
              </a:rPr>
              <a:t>3</a:t>
            </a:r>
            <a:endParaRPr lang="en-US" sz="7530" dirty="0"/>
          </a:p>
        </p:txBody>
      </p:sp>
      <p:sp>
        <p:nvSpPr>
          <p:cNvPr id="14" name="Text 8"/>
          <p:cNvSpPr/>
          <p:nvPr/>
        </p:nvSpPr>
        <p:spPr>
          <a:xfrm>
            <a:off x="10563225" y="7381875"/>
            <a:ext cx="4048125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SF Pro Thin" pitchFamily="34" charset="0"/>
                <a:ea typeface="SF Pro Thin" pitchFamily="34" charset="-122"/>
                <a:cs typeface="SF Pro Thin" pitchFamily="34" charset="-120"/>
              </a:rPr>
              <a:t>Final Stage - Presentation in front of judges.</a:t>
            </a:r>
            <a:endParaRPr lang="en-US" sz="1800" dirty="0"/>
          </a:p>
        </p:txBody>
      </p:sp>
      <p:sp>
        <p:nvSpPr>
          <p:cNvPr id="15" name="Text 9"/>
          <p:cNvSpPr/>
          <p:nvPr/>
        </p:nvSpPr>
        <p:spPr>
          <a:xfrm>
            <a:off x="10563225" y="6849459"/>
            <a:ext cx="1552575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SF Pro Regular" pitchFamily="34" charset="0"/>
                <a:ea typeface="SF Pro Regular" pitchFamily="34" charset="-122"/>
                <a:cs typeface="SF Pro Regular" pitchFamily="34" charset="-120"/>
              </a:rPr>
              <a:t>Presenting</a:t>
            </a:r>
            <a:endParaRPr lang="en-US" sz="2700" dirty="0"/>
          </a:p>
        </p:txBody>
      </p:sp>
      <p:sp>
        <p:nvSpPr>
          <p:cNvPr id="16" name="Text 10"/>
          <p:cNvSpPr/>
          <p:nvPr/>
        </p:nvSpPr>
        <p:spPr>
          <a:xfrm>
            <a:off x="9391650" y="6686550"/>
            <a:ext cx="942975" cy="1390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775"/>
              </a:lnSpc>
              <a:buNone/>
            </a:pPr>
            <a:r>
              <a:rPr lang="en-US" sz="7530" b="1" dirty="0">
                <a:solidFill>
                  <a:srgbClr val="99C0C8"/>
                </a:solidFill>
                <a:latin typeface="TeX Gyre Adventor Bold" pitchFamily="34" charset="0"/>
                <a:ea typeface="TeX Gyre Adventor Bold" pitchFamily="34" charset="-122"/>
                <a:cs typeface="TeX Gyre Adventor Bold" pitchFamily="34" charset="-120"/>
              </a:rPr>
              <a:t>4</a:t>
            </a:r>
            <a:endParaRPr lang="en-US" sz="7530" dirty="0"/>
          </a:p>
        </p:txBody>
      </p:sp>
      <p:sp>
        <p:nvSpPr>
          <p:cNvPr id="17" name="Text 11"/>
          <p:cNvSpPr/>
          <p:nvPr/>
        </p:nvSpPr>
        <p:spPr>
          <a:xfrm>
            <a:off x="10563225" y="4496456"/>
            <a:ext cx="5191125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SF Pro Thin" pitchFamily="34" charset="0"/>
                <a:ea typeface="SF Pro Thin" pitchFamily="34" charset="-122"/>
                <a:cs typeface="SF Pro Thin" pitchFamily="34" charset="-120"/>
              </a:rPr>
              <a:t>Make the design and the 3D Models.</a:t>
            </a:r>
            <a:endParaRPr lang="en-US" sz="1800" dirty="0"/>
          </a:p>
        </p:txBody>
      </p:sp>
      <p:sp>
        <p:nvSpPr>
          <p:cNvPr id="18" name="Text 12"/>
          <p:cNvSpPr/>
          <p:nvPr/>
        </p:nvSpPr>
        <p:spPr>
          <a:xfrm>
            <a:off x="10563225" y="3963056"/>
            <a:ext cx="2257425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SF Pro Regular" pitchFamily="34" charset="0"/>
                <a:ea typeface="SF Pro Regular" pitchFamily="34" charset="-122"/>
                <a:cs typeface="SF Pro Regular" pitchFamily="34" charset="-120"/>
              </a:rPr>
              <a:t>Design creation</a:t>
            </a:r>
            <a:endParaRPr lang="en-US" sz="2700" dirty="0"/>
          </a:p>
        </p:txBody>
      </p:sp>
      <p:sp>
        <p:nvSpPr>
          <p:cNvPr id="19" name="Text 13"/>
          <p:cNvSpPr/>
          <p:nvPr/>
        </p:nvSpPr>
        <p:spPr>
          <a:xfrm>
            <a:off x="9391650" y="3857625"/>
            <a:ext cx="942975" cy="1390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775"/>
              </a:lnSpc>
              <a:buNone/>
            </a:pPr>
            <a:r>
              <a:rPr lang="en-US" sz="7530" b="1" dirty="0">
                <a:solidFill>
                  <a:srgbClr val="94C8B3"/>
                </a:solidFill>
                <a:latin typeface="TeX Gyre Adventor Bold" pitchFamily="34" charset="0"/>
                <a:ea typeface="TeX Gyre Adventor Bold" pitchFamily="34" charset="-122"/>
                <a:cs typeface="TeX Gyre Adventor Bold" pitchFamily="34" charset="-120"/>
              </a:rPr>
              <a:t>2</a:t>
            </a:r>
            <a:endParaRPr lang="en-US" sz="753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" y="0"/>
            <a:ext cx="18278475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255" y="0"/>
            <a:ext cx="18202547" cy="788750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535400" y="723900"/>
            <a:ext cx="647700" cy="381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105150" y="4781550"/>
            <a:ext cx="12077700" cy="17335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47700" y="523875"/>
            <a:ext cx="3067050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25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SF Pro Light" pitchFamily="34" charset="0"/>
                <a:ea typeface="SF Pro Light" pitchFamily="34" charset="-122"/>
                <a:cs typeface="SF Pro Light" pitchFamily="34" charset="-120"/>
              </a:rPr>
              <a:t>Tech Stack</a:t>
            </a:r>
            <a:endParaRPr lang="en-US" sz="4800" dirty="0"/>
          </a:p>
        </p:txBody>
      </p:sp>
      <p:sp>
        <p:nvSpPr>
          <p:cNvPr id="7" name="Text 1"/>
          <p:cNvSpPr/>
          <p:nvPr/>
        </p:nvSpPr>
        <p:spPr>
          <a:xfrm>
            <a:off x="647700" y="1533525"/>
            <a:ext cx="741045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SF Pro Thin" pitchFamily="34" charset="0"/>
                <a:ea typeface="SF Pro Thin" pitchFamily="34" charset="-122"/>
                <a:cs typeface="SF Pro Thin" pitchFamily="34" charset="-120"/>
              </a:rPr>
              <a:t>Technologies we have used to achieve these results.</a:t>
            </a:r>
            <a:endParaRPr lang="en-US" sz="2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" y="0"/>
            <a:ext cx="18278475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256" y="0"/>
            <a:ext cx="18202546" cy="788750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867400" y="3838575"/>
            <a:ext cx="6562725" cy="2828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400"/>
              </a:lnSpc>
              <a:spcAft>
                <a:spcPts val="2100"/>
              </a:spcAft>
              <a:buNone/>
            </a:pPr>
            <a:r>
              <a:rPr lang="en-US" sz="7200" dirty="0">
                <a:solidFill>
                  <a:srgbClr val="FFFFFF"/>
                </a:solidFill>
                <a:latin typeface="SF Pro Thin" pitchFamily="34" charset="0"/>
                <a:ea typeface="SF Pro Thin" pitchFamily="34" charset="-122"/>
                <a:cs typeface="SF Pro Thin" pitchFamily="34" charset="-120"/>
              </a:rPr>
              <a:t>Lets jump into the 
</a:t>
            </a:r>
            <a:r>
              <a:rPr lang="en-US" sz="7200" b="1" dirty="0">
                <a:solidFill>
                  <a:srgbClr val="FFFFFF"/>
                </a:solidFill>
                <a:latin typeface="TeX Gyre Adventor Bold" pitchFamily="34" charset="0"/>
                <a:ea typeface="TeX Gyre Adventor Bold" pitchFamily="34" charset="-122"/>
                <a:cs typeface="TeX Gyre Adventor Bold" pitchFamily="34" charset="-120"/>
              </a:rPr>
              <a:t>PROJECT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118</Words>
  <Application>Microsoft Office PowerPoint</Application>
  <PresentationFormat>Custom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Comfortaa Bold</vt:lpstr>
      <vt:lpstr>SF Pro Light</vt:lpstr>
      <vt:lpstr>SF Pro Regular</vt:lpstr>
      <vt:lpstr>SF Pro Thin</vt:lpstr>
      <vt:lpstr>TeX Gyre Adventor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Сонер Якуб Солаков</cp:lastModifiedBy>
  <cp:revision>2</cp:revision>
  <dcterms:created xsi:type="dcterms:W3CDTF">2023-04-05T02:34:02Z</dcterms:created>
  <dcterms:modified xsi:type="dcterms:W3CDTF">2023-04-05T02:37:19Z</dcterms:modified>
</cp:coreProperties>
</file>