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创新创业项目答辩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 smtClean="0"/>
              <a:t>智能窗刷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71600" y="587727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答辩人：张永生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完成</a:t>
            </a:r>
            <a:r>
              <a:rPr lang="zh-CN" altLang="zh-CN" dirty="0"/>
              <a:t>控制模拟系统的设计和整体电路的制作</a:t>
            </a:r>
          </a:p>
          <a:p>
            <a:r>
              <a:rPr lang="zh-CN" altLang="zh-CN" dirty="0" smtClean="0"/>
              <a:t>完成</a:t>
            </a:r>
            <a:r>
              <a:rPr lang="zh-CN" altLang="zh-CN" dirty="0"/>
              <a:t>控制系统、信号输入提取以及处理系统的程序编制和优化</a:t>
            </a:r>
          </a:p>
          <a:p>
            <a:r>
              <a:rPr lang="zh-CN" altLang="zh-CN" dirty="0" smtClean="0"/>
              <a:t>完成</a:t>
            </a:r>
            <a:r>
              <a:rPr lang="zh-CN" altLang="zh-CN" dirty="0"/>
              <a:t>窗刷整体及单元样本是体电路与系统设计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预期成果：</a:t>
            </a:r>
          </a:p>
        </p:txBody>
      </p:sp>
    </p:spTree>
    <p:extLst>
      <p:ext uri="{BB962C8B-B14F-4D97-AF65-F5344CB8AC3E}">
        <p14:creationId xmlns:p14="http://schemas.microsoft.com/office/powerpoint/2010/main" val="11013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lvl="0" indent="-514350">
              <a:buFont typeface="+mj-lt"/>
              <a:buAutoNum type="alphaUcPeriod"/>
            </a:pPr>
            <a:r>
              <a:rPr lang="zh-CN" altLang="zh-CN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与本项目有关的研究积累和已取得的成绩</a:t>
            </a:r>
          </a:p>
          <a:p>
            <a:r>
              <a:rPr lang="zh-CN" altLang="zh-CN" dirty="0"/>
              <a:t>目前小组成员均在参加炜煌杯，蓝桥杯，电子设计，智能车比赛的强化训练，具有极大的学习兴趣和极强的学习能力，电子设计大赛过程以及平时的实验设计培养了我们研究问题，分析问题和解决问题的能力，并能够在实践中对所学理论进行很好地验证，在电子电路的设计和软件调试方面有了一定的实践基础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effectLst/>
              </a:rPr>
              <a:t>已有</a:t>
            </a:r>
            <a:r>
              <a:rPr lang="zh-CN" altLang="zh-CN" dirty="0" smtClean="0">
                <a:effectLst/>
              </a:rPr>
              <a:t>基础</a:t>
            </a:r>
            <a:r>
              <a:rPr lang="zh-CN" altLang="en-US" dirty="0" smtClean="0">
                <a:effectLst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4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lphaUcPeriod"/>
            </a:pPr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已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具备的条件，尚缺少的条件及解决办法</a:t>
            </a:r>
          </a:p>
          <a:p>
            <a:r>
              <a:rPr lang="zh-CN" altLang="zh-CN" dirty="0"/>
              <a:t>在电机驱动及控制方面，有过智能车制作的基础；</a:t>
            </a:r>
          </a:p>
          <a:p>
            <a:r>
              <a:rPr lang="zh-CN" altLang="zh-CN" dirty="0"/>
              <a:t>对多种传感器具备理论基础，并且能够熟练运用；</a:t>
            </a:r>
          </a:p>
          <a:p>
            <a:r>
              <a:rPr lang="zh-CN" altLang="zh-CN" dirty="0"/>
              <a:t>但对无线控制模块了解不多，尚有多种问题有待解决与提高。拟通过查询资料和向指导老师和学长请教等途径来解决。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effectLst/>
              </a:rPr>
              <a:t>已有</a:t>
            </a:r>
            <a:r>
              <a:rPr lang="zh-CN" altLang="zh-CN" dirty="0" smtClean="0">
                <a:effectLst/>
              </a:rPr>
              <a:t>基础</a:t>
            </a:r>
            <a:r>
              <a:rPr lang="zh-CN" altLang="en-US" dirty="0" smtClean="0">
                <a:effectLst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4882547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spc="100" dirty="0">
                <a:solidFill>
                  <a:schemeClr val="accent3">
                    <a:lumMod val="75000"/>
                  </a:schemeClr>
                </a:solidFill>
              </a:rPr>
              <a:t>随着城市化发展，越来越多的高楼大厦拔地而起，而这些大楼都装上了干净美丽的玻璃，让办公环境更明亮舒适</a:t>
            </a:r>
            <a:r>
              <a:rPr lang="zh-CN" altLang="zh-CN" spc="100" dirty="0" smtClean="0">
                <a:solidFill>
                  <a:schemeClr val="accent3">
                    <a:lumMod val="75000"/>
                  </a:schemeClr>
                </a:solidFill>
              </a:rPr>
              <a:t>。</a:t>
            </a:r>
            <a:endParaRPr lang="en-US" altLang="zh-CN" spc="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zh-CN" spc="100" dirty="0" smtClean="0">
                <a:solidFill>
                  <a:schemeClr val="accent2">
                    <a:lumMod val="50000"/>
                  </a:schemeClr>
                </a:solidFill>
              </a:rPr>
              <a:t>但是</a:t>
            </a:r>
            <a:r>
              <a:rPr lang="zh-CN" altLang="zh-CN" spc="100" dirty="0">
                <a:solidFill>
                  <a:schemeClr val="accent2">
                    <a:lumMod val="50000"/>
                  </a:schemeClr>
                </a:solidFill>
              </a:rPr>
              <a:t>随着时间的推移，加上现在空气质量差，往往这些美观的玻璃都蒙上了一层厚厚的灰尘，这样既影响了采光效果，又影响美观</a:t>
            </a:r>
            <a:r>
              <a:rPr lang="zh-CN" altLang="zh-CN" spc="100" dirty="0" smtClean="0">
                <a:solidFill>
                  <a:schemeClr val="accent2">
                    <a:lumMod val="50000"/>
                  </a:schemeClr>
                </a:solidFill>
              </a:rPr>
              <a:t>效果</a:t>
            </a:r>
            <a:r>
              <a:rPr lang="zh-CN" altLang="en-US" spc="1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pc="1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zh-CN" spc="100" dirty="0" smtClean="0">
                <a:solidFill>
                  <a:schemeClr val="accent2">
                    <a:lumMod val="75000"/>
                  </a:schemeClr>
                </a:solidFill>
              </a:rPr>
              <a:t>可能</a:t>
            </a:r>
            <a:r>
              <a:rPr lang="zh-CN" altLang="zh-CN" spc="100" dirty="0">
                <a:solidFill>
                  <a:schemeClr val="accent2">
                    <a:lumMod val="75000"/>
                  </a:schemeClr>
                </a:solidFill>
              </a:rPr>
              <a:t>室内的玻璃清洁还容易处理，但是往往窗外的灰尘就让人头疼了，特别是一些高楼大厦，更加不好清洁，如果专门找来玻璃清洁工，费时费力，而且给工人们的生命会带来极大地</a:t>
            </a:r>
            <a:r>
              <a:rPr lang="zh-CN" altLang="zh-CN" spc="100" dirty="0" smtClean="0">
                <a:solidFill>
                  <a:schemeClr val="accent2">
                    <a:lumMod val="75000"/>
                  </a:schemeClr>
                </a:solidFill>
              </a:rPr>
              <a:t>威胁</a:t>
            </a:r>
            <a:r>
              <a:rPr lang="zh-CN" altLang="en-US" spc="100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en-US" altLang="zh-CN" spc="1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zh-CN" spc="100" dirty="0" smtClean="0">
                <a:solidFill>
                  <a:schemeClr val="accent6">
                    <a:lumMod val="75000"/>
                  </a:schemeClr>
                </a:solidFill>
              </a:rPr>
              <a:t>于是</a:t>
            </a:r>
            <a:r>
              <a:rPr lang="zh-CN" altLang="zh-CN" spc="100" dirty="0">
                <a:solidFill>
                  <a:schemeClr val="accent6">
                    <a:lumMod val="75000"/>
                  </a:schemeClr>
                </a:solidFill>
              </a:rPr>
              <a:t>，我们便就这问题想研发出非常实用方便的智能窗刷，该智能窗刷要方便安装，便于清洁，还能智能控制采光，经济实用。这样不仅能服务于城市的高楼大厦，还能普遍适用于百姓家中，让生活多一份透彻，多一点阳光。让智能化生活流行起来，方便大家的生活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7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accent2"/>
                </a:solidFill>
              </a:rPr>
              <a:t>就研究内容而言，我们主要考虑窗刷的质量和材料，让窗刷能经久耐用，经得起常年的风吹雨打。另外最主要的是清净效果好，能够将窗户清洁的清澈明亮。</a:t>
            </a:r>
          </a:p>
          <a:p>
            <a:r>
              <a:rPr lang="zh-CN" altLang="zh-CN" dirty="0"/>
              <a:t>另外为了考虑便于安装，我们和合理实际整体的机械结构，让窗刷小巧精致，但又实用。所以会考虑做成卷帘式的机构，工作时能够自由擦拭运动，停止时可以卷起收好，既能完美运作，又不影响美观</a:t>
            </a:r>
            <a:r>
              <a:rPr lang="zh-CN" altLang="zh-CN" dirty="0" smtClean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5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accent2"/>
                </a:solidFill>
              </a:rPr>
              <a:t>还有为了更人性化设计，我们会考虑加上遥控装置，能够人为的随时控制，并且能实现多功能设置。解除了电线安装的繁琐，使其更加方便生活。</a:t>
            </a:r>
          </a:p>
          <a:p>
            <a:r>
              <a:rPr lang="zh-CN" altLang="zh-CN" dirty="0" smtClean="0"/>
              <a:t>然后</a:t>
            </a:r>
            <a:r>
              <a:rPr lang="zh-CN" altLang="zh-CN" dirty="0"/>
              <a:t>为了响应绿色生活，节能减排，我们会考虑加上太阳能电池，因为作为窗户上的装置，采光效果好，而窗刷本身功率又不大，所以太阳能电池既环保又能满足需要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pc="100" dirty="0" smtClean="0">
                <a:solidFill>
                  <a:schemeClr val="accent2"/>
                </a:solidFill>
              </a:rPr>
              <a:t>最后</a:t>
            </a:r>
            <a:r>
              <a:rPr lang="zh-CN" altLang="zh-CN" spc="100" dirty="0">
                <a:solidFill>
                  <a:schemeClr val="accent2"/>
                </a:solidFill>
              </a:rPr>
              <a:t>，便是我们特色的创新点，考虑到窗刷是安装在窗户顶端，并且能擦拭的底端，所以我们还可以给窗刷加上百叶窗式的窗帘，这样一举两得，既能作为擦窗神器，又能变成智能可控窗帘。擦窗，遮光两不误</a:t>
            </a:r>
            <a:r>
              <a:rPr lang="zh-CN" altLang="zh-CN" spc="100" dirty="0" smtClean="0">
                <a:solidFill>
                  <a:schemeClr val="accent2"/>
                </a:solidFill>
              </a:rPr>
              <a:t>。</a:t>
            </a:r>
            <a:endParaRPr lang="en-US" altLang="zh-CN" spc="100" dirty="0" smtClean="0">
              <a:solidFill>
                <a:schemeClr val="accent2"/>
              </a:solidFill>
            </a:endParaRPr>
          </a:p>
          <a:p>
            <a:r>
              <a:rPr lang="zh-CN" altLang="zh-CN" spc="100" dirty="0" smtClean="0"/>
              <a:t>另外</a:t>
            </a:r>
            <a:r>
              <a:rPr lang="zh-CN" altLang="zh-CN" spc="100" dirty="0"/>
              <a:t>为了体现智能化，我们还会配备合适的传感器，能够根据季节光照，光线强度，温度程度智能调节采光，让室内有合适舒服的光照效果</a:t>
            </a:r>
            <a:r>
              <a:rPr lang="zh-CN" altLang="zh-CN" spc="100" dirty="0" smtClean="0"/>
              <a:t>。</a:t>
            </a:r>
            <a:endParaRPr lang="en-US" altLang="zh-CN" spc="100" dirty="0" smtClean="0"/>
          </a:p>
          <a:p>
            <a:r>
              <a:rPr lang="zh-CN" altLang="zh-CN" spc="100" dirty="0" smtClean="0"/>
              <a:t>并且</a:t>
            </a:r>
            <a:r>
              <a:rPr lang="zh-CN" altLang="zh-CN" spc="100" dirty="0"/>
              <a:t>为了满足不同客户要求，可以添加附属要求，比如防盗装置，空气检测并语音播报装置，户外温湿度检测播报装置，加上物联网装置可以将信息回馈到手机端，</a:t>
            </a:r>
            <a:r>
              <a:rPr lang="en-US" altLang="zh-CN" spc="100" dirty="0"/>
              <a:t>PC</a:t>
            </a:r>
            <a:r>
              <a:rPr lang="zh-CN" altLang="zh-CN" spc="100" dirty="0"/>
              <a:t>端等。</a:t>
            </a:r>
            <a:endParaRPr lang="zh-CN" altLang="en-US" spc="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pc="300" dirty="0"/>
              <a:t>就目前关于窗户清洁方便的研究，人们更多地在研发自净玻璃，是从玻璃材质，涂层，结构等方向研究课题，这样的研究当然最彻底，但是研发经费高，技术要求高，难以普遍</a:t>
            </a:r>
            <a:r>
              <a:rPr lang="zh-CN" altLang="zh-CN" spc="300" dirty="0" smtClean="0"/>
              <a:t>。</a:t>
            </a:r>
            <a:endParaRPr lang="en-US" altLang="zh-CN" spc="300" dirty="0" smtClean="0"/>
          </a:p>
          <a:p>
            <a:r>
              <a:rPr lang="zh-CN" altLang="zh-CN" spc="300" dirty="0" smtClean="0"/>
              <a:t>而且</a:t>
            </a:r>
            <a:r>
              <a:rPr lang="zh-CN" altLang="zh-CN" spc="300" dirty="0"/>
              <a:t>目前市场出现的自净玻璃功能单一，自净效果不显著，价格昂贵，所以市场还是较小。所以关于自净玻璃的发展趋势，可能会找到更实惠的材料，效果更好的涂层，来以此降低成本，扩大市场</a:t>
            </a:r>
            <a:r>
              <a:rPr lang="zh-CN" altLang="zh-CN" spc="300" dirty="0" smtClean="0"/>
              <a:t>。</a:t>
            </a:r>
            <a:endParaRPr lang="en-US" altLang="zh-CN" spc="300" dirty="0" smtClean="0"/>
          </a:p>
          <a:p>
            <a:r>
              <a:rPr lang="zh-CN" altLang="zh-CN" spc="300" dirty="0" smtClean="0"/>
              <a:t>因此</a:t>
            </a:r>
            <a:r>
              <a:rPr lang="zh-CN" altLang="zh-CN" spc="300" dirty="0"/>
              <a:t>我们的智能窗刷还是很有市场空间，不仅因为城市化发展快，而且目前该问题比较普遍。在加上窗刷功能齐全，方便实惠。人们智能化生活的意识越来越强。所以智能窗刷无疑会成为未来生活中的清洁小能手。</a:t>
            </a:r>
            <a:endParaRPr lang="zh-CN" altLang="en-US" spc="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国内外研究现状和发展</a:t>
            </a:r>
            <a:r>
              <a:rPr lang="zh-CN" altLang="zh-CN" dirty="0" smtClean="0">
                <a:effectLst/>
              </a:rPr>
              <a:t>动态</a:t>
            </a:r>
            <a:r>
              <a:rPr lang="zh-CN" altLang="en-US" dirty="0" smtClean="0">
                <a:effectLst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9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810539"/>
          </a:xfrm>
        </p:spPr>
        <p:txBody>
          <a:bodyPr>
            <a:noAutofit/>
          </a:bodyPr>
          <a:lstStyle/>
          <a:p>
            <a:pPr lvl="3">
              <a:lnSpc>
                <a:spcPct val="150000"/>
              </a:lnSpc>
            </a:pPr>
            <a:r>
              <a:rPr lang="zh-CN" altLang="zh-CN" sz="2400" spc="-300" dirty="0"/>
              <a:t>窗刷采用卷帘式结构，方便安装，小巧精致，不影响美观，并且功能完善。</a:t>
            </a:r>
          </a:p>
          <a:p>
            <a:pPr lvl="3">
              <a:lnSpc>
                <a:spcPct val="150000"/>
              </a:lnSpc>
            </a:pPr>
            <a:r>
              <a:rPr lang="zh-CN" altLang="zh-CN" sz="2400" spc="-300" dirty="0"/>
              <a:t>窗刷与窗帘相结合，一举两得，并且窗帘能实现智能采光。</a:t>
            </a:r>
          </a:p>
          <a:p>
            <a:pPr lvl="3">
              <a:lnSpc>
                <a:spcPct val="150000"/>
              </a:lnSpc>
            </a:pPr>
            <a:r>
              <a:rPr lang="zh-CN" altLang="zh-CN" sz="2400" spc="-300" dirty="0"/>
              <a:t>无线遥控，人性化实时控制。方便好用。</a:t>
            </a:r>
          </a:p>
          <a:p>
            <a:pPr lvl="3">
              <a:lnSpc>
                <a:spcPct val="150000"/>
              </a:lnSpc>
            </a:pPr>
            <a:r>
              <a:rPr lang="zh-CN" altLang="zh-CN" sz="2400" spc="-300" dirty="0"/>
              <a:t>太阳能电池，绿色环保，锂电池蓄电，强劲持久。</a:t>
            </a:r>
          </a:p>
          <a:p>
            <a:pPr lvl="3">
              <a:lnSpc>
                <a:spcPct val="150000"/>
              </a:lnSpc>
            </a:pPr>
            <a:r>
              <a:rPr lang="zh-CN" altLang="zh-CN" sz="2400" spc="-300" dirty="0"/>
              <a:t>户外环境检测，手机端信息实时发送更新，让你足不出户，便知窗外事。合理安排户外运动。</a:t>
            </a:r>
          </a:p>
          <a:p>
            <a:pPr lvl="3">
              <a:lnSpc>
                <a:spcPct val="150000"/>
              </a:lnSpc>
            </a:pPr>
            <a:r>
              <a:rPr lang="zh-CN" altLang="zh-CN" sz="2400" spc="-300" dirty="0"/>
              <a:t>防盗警报，一个神秘的家庭卫士。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>
                <a:effectLst/>
              </a:rPr>
              <a:t>创新点与项目</a:t>
            </a:r>
            <a:r>
              <a:rPr lang="zh-CN" altLang="zh-CN" dirty="0" smtClean="0">
                <a:effectLst/>
              </a:rPr>
              <a:t>特色</a:t>
            </a:r>
            <a:r>
              <a:rPr lang="zh-CN" altLang="en-US" dirty="0" smtClean="0">
                <a:effectLst/>
              </a:rPr>
              <a:t>：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02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示意图：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5040560" cy="492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1949"/>
            <a:ext cx="5275263" cy="515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3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 smtClean="0"/>
              <a:t>实现</a:t>
            </a:r>
            <a:r>
              <a:rPr lang="zh-CN" altLang="zh-CN" dirty="0"/>
              <a:t>电机和窗刷的机械结构</a:t>
            </a:r>
          </a:p>
          <a:p>
            <a:r>
              <a:rPr lang="en-US" altLang="zh-CN" dirty="0"/>
              <a:t> </a:t>
            </a:r>
            <a:r>
              <a:rPr lang="zh-CN" altLang="zh-CN" dirty="0" smtClean="0"/>
              <a:t>实现</a:t>
            </a:r>
            <a:r>
              <a:rPr lang="zh-CN" altLang="zh-CN" dirty="0"/>
              <a:t>窗刷和窗帘的结合，并精简结合的机械结构</a:t>
            </a:r>
          </a:p>
          <a:p>
            <a:r>
              <a:rPr lang="en-US" altLang="zh-CN" dirty="0"/>
              <a:t> </a:t>
            </a:r>
            <a:r>
              <a:rPr lang="zh-CN" altLang="zh-CN" dirty="0" smtClean="0"/>
              <a:t>实现</a:t>
            </a:r>
            <a:r>
              <a:rPr lang="zh-CN" altLang="zh-CN" dirty="0"/>
              <a:t>各个传感器的数据采集，分析和处理</a:t>
            </a:r>
          </a:p>
          <a:p>
            <a:r>
              <a:rPr lang="en-US" altLang="zh-CN" dirty="0"/>
              <a:t> </a:t>
            </a:r>
            <a:r>
              <a:rPr lang="zh-CN" altLang="zh-CN" dirty="0" smtClean="0"/>
              <a:t>实现</a:t>
            </a:r>
            <a:r>
              <a:rPr lang="zh-CN" altLang="zh-CN" dirty="0"/>
              <a:t>无线控制和无线数据传输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拟解决问题</a:t>
            </a:r>
            <a:r>
              <a:rPr lang="zh-CN" altLang="zh-CN" dirty="0" smtClean="0">
                <a:effectLst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7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1075</Words>
  <Application>Microsoft Office PowerPoint</Application>
  <PresentationFormat>全屏显示(4:3)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创新创业项目答辩</vt:lpstr>
      <vt:lpstr>研究目的：</vt:lpstr>
      <vt:lpstr>研究内容：</vt:lpstr>
      <vt:lpstr>研究内容：</vt:lpstr>
      <vt:lpstr>研究内容：</vt:lpstr>
      <vt:lpstr>国内外研究现状和发展动态：</vt:lpstr>
      <vt:lpstr>创新点与项目特色：</vt:lpstr>
      <vt:lpstr>示意图：</vt:lpstr>
      <vt:lpstr>拟解决问题：</vt:lpstr>
      <vt:lpstr>预期成果：</vt:lpstr>
      <vt:lpstr>已有基础：</vt:lpstr>
      <vt:lpstr>已有基础：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创新创业项目答辩</dc:title>
  <dc:creator>张永生</dc:creator>
  <cp:lastModifiedBy>hs</cp:lastModifiedBy>
  <cp:revision>4</cp:revision>
  <dcterms:created xsi:type="dcterms:W3CDTF">2016-04-09T02:10:45Z</dcterms:created>
  <dcterms:modified xsi:type="dcterms:W3CDTF">2016-04-13T12:32:02Z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