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56" r:id="rId2"/>
    <p:sldId id="457" r:id="rId3"/>
    <p:sldId id="544" r:id="rId4"/>
    <p:sldId id="581" r:id="rId5"/>
    <p:sldId id="582" r:id="rId6"/>
    <p:sldId id="583" r:id="rId7"/>
    <p:sldId id="564" r:id="rId8"/>
    <p:sldId id="459" r:id="rId9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54A47"/>
    <a:srgbClr val="0099FF"/>
    <a:srgbClr val="F5F5F5"/>
    <a:srgbClr val="66FF66"/>
    <a:srgbClr val="90AFC6"/>
    <a:srgbClr val="5482A3"/>
    <a:srgbClr val="8BABC3"/>
    <a:srgbClr val="A6A6A6"/>
    <a:srgbClr val="789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9015" autoAdjust="0"/>
  </p:normalViewPr>
  <p:slideViewPr>
    <p:cSldViewPr snapToGrid="0">
      <p:cViewPr varScale="1">
        <p:scale>
          <a:sx n="52" d="100"/>
          <a:sy n="52" d="100"/>
        </p:scale>
        <p:origin x="18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3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5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3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7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3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7570" y="5586397"/>
            <a:ext cx="2428870" cy="104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/>
              <a:t>李靖波</a:t>
            </a:r>
            <a:endParaRPr lang="en-US" altLang="zh-CN" sz="2200" b="1" dirty="0"/>
          </a:p>
          <a:p>
            <a:pPr algn="ctr">
              <a:lnSpc>
                <a:spcPct val="150000"/>
              </a:lnSpc>
            </a:pPr>
            <a:r>
              <a:rPr lang="en-US" altLang="zh-CN" sz="2200" b="1" dirty="0"/>
              <a:t>2020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01</a:t>
            </a:r>
            <a:r>
              <a:rPr lang="zh-CN" altLang="en-US" sz="2200" b="1" dirty="0"/>
              <a:t>月</a:t>
            </a:r>
            <a:r>
              <a:rPr lang="en-US" altLang="zh-CN" sz="2200" b="1" dirty="0"/>
              <a:t>06</a:t>
            </a:r>
            <a:r>
              <a:rPr lang="zh-CN" altLang="en-US" sz="2200" b="1" dirty="0"/>
              <a:t>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4792" y="1896776"/>
            <a:ext cx="833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Stage35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非定常滑移网格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-820MPI Fortran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A57DF-7192-4D58-AF4F-B4126F22B51C}"/>
              </a:ext>
            </a:extLst>
          </p:cNvPr>
          <p:cNvSpPr/>
          <p:nvPr/>
        </p:nvSpPr>
        <p:spPr>
          <a:xfrm>
            <a:off x="6176897" y="400633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New code</a:t>
            </a:r>
          </a:p>
        </p:txBody>
      </p:sp>
    </p:spTree>
    <p:extLst>
      <p:ext uri="{BB962C8B-B14F-4D97-AF65-F5344CB8AC3E}">
        <p14:creationId xmlns:p14="http://schemas.microsoft.com/office/powerpoint/2010/main" val="37458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7"/>
    </mc:Choice>
    <mc:Fallback xmlns="">
      <p:transition spd="slow" advTm="46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54213" y="2758499"/>
            <a:ext cx="4945745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简单物理意义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主要问题与规划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296746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7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"/>
    </mc:Choice>
    <mc:Fallback xmlns="">
      <p:transition spd="slow" advTm="7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159000" y="197439"/>
            <a:ext cx="4838185" cy="539183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简单物理意义</a:t>
            </a:r>
          </a:p>
        </p:txBody>
      </p:sp>
      <p:cxnSp>
        <p:nvCxnSpPr>
          <p:cNvPr id="39" name="直接连接符 38"/>
          <p:cNvCxnSpPr>
            <a:cxnSpLocks/>
            <a:endCxn id="38" idx="1"/>
          </p:cNvCxnSpPr>
          <p:nvPr/>
        </p:nvCxnSpPr>
        <p:spPr>
          <a:xfrm>
            <a:off x="0" y="467031"/>
            <a:ext cx="2159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  <a:stCxn id="38" idx="3"/>
          </p:cNvCxnSpPr>
          <p:nvPr/>
        </p:nvCxnSpPr>
        <p:spPr>
          <a:xfrm>
            <a:off x="6997185" y="467031"/>
            <a:ext cx="2146811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CB4DEE81-8621-4CE1-827C-CC87484A8982}"/>
              </a:ext>
            </a:extLst>
          </p:cNvPr>
          <p:cNvSpPr txBox="1">
            <a:spLocks/>
          </p:cNvSpPr>
          <p:nvPr/>
        </p:nvSpPr>
        <p:spPr>
          <a:xfrm>
            <a:off x="359008" y="1066548"/>
            <a:ext cx="4838186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轴流压气机 物理意义：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99AA57-1BE5-4621-9F03-C37B1CD95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0" y="1777028"/>
            <a:ext cx="3030278" cy="2202595"/>
          </a:xfrm>
          <a:prstGeom prst="rect">
            <a:avLst/>
          </a:prstGeom>
        </p:spPr>
      </p:pic>
      <p:pic>
        <p:nvPicPr>
          <p:cNvPr id="20" name="Picture 8" descr="https://ss0.bdstatic.com/70cFvHSh_Q1YnxGkpoWK1HF6hhy/it/u=3971317765,3212365527&amp;fm=23&amp;gp=0.jpg">
            <a:extLst>
              <a:ext uri="{FF2B5EF4-FFF2-40B4-BE49-F238E27FC236}">
                <a16:creationId xmlns:a16="http://schemas.microsoft.com/office/drawing/2014/main" id="{C8EA8357-72E6-4C34-94E6-A7B6B07B57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86" y="1006214"/>
            <a:ext cx="3288866" cy="27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1A6A8B6-9B38-4F19-B83D-82D6BCA65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4" y="4369206"/>
            <a:ext cx="3771946" cy="20217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ECC646-C09C-435B-A8FB-1AC794448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918" y="3869179"/>
            <a:ext cx="3696534" cy="27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159000" y="197439"/>
            <a:ext cx="4838185" cy="539183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简单物理意义</a:t>
            </a:r>
          </a:p>
        </p:txBody>
      </p:sp>
      <p:cxnSp>
        <p:nvCxnSpPr>
          <p:cNvPr id="39" name="直接连接符 38"/>
          <p:cNvCxnSpPr>
            <a:cxnSpLocks/>
            <a:endCxn id="38" idx="1"/>
          </p:cNvCxnSpPr>
          <p:nvPr/>
        </p:nvCxnSpPr>
        <p:spPr>
          <a:xfrm>
            <a:off x="0" y="467031"/>
            <a:ext cx="2159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  <a:stCxn id="38" idx="3"/>
          </p:cNvCxnSpPr>
          <p:nvPr/>
        </p:nvCxnSpPr>
        <p:spPr>
          <a:xfrm>
            <a:off x="6997185" y="467031"/>
            <a:ext cx="2146811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CB4DEE81-8621-4CE1-827C-CC87484A8982}"/>
              </a:ext>
            </a:extLst>
          </p:cNvPr>
          <p:cNvSpPr txBox="1">
            <a:spLocks/>
          </p:cNvSpPr>
          <p:nvPr/>
        </p:nvSpPr>
        <p:spPr>
          <a:xfrm>
            <a:off x="359008" y="1066548"/>
            <a:ext cx="4838186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Rotor35</a:t>
            </a:r>
            <a:r>
              <a:rPr lang="zh-CN" altLang="en-US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物理意义：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EE2AC7-9585-428C-8A16-E919CF743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32" y="1568425"/>
            <a:ext cx="2651103" cy="2600510"/>
          </a:xfrm>
          <a:prstGeom prst="rect">
            <a:avLst/>
          </a:prstGeom>
        </p:spPr>
      </p:pic>
      <p:pic>
        <p:nvPicPr>
          <p:cNvPr id="8" name="Picture 8" descr="https://ss0.bdstatic.com/70cFvHSh_Q1YnxGkpoWK1HF6hhy/it/u=3971317765,3212365527&amp;fm=23&amp;gp=0.jpg">
            <a:extLst>
              <a:ext uri="{FF2B5EF4-FFF2-40B4-BE49-F238E27FC236}">
                <a16:creationId xmlns:a16="http://schemas.microsoft.com/office/drawing/2014/main" id="{77FA6C2D-AD03-44A6-B36B-E4E3609EE6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1" y="2650802"/>
            <a:ext cx="3288866" cy="27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76B5BB8-58FD-4E30-AA54-179D95E266B6}"/>
              </a:ext>
            </a:extLst>
          </p:cNvPr>
          <p:cNvSpPr/>
          <p:nvPr/>
        </p:nvSpPr>
        <p:spPr>
          <a:xfrm>
            <a:off x="416171" y="6035430"/>
            <a:ext cx="8311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[1]</a:t>
            </a: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刘安</a:t>
            </a:r>
            <a:r>
              <a:rPr lang="en-US" altLang="zh-CN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1600" dirty="0"/>
              <a:t>琚亚平，张楚华</a:t>
            </a:r>
            <a:r>
              <a:rPr lang="en-US" altLang="zh-CN" sz="1600" dirty="0"/>
              <a:t>.</a:t>
            </a:r>
            <a:r>
              <a:rPr lang="zh-CN" altLang="en-US" sz="1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多块多重网格法及其跨声速转子内流并行模拟</a:t>
            </a:r>
            <a:r>
              <a:rPr lang="zh-CN" altLang="en-US" sz="1600" dirty="0"/>
              <a:t> </a:t>
            </a:r>
            <a:r>
              <a:rPr lang="en-US" altLang="zh-CN" sz="1600" dirty="0"/>
              <a:t>[J]. </a:t>
            </a:r>
            <a:r>
              <a:rPr lang="zh-CN" altLang="en-US" sz="1600" dirty="0"/>
              <a:t>航空动力学报</a:t>
            </a:r>
            <a:r>
              <a:rPr lang="en-US" altLang="zh-CN" sz="1600" dirty="0"/>
              <a:t>. 2018, 33(7) :1705-1712.</a:t>
            </a:r>
            <a:endParaRPr lang="zh-CN" altLang="en-US" sz="1600" dirty="0"/>
          </a:p>
        </p:txBody>
      </p:sp>
      <p:pic>
        <p:nvPicPr>
          <p:cNvPr id="10" name="图片 7" descr="export1">
            <a:extLst>
              <a:ext uri="{FF2B5EF4-FFF2-40B4-BE49-F238E27FC236}">
                <a16:creationId xmlns:a16="http://schemas.microsoft.com/office/drawing/2014/main" id="{918C9B32-D7D9-4799-A5C1-E07B0D159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23" y="4417597"/>
            <a:ext cx="2375723" cy="12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159000" y="197439"/>
            <a:ext cx="4838185" cy="539183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简单物理意义</a:t>
            </a:r>
          </a:p>
        </p:txBody>
      </p:sp>
      <p:cxnSp>
        <p:nvCxnSpPr>
          <p:cNvPr id="39" name="直接连接符 38"/>
          <p:cNvCxnSpPr>
            <a:cxnSpLocks/>
            <a:endCxn id="38" idx="1"/>
          </p:cNvCxnSpPr>
          <p:nvPr/>
        </p:nvCxnSpPr>
        <p:spPr>
          <a:xfrm>
            <a:off x="0" y="467031"/>
            <a:ext cx="2159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  <a:stCxn id="38" idx="3"/>
          </p:cNvCxnSpPr>
          <p:nvPr/>
        </p:nvCxnSpPr>
        <p:spPr>
          <a:xfrm>
            <a:off x="6997185" y="467031"/>
            <a:ext cx="2146811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CB4DEE81-8621-4CE1-827C-CC87484A8982}"/>
              </a:ext>
            </a:extLst>
          </p:cNvPr>
          <p:cNvSpPr txBox="1">
            <a:spLocks/>
          </p:cNvSpPr>
          <p:nvPr/>
        </p:nvSpPr>
        <p:spPr>
          <a:xfrm>
            <a:off x="359008" y="1066548"/>
            <a:ext cx="4838186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Stage35</a:t>
            </a:r>
            <a:r>
              <a:rPr lang="zh-CN" altLang="en-US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物理意义：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EE2AC7-9585-428C-8A16-E919CF743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68" y="961647"/>
            <a:ext cx="1465704" cy="1437733"/>
          </a:xfrm>
          <a:prstGeom prst="rect">
            <a:avLst/>
          </a:prstGeom>
        </p:spPr>
      </p:pic>
      <p:pic>
        <p:nvPicPr>
          <p:cNvPr id="8" name="Picture 8" descr="https://ss0.bdstatic.com/70cFvHSh_Q1YnxGkpoWK1HF6hhy/it/u=3971317765,3212365527&amp;fm=23&amp;gp=0.jpg">
            <a:extLst>
              <a:ext uri="{FF2B5EF4-FFF2-40B4-BE49-F238E27FC236}">
                <a16:creationId xmlns:a16="http://schemas.microsoft.com/office/drawing/2014/main" id="{77FA6C2D-AD03-44A6-B36B-E4E3609EE6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7" y="2480681"/>
            <a:ext cx="3288866" cy="27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9CBA48-DABF-4312-8AA9-7AC8C1B48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20" y="2641119"/>
            <a:ext cx="3540581" cy="33036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20F53D-BC12-4709-93C4-0DFD6FC87788}"/>
              </a:ext>
            </a:extLst>
          </p:cNvPr>
          <p:cNvSpPr/>
          <p:nvPr/>
        </p:nvSpPr>
        <p:spPr>
          <a:xfrm>
            <a:off x="138223" y="6027003"/>
            <a:ext cx="8761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[2] Gan J , </a:t>
            </a:r>
            <a:r>
              <a:rPr lang="en-US" altLang="zh-CN" sz="1600" dirty="0" err="1"/>
              <a:t>Im</a:t>
            </a:r>
            <a:r>
              <a:rPr lang="en-US" altLang="zh-CN" sz="1600" dirty="0"/>
              <a:t> H , </a:t>
            </a:r>
            <a:r>
              <a:rPr lang="en-US" altLang="zh-CN" sz="1600" dirty="0" err="1"/>
              <a:t>Zha</a:t>
            </a:r>
            <a:r>
              <a:rPr lang="en-US" altLang="zh-CN" sz="1600" dirty="0"/>
              <a:t> G . Simulation of Stall Inception of a High Speed Axial Compressor with Rotor-Stator Interaction[C]// 51st AIAA/ SAE/ ASEE Joint Propulsion Conference. 2015.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14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159000" y="197439"/>
            <a:ext cx="4838185" cy="539183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简单物理意义</a:t>
            </a:r>
          </a:p>
        </p:txBody>
      </p:sp>
      <p:cxnSp>
        <p:nvCxnSpPr>
          <p:cNvPr id="39" name="直接连接符 38"/>
          <p:cNvCxnSpPr>
            <a:cxnSpLocks/>
            <a:endCxn id="38" idx="1"/>
          </p:cNvCxnSpPr>
          <p:nvPr/>
        </p:nvCxnSpPr>
        <p:spPr>
          <a:xfrm>
            <a:off x="0" y="467031"/>
            <a:ext cx="2159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  <a:stCxn id="38" idx="3"/>
          </p:cNvCxnSpPr>
          <p:nvPr/>
        </p:nvCxnSpPr>
        <p:spPr>
          <a:xfrm>
            <a:off x="6997185" y="467031"/>
            <a:ext cx="2146811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CB4DEE81-8621-4CE1-827C-CC87484A8982}"/>
              </a:ext>
            </a:extLst>
          </p:cNvPr>
          <p:cNvSpPr txBox="1">
            <a:spLocks/>
          </p:cNvSpPr>
          <p:nvPr/>
        </p:nvSpPr>
        <p:spPr>
          <a:xfrm>
            <a:off x="359008" y="1066548"/>
            <a:ext cx="4838186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Stage35</a:t>
            </a:r>
            <a:r>
              <a:rPr lang="zh-CN" altLang="en-US" sz="28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物理意义：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0F53D-BC12-4709-93C4-0DFD6FC87788}"/>
              </a:ext>
            </a:extLst>
          </p:cNvPr>
          <p:cNvSpPr/>
          <p:nvPr/>
        </p:nvSpPr>
        <p:spPr>
          <a:xfrm>
            <a:off x="138223" y="6027003"/>
            <a:ext cx="8761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论文中可使用。感谢方宣韬同学！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3948EA-2D77-406E-B2B5-E608A9411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81" y="2169923"/>
            <a:ext cx="3796837" cy="33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2584273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工作安排与计划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4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41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CFE047F4-B7AA-418B-B08B-EAED1673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679" y="24470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B4DEE81-8621-4CE1-827C-CC87484A8982}"/>
              </a:ext>
            </a:extLst>
          </p:cNvPr>
          <p:cNvSpPr txBox="1">
            <a:spLocks/>
          </p:cNvSpPr>
          <p:nvPr/>
        </p:nvSpPr>
        <p:spPr>
          <a:xfrm>
            <a:off x="304705" y="960901"/>
            <a:ext cx="6444437" cy="739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70C0"/>
                </a:solidFill>
              </a:rPr>
              <a:t>主要问题与任务：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484F5A-2114-4A8A-8F68-A2445466D7D5}"/>
              </a:ext>
            </a:extLst>
          </p:cNvPr>
          <p:cNvSpPr txBox="1"/>
          <p:nvPr/>
        </p:nvSpPr>
        <p:spPr>
          <a:xfrm>
            <a:off x="149556" y="2110928"/>
            <a:ext cx="770231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Stage35 Fortran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代码，并翻译成高效的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核代码，网格加密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多级扩展</a:t>
            </a:r>
            <a:r>
              <a:rPr lang="zh-CN" altLang="en-US" sz="2000" dirty="0">
                <a:solidFill>
                  <a:srgbClr val="FF0000"/>
                </a:solidFill>
              </a:rPr>
              <a:t>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820MPI</a:t>
            </a:r>
            <a:r>
              <a:rPr lang="zh-CN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进程：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SW, 53300cores; TH3, 26240cores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9231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TH3:18750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针对神威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太湖之光超算平台进行优化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4" y="1874010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1627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52587</TotalTime>
  <Words>231</Words>
  <Application>Microsoft Office PowerPoint</Application>
  <PresentationFormat>全屏显示(4:3)</PresentationFormat>
  <Paragraphs>33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SimHei</vt:lpstr>
      <vt:lpstr>隶书</vt:lpstr>
      <vt:lpstr>微软雅黑</vt:lpstr>
      <vt:lpstr>Arial</vt:lpstr>
      <vt:lpstr>Broadway</vt:lpstr>
      <vt:lpstr>Calibri</vt:lpstr>
      <vt:lpstr>Tahoma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李靖波</dc:creator>
  <cp:lastModifiedBy>li jingbo</cp:lastModifiedBy>
  <cp:revision>2959</cp:revision>
  <cp:lastPrinted>2015-03-12T14:31:09Z</cp:lastPrinted>
  <dcterms:created xsi:type="dcterms:W3CDTF">2014-12-22T06:08:09Z</dcterms:created>
  <dcterms:modified xsi:type="dcterms:W3CDTF">2020-02-26T08:50:28Z</dcterms:modified>
</cp:coreProperties>
</file>