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4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5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6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7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8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9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0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11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12.xml" ContentType="application/vnd.openxmlformats-officedocument.presentationml.notesSlide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84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9" r:id="rId3"/>
    <p:sldId id="258" r:id="rId4"/>
    <p:sldId id="278" r:id="rId5"/>
    <p:sldId id="257" r:id="rId6"/>
    <p:sldId id="270" r:id="rId7"/>
    <p:sldId id="261" r:id="rId8"/>
    <p:sldId id="262" r:id="rId9"/>
    <p:sldId id="271" r:id="rId10"/>
    <p:sldId id="263" r:id="rId11"/>
    <p:sldId id="273" r:id="rId12"/>
    <p:sldId id="281" r:id="rId13"/>
    <p:sldId id="266" r:id="rId14"/>
    <p:sldId id="267" r:id="rId15"/>
    <p:sldId id="268" r:id="rId16"/>
    <p:sldId id="277" r:id="rId17"/>
    <p:sldId id="279" r:id="rId18"/>
    <p:sldId id="28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7A65A1-9F60-4F59-B407-F757B52A1F75}" v="1013" dt="2020-07-10T15:07:07.2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920" autoAdjust="0"/>
  </p:normalViewPr>
  <p:slideViewPr>
    <p:cSldViewPr snapToGrid="0">
      <p:cViewPr varScale="1">
        <p:scale>
          <a:sx n="72" d="100"/>
          <a:sy n="72" d="100"/>
        </p:scale>
        <p:origin x="46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 Zheng" userId="d175820e-d815-4a4f-a61c-975967272f39" providerId="ADAL" clId="{E7572B0F-CAE1-400E-8514-7E6AE9A49EB0}"/>
    <pc:docChg chg="undo custSel addSld delSld modSld sldOrd">
      <pc:chgData name="Yu Zheng" userId="d175820e-d815-4a4f-a61c-975967272f39" providerId="ADAL" clId="{E7572B0F-CAE1-400E-8514-7E6AE9A49EB0}" dt="2020-07-06T22:17:35.029" v="10934" actId="478"/>
      <pc:docMkLst>
        <pc:docMk/>
      </pc:docMkLst>
      <pc:sldChg chg="modSp add">
        <pc:chgData name="Yu Zheng" userId="d175820e-d815-4a4f-a61c-975967272f39" providerId="ADAL" clId="{E7572B0F-CAE1-400E-8514-7E6AE9A49EB0}" dt="2020-07-06T18:17:53.769" v="9008" actId="1076"/>
        <pc:sldMkLst>
          <pc:docMk/>
          <pc:sldMk cId="803350289" sldId="256"/>
        </pc:sldMkLst>
        <pc:spChg chg="mod">
          <ac:chgData name="Yu Zheng" userId="d175820e-d815-4a4f-a61c-975967272f39" providerId="ADAL" clId="{E7572B0F-CAE1-400E-8514-7E6AE9A49EB0}" dt="2020-07-06T18:17:53.769" v="9008" actId="1076"/>
          <ac:spMkLst>
            <pc:docMk/>
            <pc:sldMk cId="803350289" sldId="256"/>
            <ac:spMk id="2" creationId="{56C5F49D-DBFC-4C4F-8898-17E05EB15C41}"/>
          </ac:spMkLst>
        </pc:spChg>
        <pc:spChg chg="mod">
          <ac:chgData name="Yu Zheng" userId="d175820e-d815-4a4f-a61c-975967272f39" providerId="ADAL" clId="{E7572B0F-CAE1-400E-8514-7E6AE9A49EB0}" dt="2020-06-19T14:31:22.008" v="63" actId="20577"/>
          <ac:spMkLst>
            <pc:docMk/>
            <pc:sldMk cId="803350289" sldId="256"/>
            <ac:spMk id="3" creationId="{932825F2-D609-4E80-968C-27D75CD83502}"/>
          </ac:spMkLst>
        </pc:spChg>
      </pc:sldChg>
      <pc:sldChg chg="addSp delSp modSp add ord">
        <pc:chgData name="Yu Zheng" userId="d175820e-d815-4a4f-a61c-975967272f39" providerId="ADAL" clId="{E7572B0F-CAE1-400E-8514-7E6AE9A49EB0}" dt="2020-07-06T21:36:18.678" v="10802" actId="1076"/>
        <pc:sldMkLst>
          <pc:docMk/>
          <pc:sldMk cId="115698830" sldId="257"/>
        </pc:sldMkLst>
        <pc:spChg chg="add del">
          <ac:chgData name="Yu Zheng" userId="d175820e-d815-4a4f-a61c-975967272f39" providerId="ADAL" clId="{E7572B0F-CAE1-400E-8514-7E6AE9A49EB0}" dt="2020-06-19T17:20:45.985" v="1588"/>
          <ac:spMkLst>
            <pc:docMk/>
            <pc:sldMk cId="115698830" sldId="257"/>
            <ac:spMk id="2" creationId="{15CE6FFD-134C-4926-BC0F-3E5B065512CB}"/>
          </ac:spMkLst>
        </pc:spChg>
        <pc:spChg chg="del">
          <ac:chgData name="Yu Zheng" userId="d175820e-d815-4a4f-a61c-975967272f39" providerId="ADAL" clId="{E7572B0F-CAE1-400E-8514-7E6AE9A49EB0}" dt="2020-06-19T14:31:39.666" v="65" actId="478"/>
          <ac:spMkLst>
            <pc:docMk/>
            <pc:sldMk cId="115698830" sldId="257"/>
            <ac:spMk id="2" creationId="{56C5F49D-DBFC-4C4F-8898-17E05EB15C41}"/>
          </ac:spMkLst>
        </pc:spChg>
        <pc:spChg chg="del">
          <ac:chgData name="Yu Zheng" userId="d175820e-d815-4a4f-a61c-975967272f39" providerId="ADAL" clId="{E7572B0F-CAE1-400E-8514-7E6AE9A49EB0}" dt="2020-06-19T14:31:42.401" v="67" actId="478"/>
          <ac:spMkLst>
            <pc:docMk/>
            <pc:sldMk cId="115698830" sldId="257"/>
            <ac:spMk id="3" creationId="{932825F2-D609-4E80-968C-27D75CD83502}"/>
          </ac:spMkLst>
        </pc:spChg>
        <pc:spChg chg="add del mod">
          <ac:chgData name="Yu Zheng" userId="d175820e-d815-4a4f-a61c-975967272f39" providerId="ADAL" clId="{E7572B0F-CAE1-400E-8514-7E6AE9A49EB0}" dt="2020-06-19T14:31:41.018" v="66" actId="478"/>
          <ac:spMkLst>
            <pc:docMk/>
            <pc:sldMk cId="115698830" sldId="257"/>
            <ac:spMk id="5" creationId="{F9D098A4-41D0-4889-AF9A-B12D7CF7BA32}"/>
          </ac:spMkLst>
        </pc:spChg>
        <pc:spChg chg="add del mod">
          <ac:chgData name="Yu Zheng" userId="d175820e-d815-4a4f-a61c-975967272f39" providerId="ADAL" clId="{E7572B0F-CAE1-400E-8514-7E6AE9A49EB0}" dt="2020-06-19T14:31:43.358" v="68" actId="478"/>
          <ac:spMkLst>
            <pc:docMk/>
            <pc:sldMk cId="115698830" sldId="257"/>
            <ac:spMk id="7" creationId="{AC6DC163-7D47-4E40-83C1-C90FE3D3FCF9}"/>
          </ac:spMkLst>
        </pc:spChg>
        <pc:spChg chg="add mod">
          <ac:chgData name="Yu Zheng" userId="d175820e-d815-4a4f-a61c-975967272f39" providerId="ADAL" clId="{E7572B0F-CAE1-400E-8514-7E6AE9A49EB0}" dt="2020-07-06T02:10:51.784" v="7719" actId="17032"/>
          <ac:spMkLst>
            <pc:docMk/>
            <pc:sldMk cId="115698830" sldId="257"/>
            <ac:spMk id="9" creationId="{E0835587-2034-4146-A60D-AE07E4C6B6CD}"/>
          </ac:spMkLst>
        </pc:spChg>
        <pc:spChg chg="add del mod">
          <ac:chgData name="Yu Zheng" userId="d175820e-d815-4a4f-a61c-975967272f39" providerId="ADAL" clId="{E7572B0F-CAE1-400E-8514-7E6AE9A49EB0}" dt="2020-06-19T15:44:31.638" v="848" actId="478"/>
          <ac:spMkLst>
            <pc:docMk/>
            <pc:sldMk cId="115698830" sldId="257"/>
            <ac:spMk id="10" creationId="{1F58C383-52F4-4F6A-843F-BFCDD1A140DA}"/>
          </ac:spMkLst>
        </pc:spChg>
        <pc:spChg chg="add del mod">
          <ac:chgData name="Yu Zheng" userId="d175820e-d815-4a4f-a61c-975967272f39" providerId="ADAL" clId="{E7572B0F-CAE1-400E-8514-7E6AE9A49EB0}" dt="2020-07-06T02:11:05.749" v="7721" actId="478"/>
          <ac:spMkLst>
            <pc:docMk/>
            <pc:sldMk cId="115698830" sldId="257"/>
            <ac:spMk id="10" creationId="{5C15418F-B81A-4E73-A470-752DF2ED0A04}"/>
          </ac:spMkLst>
        </pc:spChg>
        <pc:spChg chg="add mod">
          <ac:chgData name="Yu Zheng" userId="d175820e-d815-4a4f-a61c-975967272f39" providerId="ADAL" clId="{E7572B0F-CAE1-400E-8514-7E6AE9A49EB0}" dt="2020-06-19T14:44:12.126" v="141" actId="1076"/>
          <ac:spMkLst>
            <pc:docMk/>
            <pc:sldMk cId="115698830" sldId="257"/>
            <ac:spMk id="11" creationId="{99FBAD07-4670-4993-A774-C840521036A9}"/>
          </ac:spMkLst>
        </pc:spChg>
        <pc:spChg chg="add mod">
          <ac:chgData name="Yu Zheng" userId="d175820e-d815-4a4f-a61c-975967272f39" providerId="ADAL" clId="{E7572B0F-CAE1-400E-8514-7E6AE9A49EB0}" dt="2020-06-19T17:11:35.645" v="1348" actId="1076"/>
          <ac:spMkLst>
            <pc:docMk/>
            <pc:sldMk cId="115698830" sldId="257"/>
            <ac:spMk id="15" creationId="{3B6B3783-EA11-4932-82DC-B4022038B33C}"/>
          </ac:spMkLst>
        </pc:spChg>
        <pc:spChg chg="add del mod">
          <ac:chgData name="Yu Zheng" userId="d175820e-d815-4a4f-a61c-975967272f39" providerId="ADAL" clId="{E7572B0F-CAE1-400E-8514-7E6AE9A49EB0}" dt="2020-06-19T15:44:31.638" v="848" actId="478"/>
          <ac:spMkLst>
            <pc:docMk/>
            <pc:sldMk cId="115698830" sldId="257"/>
            <ac:spMk id="16" creationId="{ADE74B81-66AB-45AD-86BF-CB2EB35A7B41}"/>
          </ac:spMkLst>
        </pc:spChg>
        <pc:spChg chg="add mod">
          <ac:chgData name="Yu Zheng" userId="d175820e-d815-4a4f-a61c-975967272f39" providerId="ADAL" clId="{E7572B0F-CAE1-400E-8514-7E6AE9A49EB0}" dt="2020-06-19T17:11:35.645" v="1348" actId="1076"/>
          <ac:spMkLst>
            <pc:docMk/>
            <pc:sldMk cId="115698830" sldId="257"/>
            <ac:spMk id="17" creationId="{B25F33AC-FB93-4471-A1CB-55B2FBDB888E}"/>
          </ac:spMkLst>
        </pc:spChg>
        <pc:spChg chg="add del mod">
          <ac:chgData name="Yu Zheng" userId="d175820e-d815-4a4f-a61c-975967272f39" providerId="ADAL" clId="{E7572B0F-CAE1-400E-8514-7E6AE9A49EB0}" dt="2020-06-19T15:44:31.638" v="848" actId="478"/>
          <ac:spMkLst>
            <pc:docMk/>
            <pc:sldMk cId="115698830" sldId="257"/>
            <ac:spMk id="21" creationId="{3E1021EB-7BEC-49FB-BBDD-C7A7851783BE}"/>
          </ac:spMkLst>
        </pc:spChg>
        <pc:spChg chg="add del mod">
          <ac:chgData name="Yu Zheng" userId="d175820e-d815-4a4f-a61c-975967272f39" providerId="ADAL" clId="{E7572B0F-CAE1-400E-8514-7E6AE9A49EB0}" dt="2020-06-19T15:44:31.638" v="848" actId="478"/>
          <ac:spMkLst>
            <pc:docMk/>
            <pc:sldMk cId="115698830" sldId="257"/>
            <ac:spMk id="22" creationId="{916A6792-5F87-43A7-870A-D96A032B234B}"/>
          </ac:spMkLst>
        </pc:spChg>
        <pc:spChg chg="add mod">
          <ac:chgData name="Yu Zheng" userId="d175820e-d815-4a4f-a61c-975967272f39" providerId="ADAL" clId="{E7572B0F-CAE1-400E-8514-7E6AE9A49EB0}" dt="2020-07-06T00:29:19.409" v="7318" actId="1076"/>
          <ac:spMkLst>
            <pc:docMk/>
            <pc:sldMk cId="115698830" sldId="257"/>
            <ac:spMk id="22" creationId="{FB567689-7855-406C-B65F-34BEC9AE8BBE}"/>
          </ac:spMkLst>
        </pc:spChg>
        <pc:spChg chg="add del mod">
          <ac:chgData name="Yu Zheng" userId="d175820e-d815-4a4f-a61c-975967272f39" providerId="ADAL" clId="{E7572B0F-CAE1-400E-8514-7E6AE9A49EB0}" dt="2020-06-19T15:44:31.638" v="848" actId="478"/>
          <ac:spMkLst>
            <pc:docMk/>
            <pc:sldMk cId="115698830" sldId="257"/>
            <ac:spMk id="23" creationId="{7C756D1F-192D-4F47-A8EE-CFF5C18A8B84}"/>
          </ac:spMkLst>
        </pc:spChg>
        <pc:spChg chg="add mod">
          <ac:chgData name="Yu Zheng" userId="d175820e-d815-4a4f-a61c-975967272f39" providerId="ADAL" clId="{E7572B0F-CAE1-400E-8514-7E6AE9A49EB0}" dt="2020-07-06T00:33:03.128" v="7369" actId="1076"/>
          <ac:spMkLst>
            <pc:docMk/>
            <pc:sldMk cId="115698830" sldId="257"/>
            <ac:spMk id="25" creationId="{874231DC-FCDA-44E9-9F07-9C9D6A3D73BE}"/>
          </ac:spMkLst>
        </pc:spChg>
        <pc:spChg chg="add mod">
          <ac:chgData name="Yu Zheng" userId="d175820e-d815-4a4f-a61c-975967272f39" providerId="ADAL" clId="{E7572B0F-CAE1-400E-8514-7E6AE9A49EB0}" dt="2020-07-06T00:33:00.306" v="7368" actId="1076"/>
          <ac:spMkLst>
            <pc:docMk/>
            <pc:sldMk cId="115698830" sldId="257"/>
            <ac:spMk id="27" creationId="{4300BB6E-E187-410F-9922-20C38D9F26E3}"/>
          </ac:spMkLst>
        </pc:spChg>
        <pc:spChg chg="add mod">
          <ac:chgData name="Yu Zheng" userId="d175820e-d815-4a4f-a61c-975967272f39" providerId="ADAL" clId="{E7572B0F-CAE1-400E-8514-7E6AE9A49EB0}" dt="2020-07-06T00:33:00.306" v="7368" actId="1076"/>
          <ac:spMkLst>
            <pc:docMk/>
            <pc:sldMk cId="115698830" sldId="257"/>
            <ac:spMk id="30" creationId="{BFC9EB4D-7B30-4EFE-8EBD-ABEBFC5ED54A}"/>
          </ac:spMkLst>
        </pc:spChg>
        <pc:spChg chg="add del mod">
          <ac:chgData name="Yu Zheng" userId="d175820e-d815-4a4f-a61c-975967272f39" providerId="ADAL" clId="{E7572B0F-CAE1-400E-8514-7E6AE9A49EB0}" dt="2020-06-19T15:44:31.638" v="848" actId="478"/>
          <ac:spMkLst>
            <pc:docMk/>
            <pc:sldMk cId="115698830" sldId="257"/>
            <ac:spMk id="32" creationId="{A54CE735-0C66-41E6-9F35-4457AB4889E8}"/>
          </ac:spMkLst>
        </pc:spChg>
        <pc:spChg chg="add del mod">
          <ac:chgData name="Yu Zheng" userId="d175820e-d815-4a4f-a61c-975967272f39" providerId="ADAL" clId="{E7572B0F-CAE1-400E-8514-7E6AE9A49EB0}" dt="2020-07-06T00:32:16.335" v="7333" actId="478"/>
          <ac:spMkLst>
            <pc:docMk/>
            <pc:sldMk cId="115698830" sldId="257"/>
            <ac:spMk id="33" creationId="{752967C5-7104-4D52-AD41-779183A00920}"/>
          </ac:spMkLst>
        </pc:spChg>
        <pc:spChg chg="add del mod">
          <ac:chgData name="Yu Zheng" userId="d175820e-d815-4a4f-a61c-975967272f39" providerId="ADAL" clId="{E7572B0F-CAE1-400E-8514-7E6AE9A49EB0}" dt="2020-07-06T00:32:18.311" v="7334" actId="478"/>
          <ac:spMkLst>
            <pc:docMk/>
            <pc:sldMk cId="115698830" sldId="257"/>
            <ac:spMk id="36" creationId="{7A42512E-B8DB-47D5-8F7C-C2EF7FCE2F92}"/>
          </ac:spMkLst>
        </pc:spChg>
        <pc:spChg chg="add del mod">
          <ac:chgData name="Yu Zheng" userId="d175820e-d815-4a4f-a61c-975967272f39" providerId="ADAL" clId="{E7572B0F-CAE1-400E-8514-7E6AE9A49EB0}" dt="2020-06-19T18:50:02.391" v="2272" actId="478"/>
          <ac:spMkLst>
            <pc:docMk/>
            <pc:sldMk cId="115698830" sldId="257"/>
            <ac:spMk id="37" creationId="{AD7288D2-C9D7-4586-A328-C4373A31EB74}"/>
          </ac:spMkLst>
        </pc:spChg>
        <pc:spChg chg="add del mod">
          <ac:chgData name="Yu Zheng" userId="d175820e-d815-4a4f-a61c-975967272f39" providerId="ADAL" clId="{E7572B0F-CAE1-400E-8514-7E6AE9A49EB0}" dt="2020-06-19T15:44:31.638" v="848" actId="478"/>
          <ac:spMkLst>
            <pc:docMk/>
            <pc:sldMk cId="115698830" sldId="257"/>
            <ac:spMk id="37" creationId="{C31A7660-35F0-4F3C-9B26-7B367F44C913}"/>
          </ac:spMkLst>
        </pc:spChg>
        <pc:spChg chg="add del mod">
          <ac:chgData name="Yu Zheng" userId="d175820e-d815-4a4f-a61c-975967272f39" providerId="ADAL" clId="{E7572B0F-CAE1-400E-8514-7E6AE9A49EB0}" dt="2020-06-19T18:50:09.106" v="2275" actId="478"/>
          <ac:spMkLst>
            <pc:docMk/>
            <pc:sldMk cId="115698830" sldId="257"/>
            <ac:spMk id="39" creationId="{563756C9-45B6-41C4-A084-2FEC5FE4A987}"/>
          </ac:spMkLst>
        </pc:spChg>
        <pc:spChg chg="add del mod">
          <ac:chgData name="Yu Zheng" userId="d175820e-d815-4a4f-a61c-975967272f39" providerId="ADAL" clId="{E7572B0F-CAE1-400E-8514-7E6AE9A49EB0}" dt="2020-06-19T15:44:31.638" v="848" actId="478"/>
          <ac:spMkLst>
            <pc:docMk/>
            <pc:sldMk cId="115698830" sldId="257"/>
            <ac:spMk id="41" creationId="{474FE1B6-E76F-4E91-8D63-B4344BFAF062}"/>
          </ac:spMkLst>
        </pc:spChg>
        <pc:spChg chg="add del mod">
          <ac:chgData name="Yu Zheng" userId="d175820e-d815-4a4f-a61c-975967272f39" providerId="ADAL" clId="{E7572B0F-CAE1-400E-8514-7E6AE9A49EB0}" dt="2020-06-19T15:44:31.638" v="848" actId="478"/>
          <ac:spMkLst>
            <pc:docMk/>
            <pc:sldMk cId="115698830" sldId="257"/>
            <ac:spMk id="42" creationId="{7504D34F-3276-488A-B830-5E9C0E72B8A9}"/>
          </ac:spMkLst>
        </pc:spChg>
        <pc:spChg chg="add del mod">
          <ac:chgData name="Yu Zheng" userId="d175820e-d815-4a4f-a61c-975967272f39" providerId="ADAL" clId="{E7572B0F-CAE1-400E-8514-7E6AE9A49EB0}" dt="2020-07-06T00:27:21.423" v="7285" actId="478"/>
          <ac:spMkLst>
            <pc:docMk/>
            <pc:sldMk cId="115698830" sldId="257"/>
            <ac:spMk id="44" creationId="{3ECBF043-018D-4750-8C9F-D07B6FC6AF11}"/>
          </ac:spMkLst>
        </pc:spChg>
        <pc:spChg chg="add del mod">
          <ac:chgData name="Yu Zheng" userId="d175820e-d815-4a4f-a61c-975967272f39" providerId="ADAL" clId="{E7572B0F-CAE1-400E-8514-7E6AE9A49EB0}" dt="2020-07-06T00:27:21.423" v="7285" actId="478"/>
          <ac:spMkLst>
            <pc:docMk/>
            <pc:sldMk cId="115698830" sldId="257"/>
            <ac:spMk id="47" creationId="{A66C6002-2452-4D1F-8299-4F751CAA11C2}"/>
          </ac:spMkLst>
        </pc:spChg>
        <pc:spChg chg="add del mod">
          <ac:chgData name="Yu Zheng" userId="d175820e-d815-4a4f-a61c-975967272f39" providerId="ADAL" clId="{E7572B0F-CAE1-400E-8514-7E6AE9A49EB0}" dt="2020-06-19T15:44:31.638" v="848" actId="478"/>
          <ac:spMkLst>
            <pc:docMk/>
            <pc:sldMk cId="115698830" sldId="257"/>
            <ac:spMk id="47" creationId="{CF9FF823-AE42-4FC3-A2A7-745EE68E552F}"/>
          </ac:spMkLst>
        </pc:spChg>
        <pc:spChg chg="add del mod">
          <ac:chgData name="Yu Zheng" userId="d175820e-d815-4a4f-a61c-975967272f39" providerId="ADAL" clId="{E7572B0F-CAE1-400E-8514-7E6AE9A49EB0}" dt="2020-06-19T15:44:31.638" v="848" actId="478"/>
          <ac:spMkLst>
            <pc:docMk/>
            <pc:sldMk cId="115698830" sldId="257"/>
            <ac:spMk id="48" creationId="{983703A2-62F6-4E27-943B-20F519A97347}"/>
          </ac:spMkLst>
        </pc:spChg>
        <pc:spChg chg="add del mod">
          <ac:chgData name="Yu Zheng" userId="d175820e-d815-4a4f-a61c-975967272f39" providerId="ADAL" clId="{E7572B0F-CAE1-400E-8514-7E6AE9A49EB0}" dt="2020-06-19T15:44:31.638" v="848" actId="478"/>
          <ac:spMkLst>
            <pc:docMk/>
            <pc:sldMk cId="115698830" sldId="257"/>
            <ac:spMk id="49" creationId="{11AAB3BA-9675-409E-AE38-AD36DD113AA3}"/>
          </ac:spMkLst>
        </pc:spChg>
        <pc:spChg chg="add del mod">
          <ac:chgData name="Yu Zheng" userId="d175820e-d815-4a4f-a61c-975967272f39" providerId="ADAL" clId="{E7572B0F-CAE1-400E-8514-7E6AE9A49EB0}" dt="2020-06-19T17:11:06.911" v="1343" actId="478"/>
          <ac:spMkLst>
            <pc:docMk/>
            <pc:sldMk cId="115698830" sldId="257"/>
            <ac:spMk id="55" creationId="{7853DDF6-0DBF-47E1-B0CD-66F0C4A7C5C1}"/>
          </ac:spMkLst>
        </pc:spChg>
        <pc:spChg chg="add del mod">
          <ac:chgData name="Yu Zheng" userId="d175820e-d815-4a4f-a61c-975967272f39" providerId="ADAL" clId="{E7572B0F-CAE1-400E-8514-7E6AE9A49EB0}" dt="2020-06-19T17:11:06.911" v="1343" actId="478"/>
          <ac:spMkLst>
            <pc:docMk/>
            <pc:sldMk cId="115698830" sldId="257"/>
            <ac:spMk id="60" creationId="{322D8FCE-DD51-4258-8F5D-CED787DB070E}"/>
          </ac:spMkLst>
        </pc:spChg>
        <pc:spChg chg="add mod">
          <ac:chgData name="Yu Zheng" userId="d175820e-d815-4a4f-a61c-975967272f39" providerId="ADAL" clId="{E7572B0F-CAE1-400E-8514-7E6AE9A49EB0}" dt="2020-07-06T00:33:00.306" v="7368" actId="1076"/>
          <ac:spMkLst>
            <pc:docMk/>
            <pc:sldMk cId="115698830" sldId="257"/>
            <ac:spMk id="61" creationId="{61F88F66-EBCB-4FB8-BF88-53AFE9BE10AF}"/>
          </ac:spMkLst>
        </pc:spChg>
        <pc:spChg chg="add del mod">
          <ac:chgData name="Yu Zheng" userId="d175820e-d815-4a4f-a61c-975967272f39" providerId="ADAL" clId="{E7572B0F-CAE1-400E-8514-7E6AE9A49EB0}" dt="2020-06-19T17:32:54.505" v="1821" actId="478"/>
          <ac:spMkLst>
            <pc:docMk/>
            <pc:sldMk cId="115698830" sldId="257"/>
            <ac:spMk id="62" creationId="{90752ED0-1E9F-4070-9097-E1BA34B20046}"/>
          </ac:spMkLst>
        </pc:spChg>
        <pc:spChg chg="add del mod">
          <ac:chgData name="Yu Zheng" userId="d175820e-d815-4a4f-a61c-975967272f39" providerId="ADAL" clId="{E7572B0F-CAE1-400E-8514-7E6AE9A49EB0}" dt="2020-06-19T16:08:14.318" v="1165" actId="478"/>
          <ac:spMkLst>
            <pc:docMk/>
            <pc:sldMk cId="115698830" sldId="257"/>
            <ac:spMk id="64" creationId="{1FA6A412-463A-4177-8FED-9EDDBB41520E}"/>
          </ac:spMkLst>
        </pc:spChg>
        <pc:picChg chg="add del mod">
          <ac:chgData name="Yu Zheng" userId="d175820e-d815-4a4f-a61c-975967272f39" providerId="ADAL" clId="{E7572B0F-CAE1-400E-8514-7E6AE9A49EB0}" dt="2020-07-06T00:27:21.423" v="7285" actId="478"/>
          <ac:picMkLst>
            <pc:docMk/>
            <pc:sldMk cId="115698830" sldId="257"/>
            <ac:picMk id="2" creationId="{25E0BFE0-18C8-4153-A7B7-7913E5DAE740}"/>
          </ac:picMkLst>
        </pc:picChg>
        <pc:picChg chg="mod ord">
          <ac:chgData name="Yu Zheng" userId="d175820e-d815-4a4f-a61c-975967272f39" providerId="ADAL" clId="{E7572B0F-CAE1-400E-8514-7E6AE9A49EB0}" dt="2020-07-06T00:29:32.773" v="7331" actId="108"/>
          <ac:picMkLst>
            <pc:docMk/>
            <pc:sldMk cId="115698830" sldId="257"/>
            <ac:picMk id="4" creationId="{3CBC74AC-931C-482C-8426-5A5241C7758A}"/>
          </ac:picMkLst>
        </pc:picChg>
        <pc:picChg chg="del mod">
          <ac:chgData name="Yu Zheng" userId="d175820e-d815-4a4f-a61c-975967272f39" providerId="ADAL" clId="{E7572B0F-CAE1-400E-8514-7E6AE9A49EB0}" dt="2020-06-19T17:22:04.564" v="1606" actId="478"/>
          <ac:picMkLst>
            <pc:docMk/>
            <pc:sldMk cId="115698830" sldId="257"/>
            <ac:picMk id="4" creationId="{4FDA426E-3EA7-4B1F-A823-A6FBB9F31DF3}"/>
          </ac:picMkLst>
        </pc:picChg>
        <pc:picChg chg="del mod ord">
          <ac:chgData name="Yu Zheng" userId="d175820e-d815-4a4f-a61c-975967272f39" providerId="ADAL" clId="{E7572B0F-CAE1-400E-8514-7E6AE9A49EB0}" dt="2020-06-19T17:22:30.079" v="1619" actId="478"/>
          <ac:picMkLst>
            <pc:docMk/>
            <pc:sldMk cId="115698830" sldId="257"/>
            <ac:picMk id="6" creationId="{96E8AA9A-AD9E-4604-8A8D-F23CF4AA59D3}"/>
          </ac:picMkLst>
        </pc:picChg>
        <pc:picChg chg="del mod ord">
          <ac:chgData name="Yu Zheng" userId="d175820e-d815-4a4f-a61c-975967272f39" providerId="ADAL" clId="{E7572B0F-CAE1-400E-8514-7E6AE9A49EB0}" dt="2020-07-06T00:34:22.532" v="7395" actId="478"/>
          <ac:picMkLst>
            <pc:docMk/>
            <pc:sldMk cId="115698830" sldId="257"/>
            <ac:picMk id="6" creationId="{C5EC6960-A6FF-4EFF-B8C2-C8DD4C7485AD}"/>
          </ac:picMkLst>
        </pc:picChg>
        <pc:picChg chg="del mod ord">
          <ac:chgData name="Yu Zheng" userId="d175820e-d815-4a4f-a61c-975967272f39" providerId="ADAL" clId="{E7572B0F-CAE1-400E-8514-7E6AE9A49EB0}" dt="2020-06-19T17:25:17.987" v="1636" actId="478"/>
          <ac:picMkLst>
            <pc:docMk/>
            <pc:sldMk cId="115698830" sldId="257"/>
            <ac:picMk id="8" creationId="{CD06F59D-1992-4D44-B4E5-E813A542706A}"/>
          </ac:picMkLst>
        </pc:picChg>
        <pc:picChg chg="mod ord">
          <ac:chgData name="Yu Zheng" userId="d175820e-d815-4a4f-a61c-975967272f39" providerId="ADAL" clId="{E7572B0F-CAE1-400E-8514-7E6AE9A49EB0}" dt="2020-07-06T00:34:28.338" v="7398" actId="1076"/>
          <ac:picMkLst>
            <pc:docMk/>
            <pc:sldMk cId="115698830" sldId="257"/>
            <ac:picMk id="8" creationId="{E1611AF6-C63D-498B-BA8A-D88C59660996}"/>
          </ac:picMkLst>
        </pc:picChg>
        <pc:picChg chg="del mod">
          <ac:chgData name="Yu Zheng" userId="d175820e-d815-4a4f-a61c-975967272f39" providerId="ADAL" clId="{E7572B0F-CAE1-400E-8514-7E6AE9A49EB0}" dt="2020-06-19T15:44:31.638" v="848" actId="478"/>
          <ac:picMkLst>
            <pc:docMk/>
            <pc:sldMk cId="115698830" sldId="257"/>
            <ac:picMk id="9" creationId="{79787C82-3408-48B9-A3B4-B0D08419FCA4}"/>
          </ac:picMkLst>
        </pc:picChg>
        <pc:picChg chg="del mod ord">
          <ac:chgData name="Yu Zheng" userId="d175820e-d815-4a4f-a61c-975967272f39" providerId="ADAL" clId="{E7572B0F-CAE1-400E-8514-7E6AE9A49EB0}" dt="2020-06-19T17:31:09.816" v="1734" actId="478"/>
          <ac:picMkLst>
            <pc:docMk/>
            <pc:sldMk cId="115698830" sldId="257"/>
            <ac:picMk id="10" creationId="{DAC3BF56-22F8-4852-BB27-7113583CD4F2}"/>
          </ac:picMkLst>
        </pc:picChg>
        <pc:picChg chg="mod">
          <ac:chgData name="Yu Zheng" userId="d175820e-d815-4a4f-a61c-975967272f39" providerId="ADAL" clId="{E7572B0F-CAE1-400E-8514-7E6AE9A49EB0}" dt="2020-07-06T00:33:00.306" v="7368" actId="1076"/>
          <ac:picMkLst>
            <pc:docMk/>
            <pc:sldMk cId="115698830" sldId="257"/>
            <ac:picMk id="13" creationId="{027BBB85-F4EA-41A5-9E70-26A1277D5699}"/>
          </ac:picMkLst>
        </pc:picChg>
        <pc:picChg chg="del mod">
          <ac:chgData name="Yu Zheng" userId="d175820e-d815-4a4f-a61c-975967272f39" providerId="ADAL" clId="{E7572B0F-CAE1-400E-8514-7E6AE9A49EB0}" dt="2020-06-19T14:50:10.887" v="180" actId="478"/>
          <ac:picMkLst>
            <pc:docMk/>
            <pc:sldMk cId="115698830" sldId="257"/>
            <ac:picMk id="13" creationId="{E72D54CE-0153-4625-B5B5-4CB7E7961755}"/>
          </ac:picMkLst>
        </pc:picChg>
        <pc:picChg chg="add mod">
          <ac:chgData name="Yu Zheng" userId="d175820e-d815-4a4f-a61c-975967272f39" providerId="ADAL" clId="{E7572B0F-CAE1-400E-8514-7E6AE9A49EB0}" dt="2020-06-19T17:11:35.645" v="1348" actId="1076"/>
          <ac:picMkLst>
            <pc:docMk/>
            <pc:sldMk cId="115698830" sldId="257"/>
            <ac:picMk id="14" creationId="{E3AEB5DD-8FEF-4366-B9F3-FA0F2F5ED6E7}"/>
          </ac:picMkLst>
        </pc:picChg>
        <pc:picChg chg="del mod">
          <ac:chgData name="Yu Zheng" userId="d175820e-d815-4a4f-a61c-975967272f39" providerId="ADAL" clId="{E7572B0F-CAE1-400E-8514-7E6AE9A49EB0}" dt="2020-06-19T15:44:31.638" v="848" actId="478"/>
          <ac:picMkLst>
            <pc:docMk/>
            <pc:sldMk cId="115698830" sldId="257"/>
            <ac:picMk id="15" creationId="{6194739B-0E07-4994-9904-47D9C1CCE450}"/>
          </ac:picMkLst>
        </pc:picChg>
        <pc:picChg chg="add del mod">
          <ac:chgData name="Yu Zheng" userId="d175820e-d815-4a4f-a61c-975967272f39" providerId="ADAL" clId="{E7572B0F-CAE1-400E-8514-7E6AE9A49EB0}" dt="2020-07-06T00:28:41.937" v="7311"/>
          <ac:picMkLst>
            <pc:docMk/>
            <pc:sldMk cId="115698830" sldId="257"/>
            <ac:picMk id="16" creationId="{F224C32D-D5D1-46FD-870A-5DD825BA8DCD}"/>
          </ac:picMkLst>
        </pc:picChg>
        <pc:picChg chg="del mod">
          <ac:chgData name="Yu Zheng" userId="d175820e-d815-4a4f-a61c-975967272f39" providerId="ADAL" clId="{E7572B0F-CAE1-400E-8514-7E6AE9A49EB0}" dt="2020-06-19T14:55:04.804" v="309" actId="478"/>
          <ac:picMkLst>
            <pc:docMk/>
            <pc:sldMk cId="115698830" sldId="257"/>
            <ac:picMk id="18" creationId="{3A5D64FD-3C5A-4DE4-B7B8-EBC10C67C25B}"/>
          </ac:picMkLst>
        </pc:picChg>
        <pc:picChg chg="del mod">
          <ac:chgData name="Yu Zheng" userId="d175820e-d815-4a4f-a61c-975967272f39" providerId="ADAL" clId="{E7572B0F-CAE1-400E-8514-7E6AE9A49EB0}" dt="2020-07-06T02:12:24.703" v="7740" actId="478"/>
          <ac:picMkLst>
            <pc:docMk/>
            <pc:sldMk cId="115698830" sldId="257"/>
            <ac:picMk id="18" creationId="{C2214466-9884-4130-9D95-815A852A7721}"/>
          </ac:picMkLst>
        </pc:picChg>
        <pc:picChg chg="mod ord">
          <ac:chgData name="Yu Zheng" userId="d175820e-d815-4a4f-a61c-975967272f39" providerId="ADAL" clId="{E7572B0F-CAE1-400E-8514-7E6AE9A49EB0}" dt="2020-07-06T21:36:18.678" v="10802" actId="1076"/>
          <ac:picMkLst>
            <pc:docMk/>
            <pc:sldMk cId="115698830" sldId="257"/>
            <ac:picMk id="19" creationId="{D54EED68-E283-461B-9A74-CADED6A28829}"/>
          </ac:picMkLst>
        </pc:picChg>
        <pc:picChg chg="del mod">
          <ac:chgData name="Yu Zheng" userId="d175820e-d815-4a4f-a61c-975967272f39" providerId="ADAL" clId="{E7572B0F-CAE1-400E-8514-7E6AE9A49EB0}" dt="2020-06-19T15:44:31.638" v="848" actId="478"/>
          <ac:picMkLst>
            <pc:docMk/>
            <pc:sldMk cId="115698830" sldId="257"/>
            <ac:picMk id="20" creationId="{6A0A852A-32FB-40F0-92F4-34675199BB83}"/>
          </ac:picMkLst>
        </pc:picChg>
        <pc:picChg chg="add del mod">
          <ac:chgData name="Yu Zheng" userId="d175820e-d815-4a4f-a61c-975967272f39" providerId="ADAL" clId="{E7572B0F-CAE1-400E-8514-7E6AE9A49EB0}" dt="2020-07-06T02:10:30.291" v="7712" actId="1076"/>
          <ac:picMkLst>
            <pc:docMk/>
            <pc:sldMk cId="115698830" sldId="257"/>
            <ac:picMk id="21" creationId="{A4C24F8D-5A35-4B21-8C5E-9BE9D6EC09E5}"/>
          </ac:picMkLst>
        </pc:picChg>
        <pc:picChg chg="del mod ord">
          <ac:chgData name="Yu Zheng" userId="d175820e-d815-4a4f-a61c-975967272f39" providerId="ADAL" clId="{E7572B0F-CAE1-400E-8514-7E6AE9A49EB0}" dt="2020-07-06T00:27:21.423" v="7285" actId="478"/>
          <ac:picMkLst>
            <pc:docMk/>
            <pc:sldMk cId="115698830" sldId="257"/>
            <ac:picMk id="23" creationId="{35C646C0-FBF7-489B-A738-7287B142D88B}"/>
          </ac:picMkLst>
        </pc:picChg>
        <pc:picChg chg="add del mod">
          <ac:chgData name="Yu Zheng" userId="d175820e-d815-4a4f-a61c-975967272f39" providerId="ADAL" clId="{E7572B0F-CAE1-400E-8514-7E6AE9A49EB0}" dt="2020-07-06T00:29:32.774" v="7332" actId="478"/>
          <ac:picMkLst>
            <pc:docMk/>
            <pc:sldMk cId="115698830" sldId="257"/>
            <ac:picMk id="24" creationId="{57AEAD45-8257-453C-B74D-227307F20809}"/>
          </ac:picMkLst>
        </pc:picChg>
        <pc:picChg chg="add del mod">
          <ac:chgData name="Yu Zheng" userId="d175820e-d815-4a4f-a61c-975967272f39" providerId="ADAL" clId="{E7572B0F-CAE1-400E-8514-7E6AE9A49EB0}" dt="2020-06-26T14:43:51.150" v="3970" actId="478"/>
          <ac:picMkLst>
            <pc:docMk/>
            <pc:sldMk cId="115698830" sldId="257"/>
            <ac:picMk id="24" creationId="{A69FF37D-A7D5-4BF9-BDDC-D29D9E93173D}"/>
          </ac:picMkLst>
        </pc:picChg>
        <pc:picChg chg="del mod">
          <ac:chgData name="Yu Zheng" userId="d175820e-d815-4a4f-a61c-975967272f39" providerId="ADAL" clId="{E7572B0F-CAE1-400E-8514-7E6AE9A49EB0}" dt="2020-06-19T15:01:14.705" v="367" actId="478"/>
          <ac:picMkLst>
            <pc:docMk/>
            <pc:sldMk cId="115698830" sldId="257"/>
            <ac:picMk id="25" creationId="{7D077E47-2233-4D45-9BDC-D7FA65798D32}"/>
          </ac:picMkLst>
        </pc:picChg>
        <pc:picChg chg="del mod">
          <ac:chgData name="Yu Zheng" userId="d175820e-d815-4a4f-a61c-975967272f39" providerId="ADAL" clId="{E7572B0F-CAE1-400E-8514-7E6AE9A49EB0}" dt="2020-06-19T15:44:31.638" v="848" actId="478"/>
          <ac:picMkLst>
            <pc:docMk/>
            <pc:sldMk cId="115698830" sldId="257"/>
            <ac:picMk id="27" creationId="{5B5F38A4-EC41-496E-A728-AA6115993450}"/>
          </ac:picMkLst>
        </pc:picChg>
        <pc:picChg chg="add del mod">
          <ac:chgData name="Yu Zheng" userId="d175820e-d815-4a4f-a61c-975967272f39" providerId="ADAL" clId="{E7572B0F-CAE1-400E-8514-7E6AE9A49EB0}" dt="2020-07-06T00:34:16.211" v="7383" actId="478"/>
          <ac:picMkLst>
            <pc:docMk/>
            <pc:sldMk cId="115698830" sldId="257"/>
            <ac:picMk id="28" creationId="{B0643CE0-D6B7-44AE-8CEF-519031E6A47C}"/>
          </ac:picMkLst>
        </pc:picChg>
        <pc:picChg chg="del mod">
          <ac:chgData name="Yu Zheng" userId="d175820e-d815-4a4f-a61c-975967272f39" providerId="ADAL" clId="{E7572B0F-CAE1-400E-8514-7E6AE9A49EB0}" dt="2020-06-19T15:44:31.638" v="848" actId="478"/>
          <ac:picMkLst>
            <pc:docMk/>
            <pc:sldMk cId="115698830" sldId="257"/>
            <ac:picMk id="29" creationId="{4B672AC1-AD0F-48DE-8346-6EFC9907740F}"/>
          </ac:picMkLst>
        </pc:picChg>
        <pc:picChg chg="mod ord">
          <ac:chgData name="Yu Zheng" userId="d175820e-d815-4a4f-a61c-975967272f39" providerId="ADAL" clId="{E7572B0F-CAE1-400E-8514-7E6AE9A49EB0}" dt="2020-07-06T02:12:24.703" v="7739" actId="108"/>
          <ac:picMkLst>
            <pc:docMk/>
            <pc:sldMk cId="115698830" sldId="257"/>
            <ac:picMk id="29" creationId="{57FCA394-DD46-44DB-9498-93C4623E492C}"/>
          </ac:picMkLst>
        </pc:picChg>
        <pc:picChg chg="del mod">
          <ac:chgData name="Yu Zheng" userId="d175820e-d815-4a4f-a61c-975967272f39" providerId="ADAL" clId="{E7572B0F-CAE1-400E-8514-7E6AE9A49EB0}" dt="2020-06-19T15:44:31.638" v="848" actId="478"/>
          <ac:picMkLst>
            <pc:docMk/>
            <pc:sldMk cId="115698830" sldId="257"/>
            <ac:picMk id="31" creationId="{8578C12A-E541-416C-8471-A4992BC0F1AF}"/>
          </ac:picMkLst>
        </pc:picChg>
        <pc:picChg chg="del mod">
          <ac:chgData name="Yu Zheng" userId="d175820e-d815-4a4f-a61c-975967272f39" providerId="ADAL" clId="{E7572B0F-CAE1-400E-8514-7E6AE9A49EB0}" dt="2020-07-06T02:13:14.351" v="7759" actId="478"/>
          <ac:picMkLst>
            <pc:docMk/>
            <pc:sldMk cId="115698830" sldId="257"/>
            <ac:picMk id="32" creationId="{D0971381-5310-4081-8332-401B91BFA8F1}"/>
          </ac:picMkLst>
        </pc:picChg>
        <pc:picChg chg="del mod ord">
          <ac:chgData name="Yu Zheng" userId="d175820e-d815-4a4f-a61c-975967272f39" providerId="ADAL" clId="{E7572B0F-CAE1-400E-8514-7E6AE9A49EB0}" dt="2020-06-19T15:44:31.638" v="848" actId="478"/>
          <ac:picMkLst>
            <pc:docMk/>
            <pc:sldMk cId="115698830" sldId="257"/>
            <ac:picMk id="34" creationId="{8FD890BE-FD2A-4A98-AA4D-D618084065D1}"/>
          </ac:picMkLst>
        </pc:picChg>
        <pc:picChg chg="mod ord">
          <ac:chgData name="Yu Zheng" userId="d175820e-d815-4a4f-a61c-975967272f39" providerId="ADAL" clId="{E7572B0F-CAE1-400E-8514-7E6AE9A49EB0}" dt="2020-07-06T02:13:18.574" v="7760" actId="1076"/>
          <ac:picMkLst>
            <pc:docMk/>
            <pc:sldMk cId="115698830" sldId="257"/>
            <ac:picMk id="35" creationId="{9DB4D760-00F3-4512-8079-7E2176EAEA7D}"/>
          </ac:picMkLst>
        </pc:picChg>
        <pc:picChg chg="del mod">
          <ac:chgData name="Yu Zheng" userId="d175820e-d815-4a4f-a61c-975967272f39" providerId="ADAL" clId="{E7572B0F-CAE1-400E-8514-7E6AE9A49EB0}" dt="2020-06-19T15:44:31.638" v="848" actId="478"/>
          <ac:picMkLst>
            <pc:docMk/>
            <pc:sldMk cId="115698830" sldId="257"/>
            <ac:picMk id="36" creationId="{54C2C25D-2859-4087-8279-76363B86D5B0}"/>
          </ac:picMkLst>
        </pc:picChg>
        <pc:picChg chg="add del mod">
          <ac:chgData name="Yu Zheng" userId="d175820e-d815-4a4f-a61c-975967272f39" providerId="ADAL" clId="{E7572B0F-CAE1-400E-8514-7E6AE9A49EB0}" dt="2020-07-06T00:27:21.423" v="7285" actId="478"/>
          <ac:picMkLst>
            <pc:docMk/>
            <pc:sldMk cId="115698830" sldId="257"/>
            <ac:picMk id="38" creationId="{996AA9DC-8321-45ED-B819-340FC454D787}"/>
          </ac:picMkLst>
        </pc:picChg>
        <pc:picChg chg="add del mod">
          <ac:chgData name="Yu Zheng" userId="d175820e-d815-4a4f-a61c-975967272f39" providerId="ADAL" clId="{E7572B0F-CAE1-400E-8514-7E6AE9A49EB0}" dt="2020-06-19T15:04:33.328" v="407" actId="478"/>
          <ac:picMkLst>
            <pc:docMk/>
            <pc:sldMk cId="115698830" sldId="257"/>
            <ac:picMk id="38" creationId="{AD657FC0-CF4E-4B1A-BA9C-6F3FA67D6D54}"/>
          </ac:picMkLst>
        </pc:picChg>
        <pc:picChg chg="del mod ord">
          <ac:chgData name="Yu Zheng" userId="d175820e-d815-4a4f-a61c-975967272f39" providerId="ADAL" clId="{E7572B0F-CAE1-400E-8514-7E6AE9A49EB0}" dt="2020-06-19T15:18:24.035" v="512" actId="478"/>
          <ac:picMkLst>
            <pc:docMk/>
            <pc:sldMk cId="115698830" sldId="257"/>
            <ac:picMk id="40" creationId="{AA68C295-D423-4426-910D-821C8111FE89}"/>
          </ac:picMkLst>
        </pc:picChg>
        <pc:picChg chg="add del mod">
          <ac:chgData name="Yu Zheng" userId="d175820e-d815-4a4f-a61c-975967272f39" providerId="ADAL" clId="{E7572B0F-CAE1-400E-8514-7E6AE9A49EB0}" dt="2020-06-19T18:50:28.720" v="2289" actId="478"/>
          <ac:picMkLst>
            <pc:docMk/>
            <pc:sldMk cId="115698830" sldId="257"/>
            <ac:picMk id="40" creationId="{E340A9AF-BB92-48E3-AA06-C3FE34C679AB}"/>
          </ac:picMkLst>
        </pc:picChg>
        <pc:picChg chg="del mod">
          <ac:chgData name="Yu Zheng" userId="d175820e-d815-4a4f-a61c-975967272f39" providerId="ADAL" clId="{E7572B0F-CAE1-400E-8514-7E6AE9A49EB0}" dt="2020-06-19T15:44:31.638" v="848" actId="478"/>
          <ac:picMkLst>
            <pc:docMk/>
            <pc:sldMk cId="115698830" sldId="257"/>
            <ac:picMk id="44" creationId="{17082224-AF80-4829-A4EF-C03B23A30B1D}"/>
          </ac:picMkLst>
        </pc:picChg>
        <pc:picChg chg="del mod">
          <ac:chgData name="Yu Zheng" userId="d175820e-d815-4a4f-a61c-975967272f39" providerId="ADAL" clId="{E7572B0F-CAE1-400E-8514-7E6AE9A49EB0}" dt="2020-06-19T15:38:12.263" v="758" actId="478"/>
          <ac:picMkLst>
            <pc:docMk/>
            <pc:sldMk cId="115698830" sldId="257"/>
            <ac:picMk id="46" creationId="{050F0EA0-CC87-4E78-9689-447860F65B80}"/>
          </ac:picMkLst>
        </pc:picChg>
        <pc:picChg chg="add del mod">
          <ac:chgData name="Yu Zheng" userId="d175820e-d815-4a4f-a61c-975967272f39" providerId="ADAL" clId="{E7572B0F-CAE1-400E-8514-7E6AE9A49EB0}" dt="2020-06-19T15:44:31.638" v="848" actId="478"/>
          <ac:picMkLst>
            <pc:docMk/>
            <pc:sldMk cId="115698830" sldId="257"/>
            <ac:picMk id="50" creationId="{56BA6099-4C8A-4935-A763-376FE25D29CE}"/>
          </ac:picMkLst>
        </pc:picChg>
        <pc:picChg chg="add del mod">
          <ac:chgData name="Yu Zheng" userId="d175820e-d815-4a4f-a61c-975967272f39" providerId="ADAL" clId="{E7572B0F-CAE1-400E-8514-7E6AE9A49EB0}" dt="2020-06-19T15:44:31.638" v="848" actId="478"/>
          <ac:picMkLst>
            <pc:docMk/>
            <pc:sldMk cId="115698830" sldId="257"/>
            <ac:picMk id="51" creationId="{91C1F8F8-8166-4B7D-9F9A-7B2DBE069452}"/>
          </ac:picMkLst>
        </pc:picChg>
        <pc:picChg chg="del mod ord">
          <ac:chgData name="Yu Zheng" userId="d175820e-d815-4a4f-a61c-975967272f39" providerId="ADAL" clId="{E7572B0F-CAE1-400E-8514-7E6AE9A49EB0}" dt="2020-06-19T15:44:31.638" v="848" actId="478"/>
          <ac:picMkLst>
            <pc:docMk/>
            <pc:sldMk cId="115698830" sldId="257"/>
            <ac:picMk id="53" creationId="{A808871A-D1B9-49A0-99EC-88CF8CAF6F80}"/>
          </ac:picMkLst>
        </pc:picChg>
        <pc:picChg chg="add del mod">
          <ac:chgData name="Yu Zheng" userId="d175820e-d815-4a4f-a61c-975967272f39" providerId="ADAL" clId="{E7572B0F-CAE1-400E-8514-7E6AE9A49EB0}" dt="2020-06-19T17:11:06.911" v="1343" actId="478"/>
          <ac:picMkLst>
            <pc:docMk/>
            <pc:sldMk cId="115698830" sldId="257"/>
            <ac:picMk id="54" creationId="{B8E1979D-527C-46CE-BBFE-071155394431}"/>
          </ac:picMkLst>
        </pc:picChg>
        <pc:picChg chg="del mod">
          <ac:chgData name="Yu Zheng" userId="d175820e-d815-4a4f-a61c-975967272f39" providerId="ADAL" clId="{E7572B0F-CAE1-400E-8514-7E6AE9A49EB0}" dt="2020-06-19T15:46:12.542" v="892" actId="478"/>
          <ac:picMkLst>
            <pc:docMk/>
            <pc:sldMk cId="115698830" sldId="257"/>
            <ac:picMk id="57" creationId="{4913AE38-A1B0-4C24-A4BD-D8D8F226B9D3}"/>
          </ac:picMkLst>
        </pc:picChg>
        <pc:picChg chg="del mod ord">
          <ac:chgData name="Yu Zheng" userId="d175820e-d815-4a4f-a61c-975967272f39" providerId="ADAL" clId="{E7572B0F-CAE1-400E-8514-7E6AE9A49EB0}" dt="2020-06-19T17:11:06.911" v="1343" actId="478"/>
          <ac:picMkLst>
            <pc:docMk/>
            <pc:sldMk cId="115698830" sldId="257"/>
            <ac:picMk id="59" creationId="{868EB7F1-5496-4A40-B005-249474966DE6}"/>
          </ac:picMkLst>
        </pc:picChg>
        <pc:picChg chg="add del mod">
          <ac:chgData name="Yu Zheng" userId="d175820e-d815-4a4f-a61c-975967272f39" providerId="ADAL" clId="{E7572B0F-CAE1-400E-8514-7E6AE9A49EB0}" dt="2020-06-19T17:32:52.897" v="1820" actId="478"/>
          <ac:picMkLst>
            <pc:docMk/>
            <pc:sldMk cId="115698830" sldId="257"/>
            <ac:picMk id="63" creationId="{2D468D0F-40F5-40AB-9A5E-BE7B5C8F7EF3}"/>
          </ac:picMkLst>
        </pc:picChg>
        <pc:picChg chg="del mod">
          <ac:chgData name="Yu Zheng" userId="d175820e-d815-4a4f-a61c-975967272f39" providerId="ADAL" clId="{E7572B0F-CAE1-400E-8514-7E6AE9A49EB0}" dt="2020-06-19T16:06:35.133" v="1122" actId="478"/>
          <ac:picMkLst>
            <pc:docMk/>
            <pc:sldMk cId="115698830" sldId="257"/>
            <ac:picMk id="66" creationId="{3B205D16-0416-44C2-A2CE-210FB10AF2EC}"/>
          </ac:picMkLst>
        </pc:picChg>
        <pc:picChg chg="del mod ord">
          <ac:chgData name="Yu Zheng" userId="d175820e-d815-4a4f-a61c-975967272f39" providerId="ADAL" clId="{E7572B0F-CAE1-400E-8514-7E6AE9A49EB0}" dt="2020-06-19T16:07:06.779" v="1138" actId="478"/>
          <ac:picMkLst>
            <pc:docMk/>
            <pc:sldMk cId="115698830" sldId="257"/>
            <ac:picMk id="68" creationId="{532BBE0A-6736-453D-B7E5-6B82065F72D2}"/>
          </ac:picMkLst>
        </pc:picChg>
        <pc:picChg chg="del mod ord">
          <ac:chgData name="Yu Zheng" userId="d175820e-d815-4a4f-a61c-975967272f39" providerId="ADAL" clId="{E7572B0F-CAE1-400E-8514-7E6AE9A49EB0}" dt="2020-06-19T17:11:06.911" v="1343" actId="478"/>
          <ac:picMkLst>
            <pc:docMk/>
            <pc:sldMk cId="115698830" sldId="257"/>
            <ac:picMk id="70" creationId="{0A50C331-07DF-4922-ABFB-60CA3A786FF7}"/>
          </ac:picMkLst>
        </pc:picChg>
        <pc:picChg chg="add del mod">
          <ac:chgData name="Yu Zheng" userId="d175820e-d815-4a4f-a61c-975967272f39" providerId="ADAL" clId="{E7572B0F-CAE1-400E-8514-7E6AE9A49EB0}" dt="2020-06-19T17:11:30.817" v="1346" actId="478"/>
          <ac:picMkLst>
            <pc:docMk/>
            <pc:sldMk cId="115698830" sldId="257"/>
            <ac:picMk id="71" creationId="{C4AE452B-76C6-469D-967A-A21EDEB01EB5}"/>
          </ac:picMkLst>
        </pc:picChg>
        <pc:picChg chg="add del mod">
          <ac:chgData name="Yu Zheng" userId="d175820e-d815-4a4f-a61c-975967272f39" providerId="ADAL" clId="{E7572B0F-CAE1-400E-8514-7E6AE9A49EB0}" dt="2020-06-19T17:11:30.817" v="1346" actId="478"/>
          <ac:picMkLst>
            <pc:docMk/>
            <pc:sldMk cId="115698830" sldId="257"/>
            <ac:picMk id="72" creationId="{62C483B5-6CDD-425F-9F46-CE50DB77C58E}"/>
          </ac:picMkLst>
        </pc:picChg>
        <pc:picChg chg="add del mod">
          <ac:chgData name="Yu Zheng" userId="d175820e-d815-4a4f-a61c-975967272f39" providerId="ADAL" clId="{E7572B0F-CAE1-400E-8514-7E6AE9A49EB0}" dt="2020-06-19T16:08:03.034" v="1162" actId="478"/>
          <ac:picMkLst>
            <pc:docMk/>
            <pc:sldMk cId="115698830" sldId="257"/>
            <ac:picMk id="73" creationId="{46CF0B4C-9B85-4B50-A398-E431A8FCC245}"/>
          </ac:picMkLst>
        </pc:picChg>
        <pc:picChg chg="del mod ord">
          <ac:chgData name="Yu Zheng" userId="d175820e-d815-4a4f-a61c-975967272f39" providerId="ADAL" clId="{E7572B0F-CAE1-400E-8514-7E6AE9A49EB0}" dt="2020-06-19T17:11:30.817" v="1346" actId="478"/>
          <ac:picMkLst>
            <pc:docMk/>
            <pc:sldMk cId="115698830" sldId="257"/>
            <ac:picMk id="75" creationId="{CA5049A3-4052-4319-AD3B-D3F508E93D5C}"/>
          </ac:picMkLst>
        </pc:picChg>
        <pc:cxnChg chg="add del mod">
          <ac:chgData name="Yu Zheng" userId="d175820e-d815-4a4f-a61c-975967272f39" providerId="ADAL" clId="{E7572B0F-CAE1-400E-8514-7E6AE9A49EB0}" dt="2020-07-06T00:27:21.423" v="7285" actId="478"/>
          <ac:cxnSpMkLst>
            <pc:docMk/>
            <pc:sldMk cId="115698830" sldId="257"/>
            <ac:cxnSpMk id="26" creationId="{01414A51-75CE-4C1C-99F3-4C4F0776CB30}"/>
          </ac:cxnSpMkLst>
        </pc:cxnChg>
      </pc:sldChg>
      <pc:sldChg chg="addSp delSp modSp add addAnim delAnim modAnim modNotesTx">
        <pc:chgData name="Yu Zheng" userId="d175820e-d815-4a4f-a61c-975967272f39" providerId="ADAL" clId="{E7572B0F-CAE1-400E-8514-7E6AE9A49EB0}" dt="2020-07-06T02:02:40.182" v="7701" actId="313"/>
        <pc:sldMkLst>
          <pc:docMk/>
          <pc:sldMk cId="4089569796" sldId="258"/>
        </pc:sldMkLst>
        <pc:spChg chg="mod">
          <ac:chgData name="Yu Zheng" userId="d175820e-d815-4a4f-a61c-975967272f39" providerId="ADAL" clId="{E7572B0F-CAE1-400E-8514-7E6AE9A49EB0}" dt="2020-06-19T17:05:28.354" v="1299" actId="1076"/>
          <ac:spMkLst>
            <pc:docMk/>
            <pc:sldMk cId="4089569796" sldId="258"/>
            <ac:spMk id="10" creationId="{1F58C383-52F4-4F6A-843F-BFCDD1A140DA}"/>
          </ac:spMkLst>
        </pc:spChg>
        <pc:spChg chg="mod">
          <ac:chgData name="Yu Zheng" userId="d175820e-d815-4a4f-a61c-975967272f39" providerId="ADAL" clId="{E7572B0F-CAE1-400E-8514-7E6AE9A49EB0}" dt="2020-06-19T17:02:25.387" v="1229" actId="1076"/>
          <ac:spMkLst>
            <pc:docMk/>
            <pc:sldMk cId="4089569796" sldId="258"/>
            <ac:spMk id="11" creationId="{99FBAD07-4670-4993-A774-C840521036A9}"/>
          </ac:spMkLst>
        </pc:spChg>
        <pc:spChg chg="del mod">
          <ac:chgData name="Yu Zheng" userId="d175820e-d815-4a4f-a61c-975967272f39" providerId="ADAL" clId="{E7572B0F-CAE1-400E-8514-7E6AE9A49EB0}" dt="2020-06-19T16:56:51.750" v="1176" actId="478"/>
          <ac:spMkLst>
            <pc:docMk/>
            <pc:sldMk cId="4089569796" sldId="258"/>
            <ac:spMk id="16" creationId="{ADE74B81-66AB-45AD-86BF-CB2EB35A7B41}"/>
          </ac:spMkLst>
        </pc:spChg>
        <pc:spChg chg="del">
          <ac:chgData name="Yu Zheng" userId="d175820e-d815-4a4f-a61c-975967272f39" providerId="ADAL" clId="{E7572B0F-CAE1-400E-8514-7E6AE9A49EB0}" dt="2020-06-19T16:56:25.109" v="1172" actId="478"/>
          <ac:spMkLst>
            <pc:docMk/>
            <pc:sldMk cId="4089569796" sldId="258"/>
            <ac:spMk id="21" creationId="{3E1021EB-7BEC-49FB-BBDD-C7A7851783BE}"/>
          </ac:spMkLst>
        </pc:spChg>
        <pc:spChg chg="del">
          <ac:chgData name="Yu Zheng" userId="d175820e-d815-4a4f-a61c-975967272f39" providerId="ADAL" clId="{E7572B0F-CAE1-400E-8514-7E6AE9A49EB0}" dt="2020-06-19T16:56:30.116" v="1173" actId="478"/>
          <ac:spMkLst>
            <pc:docMk/>
            <pc:sldMk cId="4089569796" sldId="258"/>
            <ac:spMk id="22" creationId="{916A6792-5F87-43A7-870A-D96A032B234B}"/>
          </ac:spMkLst>
        </pc:spChg>
        <pc:spChg chg="del mod">
          <ac:chgData name="Yu Zheng" userId="d175820e-d815-4a4f-a61c-975967272f39" providerId="ADAL" clId="{E7572B0F-CAE1-400E-8514-7E6AE9A49EB0}" dt="2020-06-19T16:59:20.550" v="1201" actId="478"/>
          <ac:spMkLst>
            <pc:docMk/>
            <pc:sldMk cId="4089569796" sldId="258"/>
            <ac:spMk id="23" creationId="{7C756D1F-192D-4F47-A8EE-CFF5C18A8B84}"/>
          </ac:spMkLst>
        </pc:spChg>
        <pc:spChg chg="add del mod">
          <ac:chgData name="Yu Zheng" userId="d175820e-d815-4a4f-a61c-975967272f39" providerId="ADAL" clId="{E7572B0F-CAE1-400E-8514-7E6AE9A49EB0}" dt="2020-06-19T16:58:50.203" v="1186" actId="478"/>
          <ac:spMkLst>
            <pc:docMk/>
            <pc:sldMk cId="4089569796" sldId="258"/>
            <ac:spMk id="25" creationId="{0CD3B0C3-8FF9-439A-AFAE-D9DC44AEA800}"/>
          </ac:spMkLst>
        </pc:spChg>
        <pc:spChg chg="add mod">
          <ac:chgData name="Yu Zheng" userId="d175820e-d815-4a4f-a61c-975967272f39" providerId="ADAL" clId="{E7572B0F-CAE1-400E-8514-7E6AE9A49EB0}" dt="2020-06-19T17:05:59.166" v="1303" actId="1582"/>
          <ac:spMkLst>
            <pc:docMk/>
            <pc:sldMk cId="4089569796" sldId="258"/>
            <ac:spMk id="28" creationId="{12EBF2ED-4628-4BDF-BC95-D75D4FEBBA64}"/>
          </ac:spMkLst>
        </pc:spChg>
        <pc:spChg chg="del mod">
          <ac:chgData name="Yu Zheng" userId="d175820e-d815-4a4f-a61c-975967272f39" providerId="ADAL" clId="{E7572B0F-CAE1-400E-8514-7E6AE9A49EB0}" dt="2020-06-19T16:58:10.819" v="1182" actId="478"/>
          <ac:spMkLst>
            <pc:docMk/>
            <pc:sldMk cId="4089569796" sldId="258"/>
            <ac:spMk id="32" creationId="{A54CE735-0C66-41E6-9F35-4457AB4889E8}"/>
          </ac:spMkLst>
        </pc:spChg>
        <pc:spChg chg="del">
          <ac:chgData name="Yu Zheng" userId="d175820e-d815-4a4f-a61c-975967272f39" providerId="ADAL" clId="{E7572B0F-CAE1-400E-8514-7E6AE9A49EB0}" dt="2020-06-19T17:02:57.474" v="1233" actId="478"/>
          <ac:spMkLst>
            <pc:docMk/>
            <pc:sldMk cId="4089569796" sldId="258"/>
            <ac:spMk id="37" creationId="{C31A7660-35F0-4F3C-9B26-7B367F44C913}"/>
          </ac:spMkLst>
        </pc:spChg>
        <pc:spChg chg="del">
          <ac:chgData name="Yu Zheng" userId="d175820e-d815-4a4f-a61c-975967272f39" providerId="ADAL" clId="{E7572B0F-CAE1-400E-8514-7E6AE9A49EB0}" dt="2020-06-19T15:38:23.775" v="762" actId="478"/>
          <ac:spMkLst>
            <pc:docMk/>
            <pc:sldMk cId="4089569796" sldId="258"/>
            <ac:spMk id="41" creationId="{474FE1B6-E76F-4E91-8D63-B4344BFAF062}"/>
          </ac:spMkLst>
        </pc:spChg>
        <pc:spChg chg="add mod">
          <ac:chgData name="Yu Zheng" userId="d175820e-d815-4a4f-a61c-975967272f39" providerId="ADAL" clId="{E7572B0F-CAE1-400E-8514-7E6AE9A49EB0}" dt="2020-07-06T00:09:53.876" v="7275" actId="1076"/>
          <ac:spMkLst>
            <pc:docMk/>
            <pc:sldMk cId="4089569796" sldId="258"/>
            <ac:spMk id="41" creationId="{6E4860AE-AE2B-4A72-98C5-9DA908DF427B}"/>
          </ac:spMkLst>
        </pc:spChg>
        <pc:spChg chg="del">
          <ac:chgData name="Yu Zheng" userId="d175820e-d815-4a4f-a61c-975967272f39" providerId="ADAL" clId="{E7572B0F-CAE1-400E-8514-7E6AE9A49EB0}" dt="2020-06-19T15:54:35.477" v="1008" actId="478"/>
          <ac:spMkLst>
            <pc:docMk/>
            <pc:sldMk cId="4089569796" sldId="258"/>
            <ac:spMk id="42" creationId="{7504D34F-3276-488A-B830-5E9C0E72B8A9}"/>
          </ac:spMkLst>
        </pc:spChg>
        <pc:spChg chg="add mod">
          <ac:chgData name="Yu Zheng" userId="d175820e-d815-4a4f-a61c-975967272f39" providerId="ADAL" clId="{E7572B0F-CAE1-400E-8514-7E6AE9A49EB0}" dt="2020-07-06T00:10:01.052" v="7276" actId="1076"/>
          <ac:spMkLst>
            <pc:docMk/>
            <pc:sldMk cId="4089569796" sldId="258"/>
            <ac:spMk id="43" creationId="{81376088-CDD8-4462-9891-3D847D68B025}"/>
          </ac:spMkLst>
        </pc:spChg>
        <pc:spChg chg="add del mod">
          <ac:chgData name="Yu Zheng" userId="d175820e-d815-4a4f-a61c-975967272f39" providerId="ADAL" clId="{E7572B0F-CAE1-400E-8514-7E6AE9A49EB0}" dt="2020-06-19T17:15:13.943" v="1440"/>
          <ac:spMkLst>
            <pc:docMk/>
            <pc:sldMk cId="4089569796" sldId="258"/>
            <ac:spMk id="44" creationId="{FAD50B08-6477-4233-AF32-1A62D0BDDE00}"/>
          </ac:spMkLst>
        </pc:spChg>
        <pc:spChg chg="add del mod">
          <ac:chgData name="Yu Zheng" userId="d175820e-d815-4a4f-a61c-975967272f39" providerId="ADAL" clId="{E7572B0F-CAE1-400E-8514-7E6AE9A49EB0}" dt="2020-07-06T00:09:10.400" v="7265" actId="478"/>
          <ac:spMkLst>
            <pc:docMk/>
            <pc:sldMk cId="4089569796" sldId="258"/>
            <ac:spMk id="45" creationId="{3AB69D68-94A9-4DA4-9021-A6EC4ECFF0B6}"/>
          </ac:spMkLst>
        </pc:spChg>
        <pc:spChg chg="mod">
          <ac:chgData name="Yu Zheng" userId="d175820e-d815-4a4f-a61c-975967272f39" providerId="ADAL" clId="{E7572B0F-CAE1-400E-8514-7E6AE9A49EB0}" dt="2020-06-19T17:13:52.706" v="1357" actId="1076"/>
          <ac:spMkLst>
            <pc:docMk/>
            <pc:sldMk cId="4089569796" sldId="258"/>
            <ac:spMk id="47" creationId="{CF9FF823-AE42-4FC3-A2A7-745EE68E552F}"/>
          </ac:spMkLst>
        </pc:spChg>
        <pc:spChg chg="del">
          <ac:chgData name="Yu Zheng" userId="d175820e-d815-4a4f-a61c-975967272f39" providerId="ADAL" clId="{E7572B0F-CAE1-400E-8514-7E6AE9A49EB0}" dt="2020-06-19T15:38:25.667" v="763" actId="478"/>
          <ac:spMkLst>
            <pc:docMk/>
            <pc:sldMk cId="4089569796" sldId="258"/>
            <ac:spMk id="48" creationId="{983703A2-62F6-4E27-943B-20F519A97347}"/>
          </ac:spMkLst>
        </pc:spChg>
        <pc:spChg chg="add del mod">
          <ac:chgData name="Yu Zheng" userId="d175820e-d815-4a4f-a61c-975967272f39" providerId="ADAL" clId="{E7572B0F-CAE1-400E-8514-7E6AE9A49EB0}" dt="2020-07-06T00:09:10.400" v="7265" actId="478"/>
          <ac:spMkLst>
            <pc:docMk/>
            <pc:sldMk cId="4089569796" sldId="258"/>
            <ac:spMk id="48" creationId="{B4257893-321A-4483-ADBD-15A3D323F799}"/>
          </ac:spMkLst>
        </pc:spChg>
        <pc:spChg chg="del">
          <ac:chgData name="Yu Zheng" userId="d175820e-d815-4a4f-a61c-975967272f39" providerId="ADAL" clId="{E7572B0F-CAE1-400E-8514-7E6AE9A49EB0}" dt="2020-06-19T17:09:56.371" v="1338" actId="478"/>
          <ac:spMkLst>
            <pc:docMk/>
            <pc:sldMk cId="4089569796" sldId="258"/>
            <ac:spMk id="49" creationId="{11AAB3BA-9675-409E-AE38-AD36DD113AA3}"/>
          </ac:spMkLst>
        </pc:spChg>
        <pc:spChg chg="add del mod">
          <ac:chgData name="Yu Zheng" userId="d175820e-d815-4a4f-a61c-975967272f39" providerId="ADAL" clId="{E7572B0F-CAE1-400E-8514-7E6AE9A49EB0}" dt="2020-07-06T00:09:23.005" v="7269" actId="478"/>
          <ac:spMkLst>
            <pc:docMk/>
            <pc:sldMk cId="4089569796" sldId="258"/>
            <ac:spMk id="53" creationId="{E417FB77-28EC-405C-8F10-81D9023683A1}"/>
          </ac:spMkLst>
        </pc:spChg>
        <pc:picChg chg="del mod">
          <ac:chgData name="Yu Zheng" userId="d175820e-d815-4a4f-a61c-975967272f39" providerId="ADAL" clId="{E7572B0F-CAE1-400E-8514-7E6AE9A49EB0}" dt="2020-06-19T15:44:16.473" v="846" actId="478"/>
          <ac:picMkLst>
            <pc:docMk/>
            <pc:sldMk cId="4089569796" sldId="258"/>
            <ac:picMk id="3" creationId="{63078851-4231-49C2-BAA4-467F04061A48}"/>
          </ac:picMkLst>
        </pc:picChg>
        <pc:picChg chg="del mod ord">
          <ac:chgData name="Yu Zheng" userId="d175820e-d815-4a4f-a61c-975967272f39" providerId="ADAL" clId="{E7572B0F-CAE1-400E-8514-7E6AE9A49EB0}" dt="2020-06-19T17:01:45.594" v="1214" actId="478"/>
          <ac:picMkLst>
            <pc:docMk/>
            <pc:sldMk cId="4089569796" sldId="258"/>
            <ac:picMk id="3" creationId="{64529D87-ED95-49F1-AA16-1163DA6C8A0E}"/>
          </ac:picMkLst>
        </pc:picChg>
        <pc:picChg chg="add del mod">
          <ac:chgData name="Yu Zheng" userId="d175820e-d815-4a4f-a61c-975967272f39" providerId="ADAL" clId="{E7572B0F-CAE1-400E-8514-7E6AE9A49EB0}" dt="2020-06-19T17:09:56.371" v="1338" actId="478"/>
          <ac:picMkLst>
            <pc:docMk/>
            <pc:sldMk cId="4089569796" sldId="258"/>
            <ac:picMk id="5" creationId="{24D206BF-EE63-4D9E-A3E4-87F7CFB73A7B}"/>
          </ac:picMkLst>
        </pc:picChg>
        <pc:picChg chg="del mod ord">
          <ac:chgData name="Yu Zheng" userId="d175820e-d815-4a4f-a61c-975967272f39" providerId="ADAL" clId="{E7572B0F-CAE1-400E-8514-7E6AE9A49EB0}" dt="2020-06-19T17:02:12.169" v="1226" actId="478"/>
          <ac:picMkLst>
            <pc:docMk/>
            <pc:sldMk cId="4089569796" sldId="258"/>
            <ac:picMk id="6" creationId="{BBDD23E4-9D51-4989-99F8-AD5E5B0ED941}"/>
          </ac:picMkLst>
        </pc:picChg>
        <pc:picChg chg="del mod ord">
          <ac:chgData name="Yu Zheng" userId="d175820e-d815-4a4f-a61c-975967272f39" providerId="ADAL" clId="{E7572B0F-CAE1-400E-8514-7E6AE9A49EB0}" dt="2020-06-19T15:43:55.503" v="815" actId="478"/>
          <ac:picMkLst>
            <pc:docMk/>
            <pc:sldMk cId="4089569796" sldId="258"/>
            <ac:picMk id="7" creationId="{0D4B6C19-338B-405B-B0AD-AF64948F7D8B}"/>
          </ac:picMkLst>
        </pc:picChg>
        <pc:picChg chg="mod ord">
          <ac:chgData name="Yu Zheng" userId="d175820e-d815-4a4f-a61c-975967272f39" providerId="ADAL" clId="{E7572B0F-CAE1-400E-8514-7E6AE9A49EB0}" dt="2020-07-06T00:08:10.653" v="7252" actId="1076"/>
          <ac:picMkLst>
            <pc:docMk/>
            <pc:sldMk cId="4089569796" sldId="258"/>
            <ac:picMk id="8" creationId="{CBB4F7EC-C9F9-458B-A239-6D8C79F00C91}"/>
          </ac:picMkLst>
        </pc:picChg>
        <pc:picChg chg="mod">
          <ac:chgData name="Yu Zheng" userId="d175820e-d815-4a4f-a61c-975967272f39" providerId="ADAL" clId="{E7572B0F-CAE1-400E-8514-7E6AE9A49EB0}" dt="2020-06-19T18:27:06.149" v="2186" actId="1076"/>
          <ac:picMkLst>
            <pc:docMk/>
            <pc:sldMk cId="4089569796" sldId="258"/>
            <ac:picMk id="9" creationId="{79787C82-3408-48B9-A3B4-B0D08419FCA4}"/>
          </ac:picMkLst>
        </pc:picChg>
        <pc:picChg chg="del mod ord">
          <ac:chgData name="Yu Zheng" userId="d175820e-d815-4a4f-a61c-975967272f39" providerId="ADAL" clId="{E7572B0F-CAE1-400E-8514-7E6AE9A49EB0}" dt="2020-06-19T15:44:04.991" v="833" actId="478"/>
          <ac:picMkLst>
            <pc:docMk/>
            <pc:sldMk cId="4089569796" sldId="258"/>
            <ac:picMk id="12" creationId="{8802FBCC-77F1-4450-BF81-4FF5AF84C047}"/>
          </ac:picMkLst>
        </pc:picChg>
        <pc:picChg chg="del mod">
          <ac:chgData name="Yu Zheng" userId="d175820e-d815-4a4f-a61c-975967272f39" providerId="ADAL" clId="{E7572B0F-CAE1-400E-8514-7E6AE9A49EB0}" dt="2020-06-19T17:03:26.802" v="1247"/>
          <ac:picMkLst>
            <pc:docMk/>
            <pc:sldMk cId="4089569796" sldId="258"/>
            <ac:picMk id="13" creationId="{5CF498A2-F98C-4B94-BD7E-54A64EAEF8BD}"/>
          </ac:picMkLst>
        </pc:picChg>
        <pc:picChg chg="del mod ord">
          <ac:chgData name="Yu Zheng" userId="d175820e-d815-4a4f-a61c-975967272f39" providerId="ADAL" clId="{E7572B0F-CAE1-400E-8514-7E6AE9A49EB0}" dt="2020-06-19T17:03:38.887" v="1266" actId="478"/>
          <ac:picMkLst>
            <pc:docMk/>
            <pc:sldMk cId="4089569796" sldId="258"/>
            <ac:picMk id="14" creationId="{35E45C28-13A4-48FC-926C-509B97CBAACE}"/>
          </ac:picMkLst>
        </pc:picChg>
        <pc:picChg chg="del mod">
          <ac:chgData name="Yu Zheng" userId="d175820e-d815-4a4f-a61c-975967272f39" providerId="ADAL" clId="{E7572B0F-CAE1-400E-8514-7E6AE9A49EB0}" dt="2020-06-19T16:56:51.750" v="1176" actId="478"/>
          <ac:picMkLst>
            <pc:docMk/>
            <pc:sldMk cId="4089569796" sldId="258"/>
            <ac:picMk id="15" creationId="{6194739B-0E07-4994-9904-47D9C1CCE450}"/>
          </ac:picMkLst>
        </pc:picChg>
        <pc:picChg chg="add del mod ord">
          <ac:chgData name="Yu Zheng" userId="d175820e-d815-4a4f-a61c-975967272f39" providerId="ADAL" clId="{E7572B0F-CAE1-400E-8514-7E6AE9A49EB0}" dt="2020-06-19T17:09:31.753" v="1333" actId="478"/>
          <ac:picMkLst>
            <pc:docMk/>
            <pc:sldMk cId="4089569796" sldId="258"/>
            <ac:picMk id="18" creationId="{0E8FBCA0-647E-4D8E-80B7-1CD206186F87}"/>
          </ac:picMkLst>
        </pc:picChg>
        <pc:picChg chg="mod ord">
          <ac:chgData name="Yu Zheng" userId="d175820e-d815-4a4f-a61c-975967272f39" providerId="ADAL" clId="{E7572B0F-CAE1-400E-8514-7E6AE9A49EB0}" dt="2020-06-19T17:13:52.706" v="1357" actId="1076"/>
          <ac:picMkLst>
            <pc:docMk/>
            <pc:sldMk cId="4089569796" sldId="258"/>
            <ac:picMk id="19" creationId="{FE29B6BF-1ED3-44D7-AEFC-6374F675DC79}"/>
          </ac:picMkLst>
        </pc:picChg>
        <pc:picChg chg="mod">
          <ac:chgData name="Yu Zheng" userId="d175820e-d815-4a4f-a61c-975967272f39" providerId="ADAL" clId="{E7572B0F-CAE1-400E-8514-7E6AE9A49EB0}" dt="2020-06-19T17:05:28.354" v="1299" actId="1076"/>
          <ac:picMkLst>
            <pc:docMk/>
            <pc:sldMk cId="4089569796" sldId="258"/>
            <ac:picMk id="20" creationId="{6A0A852A-32FB-40F0-92F4-34675199BB83}"/>
          </ac:picMkLst>
        </pc:picChg>
        <pc:picChg chg="add del mod">
          <ac:chgData name="Yu Zheng" userId="d175820e-d815-4a4f-a61c-975967272f39" providerId="ADAL" clId="{E7572B0F-CAE1-400E-8514-7E6AE9A49EB0}" dt="2020-06-19T16:58:48.208" v="1185" actId="478"/>
          <ac:picMkLst>
            <pc:docMk/>
            <pc:sldMk cId="4089569796" sldId="258"/>
            <ac:picMk id="24" creationId="{8E777AEE-D466-416A-8BD7-6E2B2F96FA7B}"/>
          </ac:picMkLst>
        </pc:picChg>
        <pc:picChg chg="add del mod">
          <ac:chgData name="Yu Zheng" userId="d175820e-d815-4a4f-a61c-975967272f39" providerId="ADAL" clId="{E7572B0F-CAE1-400E-8514-7E6AE9A49EB0}" dt="2020-06-19T16:59:11.796" v="1198" actId="478"/>
          <ac:picMkLst>
            <pc:docMk/>
            <pc:sldMk cId="4089569796" sldId="258"/>
            <ac:picMk id="26" creationId="{A3CF2EF2-2733-4856-839E-2C6D0B23D52A}"/>
          </ac:picMkLst>
        </pc:picChg>
        <pc:picChg chg="del mod">
          <ac:chgData name="Yu Zheng" userId="d175820e-d815-4a4f-a61c-975967272f39" providerId="ADAL" clId="{E7572B0F-CAE1-400E-8514-7E6AE9A49EB0}" dt="2020-06-19T16:58:10.819" v="1182" actId="478"/>
          <ac:picMkLst>
            <pc:docMk/>
            <pc:sldMk cId="4089569796" sldId="258"/>
            <ac:picMk id="27" creationId="{5B5F38A4-EC41-496E-A728-AA6115993450}"/>
          </ac:picMkLst>
        </pc:picChg>
        <pc:picChg chg="del mod">
          <ac:chgData name="Yu Zheng" userId="d175820e-d815-4a4f-a61c-975967272f39" providerId="ADAL" clId="{E7572B0F-CAE1-400E-8514-7E6AE9A49EB0}" dt="2020-06-19T16:58:10.819" v="1182" actId="478"/>
          <ac:picMkLst>
            <pc:docMk/>
            <pc:sldMk cId="4089569796" sldId="258"/>
            <ac:picMk id="29" creationId="{4B672AC1-AD0F-48DE-8346-6EFC9907740F}"/>
          </ac:picMkLst>
        </pc:picChg>
        <pc:picChg chg="del mod">
          <ac:chgData name="Yu Zheng" userId="d175820e-d815-4a4f-a61c-975967272f39" providerId="ADAL" clId="{E7572B0F-CAE1-400E-8514-7E6AE9A49EB0}" dt="2020-06-19T16:58:10.819" v="1182" actId="478"/>
          <ac:picMkLst>
            <pc:docMk/>
            <pc:sldMk cId="4089569796" sldId="258"/>
            <ac:picMk id="31" creationId="{8578C12A-E541-416C-8471-A4992BC0F1AF}"/>
          </ac:picMkLst>
        </pc:picChg>
        <pc:picChg chg="mod ord">
          <ac:chgData name="Yu Zheng" userId="d175820e-d815-4a4f-a61c-975967272f39" providerId="ADAL" clId="{E7572B0F-CAE1-400E-8514-7E6AE9A49EB0}" dt="2020-07-06T00:10:01.052" v="7276" actId="1076"/>
          <ac:picMkLst>
            <pc:docMk/>
            <pc:sldMk cId="4089569796" sldId="258"/>
            <ac:picMk id="33" creationId="{78A541C7-8E0F-4D42-9651-28A73DB848A5}"/>
          </ac:picMkLst>
        </pc:picChg>
        <pc:picChg chg="del mod">
          <ac:chgData name="Yu Zheng" userId="d175820e-d815-4a4f-a61c-975967272f39" providerId="ADAL" clId="{E7572B0F-CAE1-400E-8514-7E6AE9A49EB0}" dt="2020-06-19T16:56:51.750" v="1176" actId="478"/>
          <ac:picMkLst>
            <pc:docMk/>
            <pc:sldMk cId="4089569796" sldId="258"/>
            <ac:picMk id="34" creationId="{8FD890BE-FD2A-4A98-AA4D-D618084065D1}"/>
          </ac:picMkLst>
        </pc:picChg>
        <pc:picChg chg="del mod">
          <ac:chgData name="Yu Zheng" userId="d175820e-d815-4a4f-a61c-975967272f39" providerId="ADAL" clId="{E7572B0F-CAE1-400E-8514-7E6AE9A49EB0}" dt="2020-06-19T17:18:29.570" v="1554" actId="478"/>
          <ac:picMkLst>
            <pc:docMk/>
            <pc:sldMk cId="4089569796" sldId="258"/>
            <ac:picMk id="36" creationId="{25C46052-F938-4251-BFF6-502A95EA95D5}"/>
          </ac:picMkLst>
        </pc:picChg>
        <pc:picChg chg="del">
          <ac:chgData name="Yu Zheng" userId="d175820e-d815-4a4f-a61c-975967272f39" providerId="ADAL" clId="{E7572B0F-CAE1-400E-8514-7E6AE9A49EB0}" dt="2020-06-19T15:38:22.847" v="761" actId="478"/>
          <ac:picMkLst>
            <pc:docMk/>
            <pc:sldMk cId="4089569796" sldId="258"/>
            <ac:picMk id="36" creationId="{54C2C25D-2859-4087-8279-76363B86D5B0}"/>
          </ac:picMkLst>
        </pc:picChg>
        <pc:picChg chg="add mod">
          <ac:chgData name="Yu Zheng" userId="d175820e-d815-4a4f-a61c-975967272f39" providerId="ADAL" clId="{E7572B0F-CAE1-400E-8514-7E6AE9A49EB0}" dt="2020-07-06T00:09:50.218" v="7274" actId="1076"/>
          <ac:picMkLst>
            <pc:docMk/>
            <pc:sldMk cId="4089569796" sldId="258"/>
            <ac:picMk id="38" creationId="{E3C0AAA1-D72B-4339-AB0F-23695B052A83}"/>
          </ac:picMkLst>
        </pc:picChg>
        <pc:picChg chg="del mod ord">
          <ac:chgData name="Yu Zheng" userId="d175820e-d815-4a4f-a61c-975967272f39" providerId="ADAL" clId="{E7572B0F-CAE1-400E-8514-7E6AE9A49EB0}" dt="2020-07-06T00:09:10.400" v="7265" actId="478"/>
          <ac:picMkLst>
            <pc:docMk/>
            <pc:sldMk cId="4089569796" sldId="258"/>
            <ac:picMk id="40" creationId="{7E88A3BA-82C9-4590-AC05-4CAC127564CD}"/>
          </ac:picMkLst>
        </pc:picChg>
        <pc:picChg chg="add del mod">
          <ac:chgData name="Yu Zheng" userId="d175820e-d815-4a4f-a61c-975967272f39" providerId="ADAL" clId="{E7572B0F-CAE1-400E-8514-7E6AE9A49EB0}" dt="2020-06-19T17:27:19.911" v="1681" actId="478"/>
          <ac:picMkLst>
            <pc:docMk/>
            <pc:sldMk cId="4089569796" sldId="258"/>
            <ac:picMk id="42" creationId="{DBB00C7D-8DEC-42D5-B470-56C7E7608DF6}"/>
          </ac:picMkLst>
        </pc:picChg>
        <pc:picChg chg="del">
          <ac:chgData name="Yu Zheng" userId="d175820e-d815-4a4f-a61c-975967272f39" providerId="ADAL" clId="{E7572B0F-CAE1-400E-8514-7E6AE9A49EB0}" dt="2020-06-19T15:54:37.558" v="1009" actId="478"/>
          <ac:picMkLst>
            <pc:docMk/>
            <pc:sldMk cId="4089569796" sldId="258"/>
            <ac:picMk id="44" creationId="{17082224-AF80-4829-A4EF-C03B23A30B1D}"/>
          </ac:picMkLst>
        </pc:picChg>
        <pc:picChg chg="add del">
          <ac:chgData name="Yu Zheng" userId="d175820e-d815-4a4f-a61c-975967272f39" providerId="ADAL" clId="{E7572B0F-CAE1-400E-8514-7E6AE9A49EB0}" dt="2020-06-19T17:09:56.371" v="1338" actId="478"/>
          <ac:picMkLst>
            <pc:docMk/>
            <pc:sldMk cId="4089569796" sldId="258"/>
            <ac:picMk id="50" creationId="{56BA6099-4C8A-4935-A763-376FE25D29CE}"/>
          </ac:picMkLst>
        </pc:picChg>
        <pc:picChg chg="add del">
          <ac:chgData name="Yu Zheng" userId="d175820e-d815-4a4f-a61c-975967272f39" providerId="ADAL" clId="{E7572B0F-CAE1-400E-8514-7E6AE9A49EB0}" dt="2020-06-19T17:09:56.371" v="1338" actId="478"/>
          <ac:picMkLst>
            <pc:docMk/>
            <pc:sldMk cId="4089569796" sldId="258"/>
            <ac:picMk id="51" creationId="{91C1F8F8-8166-4B7D-9F9A-7B2DBE069452}"/>
          </ac:picMkLst>
        </pc:picChg>
        <pc:picChg chg="mod ord">
          <ac:chgData name="Yu Zheng" userId="d175820e-d815-4a4f-a61c-975967272f39" providerId="ADAL" clId="{E7572B0F-CAE1-400E-8514-7E6AE9A49EB0}" dt="2020-07-06T00:10:01.052" v="7276" actId="1076"/>
          <ac:picMkLst>
            <pc:docMk/>
            <pc:sldMk cId="4089569796" sldId="258"/>
            <ac:picMk id="52" creationId="{C278EE27-5CC7-479B-911E-B9C1A38B1AD7}"/>
          </ac:picMkLst>
        </pc:picChg>
        <pc:picChg chg="del mod">
          <ac:chgData name="Yu Zheng" userId="d175820e-d815-4a4f-a61c-975967272f39" providerId="ADAL" clId="{E7572B0F-CAE1-400E-8514-7E6AE9A49EB0}" dt="2020-06-19T15:43:38.177" v="797" actId="478"/>
          <ac:picMkLst>
            <pc:docMk/>
            <pc:sldMk cId="4089569796" sldId="258"/>
            <ac:picMk id="53" creationId="{A808871A-D1B9-49A0-99EC-88CF8CAF6F80}"/>
          </ac:picMkLst>
        </pc:picChg>
      </pc:sldChg>
      <pc:sldChg chg="add del">
        <pc:chgData name="Yu Zheng" userId="d175820e-d815-4a4f-a61c-975967272f39" providerId="ADAL" clId="{E7572B0F-CAE1-400E-8514-7E6AE9A49EB0}" dt="2020-06-19T17:10:57.621" v="1342" actId="2696"/>
        <pc:sldMkLst>
          <pc:docMk/>
          <pc:sldMk cId="1395762554" sldId="259"/>
        </pc:sldMkLst>
      </pc:sldChg>
      <pc:sldChg chg="addSp delSp modSp add del ord delAnim modAnim">
        <pc:chgData name="Yu Zheng" userId="d175820e-d815-4a4f-a61c-975967272f39" providerId="ADAL" clId="{E7572B0F-CAE1-400E-8514-7E6AE9A49EB0}" dt="2020-07-06T21:00:13.764" v="10801" actId="1076"/>
        <pc:sldMkLst>
          <pc:docMk/>
          <pc:sldMk cId="1904092041" sldId="259"/>
        </pc:sldMkLst>
        <pc:spChg chg="add del mod">
          <ac:chgData name="Yu Zheng" userId="d175820e-d815-4a4f-a61c-975967272f39" providerId="ADAL" clId="{E7572B0F-CAE1-400E-8514-7E6AE9A49EB0}" dt="2020-07-04T19:28:47.146" v="6845" actId="478"/>
          <ac:spMkLst>
            <pc:docMk/>
            <pc:sldMk cId="1904092041" sldId="259"/>
            <ac:spMk id="2" creationId="{19F00366-98D5-4212-92B5-7D60161CE17B}"/>
          </ac:spMkLst>
        </pc:spChg>
        <pc:spChg chg="add mod">
          <ac:chgData name="Yu Zheng" userId="d175820e-d815-4a4f-a61c-975967272f39" providerId="ADAL" clId="{E7572B0F-CAE1-400E-8514-7E6AE9A49EB0}" dt="2020-07-06T21:00:09.703" v="10800" actId="1076"/>
          <ac:spMkLst>
            <pc:docMk/>
            <pc:sldMk cId="1904092041" sldId="259"/>
            <ac:spMk id="3" creationId="{56650A3E-23E8-4E18-A613-0FE27814EF87}"/>
          </ac:spMkLst>
        </pc:spChg>
        <pc:spChg chg="add del mod">
          <ac:chgData name="Yu Zheng" userId="d175820e-d815-4a4f-a61c-975967272f39" providerId="ADAL" clId="{E7572B0F-CAE1-400E-8514-7E6AE9A49EB0}" dt="2020-06-19T18:12:32.423" v="2036"/>
          <ac:spMkLst>
            <pc:docMk/>
            <pc:sldMk cId="1904092041" sldId="259"/>
            <ac:spMk id="3" creationId="{A6A422A6-457A-4873-B438-C531EE6A1914}"/>
          </ac:spMkLst>
        </pc:spChg>
        <pc:spChg chg="add mod">
          <ac:chgData name="Yu Zheng" userId="d175820e-d815-4a4f-a61c-975967272f39" providerId="ADAL" clId="{E7572B0F-CAE1-400E-8514-7E6AE9A49EB0}" dt="2020-07-04T20:33:23.903" v="7248" actId="1076"/>
          <ac:spMkLst>
            <pc:docMk/>
            <pc:sldMk cId="1904092041" sldId="259"/>
            <ac:spMk id="4" creationId="{4077964C-FD57-4524-9D27-5C69C5EC69F1}"/>
          </ac:spMkLst>
        </pc:spChg>
        <pc:spChg chg="add mod">
          <ac:chgData name="Yu Zheng" userId="d175820e-d815-4a4f-a61c-975967272f39" providerId="ADAL" clId="{E7572B0F-CAE1-400E-8514-7E6AE9A49EB0}" dt="2020-07-06T21:00:13.764" v="10801" actId="1076"/>
          <ac:spMkLst>
            <pc:docMk/>
            <pc:sldMk cId="1904092041" sldId="259"/>
            <ac:spMk id="5" creationId="{F7DFE43C-04D1-4E35-AFA8-3D398A325D83}"/>
          </ac:spMkLst>
        </pc:spChg>
        <pc:spChg chg="add del mod">
          <ac:chgData name="Yu Zheng" userId="d175820e-d815-4a4f-a61c-975967272f39" providerId="ADAL" clId="{E7572B0F-CAE1-400E-8514-7E6AE9A49EB0}" dt="2020-07-04T19:27:04.735" v="6832" actId="478"/>
          <ac:spMkLst>
            <pc:docMk/>
            <pc:sldMk cId="1904092041" sldId="259"/>
            <ac:spMk id="7" creationId="{3A760C4A-B090-481B-A95B-E92364210068}"/>
          </ac:spMkLst>
        </pc:spChg>
        <pc:spChg chg="del">
          <ac:chgData name="Yu Zheng" userId="d175820e-d815-4a4f-a61c-975967272f39" providerId="ADAL" clId="{E7572B0F-CAE1-400E-8514-7E6AE9A49EB0}" dt="2020-06-19T18:05:19.386" v="1870" actId="478"/>
          <ac:spMkLst>
            <pc:docMk/>
            <pc:sldMk cId="1904092041" sldId="259"/>
            <ac:spMk id="10" creationId="{1F58C383-52F4-4F6A-843F-BFCDD1A140DA}"/>
          </ac:spMkLst>
        </pc:spChg>
        <pc:spChg chg="mod">
          <ac:chgData name="Yu Zheng" userId="d175820e-d815-4a4f-a61c-975967272f39" providerId="ADAL" clId="{E7572B0F-CAE1-400E-8514-7E6AE9A49EB0}" dt="2020-07-04T20:33:04.259" v="7243" actId="1076"/>
          <ac:spMkLst>
            <pc:docMk/>
            <pc:sldMk cId="1904092041" sldId="259"/>
            <ac:spMk id="11" creationId="{99FBAD07-4670-4993-A774-C840521036A9}"/>
          </ac:spMkLst>
        </pc:spChg>
        <pc:spChg chg="add del mod">
          <ac:chgData name="Yu Zheng" userId="d175820e-d815-4a4f-a61c-975967272f39" providerId="ADAL" clId="{E7572B0F-CAE1-400E-8514-7E6AE9A49EB0}" dt="2020-06-19T18:14:19.627" v="2047" actId="478"/>
          <ac:spMkLst>
            <pc:docMk/>
            <pc:sldMk cId="1904092041" sldId="259"/>
            <ac:spMk id="12" creationId="{C955BAFD-10E6-4E43-BD16-C3A0A465FFF4}"/>
          </ac:spMkLst>
        </pc:spChg>
        <pc:spChg chg="add del mod">
          <ac:chgData name="Yu Zheng" userId="d175820e-d815-4a4f-a61c-975967272f39" providerId="ADAL" clId="{E7572B0F-CAE1-400E-8514-7E6AE9A49EB0}" dt="2020-06-19T18:14:40.943" v="2053" actId="11529"/>
          <ac:spMkLst>
            <pc:docMk/>
            <pc:sldMk cId="1904092041" sldId="259"/>
            <ac:spMk id="14" creationId="{92902BF8-1CF0-4DFC-8E26-A0E1DF649253}"/>
          </ac:spMkLst>
        </pc:spChg>
        <pc:spChg chg="add del mod">
          <ac:chgData name="Yu Zheng" userId="d175820e-d815-4a4f-a61c-975967272f39" providerId="ADAL" clId="{E7572B0F-CAE1-400E-8514-7E6AE9A49EB0}" dt="2020-06-19T18:15:03.599" v="2055" actId="478"/>
          <ac:spMkLst>
            <pc:docMk/>
            <pc:sldMk cId="1904092041" sldId="259"/>
            <ac:spMk id="15" creationId="{22EEAB60-EC8B-464B-B13D-1BD87E2BFD82}"/>
          </ac:spMkLst>
        </pc:spChg>
        <pc:spChg chg="add mod">
          <ac:chgData name="Yu Zheng" userId="d175820e-d815-4a4f-a61c-975967272f39" providerId="ADAL" clId="{E7572B0F-CAE1-400E-8514-7E6AE9A49EB0}" dt="2020-07-04T20:33:23.903" v="7248" actId="1076"/>
          <ac:spMkLst>
            <pc:docMk/>
            <pc:sldMk cId="1904092041" sldId="259"/>
            <ac:spMk id="16" creationId="{1BFE551C-4FB0-47EF-8D7B-FF6FF88299E4}"/>
          </ac:spMkLst>
        </pc:spChg>
        <pc:spChg chg="add del mod">
          <ac:chgData name="Yu Zheng" userId="d175820e-d815-4a4f-a61c-975967272f39" providerId="ADAL" clId="{E7572B0F-CAE1-400E-8514-7E6AE9A49EB0}" dt="2020-07-04T19:23:19.363" v="6773" actId="478"/>
          <ac:spMkLst>
            <pc:docMk/>
            <pc:sldMk cId="1904092041" sldId="259"/>
            <ac:spMk id="21" creationId="{07844EE3-E3AA-4823-A2DE-350C9DCC4603}"/>
          </ac:spMkLst>
        </pc:spChg>
        <pc:spChg chg="del">
          <ac:chgData name="Yu Zheng" userId="d175820e-d815-4a4f-a61c-975967272f39" providerId="ADAL" clId="{E7572B0F-CAE1-400E-8514-7E6AE9A49EB0}" dt="2020-06-19T18:05:19.386" v="1870" actId="478"/>
          <ac:spMkLst>
            <pc:docMk/>
            <pc:sldMk cId="1904092041" sldId="259"/>
            <ac:spMk id="28" creationId="{12EBF2ED-4628-4BDF-BC95-D75D4FEBBA64}"/>
          </ac:spMkLst>
        </pc:spChg>
        <pc:spChg chg="add mod">
          <ac:chgData name="Yu Zheng" userId="d175820e-d815-4a4f-a61c-975967272f39" providerId="ADAL" clId="{E7572B0F-CAE1-400E-8514-7E6AE9A49EB0}" dt="2020-07-04T20:33:30.989" v="7249" actId="1076"/>
          <ac:spMkLst>
            <pc:docMk/>
            <pc:sldMk cId="1904092041" sldId="259"/>
            <ac:spMk id="28" creationId="{ABE20DF5-E308-4535-AEA8-540F807DD290}"/>
          </ac:spMkLst>
        </pc:spChg>
        <pc:spChg chg="add mod">
          <ac:chgData name="Yu Zheng" userId="d175820e-d815-4a4f-a61c-975967272f39" providerId="ADAL" clId="{E7572B0F-CAE1-400E-8514-7E6AE9A49EB0}" dt="2020-07-04T20:33:30.989" v="7249" actId="1076"/>
          <ac:spMkLst>
            <pc:docMk/>
            <pc:sldMk cId="1904092041" sldId="259"/>
            <ac:spMk id="31" creationId="{C039EEFA-3CE6-409B-90A4-D8BE7CA775BF}"/>
          </ac:spMkLst>
        </pc:spChg>
        <pc:spChg chg="del">
          <ac:chgData name="Yu Zheng" userId="d175820e-d815-4a4f-a61c-975967272f39" providerId="ADAL" clId="{E7572B0F-CAE1-400E-8514-7E6AE9A49EB0}" dt="2020-06-19T18:05:19.386" v="1870" actId="478"/>
          <ac:spMkLst>
            <pc:docMk/>
            <pc:sldMk cId="1904092041" sldId="259"/>
            <ac:spMk id="41" creationId="{6E4860AE-AE2B-4A72-98C5-9DA908DF427B}"/>
          </ac:spMkLst>
        </pc:spChg>
        <pc:spChg chg="add mod">
          <ac:chgData name="Yu Zheng" userId="d175820e-d815-4a4f-a61c-975967272f39" providerId="ADAL" clId="{E7572B0F-CAE1-400E-8514-7E6AE9A49EB0}" dt="2020-07-04T20:33:23.903" v="7248" actId="1076"/>
          <ac:spMkLst>
            <pc:docMk/>
            <pc:sldMk cId="1904092041" sldId="259"/>
            <ac:spMk id="42" creationId="{181E577A-4DA6-4D91-B568-51EB416E5C03}"/>
          </ac:spMkLst>
        </pc:spChg>
        <pc:spChg chg="del">
          <ac:chgData name="Yu Zheng" userId="d175820e-d815-4a4f-a61c-975967272f39" providerId="ADAL" clId="{E7572B0F-CAE1-400E-8514-7E6AE9A49EB0}" dt="2020-06-19T18:05:19.386" v="1870" actId="478"/>
          <ac:spMkLst>
            <pc:docMk/>
            <pc:sldMk cId="1904092041" sldId="259"/>
            <ac:spMk id="43" creationId="{81376088-CDD8-4462-9891-3D847D68B025}"/>
          </ac:spMkLst>
        </pc:spChg>
        <pc:spChg chg="del">
          <ac:chgData name="Yu Zheng" userId="d175820e-d815-4a4f-a61c-975967272f39" providerId="ADAL" clId="{E7572B0F-CAE1-400E-8514-7E6AE9A49EB0}" dt="2020-06-19T18:05:19.386" v="1870" actId="478"/>
          <ac:spMkLst>
            <pc:docMk/>
            <pc:sldMk cId="1904092041" sldId="259"/>
            <ac:spMk id="45" creationId="{3AB69D68-94A9-4DA4-9021-A6EC4ECFF0B6}"/>
          </ac:spMkLst>
        </pc:spChg>
        <pc:spChg chg="del">
          <ac:chgData name="Yu Zheng" userId="d175820e-d815-4a4f-a61c-975967272f39" providerId="ADAL" clId="{E7572B0F-CAE1-400E-8514-7E6AE9A49EB0}" dt="2020-06-19T18:05:19.386" v="1870" actId="478"/>
          <ac:spMkLst>
            <pc:docMk/>
            <pc:sldMk cId="1904092041" sldId="259"/>
            <ac:spMk id="47" creationId="{CF9FF823-AE42-4FC3-A2A7-745EE68E552F}"/>
          </ac:spMkLst>
        </pc:spChg>
        <pc:spChg chg="del">
          <ac:chgData name="Yu Zheng" userId="d175820e-d815-4a4f-a61c-975967272f39" providerId="ADAL" clId="{E7572B0F-CAE1-400E-8514-7E6AE9A49EB0}" dt="2020-06-19T18:05:19.386" v="1870" actId="478"/>
          <ac:spMkLst>
            <pc:docMk/>
            <pc:sldMk cId="1904092041" sldId="259"/>
            <ac:spMk id="48" creationId="{B4257893-321A-4483-ADBD-15A3D323F799}"/>
          </ac:spMkLst>
        </pc:spChg>
        <pc:spChg chg="add mod">
          <ac:chgData name="Yu Zheng" userId="d175820e-d815-4a4f-a61c-975967272f39" providerId="ADAL" clId="{E7572B0F-CAE1-400E-8514-7E6AE9A49EB0}" dt="2020-07-04T20:33:23.903" v="7248" actId="1076"/>
          <ac:spMkLst>
            <pc:docMk/>
            <pc:sldMk cId="1904092041" sldId="259"/>
            <ac:spMk id="51" creationId="{D8EB7068-BB56-43E4-81A5-EA9ADFA0C77C}"/>
          </ac:spMkLst>
        </pc:spChg>
        <pc:spChg chg="add del mod">
          <ac:chgData name="Yu Zheng" userId="d175820e-d815-4a4f-a61c-975967272f39" providerId="ADAL" clId="{E7572B0F-CAE1-400E-8514-7E6AE9A49EB0}" dt="2020-07-04T19:28:47.146" v="6845" actId="478"/>
          <ac:spMkLst>
            <pc:docMk/>
            <pc:sldMk cId="1904092041" sldId="259"/>
            <ac:spMk id="61" creationId="{9FDDC5EC-1E0A-4C96-BAA9-20EFA82FE43E}"/>
          </ac:spMkLst>
        </pc:spChg>
        <pc:picChg chg="del">
          <ac:chgData name="Yu Zheng" userId="d175820e-d815-4a4f-a61c-975967272f39" providerId="ADAL" clId="{E7572B0F-CAE1-400E-8514-7E6AE9A49EB0}" dt="2020-06-19T18:05:19.386" v="1870" actId="478"/>
          <ac:picMkLst>
            <pc:docMk/>
            <pc:sldMk cId="1904092041" sldId="259"/>
            <ac:picMk id="8" creationId="{CBB4F7EC-C9F9-458B-A239-6D8C79F00C91}"/>
          </ac:picMkLst>
        </pc:picChg>
        <pc:picChg chg="del">
          <ac:chgData name="Yu Zheng" userId="d175820e-d815-4a4f-a61c-975967272f39" providerId="ADAL" clId="{E7572B0F-CAE1-400E-8514-7E6AE9A49EB0}" dt="2020-06-19T18:05:19.386" v="1870" actId="478"/>
          <ac:picMkLst>
            <pc:docMk/>
            <pc:sldMk cId="1904092041" sldId="259"/>
            <ac:picMk id="9" creationId="{79787C82-3408-48B9-A3B4-B0D08419FCA4}"/>
          </ac:picMkLst>
        </pc:picChg>
        <pc:picChg chg="del">
          <ac:chgData name="Yu Zheng" userId="d175820e-d815-4a4f-a61c-975967272f39" providerId="ADAL" clId="{E7572B0F-CAE1-400E-8514-7E6AE9A49EB0}" dt="2020-06-19T18:05:19.386" v="1870" actId="478"/>
          <ac:picMkLst>
            <pc:docMk/>
            <pc:sldMk cId="1904092041" sldId="259"/>
            <ac:picMk id="19" creationId="{FE29B6BF-1ED3-44D7-AEFC-6374F675DC79}"/>
          </ac:picMkLst>
        </pc:picChg>
        <pc:picChg chg="del">
          <ac:chgData name="Yu Zheng" userId="d175820e-d815-4a4f-a61c-975967272f39" providerId="ADAL" clId="{E7572B0F-CAE1-400E-8514-7E6AE9A49EB0}" dt="2020-06-19T18:05:19.386" v="1870" actId="478"/>
          <ac:picMkLst>
            <pc:docMk/>
            <pc:sldMk cId="1904092041" sldId="259"/>
            <ac:picMk id="20" creationId="{6A0A852A-32FB-40F0-92F4-34675199BB83}"/>
          </ac:picMkLst>
        </pc:picChg>
        <pc:picChg chg="del">
          <ac:chgData name="Yu Zheng" userId="d175820e-d815-4a4f-a61c-975967272f39" providerId="ADAL" clId="{E7572B0F-CAE1-400E-8514-7E6AE9A49EB0}" dt="2020-06-19T18:05:19.386" v="1870" actId="478"/>
          <ac:picMkLst>
            <pc:docMk/>
            <pc:sldMk cId="1904092041" sldId="259"/>
            <ac:picMk id="33" creationId="{78A541C7-8E0F-4D42-9651-28A73DB848A5}"/>
          </ac:picMkLst>
        </pc:picChg>
        <pc:picChg chg="add del mod">
          <ac:chgData name="Yu Zheng" userId="d175820e-d815-4a4f-a61c-975967272f39" providerId="ADAL" clId="{E7572B0F-CAE1-400E-8514-7E6AE9A49EB0}" dt="2020-06-19T18:22:19.391" v="2148" actId="478"/>
          <ac:picMkLst>
            <pc:docMk/>
            <pc:sldMk cId="1904092041" sldId="259"/>
            <ac:picMk id="36" creationId="{E428C82A-7C94-490E-BA91-FE7D9413E76C}"/>
          </ac:picMkLst>
        </pc:picChg>
        <pc:picChg chg="del">
          <ac:chgData name="Yu Zheng" userId="d175820e-d815-4a4f-a61c-975967272f39" providerId="ADAL" clId="{E7572B0F-CAE1-400E-8514-7E6AE9A49EB0}" dt="2020-06-19T18:05:19.386" v="1870" actId="478"/>
          <ac:picMkLst>
            <pc:docMk/>
            <pc:sldMk cId="1904092041" sldId="259"/>
            <ac:picMk id="38" creationId="{E3C0AAA1-D72B-4339-AB0F-23695B052A83}"/>
          </ac:picMkLst>
        </pc:picChg>
        <pc:picChg chg="add mod">
          <ac:chgData name="Yu Zheng" userId="d175820e-d815-4a4f-a61c-975967272f39" providerId="ADAL" clId="{E7572B0F-CAE1-400E-8514-7E6AE9A49EB0}" dt="2020-07-04T20:33:23.903" v="7248" actId="1076"/>
          <ac:picMkLst>
            <pc:docMk/>
            <pc:sldMk cId="1904092041" sldId="259"/>
            <ac:picMk id="39" creationId="{8721380C-6D40-4DF4-85E4-BDE5AAE960D1}"/>
          </ac:picMkLst>
        </pc:picChg>
        <pc:picChg chg="del">
          <ac:chgData name="Yu Zheng" userId="d175820e-d815-4a4f-a61c-975967272f39" providerId="ADAL" clId="{E7572B0F-CAE1-400E-8514-7E6AE9A49EB0}" dt="2020-06-19T18:05:19.386" v="1870" actId="478"/>
          <ac:picMkLst>
            <pc:docMk/>
            <pc:sldMk cId="1904092041" sldId="259"/>
            <ac:picMk id="40" creationId="{7E88A3BA-82C9-4590-AC05-4CAC127564CD}"/>
          </ac:picMkLst>
        </pc:picChg>
        <pc:picChg chg="del">
          <ac:chgData name="Yu Zheng" userId="d175820e-d815-4a4f-a61c-975967272f39" providerId="ADAL" clId="{E7572B0F-CAE1-400E-8514-7E6AE9A49EB0}" dt="2020-06-19T18:05:19.386" v="1870" actId="478"/>
          <ac:picMkLst>
            <pc:docMk/>
            <pc:sldMk cId="1904092041" sldId="259"/>
            <ac:picMk id="52" creationId="{C278EE27-5CC7-479B-911E-B9C1A38B1AD7}"/>
          </ac:picMkLst>
        </pc:picChg>
        <pc:picChg chg="add mod">
          <ac:chgData name="Yu Zheng" userId="d175820e-d815-4a4f-a61c-975967272f39" providerId="ADAL" clId="{E7572B0F-CAE1-400E-8514-7E6AE9A49EB0}" dt="2020-07-04T20:33:23.903" v="7248" actId="1076"/>
          <ac:picMkLst>
            <pc:docMk/>
            <pc:sldMk cId="1904092041" sldId="259"/>
            <ac:picMk id="53" creationId="{328B28AE-B597-4FB3-B765-2A5A2A91D1E9}"/>
          </ac:picMkLst>
        </pc:picChg>
        <pc:picChg chg="add del">
          <ac:chgData name="Yu Zheng" userId="d175820e-d815-4a4f-a61c-975967272f39" providerId="ADAL" clId="{E7572B0F-CAE1-400E-8514-7E6AE9A49EB0}" dt="2020-06-19T18:19:29.564" v="2140" actId="478"/>
          <ac:picMkLst>
            <pc:docMk/>
            <pc:sldMk cId="1904092041" sldId="259"/>
            <ac:picMk id="54" creationId="{CC89B952-A671-4A96-8214-13E1D3A49188}"/>
          </ac:picMkLst>
        </pc:picChg>
        <pc:picChg chg="add del mod">
          <ac:chgData name="Yu Zheng" userId="d175820e-d815-4a4f-a61c-975967272f39" providerId="ADAL" clId="{E7572B0F-CAE1-400E-8514-7E6AE9A49EB0}" dt="2020-06-19T18:21:51.514" v="2143" actId="478"/>
          <ac:picMkLst>
            <pc:docMk/>
            <pc:sldMk cId="1904092041" sldId="259"/>
            <ac:picMk id="55" creationId="{44562EA9-2248-44B6-8442-C15A0AB841CA}"/>
          </ac:picMkLst>
        </pc:picChg>
        <pc:picChg chg="add mod">
          <ac:chgData name="Yu Zheng" userId="d175820e-d815-4a4f-a61c-975967272f39" providerId="ADAL" clId="{E7572B0F-CAE1-400E-8514-7E6AE9A49EB0}" dt="2020-07-04T20:33:23.903" v="7248" actId="1076"/>
          <ac:picMkLst>
            <pc:docMk/>
            <pc:sldMk cId="1904092041" sldId="259"/>
            <ac:picMk id="1026" creationId="{8824D4C2-D04F-4849-A432-01EB93335EEA}"/>
          </ac:picMkLst>
        </pc:picChg>
        <pc:picChg chg="add mod">
          <ac:chgData name="Yu Zheng" userId="d175820e-d815-4a4f-a61c-975967272f39" providerId="ADAL" clId="{E7572B0F-CAE1-400E-8514-7E6AE9A49EB0}" dt="2020-07-04T20:33:23.903" v="7248" actId="1076"/>
          <ac:picMkLst>
            <pc:docMk/>
            <pc:sldMk cId="1904092041" sldId="259"/>
            <ac:picMk id="1028" creationId="{2CA9FF2B-B08E-4D07-A5B3-5093FD6E8BBB}"/>
          </ac:picMkLst>
        </pc:picChg>
        <pc:picChg chg="add mod">
          <ac:chgData name="Yu Zheng" userId="d175820e-d815-4a4f-a61c-975967272f39" providerId="ADAL" clId="{E7572B0F-CAE1-400E-8514-7E6AE9A49EB0}" dt="2020-07-04T20:33:23.903" v="7248" actId="1076"/>
          <ac:picMkLst>
            <pc:docMk/>
            <pc:sldMk cId="1904092041" sldId="259"/>
            <ac:picMk id="1030" creationId="{D645E818-C720-4925-ABBB-9FADC6A7ADB5}"/>
          </ac:picMkLst>
        </pc:picChg>
        <pc:cxnChg chg="add mod">
          <ac:chgData name="Yu Zheng" userId="d175820e-d815-4a4f-a61c-975967272f39" providerId="ADAL" clId="{E7572B0F-CAE1-400E-8514-7E6AE9A49EB0}" dt="2020-07-04T20:33:23.903" v="7248" actId="1076"/>
          <ac:cxnSpMkLst>
            <pc:docMk/>
            <pc:sldMk cId="1904092041" sldId="259"/>
            <ac:cxnSpMk id="6" creationId="{82D41A2D-CE1C-4E1F-9FE9-47418CE71688}"/>
          </ac:cxnSpMkLst>
        </pc:cxnChg>
        <pc:cxnChg chg="add mod">
          <ac:chgData name="Yu Zheng" userId="d175820e-d815-4a4f-a61c-975967272f39" providerId="ADAL" clId="{E7572B0F-CAE1-400E-8514-7E6AE9A49EB0}" dt="2020-07-04T20:33:23.903" v="7248" actId="1076"/>
          <ac:cxnSpMkLst>
            <pc:docMk/>
            <pc:sldMk cId="1904092041" sldId="259"/>
            <ac:cxnSpMk id="25" creationId="{57572567-AA22-4F60-9FF4-9ADA6896C416}"/>
          </ac:cxnSpMkLst>
        </pc:cxnChg>
        <pc:cxnChg chg="add mod">
          <ac:chgData name="Yu Zheng" userId="d175820e-d815-4a4f-a61c-975967272f39" providerId="ADAL" clId="{E7572B0F-CAE1-400E-8514-7E6AE9A49EB0}" dt="2020-07-04T20:33:23.903" v="7248" actId="1076"/>
          <ac:cxnSpMkLst>
            <pc:docMk/>
            <pc:sldMk cId="1904092041" sldId="259"/>
            <ac:cxnSpMk id="29" creationId="{3D1331C8-8244-4C57-B988-FA0464FDB73A}"/>
          </ac:cxnSpMkLst>
        </pc:cxnChg>
        <pc:cxnChg chg="add mod">
          <ac:chgData name="Yu Zheng" userId="d175820e-d815-4a4f-a61c-975967272f39" providerId="ADAL" clId="{E7572B0F-CAE1-400E-8514-7E6AE9A49EB0}" dt="2020-07-04T20:33:23.903" v="7248" actId="1076"/>
          <ac:cxnSpMkLst>
            <pc:docMk/>
            <pc:sldMk cId="1904092041" sldId="259"/>
            <ac:cxnSpMk id="30" creationId="{12D79668-9657-4620-B149-743A7F7E798B}"/>
          </ac:cxnSpMkLst>
        </pc:cxnChg>
        <pc:cxnChg chg="add mod">
          <ac:chgData name="Yu Zheng" userId="d175820e-d815-4a4f-a61c-975967272f39" providerId="ADAL" clId="{E7572B0F-CAE1-400E-8514-7E6AE9A49EB0}" dt="2020-07-04T20:33:23.903" v="7248" actId="1076"/>
          <ac:cxnSpMkLst>
            <pc:docMk/>
            <pc:sldMk cId="1904092041" sldId="259"/>
            <ac:cxnSpMk id="44" creationId="{FB2BDFC1-DEC5-4CBD-9910-354717B5882A}"/>
          </ac:cxnSpMkLst>
        </pc:cxnChg>
        <pc:cxnChg chg="add mod">
          <ac:chgData name="Yu Zheng" userId="d175820e-d815-4a4f-a61c-975967272f39" providerId="ADAL" clId="{E7572B0F-CAE1-400E-8514-7E6AE9A49EB0}" dt="2020-07-04T20:33:23.903" v="7248" actId="1076"/>
          <ac:cxnSpMkLst>
            <pc:docMk/>
            <pc:sldMk cId="1904092041" sldId="259"/>
            <ac:cxnSpMk id="46" creationId="{79344A7C-C891-4AB5-806C-6B239C9A6DBB}"/>
          </ac:cxnSpMkLst>
        </pc:cxnChg>
        <pc:cxnChg chg="add mod">
          <ac:chgData name="Yu Zheng" userId="d175820e-d815-4a4f-a61c-975967272f39" providerId="ADAL" clId="{E7572B0F-CAE1-400E-8514-7E6AE9A49EB0}" dt="2020-07-04T20:33:23.903" v="7248" actId="1076"/>
          <ac:cxnSpMkLst>
            <pc:docMk/>
            <pc:sldMk cId="1904092041" sldId="259"/>
            <ac:cxnSpMk id="49" creationId="{CD4BA10A-036F-4910-9C26-F3F14D1B1410}"/>
          </ac:cxnSpMkLst>
        </pc:cxnChg>
        <pc:cxnChg chg="add mod">
          <ac:chgData name="Yu Zheng" userId="d175820e-d815-4a4f-a61c-975967272f39" providerId="ADAL" clId="{E7572B0F-CAE1-400E-8514-7E6AE9A49EB0}" dt="2020-07-04T20:33:23.903" v="7248" actId="1076"/>
          <ac:cxnSpMkLst>
            <pc:docMk/>
            <pc:sldMk cId="1904092041" sldId="259"/>
            <ac:cxnSpMk id="50" creationId="{B46B03CE-AB4D-4837-B903-BB075F742AD7}"/>
          </ac:cxnSpMkLst>
        </pc:cxnChg>
        <pc:cxnChg chg="add mod">
          <ac:chgData name="Yu Zheng" userId="d175820e-d815-4a4f-a61c-975967272f39" providerId="ADAL" clId="{E7572B0F-CAE1-400E-8514-7E6AE9A49EB0}" dt="2020-07-04T20:33:23.903" v="7248" actId="1076"/>
          <ac:cxnSpMkLst>
            <pc:docMk/>
            <pc:sldMk cId="1904092041" sldId="259"/>
            <ac:cxnSpMk id="57" creationId="{265BC411-D985-46B0-A72B-3D9093402CAE}"/>
          </ac:cxnSpMkLst>
        </pc:cxnChg>
        <pc:cxnChg chg="add mod">
          <ac:chgData name="Yu Zheng" userId="d175820e-d815-4a4f-a61c-975967272f39" providerId="ADAL" clId="{E7572B0F-CAE1-400E-8514-7E6AE9A49EB0}" dt="2020-07-04T20:33:23.903" v="7248" actId="1076"/>
          <ac:cxnSpMkLst>
            <pc:docMk/>
            <pc:sldMk cId="1904092041" sldId="259"/>
            <ac:cxnSpMk id="59" creationId="{503B086F-4052-428A-AA07-F23E48785E0F}"/>
          </ac:cxnSpMkLst>
        </pc:cxnChg>
      </pc:sldChg>
      <pc:sldChg chg="add del ord">
        <pc:chgData name="Yu Zheng" userId="d175820e-d815-4a4f-a61c-975967272f39" providerId="ADAL" clId="{E7572B0F-CAE1-400E-8514-7E6AE9A49EB0}" dt="2020-06-19T20:08:39.583" v="3502" actId="2696"/>
        <pc:sldMkLst>
          <pc:docMk/>
          <pc:sldMk cId="789879229" sldId="260"/>
        </pc:sldMkLst>
      </pc:sldChg>
      <pc:sldChg chg="addSp delSp modSp add">
        <pc:chgData name="Yu Zheng" userId="d175820e-d815-4a4f-a61c-975967272f39" providerId="ADAL" clId="{E7572B0F-CAE1-400E-8514-7E6AE9A49EB0}" dt="2020-07-06T13:41:43.443" v="8196" actId="1076"/>
        <pc:sldMkLst>
          <pc:docMk/>
          <pc:sldMk cId="4160344420" sldId="261"/>
        </pc:sldMkLst>
        <pc:spChg chg="mod">
          <ac:chgData name="Yu Zheng" userId="d175820e-d815-4a4f-a61c-975967272f39" providerId="ADAL" clId="{E7572B0F-CAE1-400E-8514-7E6AE9A49EB0}" dt="2020-06-19T19:40:49.242" v="2929" actId="1076"/>
          <ac:spMkLst>
            <pc:docMk/>
            <pc:sldMk cId="4160344420" sldId="261"/>
            <ac:spMk id="11" creationId="{99FBAD07-4670-4993-A774-C840521036A9}"/>
          </ac:spMkLst>
        </pc:spChg>
        <pc:spChg chg="del">
          <ac:chgData name="Yu Zheng" userId="d175820e-d815-4a4f-a61c-975967272f39" providerId="ADAL" clId="{E7572B0F-CAE1-400E-8514-7E6AE9A49EB0}" dt="2020-06-19T19:40:51.882" v="2930" actId="478"/>
          <ac:spMkLst>
            <pc:docMk/>
            <pc:sldMk cId="4160344420" sldId="261"/>
            <ac:spMk id="15" creationId="{3B6B3783-EA11-4932-82DC-B4022038B33C}"/>
          </ac:spMkLst>
        </pc:spChg>
        <pc:spChg chg="del">
          <ac:chgData name="Yu Zheng" userId="d175820e-d815-4a4f-a61c-975967272f39" providerId="ADAL" clId="{E7572B0F-CAE1-400E-8514-7E6AE9A49EB0}" dt="2020-06-19T19:40:51.882" v="2930" actId="478"/>
          <ac:spMkLst>
            <pc:docMk/>
            <pc:sldMk cId="4160344420" sldId="261"/>
            <ac:spMk id="17" creationId="{B25F33AC-FB93-4471-A1CB-55B2FBDB888E}"/>
          </ac:spMkLst>
        </pc:spChg>
        <pc:spChg chg="add mod">
          <ac:chgData name="Yu Zheng" userId="d175820e-d815-4a4f-a61c-975967272f39" providerId="ADAL" clId="{E7572B0F-CAE1-400E-8514-7E6AE9A49EB0}" dt="2020-06-19T19:40:55.062" v="2931" actId="1076"/>
          <ac:spMkLst>
            <pc:docMk/>
            <pc:sldMk cId="4160344420" sldId="261"/>
            <ac:spMk id="25" creationId="{C1AA2E98-F0A9-4484-8970-059AE36BCBCF}"/>
          </ac:spMkLst>
        </pc:spChg>
        <pc:spChg chg="add del mod">
          <ac:chgData name="Yu Zheng" userId="d175820e-d815-4a4f-a61c-975967272f39" providerId="ADAL" clId="{E7572B0F-CAE1-400E-8514-7E6AE9A49EB0}" dt="2020-07-06T02:17:54.665" v="7768" actId="478"/>
          <ac:spMkLst>
            <pc:docMk/>
            <pc:sldMk cId="4160344420" sldId="261"/>
            <ac:spMk id="26" creationId="{E647B2D8-27AF-479B-B54D-B6BC7666808E}"/>
          </ac:spMkLst>
        </pc:spChg>
        <pc:spChg chg="del">
          <ac:chgData name="Yu Zheng" userId="d175820e-d815-4a4f-a61c-975967272f39" providerId="ADAL" clId="{E7572B0F-CAE1-400E-8514-7E6AE9A49EB0}" dt="2020-06-19T18:56:03.279" v="2372" actId="478"/>
          <ac:spMkLst>
            <pc:docMk/>
            <pc:sldMk cId="4160344420" sldId="261"/>
            <ac:spMk id="27" creationId="{4300BB6E-E187-410F-9922-20C38D9F26E3}"/>
          </ac:spMkLst>
        </pc:spChg>
        <pc:spChg chg="add del mod">
          <ac:chgData name="Yu Zheng" userId="d175820e-d815-4a4f-a61c-975967272f39" providerId="ADAL" clId="{E7572B0F-CAE1-400E-8514-7E6AE9A49EB0}" dt="2020-06-19T19:33:28.995" v="2809" actId="478"/>
          <ac:spMkLst>
            <pc:docMk/>
            <pc:sldMk cId="4160344420" sldId="261"/>
            <ac:spMk id="28" creationId="{6BCA122F-6A41-47E0-8B57-3D0F4E6B8795}"/>
          </ac:spMkLst>
        </pc:spChg>
        <pc:spChg chg="del">
          <ac:chgData name="Yu Zheng" userId="d175820e-d815-4a4f-a61c-975967272f39" providerId="ADAL" clId="{E7572B0F-CAE1-400E-8514-7E6AE9A49EB0}" dt="2020-06-19T18:56:03.279" v="2372" actId="478"/>
          <ac:spMkLst>
            <pc:docMk/>
            <pc:sldMk cId="4160344420" sldId="261"/>
            <ac:spMk id="30" creationId="{BFC9EB4D-7B30-4EFE-8EBD-ABEBFC5ED54A}"/>
          </ac:spMkLst>
        </pc:spChg>
        <pc:spChg chg="del">
          <ac:chgData name="Yu Zheng" userId="d175820e-d815-4a4f-a61c-975967272f39" providerId="ADAL" clId="{E7572B0F-CAE1-400E-8514-7E6AE9A49EB0}" dt="2020-06-19T18:56:03.279" v="2372" actId="478"/>
          <ac:spMkLst>
            <pc:docMk/>
            <pc:sldMk cId="4160344420" sldId="261"/>
            <ac:spMk id="33" creationId="{752967C5-7104-4D52-AD41-779183A00920}"/>
          </ac:spMkLst>
        </pc:spChg>
        <pc:spChg chg="add mod">
          <ac:chgData name="Yu Zheng" userId="d175820e-d815-4a4f-a61c-975967272f39" providerId="ADAL" clId="{E7572B0F-CAE1-400E-8514-7E6AE9A49EB0}" dt="2020-07-06T13:41:43.443" v="8196" actId="1076"/>
          <ac:spMkLst>
            <pc:docMk/>
            <pc:sldMk cId="4160344420" sldId="261"/>
            <ac:spMk id="34" creationId="{B76875C0-2C78-482C-8382-D95AC3AA78AA}"/>
          </ac:spMkLst>
        </pc:spChg>
        <pc:spChg chg="del">
          <ac:chgData name="Yu Zheng" userId="d175820e-d815-4a4f-a61c-975967272f39" providerId="ADAL" clId="{E7572B0F-CAE1-400E-8514-7E6AE9A49EB0}" dt="2020-06-19T18:56:03.279" v="2372" actId="478"/>
          <ac:spMkLst>
            <pc:docMk/>
            <pc:sldMk cId="4160344420" sldId="261"/>
            <ac:spMk id="36" creationId="{7A42512E-B8DB-47D5-8F7C-C2EF7FCE2F92}"/>
          </ac:spMkLst>
        </pc:spChg>
        <pc:spChg chg="del">
          <ac:chgData name="Yu Zheng" userId="d175820e-d815-4a4f-a61c-975967272f39" providerId="ADAL" clId="{E7572B0F-CAE1-400E-8514-7E6AE9A49EB0}" dt="2020-06-19T18:56:17.091" v="2378" actId="478"/>
          <ac:spMkLst>
            <pc:docMk/>
            <pc:sldMk cId="4160344420" sldId="261"/>
            <ac:spMk id="44" creationId="{3ECBF043-018D-4750-8C9F-D07B6FC6AF11}"/>
          </ac:spMkLst>
        </pc:spChg>
        <pc:spChg chg="del">
          <ac:chgData name="Yu Zheng" userId="d175820e-d815-4a4f-a61c-975967272f39" providerId="ADAL" clId="{E7572B0F-CAE1-400E-8514-7E6AE9A49EB0}" dt="2020-06-19T18:56:07.374" v="2375" actId="478"/>
          <ac:spMkLst>
            <pc:docMk/>
            <pc:sldMk cId="4160344420" sldId="261"/>
            <ac:spMk id="47" creationId="{A66C6002-2452-4D1F-8299-4F751CAA11C2}"/>
          </ac:spMkLst>
        </pc:spChg>
        <pc:spChg chg="add mod">
          <ac:chgData name="Yu Zheng" userId="d175820e-d815-4a4f-a61c-975967272f39" providerId="ADAL" clId="{E7572B0F-CAE1-400E-8514-7E6AE9A49EB0}" dt="2020-07-06T13:41:43.443" v="8196" actId="1076"/>
          <ac:spMkLst>
            <pc:docMk/>
            <pc:sldMk cId="4160344420" sldId="261"/>
            <ac:spMk id="50" creationId="{6A7D0A73-259A-4632-858C-A3FC2A68B699}"/>
          </ac:spMkLst>
        </pc:spChg>
        <pc:spChg chg="add mod">
          <ac:chgData name="Yu Zheng" userId="d175820e-d815-4a4f-a61c-975967272f39" providerId="ADAL" clId="{E7572B0F-CAE1-400E-8514-7E6AE9A49EB0}" dt="2020-07-06T13:41:43.443" v="8196" actId="1076"/>
          <ac:spMkLst>
            <pc:docMk/>
            <pc:sldMk cId="4160344420" sldId="261"/>
            <ac:spMk id="55" creationId="{C75418C8-987D-420B-9408-C1CD57D50366}"/>
          </ac:spMkLst>
        </pc:spChg>
        <pc:spChg chg="add mod">
          <ac:chgData name="Yu Zheng" userId="d175820e-d815-4a4f-a61c-975967272f39" providerId="ADAL" clId="{E7572B0F-CAE1-400E-8514-7E6AE9A49EB0}" dt="2020-07-06T13:41:43.443" v="8196" actId="1076"/>
          <ac:spMkLst>
            <pc:docMk/>
            <pc:sldMk cId="4160344420" sldId="261"/>
            <ac:spMk id="59" creationId="{53801D50-F522-409D-8C53-5E8037B0ABF5}"/>
          </ac:spMkLst>
        </pc:spChg>
        <pc:spChg chg="mod">
          <ac:chgData name="Yu Zheng" userId="d175820e-d815-4a4f-a61c-975967272f39" providerId="ADAL" clId="{E7572B0F-CAE1-400E-8514-7E6AE9A49EB0}" dt="2020-06-19T19:05:01.332" v="2497" actId="1076"/>
          <ac:spMkLst>
            <pc:docMk/>
            <pc:sldMk cId="4160344420" sldId="261"/>
            <ac:spMk id="61" creationId="{61F88F66-EBCB-4FB8-BF88-53AFE9BE10AF}"/>
          </ac:spMkLst>
        </pc:spChg>
        <pc:spChg chg="add mod">
          <ac:chgData name="Yu Zheng" userId="d175820e-d815-4a4f-a61c-975967272f39" providerId="ADAL" clId="{E7572B0F-CAE1-400E-8514-7E6AE9A49EB0}" dt="2020-07-06T13:41:43.443" v="8196" actId="1076"/>
          <ac:spMkLst>
            <pc:docMk/>
            <pc:sldMk cId="4160344420" sldId="261"/>
            <ac:spMk id="65" creationId="{8CAB5289-8BA7-487B-95F5-83A5BE34020A}"/>
          </ac:spMkLst>
        </pc:spChg>
        <pc:spChg chg="add mod">
          <ac:chgData name="Yu Zheng" userId="d175820e-d815-4a4f-a61c-975967272f39" providerId="ADAL" clId="{E7572B0F-CAE1-400E-8514-7E6AE9A49EB0}" dt="2020-07-06T13:41:43.443" v="8196" actId="1076"/>
          <ac:spMkLst>
            <pc:docMk/>
            <pc:sldMk cId="4160344420" sldId="261"/>
            <ac:spMk id="66" creationId="{2E032072-625B-4B8B-89AC-233A38C0F112}"/>
          </ac:spMkLst>
        </pc:spChg>
        <pc:picChg chg="del mod ord">
          <ac:chgData name="Yu Zheng" userId="d175820e-d815-4a4f-a61c-975967272f39" providerId="ADAL" clId="{E7572B0F-CAE1-400E-8514-7E6AE9A49EB0}" dt="2020-06-19T19:33:27.181" v="2808" actId="478"/>
          <ac:picMkLst>
            <pc:docMk/>
            <pc:sldMk cId="4160344420" sldId="261"/>
            <ac:picMk id="3" creationId="{19CBCC9F-4F82-4806-8933-4C1949F29A7B}"/>
          </ac:picMkLst>
        </pc:picChg>
        <pc:picChg chg="del mod ord">
          <ac:chgData name="Yu Zheng" userId="d175820e-d815-4a4f-a61c-975967272f39" providerId="ADAL" clId="{E7572B0F-CAE1-400E-8514-7E6AE9A49EB0}" dt="2020-07-06T02:18:29.352" v="7793" actId="478"/>
          <ac:picMkLst>
            <pc:docMk/>
            <pc:sldMk cId="4160344420" sldId="261"/>
            <ac:picMk id="3" creationId="{747F94DE-C91D-4D8D-81B8-7727EA2D4407}"/>
          </ac:picMkLst>
        </pc:picChg>
        <pc:picChg chg="del mod">
          <ac:chgData name="Yu Zheng" userId="d175820e-d815-4a4f-a61c-975967272f39" providerId="ADAL" clId="{E7572B0F-CAE1-400E-8514-7E6AE9A49EB0}" dt="2020-07-06T02:17:55.458" v="7769" actId="478"/>
          <ac:picMkLst>
            <pc:docMk/>
            <pc:sldMk cId="4160344420" sldId="261"/>
            <ac:picMk id="5" creationId="{CFDF1BCB-1A1A-4578-A35A-DCF628ED321B}"/>
          </ac:picMkLst>
        </pc:picChg>
        <pc:picChg chg="del mod">
          <ac:chgData name="Yu Zheng" userId="d175820e-d815-4a4f-a61c-975967272f39" providerId="ADAL" clId="{E7572B0F-CAE1-400E-8514-7E6AE9A49EB0}" dt="2020-06-19T19:33:27.181" v="2808" actId="478"/>
          <ac:picMkLst>
            <pc:docMk/>
            <pc:sldMk cId="4160344420" sldId="261"/>
            <ac:picMk id="5" creationId="{F74A52B2-BEFF-4FD4-A80E-5CAC58C9CB3E}"/>
          </ac:picMkLst>
        </pc:picChg>
        <pc:picChg chg="mod">
          <ac:chgData name="Yu Zheng" userId="d175820e-d815-4a4f-a61c-975967272f39" providerId="ADAL" clId="{E7572B0F-CAE1-400E-8514-7E6AE9A49EB0}" dt="2020-06-19T19:06:49.855" v="2571" actId="1076"/>
          <ac:picMkLst>
            <pc:docMk/>
            <pc:sldMk cId="4160344420" sldId="261"/>
            <ac:picMk id="7" creationId="{38539D51-9100-4759-ABDB-ACE777D5E27A}"/>
          </ac:picMkLst>
        </pc:picChg>
        <pc:picChg chg="mod ord">
          <ac:chgData name="Yu Zheng" userId="d175820e-d815-4a4f-a61c-975967272f39" providerId="ADAL" clId="{E7572B0F-CAE1-400E-8514-7E6AE9A49EB0}" dt="2020-07-06T13:41:43.443" v="8196" actId="1076"/>
          <ac:picMkLst>
            <pc:docMk/>
            <pc:sldMk cId="4160344420" sldId="261"/>
            <ac:picMk id="8" creationId="{D4FD950C-EFE1-497E-B703-B13B760DF3CA}"/>
          </ac:picMkLst>
        </pc:picChg>
        <pc:picChg chg="del mod ord">
          <ac:chgData name="Yu Zheng" userId="d175820e-d815-4a4f-a61c-975967272f39" providerId="ADAL" clId="{E7572B0F-CAE1-400E-8514-7E6AE9A49EB0}" dt="2020-06-19T19:33:27.181" v="2808" actId="478"/>
          <ac:picMkLst>
            <pc:docMk/>
            <pc:sldMk cId="4160344420" sldId="261"/>
            <ac:picMk id="9" creationId="{3001603D-280D-448C-91F2-30EBD5002AD2}"/>
          </ac:picMkLst>
        </pc:picChg>
        <pc:picChg chg="del mod ord">
          <ac:chgData name="Yu Zheng" userId="d175820e-d815-4a4f-a61c-975967272f39" providerId="ADAL" clId="{E7572B0F-CAE1-400E-8514-7E6AE9A49EB0}" dt="2020-07-06T02:20:00.357" v="7851" actId="478"/>
          <ac:picMkLst>
            <pc:docMk/>
            <pc:sldMk cId="4160344420" sldId="261"/>
            <ac:picMk id="10" creationId="{BE6DE95E-8E18-478D-B7A2-84117FC3D97F}"/>
          </ac:picMkLst>
        </pc:picChg>
        <pc:picChg chg="del mod ord">
          <ac:chgData name="Yu Zheng" userId="d175820e-d815-4a4f-a61c-975967272f39" providerId="ADAL" clId="{E7572B0F-CAE1-400E-8514-7E6AE9A49EB0}" dt="2020-06-19T19:21:55.079" v="2641" actId="478"/>
          <ac:picMkLst>
            <pc:docMk/>
            <pc:sldMk cId="4160344420" sldId="261"/>
            <ac:picMk id="12" creationId="{EA102887-8831-4483-8044-2C162E8D2D18}"/>
          </ac:picMkLst>
        </pc:picChg>
        <pc:picChg chg="del">
          <ac:chgData name="Yu Zheng" userId="d175820e-d815-4a4f-a61c-975967272f39" providerId="ADAL" clId="{E7572B0F-CAE1-400E-8514-7E6AE9A49EB0}" dt="2020-06-19T18:56:03.279" v="2372" actId="478"/>
          <ac:picMkLst>
            <pc:docMk/>
            <pc:sldMk cId="4160344420" sldId="261"/>
            <ac:picMk id="13" creationId="{027BBB85-F4EA-41A5-9E70-26A1277D5699}"/>
          </ac:picMkLst>
        </pc:picChg>
        <pc:picChg chg="mod ord">
          <ac:chgData name="Yu Zheng" userId="d175820e-d815-4a4f-a61c-975967272f39" providerId="ADAL" clId="{E7572B0F-CAE1-400E-8514-7E6AE9A49EB0}" dt="2020-07-06T13:41:43.443" v="8196" actId="1076"/>
          <ac:picMkLst>
            <pc:docMk/>
            <pc:sldMk cId="4160344420" sldId="261"/>
            <ac:picMk id="13" creationId="{602C6864-64FA-4ABE-B20B-07B6E146F236}"/>
          </ac:picMkLst>
        </pc:picChg>
        <pc:picChg chg="del">
          <ac:chgData name="Yu Zheng" userId="d175820e-d815-4a4f-a61c-975967272f39" providerId="ADAL" clId="{E7572B0F-CAE1-400E-8514-7E6AE9A49EB0}" dt="2020-06-19T19:40:51.882" v="2930" actId="478"/>
          <ac:picMkLst>
            <pc:docMk/>
            <pc:sldMk cId="4160344420" sldId="261"/>
            <ac:picMk id="14" creationId="{E3AEB5DD-8FEF-4366-B9F3-FA0F2F5ED6E7}"/>
          </ac:picMkLst>
        </pc:picChg>
        <pc:picChg chg="mod ord">
          <ac:chgData name="Yu Zheng" userId="d175820e-d815-4a4f-a61c-975967272f39" providerId="ADAL" clId="{E7572B0F-CAE1-400E-8514-7E6AE9A49EB0}" dt="2020-07-06T13:41:43.443" v="8196" actId="1076"/>
          <ac:picMkLst>
            <pc:docMk/>
            <pc:sldMk cId="4160344420" sldId="261"/>
            <ac:picMk id="15" creationId="{136B5480-5BAA-4F06-9777-DFF4CAA75B14}"/>
          </ac:picMkLst>
        </pc:picChg>
        <pc:picChg chg="del">
          <ac:chgData name="Yu Zheng" userId="d175820e-d815-4a4f-a61c-975967272f39" providerId="ADAL" clId="{E7572B0F-CAE1-400E-8514-7E6AE9A49EB0}" dt="2020-06-19T19:40:51.882" v="2930" actId="478"/>
          <ac:picMkLst>
            <pc:docMk/>
            <pc:sldMk cId="4160344420" sldId="261"/>
            <ac:picMk id="16" creationId="{F224C32D-D5D1-46FD-870A-5DD825BA8DCD}"/>
          </ac:picMkLst>
        </pc:picChg>
        <pc:picChg chg="mod ord">
          <ac:chgData name="Yu Zheng" userId="d175820e-d815-4a4f-a61c-975967272f39" providerId="ADAL" clId="{E7572B0F-CAE1-400E-8514-7E6AE9A49EB0}" dt="2020-07-06T13:41:43.443" v="8196" actId="1076"/>
          <ac:picMkLst>
            <pc:docMk/>
            <pc:sldMk cId="4160344420" sldId="261"/>
            <ac:picMk id="17" creationId="{1664F654-2C24-4A79-AA6E-161B2D133941}"/>
          </ac:picMkLst>
        </pc:picChg>
        <pc:picChg chg="del">
          <ac:chgData name="Yu Zheng" userId="d175820e-d815-4a4f-a61c-975967272f39" providerId="ADAL" clId="{E7572B0F-CAE1-400E-8514-7E6AE9A49EB0}" dt="2020-06-19T18:56:03.279" v="2372" actId="478"/>
          <ac:picMkLst>
            <pc:docMk/>
            <pc:sldMk cId="4160344420" sldId="261"/>
            <ac:picMk id="19" creationId="{D54EED68-E283-461B-9A74-CADED6A28829}"/>
          </ac:picMkLst>
        </pc:picChg>
        <pc:picChg chg="del mod ord">
          <ac:chgData name="Yu Zheng" userId="d175820e-d815-4a4f-a61c-975967272f39" providerId="ADAL" clId="{E7572B0F-CAE1-400E-8514-7E6AE9A49EB0}" dt="2020-06-19T19:22:07.512" v="2654" actId="478"/>
          <ac:picMkLst>
            <pc:docMk/>
            <pc:sldMk cId="4160344420" sldId="261"/>
            <ac:picMk id="20" creationId="{E5D2E10B-EE02-4A20-B71F-588588ACF089}"/>
          </ac:picMkLst>
        </pc:picChg>
        <pc:picChg chg="del">
          <ac:chgData name="Yu Zheng" userId="d175820e-d815-4a4f-a61c-975967272f39" providerId="ADAL" clId="{E7572B0F-CAE1-400E-8514-7E6AE9A49EB0}" dt="2020-06-19T18:56:03.279" v="2372" actId="478"/>
          <ac:picMkLst>
            <pc:docMk/>
            <pc:sldMk cId="4160344420" sldId="261"/>
            <ac:picMk id="21" creationId="{A4C24F8D-5A35-4B21-8C5E-9BE9D6EC09E5}"/>
          </ac:picMkLst>
        </pc:picChg>
        <pc:picChg chg="add del mod">
          <ac:chgData name="Yu Zheng" userId="d175820e-d815-4a4f-a61c-975967272f39" providerId="ADAL" clId="{E7572B0F-CAE1-400E-8514-7E6AE9A49EB0}" dt="2020-06-19T19:04:00.816" v="2469" actId="478"/>
          <ac:picMkLst>
            <pc:docMk/>
            <pc:sldMk cId="4160344420" sldId="261"/>
            <ac:picMk id="22" creationId="{B2124B43-5166-4216-8863-2392382E5348}"/>
          </ac:picMkLst>
        </pc:picChg>
        <pc:picChg chg="mod">
          <ac:chgData name="Yu Zheng" userId="d175820e-d815-4a4f-a61c-975967272f39" providerId="ADAL" clId="{E7572B0F-CAE1-400E-8514-7E6AE9A49EB0}" dt="2020-07-06T00:51:04.671" v="7441" actId="208"/>
          <ac:picMkLst>
            <pc:docMk/>
            <pc:sldMk cId="4160344420" sldId="261"/>
            <ac:picMk id="23" creationId="{35C646C0-FBF7-489B-A738-7287B142D88B}"/>
          </ac:picMkLst>
        </pc:picChg>
        <pc:picChg chg="del">
          <ac:chgData name="Yu Zheng" userId="d175820e-d815-4a4f-a61c-975967272f39" providerId="ADAL" clId="{E7572B0F-CAE1-400E-8514-7E6AE9A49EB0}" dt="2020-06-19T18:56:14.129" v="2377" actId="478"/>
          <ac:picMkLst>
            <pc:docMk/>
            <pc:sldMk cId="4160344420" sldId="261"/>
            <ac:picMk id="24" creationId="{A69FF37D-A7D5-4BF9-BDDC-D29D9E93173D}"/>
          </ac:picMkLst>
        </pc:picChg>
        <pc:picChg chg="add del mod">
          <ac:chgData name="Yu Zheng" userId="d175820e-d815-4a4f-a61c-975967272f39" providerId="ADAL" clId="{E7572B0F-CAE1-400E-8514-7E6AE9A49EB0}" dt="2020-06-19T19:07:04.466" v="2585" actId="478"/>
          <ac:picMkLst>
            <pc:docMk/>
            <pc:sldMk cId="4160344420" sldId="261"/>
            <ac:picMk id="31" creationId="{446B2ED4-FCA8-4879-953E-E5E74FC56769}"/>
          </ac:picMkLst>
        </pc:picChg>
        <pc:picChg chg="del mod ord">
          <ac:chgData name="Yu Zheng" userId="d175820e-d815-4a4f-a61c-975967272f39" providerId="ADAL" clId="{E7572B0F-CAE1-400E-8514-7E6AE9A49EB0}" dt="2020-06-19T19:26:37.748" v="2690" actId="478"/>
          <ac:picMkLst>
            <pc:docMk/>
            <pc:sldMk cId="4160344420" sldId="261"/>
            <ac:picMk id="32" creationId="{B71D7633-5F2E-4CB9-A52E-51C1C9BBB3A9}"/>
          </ac:picMkLst>
        </pc:picChg>
        <pc:picChg chg="add del mod">
          <ac:chgData name="Yu Zheng" userId="d175820e-d815-4a4f-a61c-975967272f39" providerId="ADAL" clId="{E7572B0F-CAE1-400E-8514-7E6AE9A49EB0}" dt="2020-06-19T19:21:21.658" v="2629" actId="478"/>
          <ac:picMkLst>
            <pc:docMk/>
            <pc:sldMk cId="4160344420" sldId="261"/>
            <ac:picMk id="35" creationId="{AC1C883A-42D3-45EE-B5A0-D5971BA2A12E}"/>
          </ac:picMkLst>
        </pc:picChg>
        <pc:picChg chg="del">
          <ac:chgData name="Yu Zheng" userId="d175820e-d815-4a4f-a61c-975967272f39" providerId="ADAL" clId="{E7572B0F-CAE1-400E-8514-7E6AE9A49EB0}" dt="2020-06-19T18:56:05.617" v="2373" actId="478"/>
          <ac:picMkLst>
            <pc:docMk/>
            <pc:sldMk cId="4160344420" sldId="261"/>
            <ac:picMk id="38" creationId="{996AA9DC-8321-45ED-B819-340FC454D787}"/>
          </ac:picMkLst>
        </pc:picChg>
        <pc:picChg chg="del mod">
          <ac:chgData name="Yu Zheng" userId="d175820e-d815-4a4f-a61c-975967272f39" providerId="ADAL" clId="{E7572B0F-CAE1-400E-8514-7E6AE9A49EB0}" dt="2020-06-19T19:25:33.850" v="2676" actId="478"/>
          <ac:picMkLst>
            <pc:docMk/>
            <pc:sldMk cId="4160344420" sldId="261"/>
            <ac:picMk id="39" creationId="{7B0B4263-57E6-4C18-A08E-7BF15FF69CAF}"/>
          </ac:picMkLst>
        </pc:picChg>
        <pc:picChg chg="del mod ord">
          <ac:chgData name="Yu Zheng" userId="d175820e-d815-4a4f-a61c-975967272f39" providerId="ADAL" clId="{E7572B0F-CAE1-400E-8514-7E6AE9A49EB0}" dt="2020-06-19T19:26:36.391" v="2689" actId="478"/>
          <ac:picMkLst>
            <pc:docMk/>
            <pc:sldMk cId="4160344420" sldId="261"/>
            <ac:picMk id="41" creationId="{AD230900-6406-4FAA-BAF9-108C0C6218AE}"/>
          </ac:picMkLst>
        </pc:picChg>
        <pc:picChg chg="del mod ord">
          <ac:chgData name="Yu Zheng" userId="d175820e-d815-4a4f-a61c-975967272f39" providerId="ADAL" clId="{E7572B0F-CAE1-400E-8514-7E6AE9A49EB0}" dt="2020-07-06T00:43:02.425" v="7422" actId="478"/>
          <ac:picMkLst>
            <pc:docMk/>
            <pc:sldMk cId="4160344420" sldId="261"/>
            <ac:picMk id="43" creationId="{D5798F42-60C8-4EC8-935C-783ECB1326CF}"/>
          </ac:picMkLst>
        </pc:picChg>
        <pc:picChg chg="add mod">
          <ac:chgData name="Yu Zheng" userId="d175820e-d815-4a4f-a61c-975967272f39" providerId="ADAL" clId="{E7572B0F-CAE1-400E-8514-7E6AE9A49EB0}" dt="2020-07-06T13:41:43.443" v="8196" actId="1076"/>
          <ac:picMkLst>
            <pc:docMk/>
            <pc:sldMk cId="4160344420" sldId="261"/>
            <ac:picMk id="48" creationId="{28E875E3-17E2-4CAB-8B3B-86D62C0B1508}"/>
          </ac:picMkLst>
        </pc:picChg>
        <pc:picChg chg="del mod">
          <ac:chgData name="Yu Zheng" userId="d175820e-d815-4a4f-a61c-975967272f39" providerId="ADAL" clId="{E7572B0F-CAE1-400E-8514-7E6AE9A49EB0}" dt="2020-06-19T19:29:48.708" v="2759" actId="478"/>
          <ac:picMkLst>
            <pc:docMk/>
            <pc:sldMk cId="4160344420" sldId="261"/>
            <ac:picMk id="51" creationId="{A4DF834E-6FAD-4BE3-9697-A8AA8FA45E84}"/>
          </ac:picMkLst>
        </pc:picChg>
        <pc:picChg chg="del mod ord">
          <ac:chgData name="Yu Zheng" userId="d175820e-d815-4a4f-a61c-975967272f39" providerId="ADAL" clId="{E7572B0F-CAE1-400E-8514-7E6AE9A49EB0}" dt="2020-07-06T02:18:44.588" v="7813" actId="478"/>
          <ac:picMkLst>
            <pc:docMk/>
            <pc:sldMk cId="4160344420" sldId="261"/>
            <ac:picMk id="53" creationId="{ACB64CC7-A329-40DA-B685-F3A59960C5F3}"/>
          </ac:picMkLst>
        </pc:picChg>
        <pc:picChg chg="add del mod">
          <ac:chgData name="Yu Zheng" userId="d175820e-d815-4a4f-a61c-975967272f39" providerId="ADAL" clId="{E7572B0F-CAE1-400E-8514-7E6AE9A49EB0}" dt="2020-06-19T19:30:46.608" v="2779" actId="478"/>
          <ac:picMkLst>
            <pc:docMk/>
            <pc:sldMk cId="4160344420" sldId="261"/>
            <ac:picMk id="56" creationId="{4417C740-033E-4051-B588-29C4F32181A7}"/>
          </ac:picMkLst>
        </pc:picChg>
        <pc:picChg chg="add mod">
          <ac:chgData name="Yu Zheng" userId="d175820e-d815-4a4f-a61c-975967272f39" providerId="ADAL" clId="{E7572B0F-CAE1-400E-8514-7E6AE9A49EB0}" dt="2020-07-06T13:41:43.443" v="8196" actId="1076"/>
          <ac:picMkLst>
            <pc:docMk/>
            <pc:sldMk cId="4160344420" sldId="261"/>
            <ac:picMk id="57" creationId="{664AB57D-1438-4D2C-A312-52FF112737C7}"/>
          </ac:picMkLst>
        </pc:picChg>
        <pc:picChg chg="add del mod">
          <ac:chgData name="Yu Zheng" userId="d175820e-d815-4a4f-a61c-975967272f39" providerId="ADAL" clId="{E7572B0F-CAE1-400E-8514-7E6AE9A49EB0}" dt="2020-06-19T19:32:52.485" v="2801" actId="478"/>
          <ac:picMkLst>
            <pc:docMk/>
            <pc:sldMk cId="4160344420" sldId="261"/>
            <ac:picMk id="60" creationId="{3BD60405-6AD1-4ACE-9BE3-BC3ACFD8A0B1}"/>
          </ac:picMkLst>
        </pc:picChg>
        <pc:picChg chg="del mod ord">
          <ac:chgData name="Yu Zheng" userId="d175820e-d815-4a4f-a61c-975967272f39" providerId="ADAL" clId="{E7572B0F-CAE1-400E-8514-7E6AE9A49EB0}" dt="2020-07-06T02:18:54.864" v="7831" actId="478"/>
          <ac:picMkLst>
            <pc:docMk/>
            <pc:sldMk cId="4160344420" sldId="261"/>
            <ac:picMk id="62" creationId="{D55986C4-E2C6-485B-814D-D6805A43ACFE}"/>
          </ac:picMkLst>
        </pc:picChg>
        <pc:picChg chg="del mod ord">
          <ac:chgData name="Yu Zheng" userId="d175820e-d815-4a4f-a61c-975967272f39" providerId="ADAL" clId="{E7572B0F-CAE1-400E-8514-7E6AE9A49EB0}" dt="2020-07-06T02:20:35.737" v="7865" actId="478"/>
          <ac:picMkLst>
            <pc:docMk/>
            <pc:sldMk cId="4160344420" sldId="261"/>
            <ac:picMk id="64" creationId="{002800E1-DD50-4EBC-A429-8DFC52B20D2A}"/>
          </ac:picMkLst>
        </pc:picChg>
        <pc:cxnChg chg="del mod">
          <ac:chgData name="Yu Zheng" userId="d175820e-d815-4a4f-a61c-975967272f39" providerId="ADAL" clId="{E7572B0F-CAE1-400E-8514-7E6AE9A49EB0}" dt="2020-06-19T18:56:06.295" v="2374" actId="478"/>
          <ac:cxnSpMkLst>
            <pc:docMk/>
            <pc:sldMk cId="4160344420" sldId="261"/>
            <ac:cxnSpMk id="26" creationId="{01414A51-75CE-4C1C-99F3-4C4F0776CB30}"/>
          </ac:cxnSpMkLst>
        </pc:cxnChg>
        <pc:cxnChg chg="add mod">
          <ac:chgData name="Yu Zheng" userId="d175820e-d815-4a4f-a61c-975967272f39" providerId="ADAL" clId="{E7572B0F-CAE1-400E-8514-7E6AE9A49EB0}" dt="2020-07-06T13:41:43.443" v="8196" actId="1076"/>
          <ac:cxnSpMkLst>
            <pc:docMk/>
            <pc:sldMk cId="4160344420" sldId="261"/>
            <ac:cxnSpMk id="46" creationId="{E0835FCF-05EE-4C54-A406-E86D9D431F77}"/>
          </ac:cxnSpMkLst>
        </pc:cxnChg>
        <pc:cxnChg chg="add mod">
          <ac:chgData name="Yu Zheng" userId="d175820e-d815-4a4f-a61c-975967272f39" providerId="ADAL" clId="{E7572B0F-CAE1-400E-8514-7E6AE9A49EB0}" dt="2020-07-06T13:41:43.443" v="8196" actId="1076"/>
          <ac:cxnSpMkLst>
            <pc:docMk/>
            <pc:sldMk cId="4160344420" sldId="261"/>
            <ac:cxnSpMk id="58" creationId="{82FDAAD7-2028-487A-9EAF-70C631060A73}"/>
          </ac:cxnSpMkLst>
        </pc:cxnChg>
      </pc:sldChg>
      <pc:sldChg chg="add del">
        <pc:chgData name="Yu Zheng" userId="d175820e-d815-4a4f-a61c-975967272f39" providerId="ADAL" clId="{E7572B0F-CAE1-400E-8514-7E6AE9A49EB0}" dt="2020-06-19T18:55:36.697" v="2366" actId="2696"/>
        <pc:sldMkLst>
          <pc:docMk/>
          <pc:sldMk cId="225705233" sldId="262"/>
        </pc:sldMkLst>
      </pc:sldChg>
      <pc:sldChg chg="add del">
        <pc:chgData name="Yu Zheng" userId="d175820e-d815-4a4f-a61c-975967272f39" providerId="ADAL" clId="{E7572B0F-CAE1-400E-8514-7E6AE9A49EB0}" dt="2020-06-19T18:55:43.796" v="2368" actId="2696"/>
        <pc:sldMkLst>
          <pc:docMk/>
          <pc:sldMk cId="1390709469" sldId="262"/>
        </pc:sldMkLst>
      </pc:sldChg>
      <pc:sldChg chg="addSp delSp modSp add">
        <pc:chgData name="Yu Zheng" userId="d175820e-d815-4a4f-a61c-975967272f39" providerId="ADAL" clId="{E7572B0F-CAE1-400E-8514-7E6AE9A49EB0}" dt="2020-07-06T13:42:08.753" v="8197" actId="1076"/>
        <pc:sldMkLst>
          <pc:docMk/>
          <pc:sldMk cId="3334850039" sldId="262"/>
        </pc:sldMkLst>
        <pc:spChg chg="add del">
          <ac:chgData name="Yu Zheng" userId="d175820e-d815-4a4f-a61c-975967272f39" providerId="ADAL" clId="{E7572B0F-CAE1-400E-8514-7E6AE9A49EB0}" dt="2020-06-19T19:33:17.815" v="2806" actId="478"/>
          <ac:spMkLst>
            <pc:docMk/>
            <pc:sldMk cId="3334850039" sldId="262"/>
            <ac:spMk id="25" creationId="{C1AA2E98-F0A9-4484-8970-059AE36BCBCF}"/>
          </ac:spMkLst>
        </pc:spChg>
        <pc:spChg chg="add del mod">
          <ac:chgData name="Yu Zheng" userId="d175820e-d815-4a4f-a61c-975967272f39" providerId="ADAL" clId="{E7572B0F-CAE1-400E-8514-7E6AE9A49EB0}" dt="2020-06-19T19:42:49.748" v="2977" actId="1076"/>
          <ac:spMkLst>
            <pc:docMk/>
            <pc:sldMk cId="3334850039" sldId="262"/>
            <ac:spMk id="28" creationId="{6BCA122F-6A41-47E0-8B57-3D0F4E6B8795}"/>
          </ac:spMkLst>
        </pc:spChg>
        <pc:spChg chg="add mod">
          <ac:chgData name="Yu Zheng" userId="d175820e-d815-4a4f-a61c-975967272f39" providerId="ADAL" clId="{E7572B0F-CAE1-400E-8514-7E6AE9A49EB0}" dt="2020-07-06T13:42:08.753" v="8197" actId="1076"/>
          <ac:spMkLst>
            <pc:docMk/>
            <pc:sldMk cId="3334850039" sldId="262"/>
            <ac:spMk id="32" creationId="{4CBF0567-BBE1-4032-8469-55D9C46D2DE7}"/>
          </ac:spMkLst>
        </pc:spChg>
        <pc:spChg chg="mod">
          <ac:chgData name="Yu Zheng" userId="d175820e-d815-4a4f-a61c-975967272f39" providerId="ADAL" clId="{E7572B0F-CAE1-400E-8514-7E6AE9A49EB0}" dt="2020-07-06T13:42:08.753" v="8197" actId="1076"/>
          <ac:spMkLst>
            <pc:docMk/>
            <pc:sldMk cId="3334850039" sldId="262"/>
            <ac:spMk id="34" creationId="{B76875C0-2C78-482C-8382-D95AC3AA78AA}"/>
          </ac:spMkLst>
        </pc:spChg>
        <pc:spChg chg="add del mod">
          <ac:chgData name="Yu Zheng" userId="d175820e-d815-4a4f-a61c-975967272f39" providerId="ADAL" clId="{E7572B0F-CAE1-400E-8514-7E6AE9A49EB0}" dt="2020-06-19T19:42:22.620" v="2972" actId="478"/>
          <ac:spMkLst>
            <pc:docMk/>
            <pc:sldMk cId="3334850039" sldId="262"/>
            <ac:spMk id="35" creationId="{96B093DA-A3EC-4E0D-8BA3-A6189960B4CD}"/>
          </ac:spMkLst>
        </pc:spChg>
        <pc:spChg chg="mod">
          <ac:chgData name="Yu Zheng" userId="d175820e-d815-4a4f-a61c-975967272f39" providerId="ADAL" clId="{E7572B0F-CAE1-400E-8514-7E6AE9A49EB0}" dt="2020-07-06T13:42:08.753" v="8197" actId="1076"/>
          <ac:spMkLst>
            <pc:docMk/>
            <pc:sldMk cId="3334850039" sldId="262"/>
            <ac:spMk id="50" creationId="{6A7D0A73-259A-4632-858C-A3FC2A68B699}"/>
          </ac:spMkLst>
        </pc:spChg>
        <pc:spChg chg="del">
          <ac:chgData name="Yu Zheng" userId="d175820e-d815-4a4f-a61c-975967272f39" providerId="ADAL" clId="{E7572B0F-CAE1-400E-8514-7E6AE9A49EB0}" dt="2020-06-19T19:34:11.252" v="2830" actId="478"/>
          <ac:spMkLst>
            <pc:docMk/>
            <pc:sldMk cId="3334850039" sldId="262"/>
            <ac:spMk id="55" creationId="{C75418C8-987D-420B-9408-C1CD57D50366}"/>
          </ac:spMkLst>
        </pc:spChg>
        <pc:spChg chg="del">
          <ac:chgData name="Yu Zheng" userId="d175820e-d815-4a4f-a61c-975967272f39" providerId="ADAL" clId="{E7572B0F-CAE1-400E-8514-7E6AE9A49EB0}" dt="2020-06-19T19:34:26.005" v="2841" actId="478"/>
          <ac:spMkLst>
            <pc:docMk/>
            <pc:sldMk cId="3334850039" sldId="262"/>
            <ac:spMk id="59" creationId="{53801D50-F522-409D-8C53-5E8037B0ABF5}"/>
          </ac:spMkLst>
        </pc:spChg>
        <pc:spChg chg="mod">
          <ac:chgData name="Yu Zheng" userId="d175820e-d815-4a4f-a61c-975967272f39" providerId="ADAL" clId="{E7572B0F-CAE1-400E-8514-7E6AE9A49EB0}" dt="2020-06-19T19:42:44.742" v="2976" actId="1076"/>
          <ac:spMkLst>
            <pc:docMk/>
            <pc:sldMk cId="3334850039" sldId="262"/>
            <ac:spMk id="61" creationId="{61F88F66-EBCB-4FB8-BF88-53AFE9BE10AF}"/>
          </ac:spMkLst>
        </pc:spChg>
        <pc:picChg chg="add del mod">
          <ac:chgData name="Yu Zheng" userId="d175820e-d815-4a4f-a61c-975967272f39" providerId="ADAL" clId="{E7572B0F-CAE1-400E-8514-7E6AE9A49EB0}" dt="2020-07-06T02:22:19.760" v="7885" actId="1076"/>
          <ac:picMkLst>
            <pc:docMk/>
            <pc:sldMk cId="3334850039" sldId="262"/>
            <ac:picMk id="3" creationId="{19CBCC9F-4F82-4806-8933-4C1949F29A7B}"/>
          </ac:picMkLst>
        </pc:picChg>
        <pc:picChg chg="del mod ord">
          <ac:chgData name="Yu Zheng" userId="d175820e-d815-4a4f-a61c-975967272f39" providerId="ADAL" clId="{E7572B0F-CAE1-400E-8514-7E6AE9A49EB0}" dt="2020-07-06T02:22:05.330" v="7884" actId="478"/>
          <ac:picMkLst>
            <pc:docMk/>
            <pc:sldMk cId="3334850039" sldId="262"/>
            <ac:picMk id="4" creationId="{738A66F6-E78C-4E65-9AA4-09F09A818C06}"/>
          </ac:picMkLst>
        </pc:picChg>
        <pc:picChg chg="add del mod">
          <ac:chgData name="Yu Zheng" userId="d175820e-d815-4a4f-a61c-975967272f39" providerId="ADAL" clId="{E7572B0F-CAE1-400E-8514-7E6AE9A49EB0}" dt="2020-06-19T19:42:49.748" v="2977" actId="1076"/>
          <ac:picMkLst>
            <pc:docMk/>
            <pc:sldMk cId="3334850039" sldId="262"/>
            <ac:picMk id="5" creationId="{F74A52B2-BEFF-4FD4-A80E-5CAC58C9CB3E}"/>
          </ac:picMkLst>
        </pc:picChg>
        <pc:picChg chg="mod ord">
          <ac:chgData name="Yu Zheng" userId="d175820e-d815-4a4f-a61c-975967272f39" providerId="ADAL" clId="{E7572B0F-CAE1-400E-8514-7E6AE9A49EB0}" dt="2020-07-06T13:42:08.753" v="8197" actId="1076"/>
          <ac:picMkLst>
            <pc:docMk/>
            <pc:sldMk cId="3334850039" sldId="262"/>
            <ac:picMk id="6" creationId="{3FA5C13C-FEC5-47D7-9BA7-AEA142F02656}"/>
          </ac:picMkLst>
        </pc:picChg>
        <pc:picChg chg="add del">
          <ac:chgData name="Yu Zheng" userId="d175820e-d815-4a4f-a61c-975967272f39" providerId="ADAL" clId="{E7572B0F-CAE1-400E-8514-7E6AE9A49EB0}" dt="2020-06-19T19:33:17.815" v="2806" actId="478"/>
          <ac:picMkLst>
            <pc:docMk/>
            <pc:sldMk cId="3334850039" sldId="262"/>
            <ac:picMk id="7" creationId="{38539D51-9100-4759-ABDB-ACE777D5E27A}"/>
          </ac:picMkLst>
        </pc:picChg>
        <pc:picChg chg="mod ord">
          <ac:chgData name="Yu Zheng" userId="d175820e-d815-4a4f-a61c-975967272f39" providerId="ADAL" clId="{E7572B0F-CAE1-400E-8514-7E6AE9A49EB0}" dt="2020-07-06T13:42:08.753" v="8197" actId="1076"/>
          <ac:picMkLst>
            <pc:docMk/>
            <pc:sldMk cId="3334850039" sldId="262"/>
            <ac:picMk id="8" creationId="{323111BD-C866-4063-91AB-317C2F217FC6}"/>
          </ac:picMkLst>
        </pc:picChg>
        <pc:picChg chg="add del mod">
          <ac:chgData name="Yu Zheng" userId="d175820e-d815-4a4f-a61c-975967272f39" providerId="ADAL" clId="{E7572B0F-CAE1-400E-8514-7E6AE9A49EB0}" dt="2020-07-06T02:22:22.167" v="7886" actId="1076"/>
          <ac:picMkLst>
            <pc:docMk/>
            <pc:sldMk cId="3334850039" sldId="262"/>
            <ac:picMk id="9" creationId="{3001603D-280D-448C-91F2-30EBD5002AD2}"/>
          </ac:picMkLst>
        </pc:picChg>
        <pc:picChg chg="mod ord">
          <ac:chgData name="Yu Zheng" userId="d175820e-d815-4a4f-a61c-975967272f39" providerId="ADAL" clId="{E7572B0F-CAE1-400E-8514-7E6AE9A49EB0}" dt="2020-06-19T19:40:29.327" v="2926" actId="108"/>
          <ac:picMkLst>
            <pc:docMk/>
            <pc:sldMk cId="3334850039" sldId="262"/>
            <ac:picMk id="12" creationId="{1B41BB8B-715F-445A-AD6A-5F8527E3F10C}"/>
          </ac:picMkLst>
        </pc:picChg>
        <pc:picChg chg="del mod">
          <ac:chgData name="Yu Zheng" userId="d175820e-d815-4a4f-a61c-975967272f39" providerId="ADAL" clId="{E7572B0F-CAE1-400E-8514-7E6AE9A49EB0}" dt="2020-06-19T19:40:29.328" v="2927" actId="478"/>
          <ac:picMkLst>
            <pc:docMk/>
            <pc:sldMk cId="3334850039" sldId="262"/>
            <ac:picMk id="14" creationId="{E3AEB5DD-8FEF-4366-B9F3-FA0F2F5ED6E7}"/>
          </ac:picMkLst>
        </pc:picChg>
        <pc:picChg chg="add del">
          <ac:chgData name="Yu Zheng" userId="d175820e-d815-4a4f-a61c-975967272f39" providerId="ADAL" clId="{E7572B0F-CAE1-400E-8514-7E6AE9A49EB0}" dt="2020-06-19T19:33:17.815" v="2806" actId="478"/>
          <ac:picMkLst>
            <pc:docMk/>
            <pc:sldMk cId="3334850039" sldId="262"/>
            <ac:picMk id="23" creationId="{35C646C0-FBF7-489B-A738-7287B142D88B}"/>
          </ac:picMkLst>
        </pc:picChg>
        <pc:picChg chg="add mod">
          <ac:chgData name="Yu Zheng" userId="d175820e-d815-4a4f-a61c-975967272f39" providerId="ADAL" clId="{E7572B0F-CAE1-400E-8514-7E6AE9A49EB0}" dt="2020-07-06T13:42:08.753" v="8197" actId="1076"/>
          <ac:picMkLst>
            <pc:docMk/>
            <pc:sldMk cId="3334850039" sldId="262"/>
            <ac:picMk id="29" creationId="{FA79A782-55EC-40E5-9D49-5FB5E6DB1BE0}"/>
          </ac:picMkLst>
        </pc:picChg>
        <pc:picChg chg="del mod">
          <ac:chgData name="Yu Zheng" userId="d175820e-d815-4a4f-a61c-975967272f39" providerId="ADAL" clId="{E7572B0F-CAE1-400E-8514-7E6AE9A49EB0}" dt="2020-06-19T19:37:48.807" v="2858" actId="478"/>
          <ac:picMkLst>
            <pc:docMk/>
            <pc:sldMk cId="3334850039" sldId="262"/>
            <ac:picMk id="43" creationId="{D5798F42-60C8-4EC8-935C-783ECB1326CF}"/>
          </ac:picMkLst>
        </pc:picChg>
        <pc:picChg chg="del">
          <ac:chgData name="Yu Zheng" userId="d175820e-d815-4a4f-a61c-975967272f39" providerId="ADAL" clId="{E7572B0F-CAE1-400E-8514-7E6AE9A49EB0}" dt="2020-06-19T19:38:12.469" v="2862" actId="478"/>
          <ac:picMkLst>
            <pc:docMk/>
            <pc:sldMk cId="3334850039" sldId="262"/>
            <ac:picMk id="48" creationId="{28E875E3-17E2-4CAB-8B3B-86D62C0B1508}"/>
          </ac:picMkLst>
        </pc:picChg>
        <pc:picChg chg="del">
          <ac:chgData name="Yu Zheng" userId="d175820e-d815-4a4f-a61c-975967272f39" providerId="ADAL" clId="{E7572B0F-CAE1-400E-8514-7E6AE9A49EB0}" dt="2020-06-19T19:34:14.318" v="2833" actId="478"/>
          <ac:picMkLst>
            <pc:docMk/>
            <pc:sldMk cId="3334850039" sldId="262"/>
            <ac:picMk id="53" creationId="{ACB64CC7-A329-40DA-B685-F3A59960C5F3}"/>
          </ac:picMkLst>
        </pc:picChg>
        <pc:picChg chg="del">
          <ac:chgData name="Yu Zheng" userId="d175820e-d815-4a4f-a61c-975967272f39" providerId="ADAL" clId="{E7572B0F-CAE1-400E-8514-7E6AE9A49EB0}" dt="2020-06-19T19:34:11.252" v="2830" actId="478"/>
          <ac:picMkLst>
            <pc:docMk/>
            <pc:sldMk cId="3334850039" sldId="262"/>
            <ac:picMk id="57" creationId="{664AB57D-1438-4D2C-A312-52FF112737C7}"/>
          </ac:picMkLst>
        </pc:picChg>
        <pc:picChg chg="del">
          <ac:chgData name="Yu Zheng" userId="d175820e-d815-4a4f-a61c-975967272f39" providerId="ADAL" clId="{E7572B0F-CAE1-400E-8514-7E6AE9A49EB0}" dt="2020-06-19T19:34:11.252" v="2830" actId="478"/>
          <ac:picMkLst>
            <pc:docMk/>
            <pc:sldMk cId="3334850039" sldId="262"/>
            <ac:picMk id="62" creationId="{D55986C4-E2C6-485B-814D-D6805A43ACFE}"/>
          </ac:picMkLst>
        </pc:picChg>
        <pc:picChg chg="del mod">
          <ac:chgData name="Yu Zheng" userId="d175820e-d815-4a4f-a61c-975967272f39" providerId="ADAL" clId="{E7572B0F-CAE1-400E-8514-7E6AE9A49EB0}" dt="2020-06-19T19:39:03.630" v="2886" actId="478"/>
          <ac:picMkLst>
            <pc:docMk/>
            <pc:sldMk cId="3334850039" sldId="262"/>
            <ac:picMk id="64" creationId="{002800E1-DD50-4EBC-A429-8DFC52B20D2A}"/>
          </ac:picMkLst>
        </pc:picChg>
        <pc:cxnChg chg="mod">
          <ac:chgData name="Yu Zheng" userId="d175820e-d815-4a4f-a61c-975967272f39" providerId="ADAL" clId="{E7572B0F-CAE1-400E-8514-7E6AE9A49EB0}" dt="2020-07-06T13:42:08.753" v="8197" actId="1076"/>
          <ac:cxnSpMkLst>
            <pc:docMk/>
            <pc:sldMk cId="3334850039" sldId="262"/>
            <ac:cxnSpMk id="46" creationId="{E0835FCF-05EE-4C54-A406-E86D9D431F77}"/>
          </ac:cxnSpMkLst>
        </pc:cxnChg>
        <pc:cxnChg chg="del">
          <ac:chgData name="Yu Zheng" userId="d175820e-d815-4a4f-a61c-975967272f39" providerId="ADAL" clId="{E7572B0F-CAE1-400E-8514-7E6AE9A49EB0}" dt="2020-06-19T19:34:12.668" v="2831" actId="478"/>
          <ac:cxnSpMkLst>
            <pc:docMk/>
            <pc:sldMk cId="3334850039" sldId="262"/>
            <ac:cxnSpMk id="58" creationId="{82FDAAD7-2028-487A-9EAF-70C631060A73}"/>
          </ac:cxnSpMkLst>
        </pc:cxnChg>
      </pc:sldChg>
      <pc:sldChg chg="addSp delSp modSp add del delAnim modAnim modNotesTx">
        <pc:chgData name="Yu Zheng" userId="d175820e-d815-4a4f-a61c-975967272f39" providerId="ADAL" clId="{E7572B0F-CAE1-400E-8514-7E6AE9A49EB0}" dt="2020-07-06T22:15:49.169" v="10926" actId="1076"/>
        <pc:sldMkLst>
          <pc:docMk/>
          <pc:sldMk cId="442097723" sldId="263"/>
        </pc:sldMkLst>
        <pc:spChg chg="add mod">
          <ac:chgData name="Yu Zheng" userId="d175820e-d815-4a4f-a61c-975967272f39" providerId="ADAL" clId="{E7572B0F-CAE1-400E-8514-7E6AE9A49EB0}" dt="2020-07-06T18:52:56.952" v="9173" actId="1076"/>
          <ac:spMkLst>
            <pc:docMk/>
            <pc:sldMk cId="442097723" sldId="263"/>
            <ac:spMk id="2" creationId="{D80744A3-0FA6-4EC0-AA77-AAA5271F0370}"/>
          </ac:spMkLst>
        </pc:spChg>
        <pc:spChg chg="add mod">
          <ac:chgData name="Yu Zheng" userId="d175820e-d815-4a4f-a61c-975967272f39" providerId="ADAL" clId="{E7572B0F-CAE1-400E-8514-7E6AE9A49EB0}" dt="2020-07-06T18:42:27.586" v="9167" actId="1076"/>
          <ac:spMkLst>
            <pc:docMk/>
            <pc:sldMk cId="442097723" sldId="263"/>
            <ac:spMk id="3" creationId="{A4BBE81C-2EBA-4699-99AC-E81F0211F704}"/>
          </ac:spMkLst>
        </pc:spChg>
        <pc:spChg chg="add mod">
          <ac:chgData name="Yu Zheng" userId="d175820e-d815-4a4f-a61c-975967272f39" providerId="ADAL" clId="{E7572B0F-CAE1-400E-8514-7E6AE9A49EB0}" dt="2020-07-06T22:15:45.637" v="10925" actId="1076"/>
          <ac:spMkLst>
            <pc:docMk/>
            <pc:sldMk cId="442097723" sldId="263"/>
            <ac:spMk id="8" creationId="{AB2C9DE9-5C06-4770-85F1-273B979E2994}"/>
          </ac:spMkLst>
        </pc:spChg>
        <pc:spChg chg="del mod">
          <ac:chgData name="Yu Zheng" userId="d175820e-d815-4a4f-a61c-975967272f39" providerId="ADAL" clId="{E7572B0F-CAE1-400E-8514-7E6AE9A49EB0}" dt="2020-07-06T18:42:16.227" v="9163" actId="478"/>
          <ac:spMkLst>
            <pc:docMk/>
            <pc:sldMk cId="442097723" sldId="263"/>
            <ac:spMk id="11" creationId="{99FBAD07-4670-4993-A774-C840521036A9}"/>
          </ac:spMkLst>
        </pc:spChg>
        <pc:spChg chg="del">
          <ac:chgData name="Yu Zheng" userId="d175820e-d815-4a4f-a61c-975967272f39" providerId="ADAL" clId="{E7572B0F-CAE1-400E-8514-7E6AE9A49EB0}" dt="2020-07-06T01:12:50.171" v="7570" actId="478"/>
          <ac:spMkLst>
            <pc:docMk/>
            <pc:sldMk cId="442097723" sldId="263"/>
            <ac:spMk id="15" creationId="{3B6B3783-EA11-4932-82DC-B4022038B33C}"/>
          </ac:spMkLst>
        </pc:spChg>
        <pc:spChg chg="del">
          <ac:chgData name="Yu Zheng" userId="d175820e-d815-4a4f-a61c-975967272f39" providerId="ADAL" clId="{E7572B0F-CAE1-400E-8514-7E6AE9A49EB0}" dt="2020-07-06T01:12:50.171" v="7570" actId="478"/>
          <ac:spMkLst>
            <pc:docMk/>
            <pc:sldMk cId="442097723" sldId="263"/>
            <ac:spMk id="17" creationId="{B25F33AC-FB93-4471-A1CB-55B2FBDB888E}"/>
          </ac:spMkLst>
        </pc:spChg>
        <pc:spChg chg="add del mod">
          <ac:chgData name="Yu Zheng" userId="d175820e-d815-4a4f-a61c-975967272f39" providerId="ADAL" clId="{E7572B0F-CAE1-400E-8514-7E6AE9A49EB0}" dt="2020-07-06T02:23:21.259" v="7887" actId="478"/>
          <ac:spMkLst>
            <pc:docMk/>
            <pc:sldMk cId="442097723" sldId="263"/>
            <ac:spMk id="20" creationId="{BDE2498B-AF31-4EEE-84A9-8DDFEB1E5905}"/>
          </ac:spMkLst>
        </pc:spChg>
        <pc:spChg chg="add mod">
          <ac:chgData name="Yu Zheng" userId="d175820e-d815-4a4f-a61c-975967272f39" providerId="ADAL" clId="{E7572B0F-CAE1-400E-8514-7E6AE9A49EB0}" dt="2020-07-06T22:15:45.637" v="10925" actId="1076"/>
          <ac:spMkLst>
            <pc:docMk/>
            <pc:sldMk cId="442097723" sldId="263"/>
            <ac:spMk id="22" creationId="{24CBC344-A0A8-48C4-9FC8-B23DCBEAF9AE}"/>
          </ac:spMkLst>
        </pc:spChg>
        <pc:spChg chg="add mod">
          <ac:chgData name="Yu Zheng" userId="d175820e-d815-4a4f-a61c-975967272f39" providerId="ADAL" clId="{E7572B0F-CAE1-400E-8514-7E6AE9A49EB0}" dt="2020-07-06T18:52:56.952" v="9173" actId="1076"/>
          <ac:spMkLst>
            <pc:docMk/>
            <pc:sldMk cId="442097723" sldId="263"/>
            <ac:spMk id="24" creationId="{EA0A597D-8491-45CA-90BA-5F69736461E3}"/>
          </ac:spMkLst>
        </pc:spChg>
        <pc:spChg chg="add mod">
          <ac:chgData name="Yu Zheng" userId="d175820e-d815-4a4f-a61c-975967272f39" providerId="ADAL" clId="{E7572B0F-CAE1-400E-8514-7E6AE9A49EB0}" dt="2020-07-06T22:15:45.637" v="10925" actId="1076"/>
          <ac:spMkLst>
            <pc:docMk/>
            <pc:sldMk cId="442097723" sldId="263"/>
            <ac:spMk id="25" creationId="{941288D3-25E5-4A5B-8A29-0B4113A6F6E1}"/>
          </ac:spMkLst>
        </pc:spChg>
        <pc:spChg chg="add mod">
          <ac:chgData name="Yu Zheng" userId="d175820e-d815-4a4f-a61c-975967272f39" providerId="ADAL" clId="{E7572B0F-CAE1-400E-8514-7E6AE9A49EB0}" dt="2020-07-06T22:15:45.637" v="10925" actId="1076"/>
          <ac:spMkLst>
            <pc:docMk/>
            <pc:sldMk cId="442097723" sldId="263"/>
            <ac:spMk id="27" creationId="{AEA2FE88-0041-4836-A3F4-51DE2AF9AAB1}"/>
          </ac:spMkLst>
        </pc:spChg>
        <pc:spChg chg="del">
          <ac:chgData name="Yu Zheng" userId="d175820e-d815-4a4f-a61c-975967272f39" providerId="ADAL" clId="{E7572B0F-CAE1-400E-8514-7E6AE9A49EB0}" dt="2020-07-06T02:23:27.256" v="7888" actId="478"/>
          <ac:spMkLst>
            <pc:docMk/>
            <pc:sldMk cId="442097723" sldId="263"/>
            <ac:spMk id="28" creationId="{6BCA122F-6A41-47E0-8B57-3D0F4E6B8795}"/>
          </ac:spMkLst>
        </pc:spChg>
        <pc:spChg chg="del mod">
          <ac:chgData name="Yu Zheng" userId="d175820e-d815-4a4f-a61c-975967272f39" providerId="ADAL" clId="{E7572B0F-CAE1-400E-8514-7E6AE9A49EB0}" dt="2020-07-06T02:23:21.259" v="7887" actId="478"/>
          <ac:spMkLst>
            <pc:docMk/>
            <pc:sldMk cId="442097723" sldId="263"/>
            <ac:spMk id="32" creationId="{4CBF0567-BBE1-4032-8469-55D9C46D2DE7}"/>
          </ac:spMkLst>
        </pc:spChg>
        <pc:spChg chg="del mod">
          <ac:chgData name="Yu Zheng" userId="d175820e-d815-4a4f-a61c-975967272f39" providerId="ADAL" clId="{E7572B0F-CAE1-400E-8514-7E6AE9A49EB0}" dt="2020-07-06T02:23:21.259" v="7887" actId="478"/>
          <ac:spMkLst>
            <pc:docMk/>
            <pc:sldMk cId="442097723" sldId="263"/>
            <ac:spMk id="34" creationId="{B76875C0-2C78-482C-8382-D95AC3AA78AA}"/>
          </ac:spMkLst>
        </pc:spChg>
        <pc:spChg chg="del mod">
          <ac:chgData name="Yu Zheng" userId="d175820e-d815-4a4f-a61c-975967272f39" providerId="ADAL" clId="{E7572B0F-CAE1-400E-8514-7E6AE9A49EB0}" dt="2020-07-06T02:23:29.655" v="7889" actId="478"/>
          <ac:spMkLst>
            <pc:docMk/>
            <pc:sldMk cId="442097723" sldId="263"/>
            <ac:spMk id="35" creationId="{96B093DA-A3EC-4E0D-8BA3-A6189960B4CD}"/>
          </ac:spMkLst>
        </pc:spChg>
        <pc:spChg chg="add mod">
          <ac:chgData name="Yu Zheng" userId="d175820e-d815-4a4f-a61c-975967272f39" providerId="ADAL" clId="{E7572B0F-CAE1-400E-8514-7E6AE9A49EB0}" dt="2020-07-06T22:15:49.169" v="10926" actId="1076"/>
          <ac:spMkLst>
            <pc:docMk/>
            <pc:sldMk cId="442097723" sldId="263"/>
            <ac:spMk id="36" creationId="{345C90C0-4DF5-4CC2-8778-3A8A96EA7B8C}"/>
          </ac:spMkLst>
        </pc:spChg>
        <pc:spChg chg="add mod">
          <ac:chgData name="Yu Zheng" userId="d175820e-d815-4a4f-a61c-975967272f39" providerId="ADAL" clId="{E7572B0F-CAE1-400E-8514-7E6AE9A49EB0}" dt="2020-07-06T22:15:32.601" v="10924" actId="113"/>
          <ac:spMkLst>
            <pc:docMk/>
            <pc:sldMk cId="442097723" sldId="263"/>
            <ac:spMk id="37" creationId="{2F74DFB5-9406-4A78-9276-16BA8BFCE8C9}"/>
          </ac:spMkLst>
        </pc:spChg>
        <pc:spChg chg="add del mod">
          <ac:chgData name="Yu Zheng" userId="d175820e-d815-4a4f-a61c-975967272f39" providerId="ADAL" clId="{E7572B0F-CAE1-400E-8514-7E6AE9A49EB0}" dt="2020-07-06T17:57:29.510" v="8770" actId="478"/>
          <ac:spMkLst>
            <pc:docMk/>
            <pc:sldMk cId="442097723" sldId="263"/>
            <ac:spMk id="49" creationId="{23E0D8E7-46F8-49F7-B479-059E4759549B}"/>
          </ac:spMkLst>
        </pc:spChg>
        <pc:spChg chg="del mod">
          <ac:chgData name="Yu Zheng" userId="d175820e-d815-4a4f-a61c-975967272f39" providerId="ADAL" clId="{E7572B0F-CAE1-400E-8514-7E6AE9A49EB0}" dt="2020-07-06T02:23:21.259" v="7887" actId="478"/>
          <ac:spMkLst>
            <pc:docMk/>
            <pc:sldMk cId="442097723" sldId="263"/>
            <ac:spMk id="50" creationId="{6A7D0A73-259A-4632-858C-A3FC2A68B699}"/>
          </ac:spMkLst>
        </pc:spChg>
        <pc:spChg chg="add del mod">
          <ac:chgData name="Yu Zheng" userId="d175820e-d815-4a4f-a61c-975967272f39" providerId="ADAL" clId="{E7572B0F-CAE1-400E-8514-7E6AE9A49EB0}" dt="2020-07-06T17:57:26.545" v="8767" actId="478"/>
          <ac:spMkLst>
            <pc:docMk/>
            <pc:sldMk cId="442097723" sldId="263"/>
            <ac:spMk id="51" creationId="{E91D5853-370E-46CE-B65A-07ED4632563F}"/>
          </ac:spMkLst>
        </pc:spChg>
        <pc:spChg chg="del">
          <ac:chgData name="Yu Zheng" userId="d175820e-d815-4a4f-a61c-975967272f39" providerId="ADAL" clId="{E7572B0F-CAE1-400E-8514-7E6AE9A49EB0}" dt="2020-06-19T19:43:03.818" v="2978" actId="478"/>
          <ac:spMkLst>
            <pc:docMk/>
            <pc:sldMk cId="442097723" sldId="263"/>
            <ac:spMk id="61" creationId="{61F88F66-EBCB-4FB8-BF88-53AFE9BE10AF}"/>
          </ac:spMkLst>
        </pc:spChg>
        <pc:picChg chg="del mod">
          <ac:chgData name="Yu Zheng" userId="d175820e-d815-4a4f-a61c-975967272f39" providerId="ADAL" clId="{E7572B0F-CAE1-400E-8514-7E6AE9A49EB0}" dt="2020-07-06T02:23:27.256" v="7888" actId="478"/>
          <ac:picMkLst>
            <pc:docMk/>
            <pc:sldMk cId="442097723" sldId="263"/>
            <ac:picMk id="3" creationId="{19CBCC9F-4F82-4806-8933-4C1949F29A7B}"/>
          </ac:picMkLst>
        </pc:picChg>
        <pc:picChg chg="del mod">
          <ac:chgData name="Yu Zheng" userId="d175820e-d815-4a4f-a61c-975967272f39" providerId="ADAL" clId="{E7572B0F-CAE1-400E-8514-7E6AE9A49EB0}" dt="2020-06-19T19:45:58.496" v="3040" actId="478"/>
          <ac:picMkLst>
            <pc:docMk/>
            <pc:sldMk cId="442097723" sldId="263"/>
            <ac:picMk id="4" creationId="{738A66F6-E78C-4E65-9AA4-09F09A818C06}"/>
          </ac:picMkLst>
        </pc:picChg>
        <pc:picChg chg="del mod ord">
          <ac:chgData name="Yu Zheng" userId="d175820e-d815-4a4f-a61c-975967272f39" providerId="ADAL" clId="{E7572B0F-CAE1-400E-8514-7E6AE9A49EB0}" dt="2020-07-06T17:57:19.871" v="8766" actId="478"/>
          <ac:picMkLst>
            <pc:docMk/>
            <pc:sldMk cId="442097723" sldId="263"/>
            <ac:picMk id="5" creationId="{AC53DD26-6846-4EC2-979C-1107E77C6230}"/>
          </ac:picMkLst>
        </pc:picChg>
        <pc:picChg chg="del">
          <ac:chgData name="Yu Zheng" userId="d175820e-d815-4a4f-a61c-975967272f39" providerId="ADAL" clId="{E7572B0F-CAE1-400E-8514-7E6AE9A49EB0}" dt="2020-07-06T02:23:27.256" v="7888" actId="478"/>
          <ac:picMkLst>
            <pc:docMk/>
            <pc:sldMk cId="442097723" sldId="263"/>
            <ac:picMk id="5" creationId="{F74A52B2-BEFF-4FD4-A80E-5CAC58C9CB3E}"/>
          </ac:picMkLst>
        </pc:picChg>
        <pc:picChg chg="del mod ord">
          <ac:chgData name="Yu Zheng" userId="d175820e-d815-4a4f-a61c-975967272f39" providerId="ADAL" clId="{E7572B0F-CAE1-400E-8514-7E6AE9A49EB0}" dt="2020-07-06T02:23:21.259" v="7887" actId="478"/>
          <ac:picMkLst>
            <pc:docMk/>
            <pc:sldMk cId="442097723" sldId="263"/>
            <ac:picMk id="6" creationId="{CDE82915-1D69-4C83-B1CD-D0244D1A1771}"/>
          </ac:picMkLst>
        </pc:picChg>
        <pc:picChg chg="del mod">
          <ac:chgData name="Yu Zheng" userId="d175820e-d815-4a4f-a61c-975967272f39" providerId="ADAL" clId="{E7572B0F-CAE1-400E-8514-7E6AE9A49EB0}" dt="2020-07-06T02:25:00.374" v="7923" actId="478"/>
          <ac:picMkLst>
            <pc:docMk/>
            <pc:sldMk cId="442097723" sldId="263"/>
            <ac:picMk id="7" creationId="{64646FC9-DCE0-4844-B53F-372553AE740F}"/>
          </ac:picMkLst>
        </pc:picChg>
        <pc:picChg chg="mod ord">
          <ac:chgData name="Yu Zheng" userId="d175820e-d815-4a4f-a61c-975967272f39" providerId="ADAL" clId="{E7572B0F-CAE1-400E-8514-7E6AE9A49EB0}" dt="2020-07-06T22:15:45.637" v="10925" actId="1076"/>
          <ac:picMkLst>
            <pc:docMk/>
            <pc:sldMk cId="442097723" sldId="263"/>
            <ac:picMk id="7" creationId="{A0578634-8D26-4B29-A948-25505EACD1A1}"/>
          </ac:picMkLst>
        </pc:picChg>
        <pc:picChg chg="del mod">
          <ac:chgData name="Yu Zheng" userId="d175820e-d815-4a4f-a61c-975967272f39" providerId="ADAL" clId="{E7572B0F-CAE1-400E-8514-7E6AE9A49EB0}" dt="2020-07-06T02:23:21.259" v="7887" actId="478"/>
          <ac:picMkLst>
            <pc:docMk/>
            <pc:sldMk cId="442097723" sldId="263"/>
            <ac:picMk id="8" creationId="{323111BD-C866-4063-91AB-317C2F217FC6}"/>
          </ac:picMkLst>
        </pc:picChg>
        <pc:picChg chg="del">
          <ac:chgData name="Yu Zheng" userId="d175820e-d815-4a4f-a61c-975967272f39" providerId="ADAL" clId="{E7572B0F-CAE1-400E-8514-7E6AE9A49EB0}" dt="2020-07-06T02:23:27.256" v="7888" actId="478"/>
          <ac:picMkLst>
            <pc:docMk/>
            <pc:sldMk cId="442097723" sldId="263"/>
            <ac:picMk id="9" creationId="{3001603D-280D-448C-91F2-30EBD5002AD2}"/>
          </ac:picMkLst>
        </pc:picChg>
        <pc:picChg chg="mod">
          <ac:chgData name="Yu Zheng" userId="d175820e-d815-4a4f-a61c-975967272f39" providerId="ADAL" clId="{E7572B0F-CAE1-400E-8514-7E6AE9A49EB0}" dt="2020-07-06T22:15:45.637" v="10925" actId="1076"/>
          <ac:picMkLst>
            <pc:docMk/>
            <pc:sldMk cId="442097723" sldId="263"/>
            <ac:picMk id="10" creationId="{7A9CCE40-D4A9-464E-88D3-F9D0268C3F33}"/>
          </ac:picMkLst>
        </pc:picChg>
        <pc:picChg chg="del mod ord">
          <ac:chgData name="Yu Zheng" userId="d175820e-d815-4a4f-a61c-975967272f39" providerId="ADAL" clId="{E7572B0F-CAE1-400E-8514-7E6AE9A49EB0}" dt="2020-06-19T19:49:07.498" v="3068" actId="478"/>
          <ac:picMkLst>
            <pc:docMk/>
            <pc:sldMk cId="442097723" sldId="263"/>
            <ac:picMk id="10" creationId="{CD6E49D0-3F59-4CB3-9555-C02F7236EF97}"/>
          </ac:picMkLst>
        </pc:picChg>
        <pc:picChg chg="del">
          <ac:chgData name="Yu Zheng" userId="d175820e-d815-4a4f-a61c-975967272f39" providerId="ADAL" clId="{E7572B0F-CAE1-400E-8514-7E6AE9A49EB0}" dt="2020-07-06T01:12:50.171" v="7570" actId="478"/>
          <ac:picMkLst>
            <pc:docMk/>
            <pc:sldMk cId="442097723" sldId="263"/>
            <ac:picMk id="12" creationId="{1B41BB8B-715F-445A-AD6A-5F8527E3F10C}"/>
          </ac:picMkLst>
        </pc:picChg>
        <pc:picChg chg="del mod ord">
          <ac:chgData name="Yu Zheng" userId="d175820e-d815-4a4f-a61c-975967272f39" providerId="ADAL" clId="{E7572B0F-CAE1-400E-8514-7E6AE9A49EB0}" dt="2020-07-06T02:26:04.953" v="7939" actId="478"/>
          <ac:picMkLst>
            <pc:docMk/>
            <pc:sldMk cId="442097723" sldId="263"/>
            <ac:picMk id="13" creationId="{2B64305C-2F6C-47EE-A41D-89039023087C}"/>
          </ac:picMkLst>
        </pc:picChg>
        <pc:picChg chg="del mod ord">
          <ac:chgData name="Yu Zheng" userId="d175820e-d815-4a4f-a61c-975967272f39" providerId="ADAL" clId="{E7572B0F-CAE1-400E-8514-7E6AE9A49EB0}" dt="2020-06-19T19:49:23.116" v="3080" actId="478"/>
          <ac:picMkLst>
            <pc:docMk/>
            <pc:sldMk cId="442097723" sldId="263"/>
            <ac:picMk id="14" creationId="{B0AB0D70-3947-42D5-B3C6-3F24C99DDBA9}"/>
          </ac:picMkLst>
        </pc:picChg>
        <pc:picChg chg="del">
          <ac:chgData name="Yu Zheng" userId="d175820e-d815-4a4f-a61c-975967272f39" providerId="ADAL" clId="{E7572B0F-CAE1-400E-8514-7E6AE9A49EB0}" dt="2020-07-06T01:12:50.171" v="7570" actId="478"/>
          <ac:picMkLst>
            <pc:docMk/>
            <pc:sldMk cId="442097723" sldId="263"/>
            <ac:picMk id="16" creationId="{F224C32D-D5D1-46FD-870A-5DD825BA8DCD}"/>
          </ac:picMkLst>
        </pc:picChg>
        <pc:picChg chg="del mod">
          <ac:chgData name="Yu Zheng" userId="d175820e-d815-4a4f-a61c-975967272f39" providerId="ADAL" clId="{E7572B0F-CAE1-400E-8514-7E6AE9A49EB0}" dt="2020-07-06T02:26:13.163" v="7951" actId="478"/>
          <ac:picMkLst>
            <pc:docMk/>
            <pc:sldMk cId="442097723" sldId="263"/>
            <ac:picMk id="18" creationId="{792DFDC1-88EE-42BC-84A6-CE3057477B42}"/>
          </ac:picMkLst>
        </pc:picChg>
        <pc:picChg chg="add mod">
          <ac:chgData name="Yu Zheng" userId="d175820e-d815-4a4f-a61c-975967272f39" providerId="ADAL" clId="{E7572B0F-CAE1-400E-8514-7E6AE9A49EB0}" dt="2020-07-06T18:53:06.771" v="9178" actId="1076"/>
          <ac:picMkLst>
            <pc:docMk/>
            <pc:sldMk cId="442097723" sldId="263"/>
            <ac:picMk id="18" creationId="{B9B77E3B-DA61-4B52-B793-857CAF128041}"/>
          </ac:picMkLst>
        </pc:picChg>
        <pc:picChg chg="del mod ord">
          <ac:chgData name="Yu Zheng" userId="d175820e-d815-4a4f-a61c-975967272f39" providerId="ADAL" clId="{E7572B0F-CAE1-400E-8514-7E6AE9A49EB0}" dt="2020-07-06T00:52:12.965" v="7445" actId="478"/>
          <ac:picMkLst>
            <pc:docMk/>
            <pc:sldMk cId="442097723" sldId="263"/>
            <ac:picMk id="19" creationId="{900428B0-0ABB-40D4-9AE8-133712A38092}"/>
          </ac:picMkLst>
        </pc:picChg>
        <pc:picChg chg="add del mod">
          <ac:chgData name="Yu Zheng" userId="d175820e-d815-4a4f-a61c-975967272f39" providerId="ADAL" clId="{E7572B0F-CAE1-400E-8514-7E6AE9A49EB0}" dt="2020-07-06T22:12:45.216" v="10816" actId="478"/>
          <ac:picMkLst>
            <pc:docMk/>
            <pc:sldMk cId="442097723" sldId="263"/>
            <ac:picMk id="19" creationId="{B141EAEA-F4C5-4389-B6FF-61432C2B990F}"/>
          </ac:picMkLst>
        </pc:picChg>
        <pc:picChg chg="del mod">
          <ac:chgData name="Yu Zheng" userId="d175820e-d815-4a4f-a61c-975967272f39" providerId="ADAL" clId="{E7572B0F-CAE1-400E-8514-7E6AE9A49EB0}" dt="2020-07-06T02:23:21.259" v="7887" actId="478"/>
          <ac:picMkLst>
            <pc:docMk/>
            <pc:sldMk cId="442097723" sldId="263"/>
            <ac:picMk id="22" creationId="{46B424E9-9A4B-49C6-864E-4D99398649D3}"/>
          </ac:picMkLst>
        </pc:picChg>
        <pc:picChg chg="add del mod">
          <ac:chgData name="Yu Zheng" userId="d175820e-d815-4a4f-a61c-975967272f39" providerId="ADAL" clId="{E7572B0F-CAE1-400E-8514-7E6AE9A49EB0}" dt="2020-06-19T19:48:47.066" v="3056" actId="478"/>
          <ac:picMkLst>
            <pc:docMk/>
            <pc:sldMk cId="442097723" sldId="263"/>
            <ac:picMk id="23" creationId="{9B2E490A-CAD5-4153-80EB-A51D55CE0A3C}"/>
          </ac:picMkLst>
        </pc:picChg>
        <pc:picChg chg="add del mod ord">
          <ac:chgData name="Yu Zheng" userId="d175820e-d815-4a4f-a61c-975967272f39" providerId="ADAL" clId="{E7572B0F-CAE1-400E-8514-7E6AE9A49EB0}" dt="2020-07-06T18:52:56.952" v="9173" actId="1076"/>
          <ac:picMkLst>
            <pc:docMk/>
            <pc:sldMk cId="442097723" sldId="263"/>
            <ac:picMk id="23" creationId="{CFF16EA0-3E9E-4D1D-A6BA-CD0FAC2AF6C9}"/>
          </ac:picMkLst>
        </pc:picChg>
        <pc:picChg chg="add del mod">
          <ac:chgData name="Yu Zheng" userId="d175820e-d815-4a4f-a61c-975967272f39" providerId="ADAL" clId="{E7572B0F-CAE1-400E-8514-7E6AE9A49EB0}" dt="2020-07-06T18:52:56.952" v="9173" actId="1076"/>
          <ac:picMkLst>
            <pc:docMk/>
            <pc:sldMk cId="442097723" sldId="263"/>
            <ac:picMk id="26" creationId="{F72CFF6A-C162-4309-9A04-9FEC45513169}"/>
          </ac:picMkLst>
        </pc:picChg>
        <pc:picChg chg="del mod">
          <ac:chgData name="Yu Zheng" userId="d175820e-d815-4a4f-a61c-975967272f39" providerId="ADAL" clId="{E7572B0F-CAE1-400E-8514-7E6AE9A49EB0}" dt="2020-07-06T02:27:51.760" v="8002" actId="478"/>
          <ac:picMkLst>
            <pc:docMk/>
            <pc:sldMk cId="442097723" sldId="263"/>
            <ac:picMk id="27" creationId="{B9CBD8AE-35DE-497C-97AE-1F6E02BDE808}"/>
          </ac:picMkLst>
        </pc:picChg>
        <pc:picChg chg="del mod">
          <ac:chgData name="Yu Zheng" userId="d175820e-d815-4a4f-a61c-975967272f39" providerId="ADAL" clId="{E7572B0F-CAE1-400E-8514-7E6AE9A49EB0}" dt="2020-07-06T02:23:21.259" v="7887" actId="478"/>
          <ac:picMkLst>
            <pc:docMk/>
            <pc:sldMk cId="442097723" sldId="263"/>
            <ac:picMk id="29" creationId="{FA79A782-55EC-40E5-9D49-5FB5E6DB1BE0}"/>
          </ac:picMkLst>
        </pc:picChg>
        <pc:picChg chg="add del mod">
          <ac:chgData name="Yu Zheng" userId="d175820e-d815-4a4f-a61c-975967272f39" providerId="ADAL" clId="{E7572B0F-CAE1-400E-8514-7E6AE9A49EB0}" dt="2020-07-06T02:23:21.259" v="7887" actId="478"/>
          <ac:picMkLst>
            <pc:docMk/>
            <pc:sldMk cId="442097723" sldId="263"/>
            <ac:picMk id="30" creationId="{76506F32-63F7-45BF-B5DE-781A3371967C}"/>
          </ac:picMkLst>
        </pc:picChg>
        <pc:picChg chg="add del mod">
          <ac:chgData name="Yu Zheng" userId="d175820e-d815-4a4f-a61c-975967272f39" providerId="ADAL" clId="{E7572B0F-CAE1-400E-8514-7E6AE9A49EB0}" dt="2020-07-06T02:23:21.259" v="7887" actId="478"/>
          <ac:picMkLst>
            <pc:docMk/>
            <pc:sldMk cId="442097723" sldId="263"/>
            <ac:picMk id="31" creationId="{CAA064E9-B277-484E-8CCA-F07778D82935}"/>
          </ac:picMkLst>
        </pc:picChg>
        <pc:picChg chg="del mod ord">
          <ac:chgData name="Yu Zheng" userId="d175820e-d815-4a4f-a61c-975967272f39" providerId="ADAL" clId="{E7572B0F-CAE1-400E-8514-7E6AE9A49EB0}" dt="2020-07-06T02:27:59.905" v="8015" actId="478"/>
          <ac:picMkLst>
            <pc:docMk/>
            <pc:sldMk cId="442097723" sldId="263"/>
            <ac:picMk id="39" creationId="{31CB2175-E6BB-4A44-8E4F-310F4135BC71}"/>
          </ac:picMkLst>
        </pc:picChg>
        <pc:picChg chg="del mod ord">
          <ac:chgData name="Yu Zheng" userId="d175820e-d815-4a4f-a61c-975967272f39" providerId="ADAL" clId="{E7572B0F-CAE1-400E-8514-7E6AE9A49EB0}" dt="2020-07-06T02:28:27.411" v="8030" actId="478"/>
          <ac:picMkLst>
            <pc:docMk/>
            <pc:sldMk cId="442097723" sldId="263"/>
            <ac:picMk id="41" creationId="{551CD254-3760-4362-A911-94E213684C02}"/>
          </ac:picMkLst>
        </pc:picChg>
        <pc:picChg chg="mod ord">
          <ac:chgData name="Yu Zheng" userId="d175820e-d815-4a4f-a61c-975967272f39" providerId="ADAL" clId="{E7572B0F-CAE1-400E-8514-7E6AE9A49EB0}" dt="2020-07-06T22:15:45.637" v="10925" actId="1076"/>
          <ac:picMkLst>
            <pc:docMk/>
            <pc:sldMk cId="442097723" sldId="263"/>
            <ac:picMk id="43" creationId="{AFF8FCD6-4B52-4257-B318-2A4D487220A8}"/>
          </ac:picMkLst>
        </pc:picChg>
        <pc:picChg chg="del mod ord">
          <ac:chgData name="Yu Zheng" userId="d175820e-d815-4a4f-a61c-975967272f39" providerId="ADAL" clId="{E7572B0F-CAE1-400E-8514-7E6AE9A49EB0}" dt="2020-07-06T02:30:34.257" v="8070" actId="478"/>
          <ac:picMkLst>
            <pc:docMk/>
            <pc:sldMk cId="442097723" sldId="263"/>
            <ac:picMk id="45" creationId="{83B0C63F-85CF-4568-A193-472BF72C8746}"/>
          </ac:picMkLst>
        </pc:picChg>
        <pc:picChg chg="add del mod">
          <ac:chgData name="Yu Zheng" userId="d175820e-d815-4a4f-a61c-975967272f39" providerId="ADAL" clId="{E7572B0F-CAE1-400E-8514-7E6AE9A49EB0}" dt="2020-07-06T02:29:14.658" v="8044" actId="478"/>
          <ac:picMkLst>
            <pc:docMk/>
            <pc:sldMk cId="442097723" sldId="263"/>
            <ac:picMk id="47" creationId="{3993C3EA-261D-4B9C-B756-D5342B498055}"/>
          </ac:picMkLst>
        </pc:picChg>
        <pc:picChg chg="del mod ord">
          <ac:chgData name="Yu Zheng" userId="d175820e-d815-4a4f-a61c-975967272f39" providerId="ADAL" clId="{E7572B0F-CAE1-400E-8514-7E6AE9A49EB0}" dt="2020-07-06T02:31:57.453" v="8087" actId="478"/>
          <ac:picMkLst>
            <pc:docMk/>
            <pc:sldMk cId="442097723" sldId="263"/>
            <ac:picMk id="52" creationId="{D4FD6216-1F91-4698-8661-E3BA20846FFE}"/>
          </ac:picMkLst>
        </pc:picChg>
        <pc:picChg chg="del mod ord">
          <ac:chgData name="Yu Zheng" userId="d175820e-d815-4a4f-a61c-975967272f39" providerId="ADAL" clId="{E7572B0F-CAE1-400E-8514-7E6AE9A49EB0}" dt="2020-07-06T14:42:57.090" v="8527" actId="478"/>
          <ac:picMkLst>
            <pc:docMk/>
            <pc:sldMk cId="442097723" sldId="263"/>
            <ac:picMk id="54" creationId="{38FACF32-5D33-4AFB-9A7E-FA647837108D}"/>
          </ac:picMkLst>
        </pc:picChg>
        <pc:picChg chg="del mod">
          <ac:chgData name="Yu Zheng" userId="d175820e-d815-4a4f-a61c-975967272f39" providerId="ADAL" clId="{E7572B0F-CAE1-400E-8514-7E6AE9A49EB0}" dt="2020-07-06T17:57:28.460" v="8769" actId="478"/>
          <ac:picMkLst>
            <pc:docMk/>
            <pc:sldMk cId="442097723" sldId="263"/>
            <ac:picMk id="56" creationId="{42EC5FA2-B8B1-4633-BEB3-B8C323EAB874}"/>
          </ac:picMkLst>
        </pc:picChg>
        <pc:picChg chg="del mod">
          <ac:chgData name="Yu Zheng" userId="d175820e-d815-4a4f-a61c-975967272f39" providerId="ADAL" clId="{E7572B0F-CAE1-400E-8514-7E6AE9A49EB0}" dt="2020-07-06T02:33:44.685" v="8149" actId="478"/>
          <ac:picMkLst>
            <pc:docMk/>
            <pc:sldMk cId="442097723" sldId="263"/>
            <ac:picMk id="58" creationId="{3FE37645-CD3D-41F8-BA57-FB7B1BE27C29}"/>
          </ac:picMkLst>
        </pc:picChg>
        <pc:picChg chg="del mod ord">
          <ac:chgData name="Yu Zheng" userId="d175820e-d815-4a4f-a61c-975967272f39" providerId="ADAL" clId="{E7572B0F-CAE1-400E-8514-7E6AE9A49EB0}" dt="2020-07-06T02:34:16.499" v="8162" actId="478"/>
          <ac:picMkLst>
            <pc:docMk/>
            <pc:sldMk cId="442097723" sldId="263"/>
            <ac:picMk id="60" creationId="{DAC61418-7AA8-451F-8ED2-0FB9414E74FF}"/>
          </ac:picMkLst>
        </pc:picChg>
        <pc:picChg chg="del mod ord">
          <ac:chgData name="Yu Zheng" userId="d175820e-d815-4a4f-a61c-975967272f39" providerId="ADAL" clId="{E7572B0F-CAE1-400E-8514-7E6AE9A49EB0}" dt="2020-07-06T02:34:26.512" v="8174" actId="478"/>
          <ac:picMkLst>
            <pc:docMk/>
            <pc:sldMk cId="442097723" sldId="263"/>
            <ac:picMk id="62" creationId="{102426E5-F7AC-4360-B3C4-9AAC3E047972}"/>
          </ac:picMkLst>
        </pc:picChg>
        <pc:picChg chg="del mod ord">
          <ac:chgData name="Yu Zheng" userId="d175820e-d815-4a4f-a61c-975967272f39" providerId="ADAL" clId="{E7572B0F-CAE1-400E-8514-7E6AE9A49EB0}" dt="2020-07-06T02:34:36.201" v="8188" actId="478"/>
          <ac:picMkLst>
            <pc:docMk/>
            <pc:sldMk cId="442097723" sldId="263"/>
            <ac:picMk id="64" creationId="{C1090204-318C-4494-9EB8-BE5DD684F764}"/>
          </ac:picMkLst>
        </pc:picChg>
        <pc:picChg chg="del mod ord">
          <ac:chgData name="Yu Zheng" userId="d175820e-d815-4a4f-a61c-975967272f39" providerId="ADAL" clId="{E7572B0F-CAE1-400E-8514-7E6AE9A49EB0}" dt="2020-07-06T17:57:27.834" v="8768" actId="478"/>
          <ac:picMkLst>
            <pc:docMk/>
            <pc:sldMk cId="442097723" sldId="263"/>
            <ac:picMk id="66" creationId="{094442A3-BF8F-4A06-BAA5-32D640A82A0E}"/>
          </ac:picMkLst>
        </pc:picChg>
        <pc:cxnChg chg="add del mod">
          <ac:chgData name="Yu Zheng" userId="d175820e-d815-4a4f-a61c-975967272f39" providerId="ADAL" clId="{E7572B0F-CAE1-400E-8514-7E6AE9A49EB0}" dt="2020-07-06T02:23:21.259" v="7887" actId="478"/>
          <ac:cxnSpMkLst>
            <pc:docMk/>
            <pc:sldMk cId="442097723" sldId="263"/>
            <ac:cxnSpMk id="33" creationId="{49A25DE1-B9BC-48BD-979F-268E6C21B666}"/>
          </ac:cxnSpMkLst>
        </pc:cxnChg>
        <pc:cxnChg chg="del mod">
          <ac:chgData name="Yu Zheng" userId="d175820e-d815-4a4f-a61c-975967272f39" providerId="ADAL" clId="{E7572B0F-CAE1-400E-8514-7E6AE9A49EB0}" dt="2020-07-06T02:23:21.259" v="7887" actId="478"/>
          <ac:cxnSpMkLst>
            <pc:docMk/>
            <pc:sldMk cId="442097723" sldId="263"/>
            <ac:cxnSpMk id="46" creationId="{E0835FCF-05EE-4C54-A406-E86D9D431F77}"/>
          </ac:cxnSpMkLst>
        </pc:cxnChg>
      </pc:sldChg>
      <pc:sldChg chg="addSp delSp modSp add del delAnim">
        <pc:chgData name="Yu Zheng" userId="d175820e-d815-4a4f-a61c-975967272f39" providerId="ADAL" clId="{E7572B0F-CAE1-400E-8514-7E6AE9A49EB0}" dt="2020-07-01T17:51:10.862" v="5719" actId="2696"/>
        <pc:sldMkLst>
          <pc:docMk/>
          <pc:sldMk cId="2706410098" sldId="264"/>
        </pc:sldMkLst>
        <pc:spChg chg="mod">
          <ac:chgData name="Yu Zheng" userId="d175820e-d815-4a4f-a61c-975967272f39" providerId="ADAL" clId="{E7572B0F-CAE1-400E-8514-7E6AE9A49EB0}" dt="2020-06-19T20:01:29.928" v="3289" actId="20577"/>
          <ac:spMkLst>
            <pc:docMk/>
            <pc:sldMk cId="2706410098" sldId="264"/>
            <ac:spMk id="11" creationId="{99FBAD07-4670-4993-A774-C840521036A9}"/>
          </ac:spMkLst>
        </pc:spChg>
        <pc:spChg chg="del">
          <ac:chgData name="Yu Zheng" userId="d175820e-d815-4a4f-a61c-975967272f39" providerId="ADAL" clId="{E7572B0F-CAE1-400E-8514-7E6AE9A49EB0}" dt="2020-06-19T19:53:22.255" v="3118" actId="478"/>
          <ac:spMkLst>
            <pc:docMk/>
            <pc:sldMk cId="2706410098" sldId="264"/>
            <ac:spMk id="15" creationId="{3B6B3783-EA11-4932-82DC-B4022038B33C}"/>
          </ac:spMkLst>
        </pc:spChg>
        <pc:spChg chg="del">
          <ac:chgData name="Yu Zheng" userId="d175820e-d815-4a4f-a61c-975967272f39" providerId="ADAL" clId="{E7572B0F-CAE1-400E-8514-7E6AE9A49EB0}" dt="2020-06-19T19:53:22.255" v="3118" actId="478"/>
          <ac:spMkLst>
            <pc:docMk/>
            <pc:sldMk cId="2706410098" sldId="264"/>
            <ac:spMk id="17" creationId="{B25F33AC-FB93-4471-A1CB-55B2FBDB888E}"/>
          </ac:spMkLst>
        </pc:spChg>
        <pc:spChg chg="del">
          <ac:chgData name="Yu Zheng" userId="d175820e-d815-4a4f-a61c-975967272f39" providerId="ADAL" clId="{E7572B0F-CAE1-400E-8514-7E6AE9A49EB0}" dt="2020-06-19T19:52:34.791" v="3112" actId="478"/>
          <ac:spMkLst>
            <pc:docMk/>
            <pc:sldMk cId="2706410098" sldId="264"/>
            <ac:spMk id="20" creationId="{BDE2498B-AF31-4EEE-84A9-8DDFEB1E5905}"/>
          </ac:spMkLst>
        </pc:spChg>
        <pc:spChg chg="add del mod">
          <ac:chgData name="Yu Zheng" userId="d175820e-d815-4a4f-a61c-975967272f39" providerId="ADAL" clId="{E7572B0F-CAE1-400E-8514-7E6AE9A49EB0}" dt="2020-06-19T19:54:47.248" v="3168" actId="478"/>
          <ac:spMkLst>
            <pc:docMk/>
            <pc:sldMk cId="2706410098" sldId="264"/>
            <ac:spMk id="25" creationId="{CC2BA436-74A5-4E0D-8F3A-4D85F666D1C5}"/>
          </ac:spMkLst>
        </pc:spChg>
        <pc:spChg chg="add mod">
          <ac:chgData name="Yu Zheng" userId="d175820e-d815-4a4f-a61c-975967272f39" providerId="ADAL" clId="{E7572B0F-CAE1-400E-8514-7E6AE9A49EB0}" dt="2020-06-19T20:15:01.477" v="3575" actId="1076"/>
          <ac:spMkLst>
            <pc:docMk/>
            <pc:sldMk cId="2706410098" sldId="264"/>
            <ac:spMk id="26" creationId="{5EA61186-E68A-44CF-B043-665BA1EA4408}"/>
          </ac:spMkLst>
        </pc:spChg>
        <pc:spChg chg="del">
          <ac:chgData name="Yu Zheng" userId="d175820e-d815-4a4f-a61c-975967272f39" providerId="ADAL" clId="{E7572B0F-CAE1-400E-8514-7E6AE9A49EB0}" dt="2020-06-19T19:52:42.996" v="3114" actId="478"/>
          <ac:spMkLst>
            <pc:docMk/>
            <pc:sldMk cId="2706410098" sldId="264"/>
            <ac:spMk id="28" creationId="{6BCA122F-6A41-47E0-8B57-3D0F4E6B8795}"/>
          </ac:spMkLst>
        </pc:spChg>
        <pc:spChg chg="del">
          <ac:chgData name="Yu Zheng" userId="d175820e-d815-4a4f-a61c-975967272f39" providerId="ADAL" clId="{E7572B0F-CAE1-400E-8514-7E6AE9A49EB0}" dt="2020-06-19T19:52:34.791" v="3112" actId="478"/>
          <ac:spMkLst>
            <pc:docMk/>
            <pc:sldMk cId="2706410098" sldId="264"/>
            <ac:spMk id="32" creationId="{4CBF0567-BBE1-4032-8469-55D9C46D2DE7}"/>
          </ac:spMkLst>
        </pc:spChg>
        <pc:spChg chg="del">
          <ac:chgData name="Yu Zheng" userId="d175820e-d815-4a4f-a61c-975967272f39" providerId="ADAL" clId="{E7572B0F-CAE1-400E-8514-7E6AE9A49EB0}" dt="2020-06-19T19:52:34.791" v="3112" actId="478"/>
          <ac:spMkLst>
            <pc:docMk/>
            <pc:sldMk cId="2706410098" sldId="264"/>
            <ac:spMk id="34" creationId="{B76875C0-2C78-482C-8382-D95AC3AA78AA}"/>
          </ac:spMkLst>
        </pc:spChg>
        <pc:spChg chg="del">
          <ac:chgData name="Yu Zheng" userId="d175820e-d815-4a4f-a61c-975967272f39" providerId="ADAL" clId="{E7572B0F-CAE1-400E-8514-7E6AE9A49EB0}" dt="2020-06-19T19:52:45.197" v="3115" actId="478"/>
          <ac:spMkLst>
            <pc:docMk/>
            <pc:sldMk cId="2706410098" sldId="264"/>
            <ac:spMk id="35" creationId="{96B093DA-A3EC-4E0D-8BA3-A6189960B4CD}"/>
          </ac:spMkLst>
        </pc:spChg>
        <pc:spChg chg="add mod">
          <ac:chgData name="Yu Zheng" userId="d175820e-d815-4a4f-a61c-975967272f39" providerId="ADAL" clId="{E7572B0F-CAE1-400E-8514-7E6AE9A49EB0}" dt="2020-06-19T20:15:45.791" v="3584" actId="1076"/>
          <ac:spMkLst>
            <pc:docMk/>
            <pc:sldMk cId="2706410098" sldId="264"/>
            <ac:spMk id="40" creationId="{C4D3A874-C00E-42D2-9770-90FE56178235}"/>
          </ac:spMkLst>
        </pc:spChg>
        <pc:spChg chg="add mod">
          <ac:chgData name="Yu Zheng" userId="d175820e-d815-4a4f-a61c-975967272f39" providerId="ADAL" clId="{E7572B0F-CAE1-400E-8514-7E6AE9A49EB0}" dt="2020-06-19T20:26:58.584" v="3758" actId="20577"/>
          <ac:spMkLst>
            <pc:docMk/>
            <pc:sldMk cId="2706410098" sldId="264"/>
            <ac:spMk id="42" creationId="{9923E274-74AC-40CB-A461-10C84D3CC91C}"/>
          </ac:spMkLst>
        </pc:spChg>
        <pc:spChg chg="add mod">
          <ac:chgData name="Yu Zheng" userId="d175820e-d815-4a4f-a61c-975967272f39" providerId="ADAL" clId="{E7572B0F-CAE1-400E-8514-7E6AE9A49EB0}" dt="2020-06-19T20:26:52.569" v="3755" actId="207"/>
          <ac:spMkLst>
            <pc:docMk/>
            <pc:sldMk cId="2706410098" sldId="264"/>
            <ac:spMk id="48" creationId="{F9ACFF78-DDF0-424A-AF14-F2A28D71EC9F}"/>
          </ac:spMkLst>
        </pc:spChg>
        <pc:spChg chg="del">
          <ac:chgData name="Yu Zheng" userId="d175820e-d815-4a4f-a61c-975967272f39" providerId="ADAL" clId="{E7572B0F-CAE1-400E-8514-7E6AE9A49EB0}" dt="2020-06-19T19:52:34.791" v="3112" actId="478"/>
          <ac:spMkLst>
            <pc:docMk/>
            <pc:sldMk cId="2706410098" sldId="264"/>
            <ac:spMk id="50" creationId="{6A7D0A73-259A-4632-858C-A3FC2A68B699}"/>
          </ac:spMkLst>
        </pc:spChg>
        <pc:spChg chg="add mod">
          <ac:chgData name="Yu Zheng" userId="d175820e-d815-4a4f-a61c-975967272f39" providerId="ADAL" clId="{E7572B0F-CAE1-400E-8514-7E6AE9A49EB0}" dt="2020-06-19T20:15:45.791" v="3584" actId="1076"/>
          <ac:spMkLst>
            <pc:docMk/>
            <pc:sldMk cId="2706410098" sldId="264"/>
            <ac:spMk id="53" creationId="{2F4026E6-1CF5-4C49-9FE7-AEDB22CE0D1D}"/>
          </ac:spMkLst>
        </pc:spChg>
        <pc:spChg chg="add mod">
          <ac:chgData name="Yu Zheng" userId="d175820e-d815-4a4f-a61c-975967272f39" providerId="ADAL" clId="{E7572B0F-CAE1-400E-8514-7E6AE9A49EB0}" dt="2020-06-19T20:31:58.692" v="3964" actId="14100"/>
          <ac:spMkLst>
            <pc:docMk/>
            <pc:sldMk cId="2706410098" sldId="264"/>
            <ac:spMk id="60" creationId="{C4D4693E-EFA9-481F-8B8F-036F5C9B82F9}"/>
          </ac:spMkLst>
        </pc:spChg>
        <pc:picChg chg="del mod">
          <ac:chgData name="Yu Zheng" userId="d175820e-d815-4a4f-a61c-975967272f39" providerId="ADAL" clId="{E7572B0F-CAE1-400E-8514-7E6AE9A49EB0}" dt="2020-06-19T19:53:22.255" v="3118" actId="478"/>
          <ac:picMkLst>
            <pc:docMk/>
            <pc:sldMk cId="2706410098" sldId="264"/>
            <ac:picMk id="3" creationId="{19CBCC9F-4F82-4806-8933-4C1949F29A7B}"/>
          </ac:picMkLst>
        </pc:picChg>
        <pc:picChg chg="mod ord">
          <ac:chgData name="Yu Zheng" userId="d175820e-d815-4a4f-a61c-975967272f39" providerId="ADAL" clId="{E7572B0F-CAE1-400E-8514-7E6AE9A49EB0}" dt="2020-06-19T20:15:45.791" v="3584" actId="1076"/>
          <ac:picMkLst>
            <pc:docMk/>
            <pc:sldMk cId="2706410098" sldId="264"/>
            <ac:picMk id="4" creationId="{0D991DF0-A91E-4B93-9232-CE04E83A356A}"/>
          </ac:picMkLst>
        </pc:picChg>
        <pc:picChg chg="del">
          <ac:chgData name="Yu Zheng" userId="d175820e-d815-4a4f-a61c-975967272f39" providerId="ADAL" clId="{E7572B0F-CAE1-400E-8514-7E6AE9A49EB0}" dt="2020-06-19T19:52:41.323" v="3113" actId="478"/>
          <ac:picMkLst>
            <pc:docMk/>
            <pc:sldMk cId="2706410098" sldId="264"/>
            <ac:picMk id="5" creationId="{F74A52B2-BEFF-4FD4-A80E-5CAC58C9CB3E}"/>
          </ac:picMkLst>
        </pc:picChg>
        <pc:picChg chg="del">
          <ac:chgData name="Yu Zheng" userId="d175820e-d815-4a4f-a61c-975967272f39" providerId="ADAL" clId="{E7572B0F-CAE1-400E-8514-7E6AE9A49EB0}" dt="2020-06-19T19:52:34.791" v="3112" actId="478"/>
          <ac:picMkLst>
            <pc:docMk/>
            <pc:sldMk cId="2706410098" sldId="264"/>
            <ac:picMk id="6" creationId="{CDE82915-1D69-4C83-B1CD-D0244D1A1771}"/>
          </ac:picMkLst>
        </pc:picChg>
        <pc:picChg chg="del">
          <ac:chgData name="Yu Zheng" userId="d175820e-d815-4a4f-a61c-975967272f39" providerId="ADAL" clId="{E7572B0F-CAE1-400E-8514-7E6AE9A49EB0}" dt="2020-06-19T19:52:34.791" v="3112" actId="478"/>
          <ac:picMkLst>
            <pc:docMk/>
            <pc:sldMk cId="2706410098" sldId="264"/>
            <ac:picMk id="8" creationId="{323111BD-C866-4063-91AB-317C2F217FC6}"/>
          </ac:picMkLst>
        </pc:picChg>
        <pc:picChg chg="del">
          <ac:chgData name="Yu Zheng" userId="d175820e-d815-4a4f-a61c-975967272f39" providerId="ADAL" clId="{E7572B0F-CAE1-400E-8514-7E6AE9A49EB0}" dt="2020-06-19T19:52:47.725" v="3116" actId="478"/>
          <ac:picMkLst>
            <pc:docMk/>
            <pc:sldMk cId="2706410098" sldId="264"/>
            <ac:picMk id="9" creationId="{3001603D-280D-448C-91F2-30EBD5002AD2}"/>
          </ac:picMkLst>
        </pc:picChg>
        <pc:picChg chg="mod ord">
          <ac:chgData name="Yu Zheng" userId="d175820e-d815-4a4f-a61c-975967272f39" providerId="ADAL" clId="{E7572B0F-CAE1-400E-8514-7E6AE9A49EB0}" dt="2020-06-19T20:15:01.477" v="3575" actId="1076"/>
          <ac:picMkLst>
            <pc:docMk/>
            <pc:sldMk cId="2706410098" sldId="264"/>
            <ac:picMk id="10" creationId="{F4484BA4-96DB-42A2-A6CC-A1F27406463B}"/>
          </ac:picMkLst>
        </pc:picChg>
        <pc:picChg chg="del">
          <ac:chgData name="Yu Zheng" userId="d175820e-d815-4a4f-a61c-975967272f39" providerId="ADAL" clId="{E7572B0F-CAE1-400E-8514-7E6AE9A49EB0}" dt="2020-06-19T19:53:22.255" v="3118" actId="478"/>
          <ac:picMkLst>
            <pc:docMk/>
            <pc:sldMk cId="2706410098" sldId="264"/>
            <ac:picMk id="12" creationId="{1B41BB8B-715F-445A-AD6A-5F8527E3F10C}"/>
          </ac:picMkLst>
        </pc:picChg>
        <pc:picChg chg="mod ord">
          <ac:chgData name="Yu Zheng" userId="d175820e-d815-4a4f-a61c-975967272f39" providerId="ADAL" clId="{E7572B0F-CAE1-400E-8514-7E6AE9A49EB0}" dt="2020-06-19T20:15:01.477" v="3575" actId="1076"/>
          <ac:picMkLst>
            <pc:docMk/>
            <pc:sldMk cId="2706410098" sldId="264"/>
            <ac:picMk id="14" creationId="{A7C2D7AE-EE6E-48B2-B0BC-F8FEC6282EC4}"/>
          </ac:picMkLst>
        </pc:picChg>
        <pc:picChg chg="del">
          <ac:chgData name="Yu Zheng" userId="d175820e-d815-4a4f-a61c-975967272f39" providerId="ADAL" clId="{E7572B0F-CAE1-400E-8514-7E6AE9A49EB0}" dt="2020-06-19T19:53:22.255" v="3118" actId="478"/>
          <ac:picMkLst>
            <pc:docMk/>
            <pc:sldMk cId="2706410098" sldId="264"/>
            <ac:picMk id="16" creationId="{F224C32D-D5D1-46FD-870A-5DD825BA8DCD}"/>
          </ac:picMkLst>
        </pc:picChg>
        <pc:picChg chg="del">
          <ac:chgData name="Yu Zheng" userId="d175820e-d815-4a4f-a61c-975967272f39" providerId="ADAL" clId="{E7572B0F-CAE1-400E-8514-7E6AE9A49EB0}" dt="2020-06-19T19:52:34.791" v="3112" actId="478"/>
          <ac:picMkLst>
            <pc:docMk/>
            <pc:sldMk cId="2706410098" sldId="264"/>
            <ac:picMk id="19" creationId="{900428B0-0ABB-40D4-9AE8-133712A38092}"/>
          </ac:picMkLst>
        </pc:picChg>
        <pc:picChg chg="del mod ord">
          <ac:chgData name="Yu Zheng" userId="d175820e-d815-4a4f-a61c-975967272f39" providerId="ADAL" clId="{E7572B0F-CAE1-400E-8514-7E6AE9A49EB0}" dt="2020-06-19T20:00:16.474" v="3280" actId="478"/>
          <ac:picMkLst>
            <pc:docMk/>
            <pc:sldMk cId="2706410098" sldId="264"/>
            <ac:picMk id="21" creationId="{8AD594C5-D904-4587-B9BB-5CC3C73FD5FE}"/>
          </ac:picMkLst>
        </pc:picChg>
        <pc:picChg chg="del">
          <ac:chgData name="Yu Zheng" userId="d175820e-d815-4a4f-a61c-975967272f39" providerId="ADAL" clId="{E7572B0F-CAE1-400E-8514-7E6AE9A49EB0}" dt="2020-06-19T19:52:34.791" v="3112" actId="478"/>
          <ac:picMkLst>
            <pc:docMk/>
            <pc:sldMk cId="2706410098" sldId="264"/>
            <ac:picMk id="22" creationId="{46B424E9-9A4B-49C6-864E-4D99398649D3}"/>
          </ac:picMkLst>
        </pc:picChg>
        <pc:picChg chg="mod ord">
          <ac:chgData name="Yu Zheng" userId="d175820e-d815-4a4f-a61c-975967272f39" providerId="ADAL" clId="{E7572B0F-CAE1-400E-8514-7E6AE9A49EB0}" dt="2020-06-19T20:15:45.791" v="3584" actId="1076"/>
          <ac:picMkLst>
            <pc:docMk/>
            <pc:sldMk cId="2706410098" sldId="264"/>
            <ac:picMk id="24" creationId="{86D1A8F5-5665-44D0-8B50-DF3B469CDDA8}"/>
          </ac:picMkLst>
        </pc:picChg>
        <pc:picChg chg="add del mod">
          <ac:chgData name="Yu Zheng" userId="d175820e-d815-4a4f-a61c-975967272f39" providerId="ADAL" clId="{E7572B0F-CAE1-400E-8514-7E6AE9A49EB0}" dt="2020-06-19T19:57:01.316" v="3235" actId="478"/>
          <ac:picMkLst>
            <pc:docMk/>
            <pc:sldMk cId="2706410098" sldId="264"/>
            <ac:picMk id="27" creationId="{382F5CFE-5BC4-420B-B533-074FC4651E56}"/>
          </ac:picMkLst>
        </pc:picChg>
        <pc:picChg chg="del">
          <ac:chgData name="Yu Zheng" userId="d175820e-d815-4a4f-a61c-975967272f39" providerId="ADAL" clId="{E7572B0F-CAE1-400E-8514-7E6AE9A49EB0}" dt="2020-06-19T19:52:34.791" v="3112" actId="478"/>
          <ac:picMkLst>
            <pc:docMk/>
            <pc:sldMk cId="2706410098" sldId="264"/>
            <ac:picMk id="29" creationId="{FA79A782-55EC-40E5-9D49-5FB5E6DB1BE0}"/>
          </ac:picMkLst>
        </pc:picChg>
        <pc:picChg chg="del">
          <ac:chgData name="Yu Zheng" userId="d175820e-d815-4a4f-a61c-975967272f39" providerId="ADAL" clId="{E7572B0F-CAE1-400E-8514-7E6AE9A49EB0}" dt="2020-06-19T19:52:34.791" v="3112" actId="478"/>
          <ac:picMkLst>
            <pc:docMk/>
            <pc:sldMk cId="2706410098" sldId="264"/>
            <ac:picMk id="30" creationId="{76506F32-63F7-45BF-B5DE-781A3371967C}"/>
          </ac:picMkLst>
        </pc:picChg>
        <pc:picChg chg="del">
          <ac:chgData name="Yu Zheng" userId="d175820e-d815-4a4f-a61c-975967272f39" providerId="ADAL" clId="{E7572B0F-CAE1-400E-8514-7E6AE9A49EB0}" dt="2020-06-19T19:52:34.791" v="3112" actId="478"/>
          <ac:picMkLst>
            <pc:docMk/>
            <pc:sldMk cId="2706410098" sldId="264"/>
            <ac:picMk id="31" creationId="{CAA064E9-B277-484E-8CCA-F07778D82935}"/>
          </ac:picMkLst>
        </pc:picChg>
        <pc:picChg chg="add del mod">
          <ac:chgData name="Yu Zheng" userId="d175820e-d815-4a4f-a61c-975967272f39" providerId="ADAL" clId="{E7572B0F-CAE1-400E-8514-7E6AE9A49EB0}" dt="2020-06-19T19:58:25.187" v="3249" actId="478"/>
          <ac:picMkLst>
            <pc:docMk/>
            <pc:sldMk cId="2706410098" sldId="264"/>
            <ac:picMk id="36" creationId="{2F296B3F-CB48-4FE1-9195-952489D67134}"/>
          </ac:picMkLst>
        </pc:picChg>
        <pc:picChg chg="add del mod">
          <ac:chgData name="Yu Zheng" userId="d175820e-d815-4a4f-a61c-975967272f39" providerId="ADAL" clId="{E7572B0F-CAE1-400E-8514-7E6AE9A49EB0}" dt="2020-06-19T19:56:35.222" v="3219" actId="478"/>
          <ac:picMkLst>
            <pc:docMk/>
            <pc:sldMk cId="2706410098" sldId="264"/>
            <ac:picMk id="37" creationId="{583E0E21-EFA0-431B-82F8-AC61ABD8385E}"/>
          </ac:picMkLst>
        </pc:picChg>
        <pc:picChg chg="add del mod">
          <ac:chgData name="Yu Zheng" userId="d175820e-d815-4a4f-a61c-975967272f39" providerId="ADAL" clId="{E7572B0F-CAE1-400E-8514-7E6AE9A49EB0}" dt="2020-06-19T19:59:48.476" v="3266" actId="478"/>
          <ac:picMkLst>
            <pc:docMk/>
            <pc:sldMk cId="2706410098" sldId="264"/>
            <ac:picMk id="38" creationId="{63375647-83C5-49C0-BD0A-D4310548346A}"/>
          </ac:picMkLst>
        </pc:picChg>
        <pc:picChg chg="add del mod">
          <ac:chgData name="Yu Zheng" userId="d175820e-d815-4a4f-a61c-975967272f39" providerId="ADAL" clId="{E7572B0F-CAE1-400E-8514-7E6AE9A49EB0}" dt="2020-06-19T20:00:38.127" v="3284" actId="478"/>
          <ac:picMkLst>
            <pc:docMk/>
            <pc:sldMk cId="2706410098" sldId="264"/>
            <ac:picMk id="41" creationId="{55D07C6E-2DC2-4692-91B1-866F4D99E8B5}"/>
          </ac:picMkLst>
        </pc:picChg>
        <pc:picChg chg="add mod">
          <ac:chgData name="Yu Zheng" userId="d175820e-d815-4a4f-a61c-975967272f39" providerId="ADAL" clId="{E7572B0F-CAE1-400E-8514-7E6AE9A49EB0}" dt="2020-06-19T20:27:01.260" v="3759" actId="1076"/>
          <ac:picMkLst>
            <pc:docMk/>
            <pc:sldMk cId="2706410098" sldId="264"/>
            <ac:picMk id="43" creationId="{8CED5EEA-338C-41D6-803A-A968C5B2C607}"/>
          </ac:picMkLst>
        </pc:picChg>
        <pc:picChg chg="add del mod">
          <ac:chgData name="Yu Zheng" userId="d175820e-d815-4a4f-a61c-975967272f39" providerId="ADAL" clId="{E7572B0F-CAE1-400E-8514-7E6AE9A49EB0}" dt="2020-06-19T20:05:15.239" v="3410" actId="478"/>
          <ac:picMkLst>
            <pc:docMk/>
            <pc:sldMk cId="2706410098" sldId="264"/>
            <ac:picMk id="49" creationId="{E6538408-60CE-413B-AB91-FA7A3038DFDB}"/>
          </ac:picMkLst>
        </pc:picChg>
        <pc:picChg chg="mod ord">
          <ac:chgData name="Yu Zheng" userId="d175820e-d815-4a4f-a61c-975967272f39" providerId="ADAL" clId="{E7572B0F-CAE1-400E-8514-7E6AE9A49EB0}" dt="2020-06-19T20:15:45.791" v="3584" actId="1076"/>
          <ac:picMkLst>
            <pc:docMk/>
            <pc:sldMk cId="2706410098" sldId="264"/>
            <ac:picMk id="51" creationId="{972539AC-4AB6-4531-A6AB-D58C007298CA}"/>
          </ac:picMkLst>
        </pc:picChg>
        <pc:picChg chg="del mod">
          <ac:chgData name="Yu Zheng" userId="d175820e-d815-4a4f-a61c-975967272f39" providerId="ADAL" clId="{E7572B0F-CAE1-400E-8514-7E6AE9A49EB0}" dt="2020-06-19T20:13:51.606" v="3562" actId="478"/>
          <ac:picMkLst>
            <pc:docMk/>
            <pc:sldMk cId="2706410098" sldId="264"/>
            <ac:picMk id="55" creationId="{584BF910-90CE-4716-9E87-DA9F596ACC74}"/>
          </ac:picMkLst>
        </pc:picChg>
        <pc:picChg chg="del mod ord">
          <ac:chgData name="Yu Zheng" userId="d175820e-d815-4a4f-a61c-975967272f39" providerId="ADAL" clId="{E7572B0F-CAE1-400E-8514-7E6AE9A49EB0}" dt="2020-06-19T20:14:10.077" v="3574" actId="478"/>
          <ac:picMkLst>
            <pc:docMk/>
            <pc:sldMk cId="2706410098" sldId="264"/>
            <ac:picMk id="57" creationId="{AFBA226A-DA9F-459F-8860-8D8BA7EFF8DA}"/>
          </ac:picMkLst>
        </pc:picChg>
        <pc:picChg chg="mod ord">
          <ac:chgData name="Yu Zheng" userId="d175820e-d815-4a4f-a61c-975967272f39" providerId="ADAL" clId="{E7572B0F-CAE1-400E-8514-7E6AE9A49EB0}" dt="2020-06-19T20:15:45.791" v="3584" actId="1076"/>
          <ac:picMkLst>
            <pc:docMk/>
            <pc:sldMk cId="2706410098" sldId="264"/>
            <ac:picMk id="59" creationId="{29D4DF79-783C-4D3B-8F69-8DF447346B29}"/>
          </ac:picMkLst>
        </pc:picChg>
        <pc:cxnChg chg="del">
          <ac:chgData name="Yu Zheng" userId="d175820e-d815-4a4f-a61c-975967272f39" providerId="ADAL" clId="{E7572B0F-CAE1-400E-8514-7E6AE9A49EB0}" dt="2020-06-19T19:52:34.791" v="3112" actId="478"/>
          <ac:cxnSpMkLst>
            <pc:docMk/>
            <pc:sldMk cId="2706410098" sldId="264"/>
            <ac:cxnSpMk id="33" creationId="{49A25DE1-B9BC-48BD-979F-268E6C21B666}"/>
          </ac:cxnSpMkLst>
        </pc:cxnChg>
        <pc:cxnChg chg="add mod">
          <ac:chgData name="Yu Zheng" userId="d175820e-d815-4a4f-a61c-975967272f39" providerId="ADAL" clId="{E7572B0F-CAE1-400E-8514-7E6AE9A49EB0}" dt="2020-06-19T20:15:45.791" v="3584" actId="1076"/>
          <ac:cxnSpMkLst>
            <pc:docMk/>
            <pc:sldMk cId="2706410098" sldId="264"/>
            <ac:cxnSpMk id="44" creationId="{3732C328-88EC-4C75-A5CA-A145BAB1C94C}"/>
          </ac:cxnSpMkLst>
        </pc:cxnChg>
        <pc:cxnChg chg="del">
          <ac:chgData name="Yu Zheng" userId="d175820e-d815-4a4f-a61c-975967272f39" providerId="ADAL" clId="{E7572B0F-CAE1-400E-8514-7E6AE9A49EB0}" dt="2020-06-19T19:52:34.791" v="3112" actId="478"/>
          <ac:cxnSpMkLst>
            <pc:docMk/>
            <pc:sldMk cId="2706410098" sldId="264"/>
            <ac:cxnSpMk id="46" creationId="{E0835FCF-05EE-4C54-A406-E86D9D431F77}"/>
          </ac:cxnSpMkLst>
        </pc:cxnChg>
        <pc:cxnChg chg="add mod">
          <ac:chgData name="Yu Zheng" userId="d175820e-d815-4a4f-a61c-975967272f39" providerId="ADAL" clId="{E7572B0F-CAE1-400E-8514-7E6AE9A49EB0}" dt="2020-06-19T20:15:45.791" v="3584" actId="1076"/>
          <ac:cxnSpMkLst>
            <pc:docMk/>
            <pc:sldMk cId="2706410098" sldId="264"/>
            <ac:cxnSpMk id="47" creationId="{ADF2802F-EB1F-4467-B741-40A3FFB34C6F}"/>
          </ac:cxnSpMkLst>
        </pc:cxnChg>
        <pc:cxnChg chg="add mod">
          <ac:chgData name="Yu Zheng" userId="d175820e-d815-4a4f-a61c-975967272f39" providerId="ADAL" clId="{E7572B0F-CAE1-400E-8514-7E6AE9A49EB0}" dt="2020-06-19T20:15:45.791" v="3584" actId="1076"/>
          <ac:cxnSpMkLst>
            <pc:docMk/>
            <pc:sldMk cId="2706410098" sldId="264"/>
            <ac:cxnSpMk id="52" creationId="{ED02B1FF-59E7-4789-924D-293147CB563D}"/>
          </ac:cxnSpMkLst>
        </pc:cxnChg>
      </pc:sldChg>
      <pc:sldChg chg="addSp delSp modSp add del delAnim">
        <pc:chgData name="Yu Zheng" userId="d175820e-d815-4a4f-a61c-975967272f39" providerId="ADAL" clId="{E7572B0F-CAE1-400E-8514-7E6AE9A49EB0}" dt="2020-07-06T01:05:56.461" v="7496" actId="2696"/>
        <pc:sldMkLst>
          <pc:docMk/>
          <pc:sldMk cId="273091035" sldId="265"/>
        </pc:sldMkLst>
        <pc:spChg chg="del">
          <ac:chgData name="Yu Zheng" userId="d175820e-d815-4a4f-a61c-975967272f39" providerId="ADAL" clId="{E7572B0F-CAE1-400E-8514-7E6AE9A49EB0}" dt="2020-06-19T20:06:04.344" v="3417" actId="478"/>
          <ac:spMkLst>
            <pc:docMk/>
            <pc:sldMk cId="273091035" sldId="265"/>
            <ac:spMk id="15" creationId="{3B6B3783-EA11-4932-82DC-B4022038B33C}"/>
          </ac:spMkLst>
        </pc:spChg>
        <pc:spChg chg="del">
          <ac:chgData name="Yu Zheng" userId="d175820e-d815-4a4f-a61c-975967272f39" providerId="ADAL" clId="{E7572B0F-CAE1-400E-8514-7E6AE9A49EB0}" dt="2020-06-19T20:06:04.344" v="3417" actId="478"/>
          <ac:spMkLst>
            <pc:docMk/>
            <pc:sldMk cId="273091035" sldId="265"/>
            <ac:spMk id="17" creationId="{B25F33AC-FB93-4471-A1CB-55B2FBDB888E}"/>
          </ac:spMkLst>
        </pc:spChg>
        <pc:spChg chg="del">
          <ac:chgData name="Yu Zheng" userId="d175820e-d815-4a4f-a61c-975967272f39" providerId="ADAL" clId="{E7572B0F-CAE1-400E-8514-7E6AE9A49EB0}" dt="2020-06-19T20:06:02.969" v="3416" actId="478"/>
          <ac:spMkLst>
            <pc:docMk/>
            <pc:sldMk cId="273091035" sldId="265"/>
            <ac:spMk id="20" creationId="{BDE2498B-AF31-4EEE-84A9-8DDFEB1E5905}"/>
          </ac:spMkLst>
        </pc:spChg>
        <pc:spChg chg="add mod">
          <ac:chgData name="Yu Zheng" userId="d175820e-d815-4a4f-a61c-975967272f39" providerId="ADAL" clId="{E7572B0F-CAE1-400E-8514-7E6AE9A49EB0}" dt="2020-07-01T19:38:26.732" v="6634" actId="207"/>
          <ac:spMkLst>
            <pc:docMk/>
            <pc:sldMk cId="273091035" sldId="265"/>
            <ac:spMk id="26" creationId="{FDC7A40C-9AD9-4687-B75F-021A38605594}"/>
          </ac:spMkLst>
        </pc:spChg>
        <pc:spChg chg="add del">
          <ac:chgData name="Yu Zheng" userId="d175820e-d815-4a4f-a61c-975967272f39" providerId="ADAL" clId="{E7572B0F-CAE1-400E-8514-7E6AE9A49EB0}" dt="2020-06-19T20:07:32.722" v="3440"/>
          <ac:spMkLst>
            <pc:docMk/>
            <pc:sldMk cId="273091035" sldId="265"/>
            <ac:spMk id="27" creationId="{90772641-B72D-4576-970B-A0EFB2F87CC9}"/>
          </ac:spMkLst>
        </pc:spChg>
        <pc:spChg chg="del">
          <ac:chgData name="Yu Zheng" userId="d175820e-d815-4a4f-a61c-975967272f39" providerId="ADAL" clId="{E7572B0F-CAE1-400E-8514-7E6AE9A49EB0}" dt="2020-06-19T20:06:02.969" v="3416" actId="478"/>
          <ac:spMkLst>
            <pc:docMk/>
            <pc:sldMk cId="273091035" sldId="265"/>
            <ac:spMk id="28" creationId="{6BCA122F-6A41-47E0-8B57-3D0F4E6B8795}"/>
          </ac:spMkLst>
        </pc:spChg>
        <pc:spChg chg="del">
          <ac:chgData name="Yu Zheng" userId="d175820e-d815-4a4f-a61c-975967272f39" providerId="ADAL" clId="{E7572B0F-CAE1-400E-8514-7E6AE9A49EB0}" dt="2020-06-19T20:06:02.969" v="3416" actId="478"/>
          <ac:spMkLst>
            <pc:docMk/>
            <pc:sldMk cId="273091035" sldId="265"/>
            <ac:spMk id="32" creationId="{4CBF0567-BBE1-4032-8469-55D9C46D2DE7}"/>
          </ac:spMkLst>
        </pc:spChg>
        <pc:spChg chg="del">
          <ac:chgData name="Yu Zheng" userId="d175820e-d815-4a4f-a61c-975967272f39" providerId="ADAL" clId="{E7572B0F-CAE1-400E-8514-7E6AE9A49EB0}" dt="2020-06-19T20:06:02.969" v="3416" actId="478"/>
          <ac:spMkLst>
            <pc:docMk/>
            <pc:sldMk cId="273091035" sldId="265"/>
            <ac:spMk id="34" creationId="{B76875C0-2C78-482C-8382-D95AC3AA78AA}"/>
          </ac:spMkLst>
        </pc:spChg>
        <pc:spChg chg="del mod">
          <ac:chgData name="Yu Zheng" userId="d175820e-d815-4a4f-a61c-975967272f39" providerId="ADAL" clId="{E7572B0F-CAE1-400E-8514-7E6AE9A49EB0}" dt="2020-06-19T20:06:02.969" v="3416" actId="478"/>
          <ac:spMkLst>
            <pc:docMk/>
            <pc:sldMk cId="273091035" sldId="265"/>
            <ac:spMk id="35" creationId="{96B093DA-A3EC-4E0D-8BA3-A6189960B4CD}"/>
          </ac:spMkLst>
        </pc:spChg>
        <pc:spChg chg="add del">
          <ac:chgData name="Yu Zheng" userId="d175820e-d815-4a4f-a61c-975967272f39" providerId="ADAL" clId="{E7572B0F-CAE1-400E-8514-7E6AE9A49EB0}" dt="2020-06-19T20:07:39.730" v="3442"/>
          <ac:spMkLst>
            <pc:docMk/>
            <pc:sldMk cId="273091035" sldId="265"/>
            <ac:spMk id="36" creationId="{827D98CE-CE0B-4795-A38A-E156DA876582}"/>
          </ac:spMkLst>
        </pc:spChg>
        <pc:spChg chg="del">
          <ac:chgData name="Yu Zheng" userId="d175820e-d815-4a4f-a61c-975967272f39" providerId="ADAL" clId="{E7572B0F-CAE1-400E-8514-7E6AE9A49EB0}" dt="2020-06-19T20:06:02.969" v="3416" actId="478"/>
          <ac:spMkLst>
            <pc:docMk/>
            <pc:sldMk cId="273091035" sldId="265"/>
            <ac:spMk id="50" creationId="{6A7D0A73-259A-4632-858C-A3FC2A68B699}"/>
          </ac:spMkLst>
        </pc:spChg>
        <pc:picChg chg="add mod">
          <ac:chgData name="Yu Zheng" userId="d175820e-d815-4a4f-a61c-975967272f39" providerId="ADAL" clId="{E7572B0F-CAE1-400E-8514-7E6AE9A49EB0}" dt="2020-06-19T20:06:46.489" v="3424" actId="1076"/>
          <ac:picMkLst>
            <pc:docMk/>
            <pc:sldMk cId="273091035" sldId="265"/>
            <ac:picMk id="2" creationId="{CD730C62-D1CA-411F-9018-9658423E813E}"/>
          </ac:picMkLst>
        </pc:picChg>
        <pc:picChg chg="del">
          <ac:chgData name="Yu Zheng" userId="d175820e-d815-4a4f-a61c-975967272f39" providerId="ADAL" clId="{E7572B0F-CAE1-400E-8514-7E6AE9A49EB0}" dt="2020-06-19T20:06:02.969" v="3416" actId="478"/>
          <ac:picMkLst>
            <pc:docMk/>
            <pc:sldMk cId="273091035" sldId="265"/>
            <ac:picMk id="3" creationId="{19CBCC9F-4F82-4806-8933-4C1949F29A7B}"/>
          </ac:picMkLst>
        </pc:picChg>
        <pc:picChg chg="del">
          <ac:chgData name="Yu Zheng" userId="d175820e-d815-4a4f-a61c-975967272f39" providerId="ADAL" clId="{E7572B0F-CAE1-400E-8514-7E6AE9A49EB0}" dt="2020-06-19T20:06:02.969" v="3416" actId="478"/>
          <ac:picMkLst>
            <pc:docMk/>
            <pc:sldMk cId="273091035" sldId="265"/>
            <ac:picMk id="5" creationId="{F74A52B2-BEFF-4FD4-A80E-5CAC58C9CB3E}"/>
          </ac:picMkLst>
        </pc:picChg>
        <pc:picChg chg="del">
          <ac:chgData name="Yu Zheng" userId="d175820e-d815-4a4f-a61c-975967272f39" providerId="ADAL" clId="{E7572B0F-CAE1-400E-8514-7E6AE9A49EB0}" dt="2020-06-19T20:06:02.969" v="3416" actId="478"/>
          <ac:picMkLst>
            <pc:docMk/>
            <pc:sldMk cId="273091035" sldId="265"/>
            <ac:picMk id="6" creationId="{CDE82915-1D69-4C83-B1CD-D0244D1A1771}"/>
          </ac:picMkLst>
        </pc:picChg>
        <pc:picChg chg="del">
          <ac:chgData name="Yu Zheng" userId="d175820e-d815-4a4f-a61c-975967272f39" providerId="ADAL" clId="{E7572B0F-CAE1-400E-8514-7E6AE9A49EB0}" dt="2020-06-19T20:06:02.969" v="3416" actId="478"/>
          <ac:picMkLst>
            <pc:docMk/>
            <pc:sldMk cId="273091035" sldId="265"/>
            <ac:picMk id="8" creationId="{323111BD-C866-4063-91AB-317C2F217FC6}"/>
          </ac:picMkLst>
        </pc:picChg>
        <pc:picChg chg="del">
          <ac:chgData name="Yu Zheng" userId="d175820e-d815-4a4f-a61c-975967272f39" providerId="ADAL" clId="{E7572B0F-CAE1-400E-8514-7E6AE9A49EB0}" dt="2020-06-19T20:06:02.969" v="3416" actId="478"/>
          <ac:picMkLst>
            <pc:docMk/>
            <pc:sldMk cId="273091035" sldId="265"/>
            <ac:picMk id="9" creationId="{3001603D-280D-448C-91F2-30EBD5002AD2}"/>
          </ac:picMkLst>
        </pc:picChg>
        <pc:picChg chg="del">
          <ac:chgData name="Yu Zheng" userId="d175820e-d815-4a4f-a61c-975967272f39" providerId="ADAL" clId="{E7572B0F-CAE1-400E-8514-7E6AE9A49EB0}" dt="2020-06-19T20:06:04.344" v="3417" actId="478"/>
          <ac:picMkLst>
            <pc:docMk/>
            <pc:sldMk cId="273091035" sldId="265"/>
            <ac:picMk id="12" creationId="{1B41BB8B-715F-445A-AD6A-5F8527E3F10C}"/>
          </ac:picMkLst>
        </pc:picChg>
        <pc:picChg chg="del">
          <ac:chgData name="Yu Zheng" userId="d175820e-d815-4a4f-a61c-975967272f39" providerId="ADAL" clId="{E7572B0F-CAE1-400E-8514-7E6AE9A49EB0}" dt="2020-06-19T20:06:02.969" v="3416" actId="478"/>
          <ac:picMkLst>
            <pc:docMk/>
            <pc:sldMk cId="273091035" sldId="265"/>
            <ac:picMk id="16" creationId="{F224C32D-D5D1-46FD-870A-5DD825BA8DCD}"/>
          </ac:picMkLst>
        </pc:picChg>
        <pc:picChg chg="del">
          <ac:chgData name="Yu Zheng" userId="d175820e-d815-4a4f-a61c-975967272f39" providerId="ADAL" clId="{E7572B0F-CAE1-400E-8514-7E6AE9A49EB0}" dt="2020-06-19T20:06:02.969" v="3416" actId="478"/>
          <ac:picMkLst>
            <pc:docMk/>
            <pc:sldMk cId="273091035" sldId="265"/>
            <ac:picMk id="19" creationId="{900428B0-0ABB-40D4-9AE8-133712A38092}"/>
          </ac:picMkLst>
        </pc:picChg>
        <pc:picChg chg="del">
          <ac:chgData name="Yu Zheng" userId="d175820e-d815-4a4f-a61c-975967272f39" providerId="ADAL" clId="{E7572B0F-CAE1-400E-8514-7E6AE9A49EB0}" dt="2020-06-19T20:06:02.969" v="3416" actId="478"/>
          <ac:picMkLst>
            <pc:docMk/>
            <pc:sldMk cId="273091035" sldId="265"/>
            <ac:picMk id="22" creationId="{46B424E9-9A4B-49C6-864E-4D99398649D3}"/>
          </ac:picMkLst>
        </pc:picChg>
        <pc:picChg chg="del">
          <ac:chgData name="Yu Zheng" userId="d175820e-d815-4a4f-a61c-975967272f39" providerId="ADAL" clId="{E7572B0F-CAE1-400E-8514-7E6AE9A49EB0}" dt="2020-06-19T20:06:02.969" v="3416" actId="478"/>
          <ac:picMkLst>
            <pc:docMk/>
            <pc:sldMk cId="273091035" sldId="265"/>
            <ac:picMk id="29" creationId="{FA79A782-55EC-40E5-9D49-5FB5E6DB1BE0}"/>
          </ac:picMkLst>
        </pc:picChg>
        <pc:picChg chg="del">
          <ac:chgData name="Yu Zheng" userId="d175820e-d815-4a4f-a61c-975967272f39" providerId="ADAL" clId="{E7572B0F-CAE1-400E-8514-7E6AE9A49EB0}" dt="2020-06-19T20:06:02.969" v="3416" actId="478"/>
          <ac:picMkLst>
            <pc:docMk/>
            <pc:sldMk cId="273091035" sldId="265"/>
            <ac:picMk id="30" creationId="{76506F32-63F7-45BF-B5DE-781A3371967C}"/>
          </ac:picMkLst>
        </pc:picChg>
        <pc:picChg chg="del">
          <ac:chgData name="Yu Zheng" userId="d175820e-d815-4a4f-a61c-975967272f39" providerId="ADAL" clId="{E7572B0F-CAE1-400E-8514-7E6AE9A49EB0}" dt="2020-06-19T20:06:02.969" v="3416" actId="478"/>
          <ac:picMkLst>
            <pc:docMk/>
            <pc:sldMk cId="273091035" sldId="265"/>
            <ac:picMk id="31" creationId="{CAA064E9-B277-484E-8CCA-F07778D82935}"/>
          </ac:picMkLst>
        </pc:picChg>
        <pc:cxnChg chg="del">
          <ac:chgData name="Yu Zheng" userId="d175820e-d815-4a4f-a61c-975967272f39" providerId="ADAL" clId="{E7572B0F-CAE1-400E-8514-7E6AE9A49EB0}" dt="2020-06-19T20:06:02.969" v="3416" actId="478"/>
          <ac:cxnSpMkLst>
            <pc:docMk/>
            <pc:sldMk cId="273091035" sldId="265"/>
            <ac:cxnSpMk id="33" creationId="{49A25DE1-B9BC-48BD-979F-268E6C21B666}"/>
          </ac:cxnSpMkLst>
        </pc:cxnChg>
        <pc:cxnChg chg="del">
          <ac:chgData name="Yu Zheng" userId="d175820e-d815-4a4f-a61c-975967272f39" providerId="ADAL" clId="{E7572B0F-CAE1-400E-8514-7E6AE9A49EB0}" dt="2020-06-19T20:06:02.969" v="3416" actId="478"/>
          <ac:cxnSpMkLst>
            <pc:docMk/>
            <pc:sldMk cId="273091035" sldId="265"/>
            <ac:cxnSpMk id="46" creationId="{E0835FCF-05EE-4C54-A406-E86D9D431F77}"/>
          </ac:cxnSpMkLst>
        </pc:cxnChg>
      </pc:sldChg>
      <pc:sldChg chg="addSp delSp modSp add addAnim delAnim modAnim">
        <pc:chgData name="Yu Zheng" userId="d175820e-d815-4a4f-a61c-975967272f39" providerId="ADAL" clId="{E7572B0F-CAE1-400E-8514-7E6AE9A49EB0}" dt="2020-07-06T20:49:38.072" v="10797" actId="1076"/>
        <pc:sldMkLst>
          <pc:docMk/>
          <pc:sldMk cId="1922536459" sldId="266"/>
        </pc:sldMkLst>
        <pc:spChg chg="add del mod">
          <ac:chgData name="Yu Zheng" userId="d175820e-d815-4a4f-a61c-975967272f39" providerId="ADAL" clId="{E7572B0F-CAE1-400E-8514-7E6AE9A49EB0}" dt="2020-07-06T19:46:00.446" v="9922" actId="478"/>
          <ac:spMkLst>
            <pc:docMk/>
            <pc:sldMk cId="1922536459" sldId="266"/>
            <ac:spMk id="13" creationId="{5DB47735-AEE8-4902-AE98-38A29852360B}"/>
          </ac:spMkLst>
        </pc:spChg>
        <pc:spChg chg="add del mod">
          <ac:chgData name="Yu Zheng" userId="d175820e-d815-4a4f-a61c-975967272f39" providerId="ADAL" clId="{E7572B0F-CAE1-400E-8514-7E6AE9A49EB0}" dt="2020-07-01T14:59:44.959" v="3976" actId="478"/>
          <ac:spMkLst>
            <pc:docMk/>
            <pc:sldMk cId="1922536459" sldId="266"/>
            <ac:spMk id="18" creationId="{8235F161-C76B-4414-A933-13F25777F68B}"/>
          </ac:spMkLst>
        </pc:spChg>
        <pc:spChg chg="add del mod">
          <ac:chgData name="Yu Zheng" userId="d175820e-d815-4a4f-a61c-975967272f39" providerId="ADAL" clId="{E7572B0F-CAE1-400E-8514-7E6AE9A49EB0}" dt="2020-06-19T20:30:50.723" v="3957" actId="478"/>
          <ac:spMkLst>
            <pc:docMk/>
            <pc:sldMk cId="1922536459" sldId="266"/>
            <ac:spMk id="19" creationId="{6DA01E9F-61A9-48A3-9FEA-679ED47F1BF4}"/>
          </ac:spMkLst>
        </pc:spChg>
        <pc:spChg chg="add del mod">
          <ac:chgData name="Yu Zheng" userId="d175820e-d815-4a4f-a61c-975967272f39" providerId="ADAL" clId="{E7572B0F-CAE1-400E-8514-7E6AE9A49EB0}" dt="2020-07-06T19:19:28.190" v="9503" actId="478"/>
          <ac:spMkLst>
            <pc:docMk/>
            <pc:sldMk cId="1922536459" sldId="266"/>
            <ac:spMk id="23" creationId="{273EA27C-B27C-4EA9-8BD4-853723B8951D}"/>
          </ac:spMkLst>
        </pc:spChg>
        <pc:spChg chg="add del mod">
          <ac:chgData name="Yu Zheng" userId="d175820e-d815-4a4f-a61c-975967272f39" providerId="ADAL" clId="{E7572B0F-CAE1-400E-8514-7E6AE9A49EB0}" dt="2020-07-01T14:59:44.155" v="3975" actId="478"/>
          <ac:spMkLst>
            <pc:docMk/>
            <pc:sldMk cId="1922536459" sldId="266"/>
            <ac:spMk id="26" creationId="{5EA61186-E68A-44CF-B043-665BA1EA4408}"/>
          </ac:spMkLst>
        </pc:spChg>
        <pc:spChg chg="add del mod">
          <ac:chgData name="Yu Zheng" userId="d175820e-d815-4a4f-a61c-975967272f39" providerId="ADAL" clId="{E7572B0F-CAE1-400E-8514-7E6AE9A49EB0}" dt="2020-07-06T19:19:29.766" v="9505" actId="478"/>
          <ac:spMkLst>
            <pc:docMk/>
            <pc:sldMk cId="1922536459" sldId="266"/>
            <ac:spMk id="27" creationId="{F68AB5C1-43BF-4C47-919A-F7DB9555C789}"/>
          </ac:spMkLst>
        </pc:spChg>
        <pc:spChg chg="add del mod">
          <ac:chgData name="Yu Zheng" userId="d175820e-d815-4a4f-a61c-975967272f39" providerId="ADAL" clId="{E7572B0F-CAE1-400E-8514-7E6AE9A49EB0}" dt="2020-07-06T19:19:25.730" v="9499" actId="478"/>
          <ac:spMkLst>
            <pc:docMk/>
            <pc:sldMk cId="1922536459" sldId="266"/>
            <ac:spMk id="28" creationId="{A89EA87F-28C2-421B-BF14-930914248293}"/>
          </ac:spMkLst>
        </pc:spChg>
        <pc:spChg chg="add del">
          <ac:chgData name="Yu Zheng" userId="d175820e-d815-4a4f-a61c-975967272f39" providerId="ADAL" clId="{E7572B0F-CAE1-400E-8514-7E6AE9A49EB0}" dt="2020-07-01T15:15:03.641" v="4219"/>
          <ac:spMkLst>
            <pc:docMk/>
            <pc:sldMk cId="1922536459" sldId="266"/>
            <ac:spMk id="30" creationId="{6AC8C5AB-DE46-4876-8DD9-7C000CE1A282}"/>
          </ac:spMkLst>
        </pc:spChg>
        <pc:spChg chg="add mod">
          <ac:chgData name="Yu Zheng" userId="d175820e-d815-4a4f-a61c-975967272f39" providerId="ADAL" clId="{E7572B0F-CAE1-400E-8514-7E6AE9A49EB0}" dt="2020-07-06T19:47:55.715" v="9933" actId="1076"/>
          <ac:spMkLst>
            <pc:docMk/>
            <pc:sldMk cId="1922536459" sldId="266"/>
            <ac:spMk id="36" creationId="{24A05977-3EF0-4F4A-93BC-22ED8B1F0966}"/>
          </ac:spMkLst>
        </pc:spChg>
        <pc:spChg chg="add del mod">
          <ac:chgData name="Yu Zheng" userId="d175820e-d815-4a4f-a61c-975967272f39" providerId="ADAL" clId="{E7572B0F-CAE1-400E-8514-7E6AE9A49EB0}" dt="2020-07-06T19:56:32.290" v="10150" actId="1076"/>
          <ac:spMkLst>
            <pc:docMk/>
            <pc:sldMk cId="1922536459" sldId="266"/>
            <ac:spMk id="37" creationId="{E34FC738-4835-48A1-8437-2B8C1701DDE9}"/>
          </ac:spMkLst>
        </pc:spChg>
        <pc:spChg chg="del">
          <ac:chgData name="Yu Zheng" userId="d175820e-d815-4a4f-a61c-975967272f39" providerId="ADAL" clId="{E7572B0F-CAE1-400E-8514-7E6AE9A49EB0}" dt="2020-06-19T20:23:53.325" v="3656" actId="478"/>
          <ac:spMkLst>
            <pc:docMk/>
            <pc:sldMk cId="1922536459" sldId="266"/>
            <ac:spMk id="40" creationId="{C4D3A874-C00E-42D2-9770-90FE56178235}"/>
          </ac:spMkLst>
        </pc:spChg>
        <pc:spChg chg="del">
          <ac:chgData name="Yu Zheng" userId="d175820e-d815-4a4f-a61c-975967272f39" providerId="ADAL" clId="{E7572B0F-CAE1-400E-8514-7E6AE9A49EB0}" dt="2020-06-19T20:23:53.325" v="3656" actId="478"/>
          <ac:spMkLst>
            <pc:docMk/>
            <pc:sldMk cId="1922536459" sldId="266"/>
            <ac:spMk id="42" creationId="{9923E274-74AC-40CB-A461-10C84D3CC91C}"/>
          </ac:spMkLst>
        </pc:spChg>
        <pc:spChg chg="add mod">
          <ac:chgData name="Yu Zheng" userId="d175820e-d815-4a4f-a61c-975967272f39" providerId="ADAL" clId="{E7572B0F-CAE1-400E-8514-7E6AE9A49EB0}" dt="2020-07-06T19:51:00.852" v="9980" actId="1076"/>
          <ac:spMkLst>
            <pc:docMk/>
            <pc:sldMk cId="1922536459" sldId="266"/>
            <ac:spMk id="46" creationId="{5BD60E5C-6F93-41F4-BB9E-7357435F298A}"/>
          </ac:spMkLst>
        </pc:spChg>
        <pc:spChg chg="del">
          <ac:chgData name="Yu Zheng" userId="d175820e-d815-4a4f-a61c-975967272f39" providerId="ADAL" clId="{E7572B0F-CAE1-400E-8514-7E6AE9A49EB0}" dt="2020-06-19T20:23:53.325" v="3656" actId="478"/>
          <ac:spMkLst>
            <pc:docMk/>
            <pc:sldMk cId="1922536459" sldId="266"/>
            <ac:spMk id="48" creationId="{F9ACFF78-DDF0-424A-AF14-F2A28D71EC9F}"/>
          </ac:spMkLst>
        </pc:spChg>
        <pc:spChg chg="del">
          <ac:chgData name="Yu Zheng" userId="d175820e-d815-4a4f-a61c-975967272f39" providerId="ADAL" clId="{E7572B0F-CAE1-400E-8514-7E6AE9A49EB0}" dt="2020-06-19T20:23:53.325" v="3656" actId="478"/>
          <ac:spMkLst>
            <pc:docMk/>
            <pc:sldMk cId="1922536459" sldId="266"/>
            <ac:spMk id="53" creationId="{2F4026E6-1CF5-4C49-9FE7-AEDB22CE0D1D}"/>
          </ac:spMkLst>
        </pc:spChg>
        <pc:spChg chg="add del mod">
          <ac:chgData name="Yu Zheng" userId="d175820e-d815-4a4f-a61c-975967272f39" providerId="ADAL" clId="{E7572B0F-CAE1-400E-8514-7E6AE9A49EB0}" dt="2020-07-06T19:46:01.847" v="9923" actId="478"/>
          <ac:spMkLst>
            <pc:docMk/>
            <pc:sldMk cId="1922536459" sldId="266"/>
            <ac:spMk id="57" creationId="{DA946B95-E375-42BB-B979-87950C20C914}"/>
          </ac:spMkLst>
        </pc:spChg>
        <pc:spChg chg="add mod">
          <ac:chgData name="Yu Zheng" userId="d175820e-d815-4a4f-a61c-975967272f39" providerId="ADAL" clId="{E7572B0F-CAE1-400E-8514-7E6AE9A49EB0}" dt="2020-07-06T19:54:51.345" v="10069" actId="1076"/>
          <ac:spMkLst>
            <pc:docMk/>
            <pc:sldMk cId="1922536459" sldId="266"/>
            <ac:spMk id="60" creationId="{F5AECFDA-FA39-4240-9F0A-43A24B0619A3}"/>
          </ac:spMkLst>
        </pc:spChg>
        <pc:spChg chg="add mod">
          <ac:chgData name="Yu Zheng" userId="d175820e-d815-4a4f-a61c-975967272f39" providerId="ADAL" clId="{E7572B0F-CAE1-400E-8514-7E6AE9A49EB0}" dt="2020-07-06T19:54:51.345" v="10069" actId="1076"/>
          <ac:spMkLst>
            <pc:docMk/>
            <pc:sldMk cId="1922536459" sldId="266"/>
            <ac:spMk id="61" creationId="{2A1E82E8-0EA2-40B9-9752-EA2EBC37328F}"/>
          </ac:spMkLst>
        </pc:spChg>
        <pc:spChg chg="add del mod">
          <ac:chgData name="Yu Zheng" userId="d175820e-d815-4a4f-a61c-975967272f39" providerId="ADAL" clId="{E7572B0F-CAE1-400E-8514-7E6AE9A49EB0}" dt="2020-07-01T15:50:30.435" v="4644" actId="478"/>
          <ac:spMkLst>
            <pc:docMk/>
            <pc:sldMk cId="1922536459" sldId="266"/>
            <ac:spMk id="64" creationId="{264B34FB-078C-45CB-A165-4A2494914011}"/>
          </ac:spMkLst>
        </pc:spChg>
        <pc:spChg chg="add mod">
          <ac:chgData name="Yu Zheng" userId="d175820e-d815-4a4f-a61c-975967272f39" providerId="ADAL" clId="{E7572B0F-CAE1-400E-8514-7E6AE9A49EB0}" dt="2020-07-06T19:46:21.620" v="9928" actId="1076"/>
          <ac:spMkLst>
            <pc:docMk/>
            <pc:sldMk cId="1922536459" sldId="266"/>
            <ac:spMk id="65" creationId="{8DE40A84-6D89-40AC-8E69-B6E2E19B1B59}"/>
          </ac:spMkLst>
        </pc:spChg>
        <pc:spChg chg="add mod">
          <ac:chgData name="Yu Zheng" userId="d175820e-d815-4a4f-a61c-975967272f39" providerId="ADAL" clId="{E7572B0F-CAE1-400E-8514-7E6AE9A49EB0}" dt="2020-07-06T19:46:21.620" v="9928" actId="1076"/>
          <ac:spMkLst>
            <pc:docMk/>
            <pc:sldMk cId="1922536459" sldId="266"/>
            <ac:spMk id="66" creationId="{5FD63EB6-A18C-479F-ABBE-A125D035FA3B}"/>
          </ac:spMkLst>
        </pc:spChg>
        <pc:spChg chg="add del mod">
          <ac:chgData name="Yu Zheng" userId="d175820e-d815-4a4f-a61c-975967272f39" providerId="ADAL" clId="{E7572B0F-CAE1-400E-8514-7E6AE9A49EB0}" dt="2020-07-01T15:30:33.264" v="4489" actId="478"/>
          <ac:spMkLst>
            <pc:docMk/>
            <pc:sldMk cId="1922536459" sldId="266"/>
            <ac:spMk id="67" creationId="{74B98E80-73FD-4110-9E92-688B97924928}"/>
          </ac:spMkLst>
        </pc:spChg>
        <pc:spChg chg="add mod">
          <ac:chgData name="Yu Zheng" userId="d175820e-d815-4a4f-a61c-975967272f39" providerId="ADAL" clId="{E7572B0F-CAE1-400E-8514-7E6AE9A49EB0}" dt="2020-07-06T19:46:21.620" v="9928" actId="1076"/>
          <ac:spMkLst>
            <pc:docMk/>
            <pc:sldMk cId="1922536459" sldId="266"/>
            <ac:spMk id="68" creationId="{575C188D-75A4-4ADD-A29D-11E41FE96E72}"/>
          </ac:spMkLst>
        </pc:spChg>
        <pc:spChg chg="add mod">
          <ac:chgData name="Yu Zheng" userId="d175820e-d815-4a4f-a61c-975967272f39" providerId="ADAL" clId="{E7572B0F-CAE1-400E-8514-7E6AE9A49EB0}" dt="2020-07-06T19:47:50.741" v="9931" actId="1076"/>
          <ac:spMkLst>
            <pc:docMk/>
            <pc:sldMk cId="1922536459" sldId="266"/>
            <ac:spMk id="69" creationId="{E4C41478-7615-482F-9C1D-9490C2BFCBBC}"/>
          </ac:spMkLst>
        </pc:spChg>
        <pc:spChg chg="add mod">
          <ac:chgData name="Yu Zheng" userId="d175820e-d815-4a4f-a61c-975967272f39" providerId="ADAL" clId="{E7572B0F-CAE1-400E-8514-7E6AE9A49EB0}" dt="2020-07-06T19:56:43.474" v="10168" actId="1076"/>
          <ac:spMkLst>
            <pc:docMk/>
            <pc:sldMk cId="1922536459" sldId="266"/>
            <ac:spMk id="70" creationId="{18BD7DD8-8794-406B-AFBC-3BB8ED00FC5E}"/>
          </ac:spMkLst>
        </pc:spChg>
        <pc:spChg chg="add del mod">
          <ac:chgData name="Yu Zheng" userId="d175820e-d815-4a4f-a61c-975967272f39" providerId="ADAL" clId="{E7572B0F-CAE1-400E-8514-7E6AE9A49EB0}" dt="2020-07-06T19:45:56.466" v="9921" actId="478"/>
          <ac:spMkLst>
            <pc:docMk/>
            <pc:sldMk cId="1922536459" sldId="266"/>
            <ac:spMk id="71" creationId="{9AFD6E13-3F39-4B93-B96B-DD777D9FF4C6}"/>
          </ac:spMkLst>
        </pc:spChg>
        <pc:spChg chg="add mod">
          <ac:chgData name="Yu Zheng" userId="d175820e-d815-4a4f-a61c-975967272f39" providerId="ADAL" clId="{E7572B0F-CAE1-400E-8514-7E6AE9A49EB0}" dt="2020-07-06T19:46:21.620" v="9928" actId="1076"/>
          <ac:spMkLst>
            <pc:docMk/>
            <pc:sldMk cId="1922536459" sldId="266"/>
            <ac:spMk id="74" creationId="{FB2624C3-022E-45F4-9F19-97099FA3E239}"/>
          </ac:spMkLst>
        </pc:spChg>
        <pc:spChg chg="add del">
          <ac:chgData name="Yu Zheng" userId="d175820e-d815-4a4f-a61c-975967272f39" providerId="ADAL" clId="{E7572B0F-CAE1-400E-8514-7E6AE9A49EB0}" dt="2020-07-01T15:56:40.169" v="4705"/>
          <ac:spMkLst>
            <pc:docMk/>
            <pc:sldMk cId="1922536459" sldId="266"/>
            <ac:spMk id="78" creationId="{FDFDF39E-CA25-4067-90DA-0CA451B1F000}"/>
          </ac:spMkLst>
        </pc:spChg>
        <pc:spChg chg="add mod">
          <ac:chgData name="Yu Zheng" userId="d175820e-d815-4a4f-a61c-975967272f39" providerId="ADAL" clId="{E7572B0F-CAE1-400E-8514-7E6AE9A49EB0}" dt="2020-07-06T19:46:21.620" v="9928" actId="1076"/>
          <ac:spMkLst>
            <pc:docMk/>
            <pc:sldMk cId="1922536459" sldId="266"/>
            <ac:spMk id="79" creationId="{D71D332B-7357-4693-925D-E463B31208B7}"/>
          </ac:spMkLst>
        </pc:spChg>
        <pc:picChg chg="del mod">
          <ac:chgData name="Yu Zheng" userId="d175820e-d815-4a4f-a61c-975967272f39" providerId="ADAL" clId="{E7572B0F-CAE1-400E-8514-7E6AE9A49EB0}" dt="2020-07-01T15:00:28.009" v="3985" actId="478"/>
          <ac:picMkLst>
            <pc:docMk/>
            <pc:sldMk cId="1922536459" sldId="266"/>
            <ac:picMk id="3" creationId="{3B7FB659-F13D-4947-9D29-920056A806B7}"/>
          </ac:picMkLst>
        </pc:picChg>
        <pc:picChg chg="mod">
          <ac:chgData name="Yu Zheng" userId="d175820e-d815-4a4f-a61c-975967272f39" providerId="ADAL" clId="{E7572B0F-CAE1-400E-8514-7E6AE9A49EB0}" dt="2020-07-06T19:46:21.620" v="9928" actId="1076"/>
          <ac:picMkLst>
            <pc:docMk/>
            <pc:sldMk cId="1922536459" sldId="266"/>
            <ac:picMk id="3" creationId="{9CC1680C-59BD-43A2-9784-BAF0041A3684}"/>
          </ac:picMkLst>
        </pc:picChg>
        <pc:picChg chg="del">
          <ac:chgData name="Yu Zheng" userId="d175820e-d815-4a4f-a61c-975967272f39" providerId="ADAL" clId="{E7572B0F-CAE1-400E-8514-7E6AE9A49EB0}" dt="2020-06-19T20:23:53.325" v="3656" actId="478"/>
          <ac:picMkLst>
            <pc:docMk/>
            <pc:sldMk cId="1922536459" sldId="266"/>
            <ac:picMk id="4" creationId="{0D991DF0-A91E-4B93-9232-CE04E83A356A}"/>
          </ac:picMkLst>
        </pc:picChg>
        <pc:picChg chg="del mod ord">
          <ac:chgData name="Yu Zheng" userId="d175820e-d815-4a4f-a61c-975967272f39" providerId="ADAL" clId="{E7572B0F-CAE1-400E-8514-7E6AE9A49EB0}" dt="2020-07-06T19:50:16.225" v="9965" actId="478"/>
          <ac:picMkLst>
            <pc:docMk/>
            <pc:sldMk cId="1922536459" sldId="266"/>
            <ac:picMk id="4" creationId="{EFBABA97-F709-4E91-8BDC-B7BDB3B5070B}"/>
          </ac:picMkLst>
        </pc:picChg>
        <pc:picChg chg="del mod ord">
          <ac:chgData name="Yu Zheng" userId="d175820e-d815-4a4f-a61c-975967272f39" providerId="ADAL" clId="{E7572B0F-CAE1-400E-8514-7E6AE9A49EB0}" dt="2020-07-01T15:21:43.092" v="4290" actId="478"/>
          <ac:picMkLst>
            <pc:docMk/>
            <pc:sldMk cId="1922536459" sldId="266"/>
            <ac:picMk id="5" creationId="{BF044334-9825-4BE1-A4D0-BD1D7048805F}"/>
          </ac:picMkLst>
        </pc:picChg>
        <pc:picChg chg="del mod ord">
          <ac:chgData name="Yu Zheng" userId="d175820e-d815-4a4f-a61c-975967272f39" providerId="ADAL" clId="{E7572B0F-CAE1-400E-8514-7E6AE9A49EB0}" dt="2020-07-06T19:54:09.213" v="10031" actId="478"/>
          <ac:picMkLst>
            <pc:docMk/>
            <pc:sldMk cId="1922536459" sldId="266"/>
            <ac:picMk id="5" creationId="{D4B1842D-1227-47FE-961D-7B082EA0978F}"/>
          </ac:picMkLst>
        </pc:picChg>
        <pc:picChg chg="mod ord">
          <ac:chgData name="Yu Zheng" userId="d175820e-d815-4a4f-a61c-975967272f39" providerId="ADAL" clId="{E7572B0F-CAE1-400E-8514-7E6AE9A49EB0}" dt="2020-07-06T19:46:21.620" v="9928" actId="1076"/>
          <ac:picMkLst>
            <pc:docMk/>
            <pc:sldMk cId="1922536459" sldId="266"/>
            <ac:picMk id="7" creationId="{565BCCC6-60DB-4584-80E9-204FB1F1B716}"/>
          </ac:picMkLst>
        </pc:picChg>
        <pc:picChg chg="add del mod">
          <ac:chgData name="Yu Zheng" userId="d175820e-d815-4a4f-a61c-975967272f39" providerId="ADAL" clId="{E7572B0F-CAE1-400E-8514-7E6AE9A49EB0}" dt="2020-07-01T15:01:06.585" v="4002" actId="478"/>
          <ac:picMkLst>
            <pc:docMk/>
            <pc:sldMk cId="1922536459" sldId="266"/>
            <ac:picMk id="7" creationId="{8DB76D23-1BF3-49D3-8204-9D56064FC669}"/>
          </ac:picMkLst>
        </pc:picChg>
        <pc:picChg chg="add del mod">
          <ac:chgData name="Yu Zheng" userId="d175820e-d815-4a4f-a61c-975967272f39" providerId="ADAL" clId="{E7572B0F-CAE1-400E-8514-7E6AE9A49EB0}" dt="2020-07-01T15:01:24.816" v="4014" actId="478"/>
          <ac:picMkLst>
            <pc:docMk/>
            <pc:sldMk cId="1922536459" sldId="266"/>
            <ac:picMk id="8" creationId="{E02F90E5-6AF3-44CB-8B64-34D6177AC165}"/>
          </ac:picMkLst>
        </pc:picChg>
        <pc:picChg chg="del mod ord">
          <ac:chgData name="Yu Zheng" userId="d175820e-d815-4a4f-a61c-975967272f39" providerId="ADAL" clId="{E7572B0F-CAE1-400E-8514-7E6AE9A49EB0}" dt="2020-07-06T19:50:22.428" v="9977" actId="478"/>
          <ac:picMkLst>
            <pc:docMk/>
            <pc:sldMk cId="1922536459" sldId="266"/>
            <ac:picMk id="8" creationId="{E850D67D-F6F8-439B-8033-D72611205947}"/>
          </ac:picMkLst>
        </pc:picChg>
        <pc:picChg chg="mod">
          <ac:chgData name="Yu Zheng" userId="d175820e-d815-4a4f-a61c-975967272f39" providerId="ADAL" clId="{E7572B0F-CAE1-400E-8514-7E6AE9A49EB0}" dt="2020-07-06T19:46:21.620" v="9928" actId="1076"/>
          <ac:picMkLst>
            <pc:docMk/>
            <pc:sldMk cId="1922536459" sldId="266"/>
            <ac:picMk id="9" creationId="{10A81311-7971-447B-AC63-4040573346BC}"/>
          </ac:picMkLst>
        </pc:picChg>
        <pc:picChg chg="del mod ord">
          <ac:chgData name="Yu Zheng" userId="d175820e-d815-4a4f-a61c-975967272f39" providerId="ADAL" clId="{E7572B0F-CAE1-400E-8514-7E6AE9A49EB0}" dt="2020-07-01T15:08:24.620" v="4152" actId="478"/>
          <ac:picMkLst>
            <pc:docMk/>
            <pc:sldMk cId="1922536459" sldId="266"/>
            <ac:picMk id="9" creationId="{A0373F32-8CEE-4E4A-BD0C-9AE996B19E2E}"/>
          </ac:picMkLst>
        </pc:picChg>
        <pc:picChg chg="del">
          <ac:chgData name="Yu Zheng" userId="d175820e-d815-4a4f-a61c-975967272f39" providerId="ADAL" clId="{E7572B0F-CAE1-400E-8514-7E6AE9A49EB0}" dt="2020-06-19T20:23:53.325" v="3656" actId="478"/>
          <ac:picMkLst>
            <pc:docMk/>
            <pc:sldMk cId="1922536459" sldId="266"/>
            <ac:picMk id="10" creationId="{F4484BA4-96DB-42A2-A6CC-A1F27406463B}"/>
          </ac:picMkLst>
        </pc:picChg>
        <pc:picChg chg="del mod">
          <ac:chgData name="Yu Zheng" userId="d175820e-d815-4a4f-a61c-975967272f39" providerId="ADAL" clId="{E7572B0F-CAE1-400E-8514-7E6AE9A49EB0}" dt="2020-07-06T19:45:56.466" v="9921" actId="478"/>
          <ac:picMkLst>
            <pc:docMk/>
            <pc:sldMk cId="1922536459" sldId="266"/>
            <ac:picMk id="12" creationId="{71221F33-014E-4BC7-80B6-28DD886106A1}"/>
          </ac:picMkLst>
        </pc:picChg>
        <pc:picChg chg="mod ord">
          <ac:chgData name="Yu Zheng" userId="d175820e-d815-4a4f-a61c-975967272f39" providerId="ADAL" clId="{E7572B0F-CAE1-400E-8514-7E6AE9A49EB0}" dt="2020-07-06T19:46:21.620" v="9928" actId="1076"/>
          <ac:picMkLst>
            <pc:docMk/>
            <pc:sldMk cId="1922536459" sldId="266"/>
            <ac:picMk id="14" creationId="{67836485-A93A-403B-BC76-6922E58DA3C0}"/>
          </ac:picMkLst>
        </pc:picChg>
        <pc:picChg chg="del">
          <ac:chgData name="Yu Zheng" userId="d175820e-d815-4a4f-a61c-975967272f39" providerId="ADAL" clId="{E7572B0F-CAE1-400E-8514-7E6AE9A49EB0}" dt="2020-06-19T20:23:53.325" v="3656" actId="478"/>
          <ac:picMkLst>
            <pc:docMk/>
            <pc:sldMk cId="1922536459" sldId="266"/>
            <ac:picMk id="14" creationId="{A7C2D7AE-EE6E-48B2-B0BC-F8FEC6282EC4}"/>
          </ac:picMkLst>
        </pc:picChg>
        <pc:picChg chg="del mod ord">
          <ac:chgData name="Yu Zheng" userId="d175820e-d815-4a4f-a61c-975967272f39" providerId="ADAL" clId="{E7572B0F-CAE1-400E-8514-7E6AE9A49EB0}" dt="2020-07-01T15:21:58.424" v="4323" actId="478"/>
          <ac:picMkLst>
            <pc:docMk/>
            <pc:sldMk cId="1922536459" sldId="266"/>
            <ac:picMk id="15" creationId="{827B2FB0-A822-4C6F-A178-2545C01E471B}"/>
          </ac:picMkLst>
        </pc:picChg>
        <pc:picChg chg="mod ord">
          <ac:chgData name="Yu Zheng" userId="d175820e-d815-4a4f-a61c-975967272f39" providerId="ADAL" clId="{E7572B0F-CAE1-400E-8514-7E6AE9A49EB0}" dt="2020-07-06T19:50:24.624" v="9978" actId="1076"/>
          <ac:picMkLst>
            <pc:docMk/>
            <pc:sldMk cId="1922536459" sldId="266"/>
            <ac:picMk id="15" creationId="{E1B2DDF9-8047-4331-B842-0E20D6503FD3}"/>
          </ac:picMkLst>
        </pc:picChg>
        <pc:picChg chg="del mod ord">
          <ac:chgData name="Yu Zheng" userId="d175820e-d815-4a4f-a61c-975967272f39" providerId="ADAL" clId="{E7572B0F-CAE1-400E-8514-7E6AE9A49EB0}" dt="2020-07-01T17:23:32.052" v="5204" actId="478"/>
          <ac:picMkLst>
            <pc:docMk/>
            <pc:sldMk cId="1922536459" sldId="266"/>
            <ac:picMk id="16" creationId="{532C1EC1-55C2-41E7-B55C-EE79ACA87C0B}"/>
          </ac:picMkLst>
        </pc:picChg>
        <pc:picChg chg="del mod ord">
          <ac:chgData name="Yu Zheng" userId="d175820e-d815-4a4f-a61c-975967272f39" providerId="ADAL" clId="{E7572B0F-CAE1-400E-8514-7E6AE9A49EB0}" dt="2020-07-06T20:15:40.033" v="10773" actId="478"/>
          <ac:picMkLst>
            <pc:docMk/>
            <pc:sldMk cId="1922536459" sldId="266"/>
            <ac:picMk id="17" creationId="{56530323-5758-4BE2-A950-DF581E9F82F5}"/>
          </ac:picMkLst>
        </pc:picChg>
        <pc:picChg chg="del mod ord">
          <ac:chgData name="Yu Zheng" userId="d175820e-d815-4a4f-a61c-975967272f39" providerId="ADAL" clId="{E7572B0F-CAE1-400E-8514-7E6AE9A49EB0}" dt="2020-07-01T15:21:50.897" v="4305" actId="478"/>
          <ac:picMkLst>
            <pc:docMk/>
            <pc:sldMk cId="1922536459" sldId="266"/>
            <ac:picMk id="17" creationId="{DBA48746-0C34-4703-BB3B-E8DFDA3F57F2}"/>
          </ac:picMkLst>
        </pc:picChg>
        <pc:picChg chg="del mod ord">
          <ac:chgData name="Yu Zheng" userId="d175820e-d815-4a4f-a61c-975967272f39" providerId="ADAL" clId="{E7572B0F-CAE1-400E-8514-7E6AE9A49EB0}" dt="2020-07-06T19:19:26.509" v="9500" actId="478"/>
          <ac:picMkLst>
            <pc:docMk/>
            <pc:sldMk cId="1922536459" sldId="266"/>
            <ac:picMk id="18" creationId="{9009B270-22F9-4D8D-B833-A745EFC93750}"/>
          </ac:picMkLst>
        </pc:picChg>
        <pc:picChg chg="add del mod">
          <ac:chgData name="Yu Zheng" userId="d175820e-d815-4a4f-a61c-975967272f39" providerId="ADAL" clId="{E7572B0F-CAE1-400E-8514-7E6AE9A49EB0}" dt="2020-07-01T15:11:09.160" v="4167" actId="478"/>
          <ac:picMkLst>
            <pc:docMk/>
            <pc:sldMk cId="1922536459" sldId="266"/>
            <ac:picMk id="19" creationId="{F67F7CBF-7C8D-4278-BA48-E1043A08CA4B}"/>
          </ac:picMkLst>
        </pc:picChg>
        <pc:picChg chg="del mod ord">
          <ac:chgData name="Yu Zheng" userId="d175820e-d815-4a4f-a61c-975967272f39" providerId="ADAL" clId="{E7572B0F-CAE1-400E-8514-7E6AE9A49EB0}" dt="2020-07-06T19:19:28.941" v="9504" actId="478"/>
          <ac:picMkLst>
            <pc:docMk/>
            <pc:sldMk cId="1922536459" sldId="266"/>
            <ac:picMk id="20" creationId="{659C89E1-EBD0-4687-896D-60131C280857}"/>
          </ac:picMkLst>
        </pc:picChg>
        <pc:picChg chg="mod ord">
          <ac:chgData name="Yu Zheng" userId="d175820e-d815-4a4f-a61c-975967272f39" providerId="ADAL" clId="{E7572B0F-CAE1-400E-8514-7E6AE9A49EB0}" dt="2020-07-06T19:53:59.031" v="10009" actId="1076"/>
          <ac:picMkLst>
            <pc:docMk/>
            <pc:sldMk cId="1922536459" sldId="266"/>
            <ac:picMk id="21" creationId="{6B7EBF19-0677-47F1-9537-7D151D5DEA0E}"/>
          </ac:picMkLst>
        </pc:picChg>
        <pc:picChg chg="add del mod">
          <ac:chgData name="Yu Zheng" userId="d175820e-d815-4a4f-a61c-975967272f39" providerId="ADAL" clId="{E7572B0F-CAE1-400E-8514-7E6AE9A49EB0}" dt="2020-07-01T15:11:38.557" v="4183" actId="478"/>
          <ac:picMkLst>
            <pc:docMk/>
            <pc:sldMk cId="1922536459" sldId="266"/>
            <ac:picMk id="21" creationId="{98AE98F0-6DD8-4044-91CD-2088DF4E9B66}"/>
          </ac:picMkLst>
        </pc:picChg>
        <pc:picChg chg="del mod ord">
          <ac:chgData name="Yu Zheng" userId="d175820e-d815-4a4f-a61c-975967272f39" providerId="ADAL" clId="{E7572B0F-CAE1-400E-8514-7E6AE9A49EB0}" dt="2020-07-01T15:11:52.418" v="4196" actId="478"/>
          <ac:picMkLst>
            <pc:docMk/>
            <pc:sldMk cId="1922536459" sldId="266"/>
            <ac:picMk id="22" creationId="{6159C54E-B832-4D8F-9420-EF3B2C286311}"/>
          </ac:picMkLst>
        </pc:picChg>
        <pc:picChg chg="del mod ord">
          <ac:chgData name="Yu Zheng" userId="d175820e-d815-4a4f-a61c-975967272f39" providerId="ADAL" clId="{E7572B0F-CAE1-400E-8514-7E6AE9A49EB0}" dt="2020-07-06T19:19:27.284" v="9501" actId="478"/>
          <ac:picMkLst>
            <pc:docMk/>
            <pc:sldMk cId="1922536459" sldId="266"/>
            <ac:picMk id="22" creationId="{BBEEDD1A-EF72-4C9B-9B88-002B075898F2}"/>
          </ac:picMkLst>
        </pc:picChg>
        <pc:picChg chg="del mod ord">
          <ac:chgData name="Yu Zheng" userId="d175820e-d815-4a4f-a61c-975967272f39" providerId="ADAL" clId="{E7572B0F-CAE1-400E-8514-7E6AE9A49EB0}" dt="2020-07-01T15:22:00.240" v="4324" actId="478"/>
          <ac:picMkLst>
            <pc:docMk/>
            <pc:sldMk cId="1922536459" sldId="266"/>
            <ac:picMk id="24" creationId="{71ABA15F-27A1-4DDE-B0B2-FDA0D8F0E4D1}"/>
          </ac:picMkLst>
        </pc:picChg>
        <pc:picChg chg="del">
          <ac:chgData name="Yu Zheng" userId="d175820e-d815-4a4f-a61c-975967272f39" providerId="ADAL" clId="{E7572B0F-CAE1-400E-8514-7E6AE9A49EB0}" dt="2020-06-19T20:23:53.325" v="3656" actId="478"/>
          <ac:picMkLst>
            <pc:docMk/>
            <pc:sldMk cId="1922536459" sldId="266"/>
            <ac:picMk id="24" creationId="{86D1A8F5-5665-44D0-8B50-DF3B469CDDA8}"/>
          </ac:picMkLst>
        </pc:picChg>
        <pc:picChg chg="del mod">
          <ac:chgData name="Yu Zheng" userId="d175820e-d815-4a4f-a61c-975967272f39" providerId="ADAL" clId="{E7572B0F-CAE1-400E-8514-7E6AE9A49EB0}" dt="2020-07-06T19:19:27.702" v="9502" actId="478"/>
          <ac:picMkLst>
            <pc:docMk/>
            <pc:sldMk cId="1922536459" sldId="266"/>
            <ac:picMk id="25" creationId="{A35992FF-9707-45A3-8600-AE7B31C19398}"/>
          </ac:picMkLst>
        </pc:picChg>
        <pc:picChg chg="add del mod">
          <ac:chgData name="Yu Zheng" userId="d175820e-d815-4a4f-a61c-975967272f39" providerId="ADAL" clId="{E7572B0F-CAE1-400E-8514-7E6AE9A49EB0}" dt="2020-07-01T17:20:04.004" v="5128" actId="478"/>
          <ac:picMkLst>
            <pc:docMk/>
            <pc:sldMk cId="1922536459" sldId="266"/>
            <ac:picMk id="26" creationId="{A53F9E93-1EAE-44B9-828C-68E8C1B96BE3}"/>
          </ac:picMkLst>
        </pc:picChg>
        <pc:picChg chg="del mod ord">
          <ac:chgData name="Yu Zheng" userId="d175820e-d815-4a4f-a61c-975967272f39" providerId="ADAL" clId="{E7572B0F-CAE1-400E-8514-7E6AE9A49EB0}" dt="2020-07-06T19:54:20.571" v="10052" actId="478"/>
          <ac:picMkLst>
            <pc:docMk/>
            <pc:sldMk cId="1922536459" sldId="266"/>
            <ac:picMk id="26" creationId="{E731E122-D3B4-466E-87BF-D8E5D01C3543}"/>
          </ac:picMkLst>
        </pc:picChg>
        <pc:picChg chg="add del mod">
          <ac:chgData name="Yu Zheng" userId="d175820e-d815-4a4f-a61c-975967272f39" providerId="ADAL" clId="{E7572B0F-CAE1-400E-8514-7E6AE9A49EB0}" dt="2020-07-01T15:13:37.484" v="4214" actId="478"/>
          <ac:picMkLst>
            <pc:docMk/>
            <pc:sldMk cId="1922536459" sldId="266"/>
            <ac:picMk id="27" creationId="{23F91948-5007-49F6-953A-E28971E4F46A}"/>
          </ac:picMkLst>
        </pc:picChg>
        <pc:picChg chg="add del mod">
          <ac:chgData name="Yu Zheng" userId="d175820e-d815-4a4f-a61c-975967272f39" providerId="ADAL" clId="{E7572B0F-CAE1-400E-8514-7E6AE9A49EB0}" dt="2020-07-01T15:13:38.930" v="4215" actId="478"/>
          <ac:picMkLst>
            <pc:docMk/>
            <pc:sldMk cId="1922536459" sldId="266"/>
            <ac:picMk id="28" creationId="{F2D1A498-AFA4-43D8-B849-2104264F2646}"/>
          </ac:picMkLst>
        </pc:picChg>
        <pc:picChg chg="add del mod">
          <ac:chgData name="Yu Zheng" userId="d175820e-d815-4a4f-a61c-975967272f39" providerId="ADAL" clId="{E7572B0F-CAE1-400E-8514-7E6AE9A49EB0}" dt="2020-07-01T17:20:17.927" v="5142" actId="478"/>
          <ac:picMkLst>
            <pc:docMk/>
            <pc:sldMk cId="1922536459" sldId="266"/>
            <ac:picMk id="29" creationId="{2D885157-E0A8-4736-B7C7-786D4010FB75}"/>
          </ac:picMkLst>
        </pc:picChg>
        <pc:picChg chg="del mod ord">
          <ac:chgData name="Yu Zheng" userId="d175820e-d815-4a4f-a61c-975967272f39" providerId="ADAL" clId="{E7572B0F-CAE1-400E-8514-7E6AE9A49EB0}" dt="2020-07-01T15:15:00.418" v="4217" actId="478"/>
          <ac:picMkLst>
            <pc:docMk/>
            <pc:sldMk cId="1922536459" sldId="266"/>
            <ac:picMk id="29" creationId="{F82ABC53-73DB-4445-9C34-4DF9F0B068B9}"/>
          </ac:picMkLst>
        </pc:picChg>
        <pc:picChg chg="mod ord">
          <ac:chgData name="Yu Zheng" userId="d175820e-d815-4a4f-a61c-975967272f39" providerId="ADAL" clId="{E7572B0F-CAE1-400E-8514-7E6AE9A49EB0}" dt="2020-07-06T19:54:22.477" v="10053" actId="1076"/>
          <ac:picMkLst>
            <pc:docMk/>
            <pc:sldMk cId="1922536459" sldId="266"/>
            <ac:picMk id="30" creationId="{EEF52B00-A290-4658-9167-23C6167D696D}"/>
          </ac:picMkLst>
        </pc:picChg>
        <pc:picChg chg="del mod">
          <ac:chgData name="Yu Zheng" userId="d175820e-d815-4a4f-a61c-975967272f39" providerId="ADAL" clId="{E7572B0F-CAE1-400E-8514-7E6AE9A49EB0}" dt="2020-07-01T15:18:32.156" v="4242" actId="478"/>
          <ac:picMkLst>
            <pc:docMk/>
            <pc:sldMk cId="1922536459" sldId="266"/>
            <ac:picMk id="32" creationId="{4A531ECA-0076-4D06-A38D-44AEEC0302EB}"/>
          </ac:picMkLst>
        </pc:picChg>
        <pc:picChg chg="mod ord">
          <ac:chgData name="Yu Zheng" userId="d175820e-d815-4a4f-a61c-975967272f39" providerId="ADAL" clId="{E7572B0F-CAE1-400E-8514-7E6AE9A49EB0}" dt="2020-07-06T19:54:37.052" v="10066" actId="108"/>
          <ac:picMkLst>
            <pc:docMk/>
            <pc:sldMk cId="1922536459" sldId="266"/>
            <ac:picMk id="33" creationId="{4CFE8EA8-7F5B-4026-8A0B-E233129AD014}"/>
          </ac:picMkLst>
        </pc:picChg>
        <pc:picChg chg="del mod ord">
          <ac:chgData name="Yu Zheng" userId="d175820e-d815-4a4f-a61c-975967272f39" providerId="ADAL" clId="{E7572B0F-CAE1-400E-8514-7E6AE9A49EB0}" dt="2020-07-01T15:22:27.244" v="4338" actId="478"/>
          <ac:picMkLst>
            <pc:docMk/>
            <pc:sldMk cId="1922536459" sldId="266"/>
            <ac:picMk id="34" creationId="{04234351-895F-481F-A821-9223BC2FF914}"/>
          </ac:picMkLst>
        </pc:picChg>
        <pc:picChg chg="add del mod">
          <ac:chgData name="Yu Zheng" userId="d175820e-d815-4a4f-a61c-975967272f39" providerId="ADAL" clId="{E7572B0F-CAE1-400E-8514-7E6AE9A49EB0}" dt="2020-07-01T17:20:47.898" v="5165" actId="478"/>
          <ac:picMkLst>
            <pc:docMk/>
            <pc:sldMk cId="1922536459" sldId="266"/>
            <ac:picMk id="34" creationId="{F89EED6A-D3DF-4B07-B422-363F5CB80949}"/>
          </ac:picMkLst>
        </pc:picChg>
        <pc:picChg chg="del mod ord">
          <ac:chgData name="Yu Zheng" userId="d175820e-d815-4a4f-a61c-975967272f39" providerId="ADAL" clId="{E7572B0F-CAE1-400E-8514-7E6AE9A49EB0}" dt="2020-07-06T20:15:50.787" v="10790" actId="478"/>
          <ac:picMkLst>
            <pc:docMk/>
            <pc:sldMk cId="1922536459" sldId="266"/>
            <ac:picMk id="35" creationId="{69A86ACA-A89C-4652-8191-251CEB74805A}"/>
          </ac:picMkLst>
        </pc:picChg>
        <pc:picChg chg="add del mod">
          <ac:chgData name="Yu Zheng" userId="d175820e-d815-4a4f-a61c-975967272f39" providerId="ADAL" clId="{E7572B0F-CAE1-400E-8514-7E6AE9A49EB0}" dt="2020-07-01T15:19:21.107" v="4256" actId="478"/>
          <ac:picMkLst>
            <pc:docMk/>
            <pc:sldMk cId="1922536459" sldId="266"/>
            <ac:picMk id="35" creationId="{CA552866-324B-442F-8432-3BFD2DD229DF}"/>
          </ac:picMkLst>
        </pc:picChg>
        <pc:picChg chg="add del mod">
          <ac:chgData name="Yu Zheng" userId="d175820e-d815-4a4f-a61c-975967272f39" providerId="ADAL" clId="{E7572B0F-CAE1-400E-8514-7E6AE9A49EB0}" dt="2020-07-01T17:23:05.213" v="5190" actId="478"/>
          <ac:picMkLst>
            <pc:docMk/>
            <pc:sldMk cId="1922536459" sldId="266"/>
            <ac:picMk id="37" creationId="{34679D87-BBF0-4409-953A-6BA8874716AB}"/>
          </ac:picMkLst>
        </pc:picChg>
        <pc:picChg chg="del mod ord">
          <ac:chgData name="Yu Zheng" userId="d175820e-d815-4a4f-a61c-975967272f39" providerId="ADAL" clId="{E7572B0F-CAE1-400E-8514-7E6AE9A49EB0}" dt="2020-07-01T15:20:52.172" v="4270" actId="478"/>
          <ac:picMkLst>
            <pc:docMk/>
            <pc:sldMk cId="1922536459" sldId="266"/>
            <ac:picMk id="37" creationId="{A51D7539-0EFC-4BED-BE86-30C264772600}"/>
          </ac:picMkLst>
        </pc:picChg>
        <pc:picChg chg="add del mod">
          <ac:chgData name="Yu Zheng" userId="d175820e-d815-4a4f-a61c-975967272f39" providerId="ADAL" clId="{E7572B0F-CAE1-400E-8514-7E6AE9A49EB0}" dt="2020-07-06T19:48:47.857" v="9940" actId="478"/>
          <ac:picMkLst>
            <pc:docMk/>
            <pc:sldMk cId="1922536459" sldId="266"/>
            <ac:picMk id="38" creationId="{45AA6ED6-A1D4-4405-8868-94F31D7C1D0A}"/>
          </ac:picMkLst>
        </pc:picChg>
        <pc:picChg chg="add del mod">
          <ac:chgData name="Yu Zheng" userId="d175820e-d815-4a4f-a61c-975967272f39" providerId="ADAL" clId="{E7572B0F-CAE1-400E-8514-7E6AE9A49EB0}" dt="2020-07-01T17:23:08.162" v="5192" actId="478"/>
          <ac:picMkLst>
            <pc:docMk/>
            <pc:sldMk cId="1922536459" sldId="266"/>
            <ac:picMk id="38" creationId="{5A5C2192-3FD8-4B52-847C-BCDDB7BB4F06}"/>
          </ac:picMkLst>
        </pc:picChg>
        <pc:picChg chg="mod ord">
          <ac:chgData name="Yu Zheng" userId="d175820e-d815-4a4f-a61c-975967272f39" providerId="ADAL" clId="{E7572B0F-CAE1-400E-8514-7E6AE9A49EB0}" dt="2020-07-06T19:46:40.285" v="9929" actId="1076"/>
          <ac:picMkLst>
            <pc:docMk/>
            <pc:sldMk cId="1922536459" sldId="266"/>
            <ac:picMk id="39" creationId="{9E67172F-0AAB-46A7-BB86-0816E2B9CE66}"/>
          </ac:picMkLst>
        </pc:picChg>
        <pc:picChg chg="del mod ord">
          <ac:chgData name="Yu Zheng" userId="d175820e-d815-4a4f-a61c-975967272f39" providerId="ADAL" clId="{E7572B0F-CAE1-400E-8514-7E6AE9A49EB0}" dt="2020-07-01T15:22:39.844" v="4350" actId="478"/>
          <ac:picMkLst>
            <pc:docMk/>
            <pc:sldMk cId="1922536459" sldId="266"/>
            <ac:picMk id="39" creationId="{BF364119-779D-47EE-8013-D64481900E6F}"/>
          </ac:picMkLst>
        </pc:picChg>
        <pc:picChg chg="add del mod">
          <ac:chgData name="Yu Zheng" userId="d175820e-d815-4a4f-a61c-975967272f39" providerId="ADAL" clId="{E7572B0F-CAE1-400E-8514-7E6AE9A49EB0}" dt="2020-07-06T19:49:42.980" v="9953" actId="478"/>
          <ac:picMkLst>
            <pc:docMk/>
            <pc:sldMk cId="1922536459" sldId="266"/>
            <ac:picMk id="40" creationId="{7819F0AC-9498-4518-AE09-6039FE931724}"/>
          </ac:picMkLst>
        </pc:picChg>
        <pc:picChg chg="del mod ord">
          <ac:chgData name="Yu Zheng" userId="d175820e-d815-4a4f-a61c-975967272f39" providerId="ADAL" clId="{E7572B0F-CAE1-400E-8514-7E6AE9A49EB0}" dt="2020-07-06T19:45:56.466" v="9921" actId="478"/>
          <ac:picMkLst>
            <pc:docMk/>
            <pc:sldMk cId="1922536459" sldId="266"/>
            <ac:picMk id="41" creationId="{D15AA628-FEE3-4D1F-B813-5335255659FF}"/>
          </ac:picMkLst>
        </pc:picChg>
        <pc:picChg chg="del">
          <ac:chgData name="Yu Zheng" userId="d175820e-d815-4a4f-a61c-975967272f39" providerId="ADAL" clId="{E7572B0F-CAE1-400E-8514-7E6AE9A49EB0}" dt="2020-06-19T20:23:53.325" v="3656" actId="478"/>
          <ac:picMkLst>
            <pc:docMk/>
            <pc:sldMk cId="1922536459" sldId="266"/>
            <ac:picMk id="43" creationId="{8CED5EEA-338C-41D6-803A-A968C5B2C607}"/>
          </ac:picMkLst>
        </pc:picChg>
        <pc:picChg chg="del mod ord">
          <ac:chgData name="Yu Zheng" userId="d175820e-d815-4a4f-a61c-975967272f39" providerId="ADAL" clId="{E7572B0F-CAE1-400E-8514-7E6AE9A49EB0}" dt="2020-07-06T19:45:56.466" v="9921" actId="478"/>
          <ac:picMkLst>
            <pc:docMk/>
            <pc:sldMk cId="1922536459" sldId="266"/>
            <ac:picMk id="43" creationId="{BB988B42-309A-4826-B085-87166865DD3D}"/>
          </ac:picMkLst>
        </pc:picChg>
        <pc:picChg chg="mod">
          <ac:chgData name="Yu Zheng" userId="d175820e-d815-4a4f-a61c-975967272f39" providerId="ADAL" clId="{E7572B0F-CAE1-400E-8514-7E6AE9A49EB0}" dt="2020-07-06T19:55:29.594" v="10093" actId="1076"/>
          <ac:picMkLst>
            <pc:docMk/>
            <pc:sldMk cId="1922536459" sldId="266"/>
            <ac:picMk id="44" creationId="{18A63F73-C9CA-438F-AD83-1F08BA894186}"/>
          </ac:picMkLst>
        </pc:picChg>
        <pc:picChg chg="add del mod">
          <ac:chgData name="Yu Zheng" userId="d175820e-d815-4a4f-a61c-975967272f39" providerId="ADAL" clId="{E7572B0F-CAE1-400E-8514-7E6AE9A49EB0}" dt="2020-07-01T17:24:50.266" v="5230" actId="478"/>
          <ac:picMkLst>
            <pc:docMk/>
            <pc:sldMk cId="1922536459" sldId="266"/>
            <ac:picMk id="44" creationId="{A6EF0210-858B-4BE4-89A9-C33EE913B197}"/>
          </ac:picMkLst>
        </pc:picChg>
        <pc:picChg chg="del mod ord">
          <ac:chgData name="Yu Zheng" userId="d175820e-d815-4a4f-a61c-975967272f39" providerId="ADAL" clId="{E7572B0F-CAE1-400E-8514-7E6AE9A49EB0}" dt="2020-07-06T19:45:56.466" v="9921" actId="478"/>
          <ac:picMkLst>
            <pc:docMk/>
            <pc:sldMk cId="1922536459" sldId="266"/>
            <ac:picMk id="45" creationId="{865E4AB6-A040-47D4-8DD6-C028BF4594A9}"/>
          </ac:picMkLst>
        </pc:picChg>
        <pc:picChg chg="add del mod">
          <ac:chgData name="Yu Zheng" userId="d175820e-d815-4a4f-a61c-975967272f39" providerId="ADAL" clId="{E7572B0F-CAE1-400E-8514-7E6AE9A49EB0}" dt="2020-07-01T17:25:44.527" v="5244" actId="478"/>
          <ac:picMkLst>
            <pc:docMk/>
            <pc:sldMk cId="1922536459" sldId="266"/>
            <ac:picMk id="46" creationId="{75D1F01E-5AFA-4F40-B155-6E7B5A5A4F0E}"/>
          </ac:picMkLst>
        </pc:picChg>
        <pc:picChg chg="add del mod">
          <ac:chgData name="Yu Zheng" userId="d175820e-d815-4a4f-a61c-975967272f39" providerId="ADAL" clId="{E7572B0F-CAE1-400E-8514-7E6AE9A49EB0}" dt="2020-07-06T19:51:43.145" v="9994" actId="478"/>
          <ac:picMkLst>
            <pc:docMk/>
            <pc:sldMk cId="1922536459" sldId="266"/>
            <ac:picMk id="47" creationId="{304208C7-D460-4299-9205-050AD4C9704D}"/>
          </ac:picMkLst>
        </pc:picChg>
        <pc:picChg chg="del mod ord">
          <ac:chgData name="Yu Zheng" userId="d175820e-d815-4a4f-a61c-975967272f39" providerId="ADAL" clId="{E7572B0F-CAE1-400E-8514-7E6AE9A49EB0}" dt="2020-07-01T17:35:08.224" v="5319" actId="478"/>
          <ac:picMkLst>
            <pc:docMk/>
            <pc:sldMk cId="1922536459" sldId="266"/>
            <ac:picMk id="47" creationId="{7608EFED-33D1-453F-80CB-6BD448DB3CA3}"/>
          </ac:picMkLst>
        </pc:picChg>
        <pc:picChg chg="mod ord">
          <ac:chgData name="Yu Zheng" userId="d175820e-d815-4a4f-a61c-975967272f39" providerId="ADAL" clId="{E7572B0F-CAE1-400E-8514-7E6AE9A49EB0}" dt="2020-07-06T19:55:45.059" v="10107" actId="108"/>
          <ac:picMkLst>
            <pc:docMk/>
            <pc:sldMk cId="1922536459" sldId="266"/>
            <ac:picMk id="49" creationId="{601CA403-B372-4372-8EEB-C6CBF5FC1DF5}"/>
          </ac:picMkLst>
        </pc:picChg>
        <pc:picChg chg="del mod ord">
          <ac:chgData name="Yu Zheng" userId="d175820e-d815-4a4f-a61c-975967272f39" providerId="ADAL" clId="{E7572B0F-CAE1-400E-8514-7E6AE9A49EB0}" dt="2020-07-01T15:22:51.010" v="4362" actId="478"/>
          <ac:picMkLst>
            <pc:docMk/>
            <pc:sldMk cId="1922536459" sldId="266"/>
            <ac:picMk id="49" creationId="{9A3BB8E3-29BE-40BF-A394-859F92F36150}"/>
          </ac:picMkLst>
        </pc:picChg>
        <pc:picChg chg="add del mod">
          <ac:chgData name="Yu Zheng" userId="d175820e-d815-4a4f-a61c-975967272f39" providerId="ADAL" clId="{E7572B0F-CAE1-400E-8514-7E6AE9A49EB0}" dt="2020-07-06T19:53:54.947" v="10008" actId="478"/>
          <ac:picMkLst>
            <pc:docMk/>
            <pc:sldMk cId="1922536459" sldId="266"/>
            <ac:picMk id="50" creationId="{04825101-CCB9-4607-966E-98408562C039}"/>
          </ac:picMkLst>
        </pc:picChg>
        <pc:picChg chg="del">
          <ac:chgData name="Yu Zheng" userId="d175820e-d815-4a4f-a61c-975967272f39" providerId="ADAL" clId="{E7572B0F-CAE1-400E-8514-7E6AE9A49EB0}" dt="2020-06-19T20:23:53.325" v="3656" actId="478"/>
          <ac:picMkLst>
            <pc:docMk/>
            <pc:sldMk cId="1922536459" sldId="266"/>
            <ac:picMk id="51" creationId="{972539AC-4AB6-4531-A6AB-D58C007298CA}"/>
          </ac:picMkLst>
        </pc:picChg>
        <pc:picChg chg="del mod ord">
          <ac:chgData name="Yu Zheng" userId="d175820e-d815-4a4f-a61c-975967272f39" providerId="ADAL" clId="{E7572B0F-CAE1-400E-8514-7E6AE9A49EB0}" dt="2020-07-01T15:38:32.669" v="4579" actId="478"/>
          <ac:picMkLst>
            <pc:docMk/>
            <pc:sldMk cId="1922536459" sldId="266"/>
            <ac:picMk id="51" creationId="{F733FA07-C26D-457D-B206-72445E2F4369}"/>
          </ac:picMkLst>
        </pc:picChg>
        <pc:picChg chg="add del mod">
          <ac:chgData name="Yu Zheng" userId="d175820e-d815-4a4f-a61c-975967272f39" providerId="ADAL" clId="{E7572B0F-CAE1-400E-8514-7E6AE9A49EB0}" dt="2020-07-01T15:23:14.882" v="4376" actId="478"/>
          <ac:picMkLst>
            <pc:docMk/>
            <pc:sldMk cId="1922536459" sldId="266"/>
            <ac:picMk id="52" creationId="{33D4598F-5823-4197-9718-84D00948D5D3}"/>
          </ac:picMkLst>
        </pc:picChg>
        <pc:picChg chg="mod ord">
          <ac:chgData name="Yu Zheng" userId="d175820e-d815-4a4f-a61c-975967272f39" providerId="ADAL" clId="{E7572B0F-CAE1-400E-8514-7E6AE9A49EB0}" dt="2020-07-06T19:55:54.027" v="10121" actId="108"/>
          <ac:picMkLst>
            <pc:docMk/>
            <pc:sldMk cId="1922536459" sldId="266"/>
            <ac:picMk id="52" creationId="{FBAD00F5-4867-4C5C-9E89-19AFFD74B752}"/>
          </ac:picMkLst>
        </pc:picChg>
        <pc:picChg chg="mod ord">
          <ac:chgData name="Yu Zheng" userId="d175820e-d815-4a4f-a61c-975967272f39" providerId="ADAL" clId="{E7572B0F-CAE1-400E-8514-7E6AE9A49EB0}" dt="2020-07-06T20:49:38.072" v="10797" actId="1076"/>
          <ac:picMkLst>
            <pc:docMk/>
            <pc:sldMk cId="1922536459" sldId="266"/>
            <ac:picMk id="54" creationId="{BE57E7CB-040A-45D9-A0C6-022E819DEC52}"/>
          </ac:picMkLst>
        </pc:picChg>
        <pc:picChg chg="mod ord">
          <ac:chgData name="Yu Zheng" userId="d175820e-d815-4a4f-a61c-975967272f39" providerId="ADAL" clId="{E7572B0F-CAE1-400E-8514-7E6AE9A49EB0}" dt="2020-07-06T19:56:08.297" v="10135" actId="108"/>
          <ac:picMkLst>
            <pc:docMk/>
            <pc:sldMk cId="1922536459" sldId="266"/>
            <ac:picMk id="55" creationId="{9B0B5A66-C8B8-4778-B9FC-E9D4063A96D8}"/>
          </ac:picMkLst>
        </pc:picChg>
        <pc:picChg chg="del mod">
          <ac:chgData name="Yu Zheng" userId="d175820e-d815-4a4f-a61c-975967272f39" providerId="ADAL" clId="{E7572B0F-CAE1-400E-8514-7E6AE9A49EB0}" dt="2020-07-06T19:45:56.466" v="9921" actId="478"/>
          <ac:picMkLst>
            <pc:docMk/>
            <pc:sldMk cId="1922536459" sldId="266"/>
            <ac:picMk id="56" creationId="{AB899C15-0D26-4A33-8640-76C0317F2982}"/>
          </ac:picMkLst>
        </pc:picChg>
        <pc:picChg chg="add del mod">
          <ac:chgData name="Yu Zheng" userId="d175820e-d815-4a4f-a61c-975967272f39" providerId="ADAL" clId="{E7572B0F-CAE1-400E-8514-7E6AE9A49EB0}" dt="2020-07-06T19:54:37.053" v="10067" actId="478"/>
          <ac:picMkLst>
            <pc:docMk/>
            <pc:sldMk cId="1922536459" sldId="266"/>
            <ac:picMk id="58" creationId="{432B267F-76A0-49EF-8423-71FDF617E3E4}"/>
          </ac:picMkLst>
        </pc:picChg>
        <pc:picChg chg="del">
          <ac:chgData name="Yu Zheng" userId="d175820e-d815-4a4f-a61c-975967272f39" providerId="ADAL" clId="{E7572B0F-CAE1-400E-8514-7E6AE9A49EB0}" dt="2020-06-19T20:23:53.325" v="3656" actId="478"/>
          <ac:picMkLst>
            <pc:docMk/>
            <pc:sldMk cId="1922536459" sldId="266"/>
            <ac:picMk id="59" creationId="{29D4DF79-783C-4D3B-8F69-8DF447346B29}"/>
          </ac:picMkLst>
        </pc:picChg>
        <pc:picChg chg="del mod">
          <ac:chgData name="Yu Zheng" userId="d175820e-d815-4a4f-a61c-975967272f39" providerId="ADAL" clId="{E7572B0F-CAE1-400E-8514-7E6AE9A49EB0}" dt="2020-07-01T15:28:37.886" v="4453" actId="478"/>
          <ac:picMkLst>
            <pc:docMk/>
            <pc:sldMk cId="1922536459" sldId="266"/>
            <ac:picMk id="59" creationId="{3B3FB164-6146-4F4A-BB17-0479DDFE1B2F}"/>
          </ac:picMkLst>
        </pc:picChg>
        <pc:picChg chg="del mod ord">
          <ac:chgData name="Yu Zheng" userId="d175820e-d815-4a4f-a61c-975967272f39" providerId="ADAL" clId="{E7572B0F-CAE1-400E-8514-7E6AE9A49EB0}" dt="2020-07-01T15:29:07.526" v="4466" actId="478"/>
          <ac:picMkLst>
            <pc:docMk/>
            <pc:sldMk cId="1922536459" sldId="266"/>
            <ac:picMk id="61" creationId="{067C1FF5-E770-43FC-BEC1-4259EF67EFA3}"/>
          </ac:picMkLst>
        </pc:picChg>
        <pc:picChg chg="add del mod">
          <ac:chgData name="Yu Zheng" userId="d175820e-d815-4a4f-a61c-975967272f39" providerId="ADAL" clId="{E7572B0F-CAE1-400E-8514-7E6AE9A49EB0}" dt="2020-07-06T19:55:01.755" v="10083" actId="478"/>
          <ac:picMkLst>
            <pc:docMk/>
            <pc:sldMk cId="1922536459" sldId="266"/>
            <ac:picMk id="62" creationId="{BEAFB889-48FE-4D6B-BCB0-B5A20A0538C4}"/>
          </ac:picMkLst>
        </pc:picChg>
        <pc:picChg chg="mod ord">
          <ac:chgData name="Yu Zheng" userId="d175820e-d815-4a4f-a61c-975967272f39" providerId="ADAL" clId="{E7572B0F-CAE1-400E-8514-7E6AE9A49EB0}" dt="2020-07-06T20:15:40.032" v="10772" actId="108"/>
          <ac:picMkLst>
            <pc:docMk/>
            <pc:sldMk cId="1922536459" sldId="266"/>
            <ac:picMk id="63" creationId="{342BA2CB-6DC7-4C1E-844D-6A9D632FD58A}"/>
          </ac:picMkLst>
        </pc:picChg>
        <pc:picChg chg="del mod ord">
          <ac:chgData name="Yu Zheng" userId="d175820e-d815-4a4f-a61c-975967272f39" providerId="ADAL" clId="{E7572B0F-CAE1-400E-8514-7E6AE9A49EB0}" dt="2020-07-01T15:50:29.570" v="4643" actId="478"/>
          <ac:picMkLst>
            <pc:docMk/>
            <pc:sldMk cId="1922536459" sldId="266"/>
            <ac:picMk id="63" creationId="{59D0FA59-4857-4F75-A43D-E2D62F7858F1}"/>
          </ac:picMkLst>
        </pc:picChg>
        <pc:picChg chg="add mod">
          <ac:chgData name="Yu Zheng" userId="d175820e-d815-4a4f-a61c-975967272f39" providerId="ADAL" clId="{E7572B0F-CAE1-400E-8514-7E6AE9A49EB0}" dt="2020-07-06T19:55:31.484" v="10094" actId="1076"/>
          <ac:picMkLst>
            <pc:docMk/>
            <pc:sldMk cId="1922536459" sldId="266"/>
            <ac:picMk id="67" creationId="{8CF08E7B-5C0F-4469-BFAC-027C90A85D60}"/>
          </ac:picMkLst>
        </pc:picChg>
        <pc:picChg chg="add del mod">
          <ac:chgData name="Yu Zheng" userId="d175820e-d815-4a4f-a61c-975967272f39" providerId="ADAL" clId="{E7572B0F-CAE1-400E-8514-7E6AE9A49EB0}" dt="2020-07-06T19:55:45.059" v="10108" actId="478"/>
          <ac:picMkLst>
            <pc:docMk/>
            <pc:sldMk cId="1922536459" sldId="266"/>
            <ac:picMk id="72" creationId="{9AB855C9-8EC1-4BD6-83E2-D1540258F692}"/>
          </ac:picMkLst>
        </pc:picChg>
        <pc:picChg chg="mod ord">
          <ac:chgData name="Yu Zheng" userId="d175820e-d815-4a4f-a61c-975967272f39" providerId="ADAL" clId="{E7572B0F-CAE1-400E-8514-7E6AE9A49EB0}" dt="2020-07-06T19:46:21.620" v="9928" actId="1076"/>
          <ac:picMkLst>
            <pc:docMk/>
            <pc:sldMk cId="1922536459" sldId="266"/>
            <ac:picMk id="73" creationId="{A7110233-EEC1-4934-8559-F7B2964BF163}"/>
          </ac:picMkLst>
        </pc:picChg>
        <pc:picChg chg="add del mod">
          <ac:chgData name="Yu Zheng" userId="d175820e-d815-4a4f-a61c-975967272f39" providerId="ADAL" clId="{E7572B0F-CAE1-400E-8514-7E6AE9A49EB0}" dt="2020-07-06T19:55:54.028" v="10122" actId="478"/>
          <ac:picMkLst>
            <pc:docMk/>
            <pc:sldMk cId="1922536459" sldId="266"/>
            <ac:picMk id="75" creationId="{3447C5D2-1351-4471-9E6B-51842200A1F9}"/>
          </ac:picMkLst>
        </pc:picChg>
        <pc:picChg chg="add del mod">
          <ac:chgData name="Yu Zheng" userId="d175820e-d815-4a4f-a61c-975967272f39" providerId="ADAL" clId="{E7572B0F-CAE1-400E-8514-7E6AE9A49EB0}" dt="2020-07-01T15:55:46.613" v="4702" actId="478"/>
          <ac:picMkLst>
            <pc:docMk/>
            <pc:sldMk cId="1922536459" sldId="266"/>
            <ac:picMk id="75" creationId="{BFC5589C-67E9-4403-A0CD-EEEC3A1F7FA2}"/>
          </ac:picMkLst>
        </pc:picChg>
        <pc:picChg chg="add del mod">
          <ac:chgData name="Yu Zheng" userId="d175820e-d815-4a4f-a61c-975967272f39" providerId="ADAL" clId="{E7572B0F-CAE1-400E-8514-7E6AE9A49EB0}" dt="2020-07-06T19:56:08.297" v="10136" actId="478"/>
          <ac:picMkLst>
            <pc:docMk/>
            <pc:sldMk cId="1922536459" sldId="266"/>
            <ac:picMk id="76" creationId="{B2189BF5-A3FA-4828-8228-C83C942E04BD}"/>
          </ac:picMkLst>
        </pc:picChg>
        <pc:picChg chg="mod ord">
          <ac:chgData name="Yu Zheng" userId="d175820e-d815-4a4f-a61c-975967272f39" providerId="ADAL" clId="{E7572B0F-CAE1-400E-8514-7E6AE9A49EB0}" dt="2020-07-06T19:46:21.620" v="9928" actId="1076"/>
          <ac:picMkLst>
            <pc:docMk/>
            <pc:sldMk cId="1922536459" sldId="266"/>
            <ac:picMk id="77" creationId="{22B137DA-52BF-4CE3-BDB2-5AEF05E4DB3F}"/>
          </ac:picMkLst>
        </pc:picChg>
        <pc:picChg chg="mod ord">
          <ac:chgData name="Yu Zheng" userId="d175820e-d815-4a4f-a61c-975967272f39" providerId="ADAL" clId="{E7572B0F-CAE1-400E-8514-7E6AE9A49EB0}" dt="2020-07-06T20:15:50.786" v="10789" actId="108"/>
          <ac:picMkLst>
            <pc:docMk/>
            <pc:sldMk cId="1922536459" sldId="266"/>
            <ac:picMk id="78" creationId="{2ED3E342-91CA-47D7-A789-D713AB4723E1}"/>
          </ac:picMkLst>
        </pc:picChg>
        <pc:picChg chg="del mod">
          <ac:chgData name="Yu Zheng" userId="d175820e-d815-4a4f-a61c-975967272f39" providerId="ADAL" clId="{E7572B0F-CAE1-400E-8514-7E6AE9A49EB0}" dt="2020-07-01T15:57:35.008" v="4726" actId="478"/>
          <ac:picMkLst>
            <pc:docMk/>
            <pc:sldMk cId="1922536459" sldId="266"/>
            <ac:picMk id="81" creationId="{549E90A2-649A-4547-88BB-B9EE0190A15D}"/>
          </ac:picMkLst>
        </pc:picChg>
        <pc:picChg chg="del mod ord">
          <ac:chgData name="Yu Zheng" userId="d175820e-d815-4a4f-a61c-975967272f39" providerId="ADAL" clId="{E7572B0F-CAE1-400E-8514-7E6AE9A49EB0}" dt="2020-07-01T15:58:04.539" v="4738" actId="478"/>
          <ac:picMkLst>
            <pc:docMk/>
            <pc:sldMk cId="1922536459" sldId="266"/>
            <ac:picMk id="83" creationId="{AE9F490C-B449-473C-B2BF-FC702A6BB715}"/>
          </ac:picMkLst>
        </pc:picChg>
        <pc:picChg chg="mod ord">
          <ac:chgData name="Yu Zheng" userId="d175820e-d815-4a4f-a61c-975967272f39" providerId="ADAL" clId="{E7572B0F-CAE1-400E-8514-7E6AE9A49EB0}" dt="2020-07-06T19:46:21.620" v="9928" actId="1076"/>
          <ac:picMkLst>
            <pc:docMk/>
            <pc:sldMk cId="1922536459" sldId="266"/>
            <ac:picMk id="85" creationId="{792B29A7-A03F-44E0-B909-BACA11BB822A}"/>
          </ac:picMkLst>
        </pc:picChg>
        <pc:cxnChg chg="add del mod">
          <ac:chgData name="Yu Zheng" userId="d175820e-d815-4a4f-a61c-975967272f39" providerId="ADAL" clId="{E7572B0F-CAE1-400E-8514-7E6AE9A49EB0}" dt="2020-07-06T19:46:15.013" v="9927" actId="478"/>
          <ac:cxnSpMkLst>
            <pc:docMk/>
            <pc:sldMk cId="1922536459" sldId="266"/>
            <ac:cxnSpMk id="31" creationId="{9DA6BDE0-5FC3-4C63-95F0-CEB411AA5F9D}"/>
          </ac:cxnSpMkLst>
        </pc:cxnChg>
        <pc:cxnChg chg="del">
          <ac:chgData name="Yu Zheng" userId="d175820e-d815-4a4f-a61c-975967272f39" providerId="ADAL" clId="{E7572B0F-CAE1-400E-8514-7E6AE9A49EB0}" dt="2020-06-19T20:23:53.325" v="3656" actId="478"/>
          <ac:cxnSpMkLst>
            <pc:docMk/>
            <pc:sldMk cId="1922536459" sldId="266"/>
            <ac:cxnSpMk id="44" creationId="{3732C328-88EC-4C75-A5CA-A145BAB1C94C}"/>
          </ac:cxnSpMkLst>
        </pc:cxnChg>
        <pc:cxnChg chg="del">
          <ac:chgData name="Yu Zheng" userId="d175820e-d815-4a4f-a61c-975967272f39" providerId="ADAL" clId="{E7572B0F-CAE1-400E-8514-7E6AE9A49EB0}" dt="2020-06-19T20:23:53.325" v="3656" actId="478"/>
          <ac:cxnSpMkLst>
            <pc:docMk/>
            <pc:sldMk cId="1922536459" sldId="266"/>
            <ac:cxnSpMk id="47" creationId="{ADF2802F-EB1F-4467-B741-40A3FFB34C6F}"/>
          </ac:cxnSpMkLst>
        </pc:cxnChg>
        <pc:cxnChg chg="del">
          <ac:chgData name="Yu Zheng" userId="d175820e-d815-4a4f-a61c-975967272f39" providerId="ADAL" clId="{E7572B0F-CAE1-400E-8514-7E6AE9A49EB0}" dt="2020-06-19T20:23:53.325" v="3656" actId="478"/>
          <ac:cxnSpMkLst>
            <pc:docMk/>
            <pc:sldMk cId="1922536459" sldId="266"/>
            <ac:cxnSpMk id="52" creationId="{ED02B1FF-59E7-4789-924D-293147CB563D}"/>
          </ac:cxnSpMkLst>
        </pc:cxnChg>
      </pc:sldChg>
      <pc:sldChg chg="modSp add del">
        <pc:chgData name="Yu Zheng" userId="d175820e-d815-4a4f-a61c-975967272f39" providerId="ADAL" clId="{E7572B0F-CAE1-400E-8514-7E6AE9A49EB0}" dt="2020-06-19T20:22:55.645" v="3631" actId="2696"/>
        <pc:sldMkLst>
          <pc:docMk/>
          <pc:sldMk cId="2533883003" sldId="266"/>
        </pc:sldMkLst>
        <pc:spChg chg="mod">
          <ac:chgData name="Yu Zheng" userId="d175820e-d815-4a4f-a61c-975967272f39" providerId="ADAL" clId="{E7572B0F-CAE1-400E-8514-7E6AE9A49EB0}" dt="2020-06-19T20:22:45.186" v="3628" actId="20577"/>
          <ac:spMkLst>
            <pc:docMk/>
            <pc:sldMk cId="2533883003" sldId="266"/>
            <ac:spMk id="11" creationId="{99FBAD07-4670-4993-A774-C840521036A9}"/>
          </ac:spMkLst>
        </pc:spChg>
      </pc:sldChg>
      <pc:sldChg chg="addSp delSp modSp add delAnim modAnim">
        <pc:chgData name="Yu Zheng" userId="d175820e-d815-4a4f-a61c-975967272f39" providerId="ADAL" clId="{E7572B0F-CAE1-400E-8514-7E6AE9A49EB0}" dt="2020-07-06T20:53:54.633" v="10799" actId="1076"/>
        <pc:sldMkLst>
          <pc:docMk/>
          <pc:sldMk cId="2327172248" sldId="267"/>
        </pc:sldMkLst>
        <pc:spChg chg="add del mod">
          <ac:chgData name="Yu Zheng" userId="d175820e-d815-4a4f-a61c-975967272f39" providerId="ADAL" clId="{E7572B0F-CAE1-400E-8514-7E6AE9A49EB0}" dt="2020-07-06T19:57:36.714" v="10257" actId="478"/>
          <ac:spMkLst>
            <pc:docMk/>
            <pc:sldMk cId="2327172248" sldId="267"/>
            <ac:spMk id="2" creationId="{DD63B47B-92CC-4DC0-B596-0205419EAAF2}"/>
          </ac:spMkLst>
        </pc:spChg>
        <pc:spChg chg="add del mod">
          <ac:chgData name="Yu Zheng" userId="d175820e-d815-4a4f-a61c-975967272f39" providerId="ADAL" clId="{E7572B0F-CAE1-400E-8514-7E6AE9A49EB0}" dt="2020-07-06T19:57:40.736" v="10259" actId="478"/>
          <ac:spMkLst>
            <pc:docMk/>
            <pc:sldMk cId="2327172248" sldId="267"/>
            <ac:spMk id="4" creationId="{29046309-3D79-41EB-BF2F-E14676C7A822}"/>
          </ac:spMkLst>
        </pc:spChg>
        <pc:spChg chg="add del mod">
          <ac:chgData name="Yu Zheng" userId="d175820e-d815-4a4f-a61c-975967272f39" providerId="ADAL" clId="{E7572B0F-CAE1-400E-8514-7E6AE9A49EB0}" dt="2020-07-06T19:57:35.525" v="10256" actId="478"/>
          <ac:spMkLst>
            <pc:docMk/>
            <pc:sldMk cId="2327172248" sldId="267"/>
            <ac:spMk id="6" creationId="{7C727CE3-7B1C-401A-866E-B6CEDF29F8C2}"/>
          </ac:spMkLst>
        </pc:spChg>
        <pc:spChg chg="add del mod">
          <ac:chgData name="Yu Zheng" userId="d175820e-d815-4a4f-a61c-975967272f39" providerId="ADAL" clId="{E7572B0F-CAE1-400E-8514-7E6AE9A49EB0}" dt="2020-07-06T19:57:34.210" v="10255" actId="478"/>
          <ac:spMkLst>
            <pc:docMk/>
            <pc:sldMk cId="2327172248" sldId="267"/>
            <ac:spMk id="7" creationId="{D4FBAB8A-BFAD-4AA1-B8CC-967CB63F4D99}"/>
          </ac:spMkLst>
        </pc:spChg>
        <pc:spChg chg="del">
          <ac:chgData name="Yu Zheng" userId="d175820e-d815-4a4f-a61c-975967272f39" providerId="ADAL" clId="{E7572B0F-CAE1-400E-8514-7E6AE9A49EB0}" dt="2020-07-01T15:40:37.585" v="4580" actId="478"/>
          <ac:spMkLst>
            <pc:docMk/>
            <pc:sldMk cId="2327172248" sldId="267"/>
            <ac:spMk id="18" creationId="{8235F161-C76B-4414-A933-13F25777F68B}"/>
          </ac:spMkLst>
        </pc:spChg>
        <pc:spChg chg="add mod">
          <ac:chgData name="Yu Zheng" userId="d175820e-d815-4a4f-a61c-975967272f39" providerId="ADAL" clId="{E7572B0F-CAE1-400E-8514-7E6AE9A49EB0}" dt="2020-07-06T19:57:29.635" v="10254" actId="14100"/>
          <ac:spMkLst>
            <pc:docMk/>
            <pc:sldMk cId="2327172248" sldId="267"/>
            <ac:spMk id="22" creationId="{BD99FB45-DAAF-4A47-B59B-32C2D8E2A3C8}"/>
          </ac:spMkLst>
        </pc:spChg>
        <pc:spChg chg="del">
          <ac:chgData name="Yu Zheng" userId="d175820e-d815-4a4f-a61c-975967272f39" providerId="ADAL" clId="{E7572B0F-CAE1-400E-8514-7E6AE9A49EB0}" dt="2020-07-01T15:40:37.585" v="4580" actId="478"/>
          <ac:spMkLst>
            <pc:docMk/>
            <pc:sldMk cId="2327172248" sldId="267"/>
            <ac:spMk id="26" creationId="{5EA61186-E68A-44CF-B043-665BA1EA4408}"/>
          </ac:spMkLst>
        </pc:spChg>
        <pc:spChg chg="add del mod">
          <ac:chgData name="Yu Zheng" userId="d175820e-d815-4a4f-a61c-975967272f39" providerId="ADAL" clId="{E7572B0F-CAE1-400E-8514-7E6AE9A49EB0}" dt="2020-07-01T18:55:46.307" v="5918" actId="478"/>
          <ac:spMkLst>
            <pc:docMk/>
            <pc:sldMk cId="2327172248" sldId="267"/>
            <ac:spMk id="29" creationId="{68A24751-057A-4813-ACC7-936D6DFF4028}"/>
          </ac:spMkLst>
        </pc:spChg>
        <pc:spChg chg="add del mod">
          <ac:chgData name="Yu Zheng" userId="d175820e-d815-4a4f-a61c-975967272f39" providerId="ADAL" clId="{E7572B0F-CAE1-400E-8514-7E6AE9A49EB0}" dt="2020-07-01T16:27:12.699" v="5042" actId="478"/>
          <ac:spMkLst>
            <pc:docMk/>
            <pc:sldMk cId="2327172248" sldId="267"/>
            <ac:spMk id="29" creationId="{801B0B0F-F1AF-487C-B18C-CDE45B85564D}"/>
          </ac:spMkLst>
        </pc:spChg>
        <pc:spChg chg="add del mod">
          <ac:chgData name="Yu Zheng" userId="d175820e-d815-4a4f-a61c-975967272f39" providerId="ADAL" clId="{E7572B0F-CAE1-400E-8514-7E6AE9A49EB0}" dt="2020-07-01T16:27:08.517" v="5040" actId="478"/>
          <ac:spMkLst>
            <pc:docMk/>
            <pc:sldMk cId="2327172248" sldId="267"/>
            <ac:spMk id="32" creationId="{16250659-F1DF-4A4E-B84B-A9AEDA209663}"/>
          </ac:spMkLst>
        </pc:spChg>
        <pc:spChg chg="add del mod">
          <ac:chgData name="Yu Zheng" userId="d175820e-d815-4a4f-a61c-975967272f39" providerId="ADAL" clId="{E7572B0F-CAE1-400E-8514-7E6AE9A49EB0}" dt="2020-07-01T16:27:06.941" v="5039" actId="478"/>
          <ac:spMkLst>
            <pc:docMk/>
            <pc:sldMk cId="2327172248" sldId="267"/>
            <ac:spMk id="33" creationId="{74774F33-2C6D-4B39-87B1-79005C4CC327}"/>
          </ac:spMkLst>
        </pc:spChg>
        <pc:spChg chg="add del mod">
          <ac:chgData name="Yu Zheng" userId="d175820e-d815-4a4f-a61c-975967272f39" providerId="ADAL" clId="{E7572B0F-CAE1-400E-8514-7E6AE9A49EB0}" dt="2020-07-01T16:27:09.422" v="5041" actId="478"/>
          <ac:spMkLst>
            <pc:docMk/>
            <pc:sldMk cId="2327172248" sldId="267"/>
            <ac:spMk id="34" creationId="{45B399A2-BE08-4EE9-A773-10ED49528002}"/>
          </ac:spMkLst>
        </pc:spChg>
        <pc:spChg chg="add mod">
          <ac:chgData name="Yu Zheng" userId="d175820e-d815-4a4f-a61c-975967272f39" providerId="ADAL" clId="{E7572B0F-CAE1-400E-8514-7E6AE9A49EB0}" dt="2020-07-06T20:17:19.858" v="10792" actId="20577"/>
          <ac:spMkLst>
            <pc:docMk/>
            <pc:sldMk cId="2327172248" sldId="267"/>
            <ac:spMk id="35" creationId="{CAB3740F-27DE-43A8-8539-0DE4A45D7F67}"/>
          </ac:spMkLst>
        </pc:spChg>
        <pc:spChg chg="add mod">
          <ac:chgData name="Yu Zheng" userId="d175820e-d815-4a4f-a61c-975967272f39" providerId="ADAL" clId="{E7572B0F-CAE1-400E-8514-7E6AE9A49EB0}" dt="2020-07-06T20:06:37.092" v="10478" actId="1076"/>
          <ac:spMkLst>
            <pc:docMk/>
            <pc:sldMk cId="2327172248" sldId="267"/>
            <ac:spMk id="44" creationId="{49D65A2B-3839-4345-BDAA-07FF9337D58D}"/>
          </ac:spMkLst>
        </pc:spChg>
        <pc:picChg chg="del mod ord">
          <ac:chgData name="Yu Zheng" userId="d175820e-d815-4a4f-a61c-975967272f39" providerId="ADAL" clId="{E7572B0F-CAE1-400E-8514-7E6AE9A49EB0}" dt="2020-07-01T15:44:42.896" v="4611" actId="478"/>
          <ac:picMkLst>
            <pc:docMk/>
            <pc:sldMk cId="2327172248" sldId="267"/>
            <ac:picMk id="3" creationId="{18D665CB-23AE-472B-8868-6F5088A98B9A}"/>
          </ac:picMkLst>
        </pc:picChg>
        <pc:picChg chg="add del mod">
          <ac:chgData name="Yu Zheng" userId="d175820e-d815-4a4f-a61c-975967272f39" providerId="ADAL" clId="{E7572B0F-CAE1-400E-8514-7E6AE9A49EB0}" dt="2020-07-06T19:59:22.315" v="10338" actId="478"/>
          <ac:picMkLst>
            <pc:docMk/>
            <pc:sldMk cId="2327172248" sldId="267"/>
            <ac:picMk id="3" creationId="{71F97C81-307E-47EB-80A4-DB7D69959C55}"/>
          </ac:picMkLst>
        </pc:picChg>
        <pc:picChg chg="add del mod">
          <ac:chgData name="Yu Zheng" userId="d175820e-d815-4a4f-a61c-975967272f39" providerId="ADAL" clId="{E7572B0F-CAE1-400E-8514-7E6AE9A49EB0}" dt="2020-07-01T15:49:03.911" v="4638" actId="478"/>
          <ac:picMkLst>
            <pc:docMk/>
            <pc:sldMk cId="2327172248" sldId="267"/>
            <ac:picMk id="5" creationId="{1A056119-7F03-45E3-80D0-DFAEB3718943}"/>
          </ac:picMkLst>
        </pc:picChg>
        <pc:picChg chg="add del mod">
          <ac:chgData name="Yu Zheng" userId="d175820e-d815-4a4f-a61c-975967272f39" providerId="ADAL" clId="{E7572B0F-CAE1-400E-8514-7E6AE9A49EB0}" dt="2020-07-01T15:41:37.584" v="4598" actId="478"/>
          <ac:picMkLst>
            <pc:docMk/>
            <pc:sldMk cId="2327172248" sldId="267"/>
            <ac:picMk id="6" creationId="{4CBD680F-293D-46CF-BFE9-5D4AEE3AF705}"/>
          </ac:picMkLst>
        </pc:picChg>
        <pc:picChg chg="del mod ord">
          <ac:chgData name="Yu Zheng" userId="d175820e-d815-4a4f-a61c-975967272f39" providerId="ADAL" clId="{E7572B0F-CAE1-400E-8514-7E6AE9A49EB0}" dt="2020-07-01T15:45:15.182" v="4623" actId="478"/>
          <ac:picMkLst>
            <pc:docMk/>
            <pc:sldMk cId="2327172248" sldId="267"/>
            <ac:picMk id="7" creationId="{B3C7ABD2-D760-4D92-835B-F0D032F8BDE7}"/>
          </ac:picMkLst>
        </pc:picChg>
        <pc:picChg chg="add del mod">
          <ac:chgData name="Yu Zheng" userId="d175820e-d815-4a4f-a61c-975967272f39" providerId="ADAL" clId="{E7572B0F-CAE1-400E-8514-7E6AE9A49EB0}" dt="2020-07-06T19:58:45.171" v="10305" actId="478"/>
          <ac:picMkLst>
            <pc:docMk/>
            <pc:sldMk cId="2327172248" sldId="267"/>
            <ac:picMk id="8" creationId="{2BE87DA5-C10D-4ED6-842B-709AAA362AC0}"/>
          </ac:picMkLst>
        </pc:picChg>
        <pc:picChg chg="del mod ord">
          <ac:chgData name="Yu Zheng" userId="d175820e-d815-4a4f-a61c-975967272f39" providerId="ADAL" clId="{E7572B0F-CAE1-400E-8514-7E6AE9A49EB0}" dt="2020-07-01T15:52:42.293" v="4684" actId="478"/>
          <ac:picMkLst>
            <pc:docMk/>
            <pc:sldMk cId="2327172248" sldId="267"/>
            <ac:picMk id="9" creationId="{24BC034F-ECB7-432B-B21E-20570B02026F}"/>
          </ac:picMkLst>
        </pc:picChg>
        <pc:picChg chg="mod ord">
          <ac:chgData name="Yu Zheng" userId="d175820e-d815-4a4f-a61c-975967272f39" providerId="ADAL" clId="{E7572B0F-CAE1-400E-8514-7E6AE9A49EB0}" dt="2020-07-06T20:04:02.438" v="10424" actId="1076"/>
          <ac:picMkLst>
            <pc:docMk/>
            <pc:sldMk cId="2327172248" sldId="267"/>
            <ac:picMk id="9" creationId="{529133F9-E34E-416C-8AAB-F3232F9A81BC}"/>
          </ac:picMkLst>
        </pc:picChg>
        <pc:picChg chg="del mod ord">
          <ac:chgData name="Yu Zheng" userId="d175820e-d815-4a4f-a61c-975967272f39" providerId="ADAL" clId="{E7572B0F-CAE1-400E-8514-7E6AE9A49EB0}" dt="2020-07-01T18:52:34.595" v="5847"/>
          <ac:picMkLst>
            <pc:docMk/>
            <pc:sldMk cId="2327172248" sldId="267"/>
            <ac:picMk id="10" creationId="{BB161FB5-D8B1-4210-AA7B-C6CA097EFBD6}"/>
          </ac:picMkLst>
        </pc:picChg>
        <pc:picChg chg="mod ord">
          <ac:chgData name="Yu Zheng" userId="d175820e-d815-4a4f-a61c-975967272f39" providerId="ADAL" clId="{E7572B0F-CAE1-400E-8514-7E6AE9A49EB0}" dt="2020-07-06T20:04:02.438" v="10424" actId="1076"/>
          <ac:picMkLst>
            <pc:docMk/>
            <pc:sldMk cId="2327172248" sldId="267"/>
            <ac:picMk id="12" creationId="{0C12B44E-7401-494B-8320-6692BB5288F3}"/>
          </ac:picMkLst>
        </pc:picChg>
        <pc:picChg chg="del mod ord">
          <ac:chgData name="Yu Zheng" userId="d175820e-d815-4a4f-a61c-975967272f39" providerId="ADAL" clId="{E7572B0F-CAE1-400E-8514-7E6AE9A49EB0}" dt="2020-07-01T15:52:04.991" v="4658" actId="478"/>
          <ac:picMkLst>
            <pc:docMk/>
            <pc:sldMk cId="2327172248" sldId="267"/>
            <ac:picMk id="12" creationId="{59AC4FCE-9C93-4DEB-8D4F-1698AB891C0B}"/>
          </ac:picMkLst>
        </pc:picChg>
        <pc:picChg chg="del mod">
          <ac:chgData name="Yu Zheng" userId="d175820e-d815-4a4f-a61c-975967272f39" providerId="ADAL" clId="{E7572B0F-CAE1-400E-8514-7E6AE9A49EB0}" dt="2020-07-06T19:58:52.094" v="10321" actId="478"/>
          <ac:picMkLst>
            <pc:docMk/>
            <pc:sldMk cId="2327172248" sldId="267"/>
            <ac:picMk id="13" creationId="{9FA351BC-E59F-4857-9844-F7EA6733D4F2}"/>
          </ac:picMkLst>
        </pc:picChg>
        <pc:picChg chg="del mod ord">
          <ac:chgData name="Yu Zheng" userId="d175820e-d815-4a4f-a61c-975967272f39" providerId="ADAL" clId="{E7572B0F-CAE1-400E-8514-7E6AE9A49EB0}" dt="2020-07-01T15:52:15.953" v="4671" actId="478"/>
          <ac:picMkLst>
            <pc:docMk/>
            <pc:sldMk cId="2327172248" sldId="267"/>
            <ac:picMk id="14" creationId="{27670984-6758-48DF-ADA3-A4F93AB82BFE}"/>
          </ac:picMkLst>
        </pc:picChg>
        <pc:picChg chg="del mod ord">
          <ac:chgData name="Yu Zheng" userId="d175820e-d815-4a4f-a61c-975967272f39" providerId="ADAL" clId="{E7572B0F-CAE1-400E-8514-7E6AE9A49EB0}" dt="2020-07-06T19:58:38.811" v="10288" actId="478"/>
          <ac:picMkLst>
            <pc:docMk/>
            <pc:sldMk cId="2327172248" sldId="267"/>
            <ac:picMk id="15" creationId="{ACEFB3A2-9612-44CE-A5C1-402A96D864CB}"/>
          </ac:picMkLst>
        </pc:picChg>
        <pc:picChg chg="add del mod ord">
          <ac:chgData name="Yu Zheng" userId="d175820e-d815-4a4f-a61c-975967272f39" providerId="ADAL" clId="{E7572B0F-CAE1-400E-8514-7E6AE9A49EB0}" dt="2020-07-06T20:04:02.438" v="10424" actId="1076"/>
          <ac:picMkLst>
            <pc:docMk/>
            <pc:sldMk cId="2327172248" sldId="267"/>
            <ac:picMk id="16" creationId="{4FBFFDF9-B01A-41CF-9865-A0D2931FE28D}"/>
          </ac:picMkLst>
        </pc:picChg>
        <pc:picChg chg="del mod ord">
          <ac:chgData name="Yu Zheng" userId="d175820e-d815-4a4f-a61c-975967272f39" providerId="ADAL" clId="{E7572B0F-CAE1-400E-8514-7E6AE9A49EB0}" dt="2020-07-01T16:09:58.812" v="4744" actId="478"/>
          <ac:picMkLst>
            <pc:docMk/>
            <pc:sldMk cId="2327172248" sldId="267"/>
            <ac:picMk id="16" creationId="{6BB3C289-1B26-48E5-BB7E-5ABBBB17B8DE}"/>
          </ac:picMkLst>
        </pc:picChg>
        <pc:picChg chg="add del mod">
          <ac:chgData name="Yu Zheng" userId="d175820e-d815-4a4f-a61c-975967272f39" providerId="ADAL" clId="{E7572B0F-CAE1-400E-8514-7E6AE9A49EB0}" dt="2020-07-01T18:53:36.427" v="5869" actId="478"/>
          <ac:picMkLst>
            <pc:docMk/>
            <pc:sldMk cId="2327172248" sldId="267"/>
            <ac:picMk id="17" creationId="{36CA9378-2D43-4DA0-BF09-064DF9ED3468}"/>
          </ac:picMkLst>
        </pc:picChg>
        <pc:picChg chg="add del mod">
          <ac:chgData name="Yu Zheng" userId="d175820e-d815-4a4f-a61c-975967272f39" providerId="ADAL" clId="{E7572B0F-CAE1-400E-8514-7E6AE9A49EB0}" dt="2020-07-01T18:53:44.633" v="5881" actId="478"/>
          <ac:picMkLst>
            <pc:docMk/>
            <pc:sldMk cId="2327172248" sldId="267"/>
            <ac:picMk id="18" creationId="{3CF3CCD6-1F5B-4E69-B775-79E1FE46413F}"/>
          </ac:picMkLst>
        </pc:picChg>
        <pc:picChg chg="mod ord">
          <ac:chgData name="Yu Zheng" userId="d175820e-d815-4a4f-a61c-975967272f39" providerId="ADAL" clId="{E7572B0F-CAE1-400E-8514-7E6AE9A49EB0}" dt="2020-07-06T20:04:02.438" v="10424" actId="1076"/>
          <ac:picMkLst>
            <pc:docMk/>
            <pc:sldMk cId="2327172248" sldId="267"/>
            <ac:picMk id="18" creationId="{516D3690-7C87-42EB-84F0-58F3649B96F1}"/>
          </ac:picMkLst>
        </pc:picChg>
        <pc:picChg chg="del mod ord">
          <ac:chgData name="Yu Zheng" userId="d175820e-d815-4a4f-a61c-975967272f39" providerId="ADAL" clId="{E7572B0F-CAE1-400E-8514-7E6AE9A49EB0}" dt="2020-07-01T18:54:32.207" v="5910" actId="478"/>
          <ac:picMkLst>
            <pc:docMk/>
            <pc:sldMk cId="2327172248" sldId="267"/>
            <ac:picMk id="19" creationId="{3A0D6779-4D2D-4124-B7EE-005F4C07983C}"/>
          </ac:picMkLst>
        </pc:picChg>
        <pc:picChg chg="del mod ord">
          <ac:chgData name="Yu Zheng" userId="d175820e-d815-4a4f-a61c-975967272f39" providerId="ADAL" clId="{E7572B0F-CAE1-400E-8514-7E6AE9A49EB0}" dt="2020-07-01T16:09:58.812" v="4744" actId="478"/>
          <ac:picMkLst>
            <pc:docMk/>
            <pc:sldMk cId="2327172248" sldId="267"/>
            <ac:picMk id="19" creationId="{9787F8BE-97BD-44FD-858C-EE0665AB0A7A}"/>
          </ac:picMkLst>
        </pc:picChg>
        <pc:picChg chg="mod ord">
          <ac:chgData name="Yu Zheng" userId="d175820e-d815-4a4f-a61c-975967272f39" providerId="ADAL" clId="{E7572B0F-CAE1-400E-8514-7E6AE9A49EB0}" dt="2020-07-06T20:04:02.438" v="10424" actId="1076"/>
          <ac:picMkLst>
            <pc:docMk/>
            <pc:sldMk cId="2327172248" sldId="267"/>
            <ac:picMk id="20" creationId="{4C61D9D2-F6E7-43ED-AC6B-A74B7D6C5650}"/>
          </ac:picMkLst>
        </pc:picChg>
        <pc:picChg chg="add del mod">
          <ac:chgData name="Yu Zheng" userId="d175820e-d815-4a4f-a61c-975967272f39" providerId="ADAL" clId="{E7572B0F-CAE1-400E-8514-7E6AE9A49EB0}" dt="2020-07-01T16:29:05.951" v="5065" actId="478"/>
          <ac:picMkLst>
            <pc:docMk/>
            <pc:sldMk cId="2327172248" sldId="267"/>
            <ac:picMk id="20" creationId="{96541F67-CAFD-4A38-B219-8BC8B04ADFCC}"/>
          </ac:picMkLst>
        </pc:picChg>
        <pc:picChg chg="del mod ord">
          <ac:chgData name="Yu Zheng" userId="d175820e-d815-4a4f-a61c-975967272f39" providerId="ADAL" clId="{E7572B0F-CAE1-400E-8514-7E6AE9A49EB0}" dt="2020-07-06T19:58:33.096" v="10273" actId="478"/>
          <ac:picMkLst>
            <pc:docMk/>
            <pc:sldMk cId="2327172248" sldId="267"/>
            <ac:picMk id="21" creationId="{F12897E7-F1D1-46C5-978A-074636098313}"/>
          </ac:picMkLst>
        </pc:picChg>
        <pc:picChg chg="add del mod">
          <ac:chgData name="Yu Zheng" userId="d175820e-d815-4a4f-a61c-975967272f39" providerId="ADAL" clId="{E7572B0F-CAE1-400E-8514-7E6AE9A49EB0}" dt="2020-07-01T18:54:02.433" v="5896" actId="478"/>
          <ac:picMkLst>
            <pc:docMk/>
            <pc:sldMk cId="2327172248" sldId="267"/>
            <ac:picMk id="23" creationId="{636F18F4-3F09-4F0B-8203-CFC149182055}"/>
          </ac:picMkLst>
        </pc:picChg>
        <pc:picChg chg="del mod">
          <ac:chgData name="Yu Zheng" userId="d175820e-d815-4a4f-a61c-975967272f39" providerId="ADAL" clId="{E7572B0F-CAE1-400E-8514-7E6AE9A49EB0}" dt="2020-07-01T16:12:21.240" v="4777" actId="478"/>
          <ac:picMkLst>
            <pc:docMk/>
            <pc:sldMk cId="2327172248" sldId="267"/>
            <ac:picMk id="23" creationId="{EF775FCF-1EC4-4621-AC72-3B3C5DF19B23}"/>
          </ac:picMkLst>
        </pc:picChg>
        <pc:picChg chg="add del mod">
          <ac:chgData name="Yu Zheng" userId="d175820e-d815-4a4f-a61c-975967272f39" providerId="ADAL" clId="{E7572B0F-CAE1-400E-8514-7E6AE9A49EB0}" dt="2020-07-06T20:02:26.044" v="10421" actId="478"/>
          <ac:picMkLst>
            <pc:docMk/>
            <pc:sldMk cId="2327172248" sldId="267"/>
            <ac:picMk id="24" creationId="{BC830510-0CF7-478F-9235-11BF0AAB67FD}"/>
          </ac:picMkLst>
        </pc:picChg>
        <pc:picChg chg="add del mod">
          <ac:chgData name="Yu Zheng" userId="d175820e-d815-4a4f-a61c-975967272f39" providerId="ADAL" clId="{E7572B0F-CAE1-400E-8514-7E6AE9A49EB0}" dt="2020-07-01T17:45:16.863" v="5693" actId="478"/>
          <ac:picMkLst>
            <pc:docMk/>
            <pc:sldMk cId="2327172248" sldId="267"/>
            <ac:picMk id="25" creationId="{C87BD7F9-01AB-4441-AFA8-FD79FF3152E0}"/>
          </ac:picMkLst>
        </pc:picChg>
        <pc:picChg chg="del mod">
          <ac:chgData name="Yu Zheng" userId="d175820e-d815-4a4f-a61c-975967272f39" providerId="ADAL" clId="{E7572B0F-CAE1-400E-8514-7E6AE9A49EB0}" dt="2020-07-06T19:59:56.545" v="10356" actId="478"/>
          <ac:picMkLst>
            <pc:docMk/>
            <pc:sldMk cId="2327172248" sldId="267"/>
            <ac:picMk id="25" creationId="{F075B1AD-9ECC-46D3-B892-B20FA592AF3F}"/>
          </ac:picMkLst>
        </pc:picChg>
        <pc:picChg chg="del mod ord">
          <ac:chgData name="Yu Zheng" userId="d175820e-d815-4a4f-a61c-975967272f39" providerId="ADAL" clId="{E7572B0F-CAE1-400E-8514-7E6AE9A49EB0}" dt="2020-07-06T20:00:45.241" v="10406" actId="478"/>
          <ac:picMkLst>
            <pc:docMk/>
            <pc:sldMk cId="2327172248" sldId="267"/>
            <ac:picMk id="27" creationId="{0DB10CF9-DC64-4C3D-B9E6-B1D271C6BBFE}"/>
          </ac:picMkLst>
        </pc:picChg>
        <pc:picChg chg="add del mod">
          <ac:chgData name="Yu Zheng" userId="d175820e-d815-4a4f-a61c-975967272f39" providerId="ADAL" clId="{E7572B0F-CAE1-400E-8514-7E6AE9A49EB0}" dt="2020-07-01T17:45:17.431" v="5694" actId="478"/>
          <ac:picMkLst>
            <pc:docMk/>
            <pc:sldMk cId="2327172248" sldId="267"/>
            <ac:picMk id="27" creationId="{68C9DC71-7020-417F-81D6-C158028FC722}"/>
          </ac:picMkLst>
        </pc:picChg>
        <pc:picChg chg="del mod ord">
          <ac:chgData name="Yu Zheng" userId="d175820e-d815-4a4f-a61c-975967272f39" providerId="ADAL" clId="{E7572B0F-CAE1-400E-8514-7E6AE9A49EB0}" dt="2020-07-06T19:58:57.619" v="10335" actId="478"/>
          <ac:picMkLst>
            <pc:docMk/>
            <pc:sldMk cId="2327172248" sldId="267"/>
            <ac:picMk id="28" creationId="{BB642D81-B406-480B-8DC0-F953DB1C98B0}"/>
          </ac:picMkLst>
        </pc:picChg>
        <pc:picChg chg="del mod ord">
          <ac:chgData name="Yu Zheng" userId="d175820e-d815-4a4f-a61c-975967272f39" providerId="ADAL" clId="{E7572B0F-CAE1-400E-8514-7E6AE9A49EB0}" dt="2020-07-01T16:27:13.924" v="5044" actId="478"/>
          <ac:picMkLst>
            <pc:docMk/>
            <pc:sldMk cId="2327172248" sldId="267"/>
            <ac:picMk id="28" creationId="{E6E4D116-ABF8-4C07-9001-9BE923064B75}"/>
          </ac:picMkLst>
        </pc:picChg>
        <pc:picChg chg="del mod ord">
          <ac:chgData name="Yu Zheng" userId="d175820e-d815-4a4f-a61c-975967272f39" providerId="ADAL" clId="{E7572B0F-CAE1-400E-8514-7E6AE9A49EB0}" dt="2020-07-06T20:00:23.396" v="10394"/>
          <ac:picMkLst>
            <pc:docMk/>
            <pc:sldMk cId="2327172248" sldId="267"/>
            <ac:picMk id="30" creationId="{D65FD605-54A4-4FB2-94A6-8B60E6F0E1B8}"/>
          </ac:picMkLst>
        </pc:picChg>
        <pc:picChg chg="del mod">
          <ac:chgData name="Yu Zheng" userId="d175820e-d815-4a4f-a61c-975967272f39" providerId="ADAL" clId="{E7572B0F-CAE1-400E-8514-7E6AE9A49EB0}" dt="2020-07-01T16:27:13.334" v="5043" actId="478"/>
          <ac:picMkLst>
            <pc:docMk/>
            <pc:sldMk cId="2327172248" sldId="267"/>
            <ac:picMk id="31" creationId="{E348F0E4-64DE-48B9-A3C2-455B6631C580}"/>
          </ac:picMkLst>
        </pc:picChg>
        <pc:picChg chg="mod ord">
          <ac:chgData name="Yu Zheng" userId="d175820e-d815-4a4f-a61c-975967272f39" providerId="ADAL" clId="{E7572B0F-CAE1-400E-8514-7E6AE9A49EB0}" dt="2020-07-06T20:04:02.438" v="10424" actId="1076"/>
          <ac:picMkLst>
            <pc:docMk/>
            <pc:sldMk cId="2327172248" sldId="267"/>
            <ac:picMk id="32" creationId="{95CC7FF5-99EE-419B-9CEB-206F77CEB22D}"/>
          </ac:picMkLst>
        </pc:picChg>
        <pc:picChg chg="mod ord">
          <ac:chgData name="Yu Zheng" userId="d175820e-d815-4a4f-a61c-975967272f39" providerId="ADAL" clId="{E7572B0F-CAE1-400E-8514-7E6AE9A49EB0}" dt="2020-07-06T20:04:02.438" v="10424" actId="1076"/>
          <ac:picMkLst>
            <pc:docMk/>
            <pc:sldMk cId="2327172248" sldId="267"/>
            <ac:picMk id="34" creationId="{7652D9D2-55B6-4882-AFC1-0D4A69AED292}"/>
          </ac:picMkLst>
        </pc:picChg>
        <pc:picChg chg="add del mod">
          <ac:chgData name="Yu Zheng" userId="d175820e-d815-4a4f-a61c-975967272f39" providerId="ADAL" clId="{E7572B0F-CAE1-400E-8514-7E6AE9A49EB0}" dt="2020-07-01T16:29:05.381" v="5064" actId="478"/>
          <ac:picMkLst>
            <pc:docMk/>
            <pc:sldMk cId="2327172248" sldId="267"/>
            <ac:picMk id="35" creationId="{AABD982D-609D-482C-955F-1158FDE5212F}"/>
          </ac:picMkLst>
        </pc:picChg>
        <pc:picChg chg="add del mod">
          <ac:chgData name="Yu Zheng" userId="d175820e-d815-4a4f-a61c-975967272f39" providerId="ADAL" clId="{E7572B0F-CAE1-400E-8514-7E6AE9A49EB0}" dt="2020-07-06T20:05:16.932" v="10454" actId="478"/>
          <ac:picMkLst>
            <pc:docMk/>
            <pc:sldMk cId="2327172248" sldId="267"/>
            <ac:picMk id="36" creationId="{1FE1D5B7-BAF8-4B02-9FB9-70B8F7544ED9}"/>
          </ac:picMkLst>
        </pc:picChg>
        <pc:picChg chg="add mod">
          <ac:chgData name="Yu Zheng" userId="d175820e-d815-4a4f-a61c-975967272f39" providerId="ADAL" clId="{E7572B0F-CAE1-400E-8514-7E6AE9A49EB0}" dt="2020-07-06T20:05:32.876" v="10455" actId="1076"/>
          <ac:picMkLst>
            <pc:docMk/>
            <pc:sldMk cId="2327172248" sldId="267"/>
            <ac:picMk id="37" creationId="{733F9BD0-40A2-4EB6-8EEC-B8959625E14E}"/>
          </ac:picMkLst>
        </pc:picChg>
        <pc:picChg chg="mod ord">
          <ac:chgData name="Yu Zheng" userId="d175820e-d815-4a4f-a61c-975967272f39" providerId="ADAL" clId="{E7572B0F-CAE1-400E-8514-7E6AE9A49EB0}" dt="2020-07-06T20:53:54.633" v="10799" actId="1076"/>
          <ac:picMkLst>
            <pc:docMk/>
            <pc:sldMk cId="2327172248" sldId="267"/>
            <ac:picMk id="39" creationId="{426DB9A7-E5E3-40A7-83FC-93D284D9C608}"/>
          </ac:picMkLst>
        </pc:picChg>
        <pc:picChg chg="add mod">
          <ac:chgData name="Yu Zheng" userId="d175820e-d815-4a4f-a61c-975967272f39" providerId="ADAL" clId="{E7572B0F-CAE1-400E-8514-7E6AE9A49EB0}" dt="2020-07-06T20:05:41.506" v="10457" actId="1076"/>
          <ac:picMkLst>
            <pc:docMk/>
            <pc:sldMk cId="2327172248" sldId="267"/>
            <ac:picMk id="40" creationId="{A95E0C27-D759-4AE0-8DE4-6AD714DA2537}"/>
          </ac:picMkLst>
        </pc:picChg>
        <pc:picChg chg="add del mod">
          <ac:chgData name="Yu Zheng" userId="d175820e-d815-4a4f-a61c-975967272f39" providerId="ADAL" clId="{E7572B0F-CAE1-400E-8514-7E6AE9A49EB0}" dt="2020-07-06T20:06:08.538" v="10471" actId="478"/>
          <ac:picMkLst>
            <pc:docMk/>
            <pc:sldMk cId="2327172248" sldId="267"/>
            <ac:picMk id="41" creationId="{24D10A0B-C19B-4A99-A890-DC24352DD943}"/>
          </ac:picMkLst>
        </pc:picChg>
        <pc:picChg chg="mod ord">
          <ac:chgData name="Yu Zheng" userId="d175820e-d815-4a4f-a61c-975967272f39" providerId="ADAL" clId="{E7572B0F-CAE1-400E-8514-7E6AE9A49EB0}" dt="2020-07-06T20:06:11.183" v="10472" actId="1076"/>
          <ac:picMkLst>
            <pc:docMk/>
            <pc:sldMk cId="2327172248" sldId="267"/>
            <ac:picMk id="43" creationId="{5A1F0E77-7920-4B4F-9BA8-31FFCCDE3DAB}"/>
          </ac:picMkLst>
        </pc:picChg>
        <pc:picChg chg="add del mod">
          <ac:chgData name="Yu Zheng" userId="d175820e-d815-4a4f-a61c-975967272f39" providerId="ADAL" clId="{E7572B0F-CAE1-400E-8514-7E6AE9A49EB0}" dt="2020-07-06T20:06:42.756" v="10481" actId="478"/>
          <ac:picMkLst>
            <pc:docMk/>
            <pc:sldMk cId="2327172248" sldId="267"/>
            <ac:picMk id="45" creationId="{DA9D3414-08FF-40FE-9E63-414904A7A085}"/>
          </ac:picMkLst>
        </pc:picChg>
        <pc:picChg chg="add del mod">
          <ac:chgData name="Yu Zheng" userId="d175820e-d815-4a4f-a61c-975967272f39" providerId="ADAL" clId="{E7572B0F-CAE1-400E-8514-7E6AE9A49EB0}" dt="2020-07-06T20:07:05.244" v="10497" actId="478"/>
          <ac:picMkLst>
            <pc:docMk/>
            <pc:sldMk cId="2327172248" sldId="267"/>
            <ac:picMk id="46" creationId="{18711AC4-74B8-4648-A660-EB33AF65F7E8}"/>
          </ac:picMkLst>
        </pc:picChg>
        <pc:picChg chg="mod ord">
          <ac:chgData name="Yu Zheng" userId="d175820e-d815-4a4f-a61c-975967272f39" providerId="ADAL" clId="{E7572B0F-CAE1-400E-8514-7E6AE9A49EB0}" dt="2020-07-06T20:07:07.074" v="10498" actId="1076"/>
          <ac:picMkLst>
            <pc:docMk/>
            <pc:sldMk cId="2327172248" sldId="267"/>
            <ac:picMk id="48" creationId="{386BDABF-6DF3-446E-8CD3-1D0CA991DC3F}"/>
          </ac:picMkLst>
        </pc:picChg>
      </pc:sldChg>
      <pc:sldChg chg="addSp delSp modSp add">
        <pc:chgData name="Yu Zheng" userId="d175820e-d815-4a4f-a61c-975967272f39" providerId="ADAL" clId="{E7572B0F-CAE1-400E-8514-7E6AE9A49EB0}" dt="2020-07-06T20:08:34.004" v="10526" actId="14100"/>
        <pc:sldMkLst>
          <pc:docMk/>
          <pc:sldMk cId="1286622800" sldId="268"/>
        </pc:sldMkLst>
        <pc:spChg chg="del">
          <ac:chgData name="Yu Zheng" userId="d175820e-d815-4a4f-a61c-975967272f39" providerId="ADAL" clId="{E7572B0F-CAE1-400E-8514-7E6AE9A49EB0}" dt="2020-07-01T18:57:44.241" v="5923" actId="478"/>
          <ac:spMkLst>
            <pc:docMk/>
            <pc:sldMk cId="1286622800" sldId="268"/>
            <ac:spMk id="2" creationId="{DD63B47B-92CC-4DC0-B596-0205419EAAF2}"/>
          </ac:spMkLst>
        </pc:spChg>
        <pc:spChg chg="del">
          <ac:chgData name="Yu Zheng" userId="d175820e-d815-4a4f-a61c-975967272f39" providerId="ADAL" clId="{E7572B0F-CAE1-400E-8514-7E6AE9A49EB0}" dt="2020-07-01T19:28:34.545" v="6554" actId="478"/>
          <ac:spMkLst>
            <pc:docMk/>
            <pc:sldMk cId="1286622800" sldId="268"/>
            <ac:spMk id="6" creationId="{7C727CE3-7B1C-401A-866E-B6CEDF29F8C2}"/>
          </ac:spMkLst>
        </pc:spChg>
        <pc:spChg chg="del">
          <ac:chgData name="Yu Zheng" userId="d175820e-d815-4a4f-a61c-975967272f39" providerId="ADAL" clId="{E7572B0F-CAE1-400E-8514-7E6AE9A49EB0}" dt="2020-07-01T19:28:35.622" v="6555" actId="478"/>
          <ac:spMkLst>
            <pc:docMk/>
            <pc:sldMk cId="1286622800" sldId="268"/>
            <ac:spMk id="7" creationId="{D4FBAB8A-BFAD-4AA1-B8CC-967CB63F4D99}"/>
          </ac:spMkLst>
        </pc:spChg>
        <pc:spChg chg="add mod">
          <ac:chgData name="Yu Zheng" userId="d175820e-d815-4a4f-a61c-975967272f39" providerId="ADAL" clId="{E7572B0F-CAE1-400E-8514-7E6AE9A49EB0}" dt="2020-07-01T19:29:50.640" v="6566" actId="1076"/>
          <ac:spMkLst>
            <pc:docMk/>
            <pc:sldMk cId="1286622800" sldId="268"/>
            <ac:spMk id="8" creationId="{1D7EAA4B-DE00-45DA-86B0-E6CC029E2CFA}"/>
          </ac:spMkLst>
        </pc:spChg>
        <pc:spChg chg="add mod">
          <ac:chgData name="Yu Zheng" userId="d175820e-d815-4a4f-a61c-975967272f39" providerId="ADAL" clId="{E7572B0F-CAE1-400E-8514-7E6AE9A49EB0}" dt="2020-07-06T20:08:01.289" v="10508" actId="20577"/>
          <ac:spMkLst>
            <pc:docMk/>
            <pc:sldMk cId="1286622800" sldId="268"/>
            <ac:spMk id="9" creationId="{66288A4C-2808-422A-9680-003F072750C4}"/>
          </ac:spMkLst>
        </pc:spChg>
        <pc:spChg chg="add del mod">
          <ac:chgData name="Yu Zheng" userId="d175820e-d815-4a4f-a61c-975967272f39" providerId="ADAL" clId="{E7572B0F-CAE1-400E-8514-7E6AE9A49EB0}" dt="2020-07-01T19:32:29.558" v="6631" actId="478"/>
          <ac:spMkLst>
            <pc:docMk/>
            <pc:sldMk cId="1286622800" sldId="268"/>
            <ac:spMk id="10" creationId="{B7DA203C-99F0-4091-B779-68A399C49550}"/>
          </ac:spMkLst>
        </pc:spChg>
        <pc:spChg chg="del mod">
          <ac:chgData name="Yu Zheng" userId="d175820e-d815-4a4f-a61c-975967272f39" providerId="ADAL" clId="{E7572B0F-CAE1-400E-8514-7E6AE9A49EB0}" dt="2020-07-01T19:29:47.326" v="6565" actId="478"/>
          <ac:spMkLst>
            <pc:docMk/>
            <pc:sldMk cId="1286622800" sldId="268"/>
            <ac:spMk id="11" creationId="{99FBAD07-4670-4993-A774-C840521036A9}"/>
          </ac:spMkLst>
        </pc:spChg>
        <pc:spChg chg="mod">
          <ac:chgData name="Yu Zheng" userId="d175820e-d815-4a4f-a61c-975967272f39" providerId="ADAL" clId="{E7572B0F-CAE1-400E-8514-7E6AE9A49EB0}" dt="2020-07-06T20:08:34.004" v="10526" actId="14100"/>
          <ac:spMkLst>
            <pc:docMk/>
            <pc:sldMk cId="1286622800" sldId="268"/>
            <ac:spMk id="22" creationId="{BD99FB45-DAAF-4A47-B59B-32C2D8E2A3C8}"/>
          </ac:spMkLst>
        </pc:spChg>
        <pc:picChg chg="add del mod">
          <ac:chgData name="Yu Zheng" userId="d175820e-d815-4a4f-a61c-975967272f39" providerId="ADAL" clId="{E7572B0F-CAE1-400E-8514-7E6AE9A49EB0}" dt="2020-07-01T18:47:23.246" v="5736" actId="478"/>
          <ac:picMkLst>
            <pc:docMk/>
            <pc:sldMk cId="1286622800" sldId="268"/>
            <ac:picMk id="3" creationId="{AB4B8636-83C0-4ED9-8E38-5D486217921E}"/>
          </ac:picMkLst>
        </pc:picChg>
        <pc:picChg chg="add mod">
          <ac:chgData name="Yu Zheng" userId="d175820e-d815-4a4f-a61c-975967272f39" providerId="ADAL" clId="{E7572B0F-CAE1-400E-8514-7E6AE9A49EB0}" dt="2020-07-06T20:07:57.396" v="10500" actId="1076"/>
          <ac:picMkLst>
            <pc:docMk/>
            <pc:sldMk cId="1286622800" sldId="268"/>
            <ac:picMk id="4" creationId="{FF090A83-E2BB-41E2-9B29-C15B1955099A}"/>
          </ac:picMkLst>
        </pc:picChg>
      </pc:sldChg>
      <pc:sldChg chg="addSp delSp modSp add del delAnim modAnim">
        <pc:chgData name="Yu Zheng" userId="d175820e-d815-4a4f-a61c-975967272f39" providerId="ADAL" clId="{E7572B0F-CAE1-400E-8514-7E6AE9A49EB0}" dt="2020-07-06T20:07:40.361" v="10499" actId="2696"/>
        <pc:sldMkLst>
          <pc:docMk/>
          <pc:sldMk cId="3490474851" sldId="269"/>
        </pc:sldMkLst>
        <pc:spChg chg="del">
          <ac:chgData name="Yu Zheng" userId="d175820e-d815-4a4f-a61c-975967272f39" providerId="ADAL" clId="{E7572B0F-CAE1-400E-8514-7E6AE9A49EB0}" dt="2020-07-01T18:58:42.927" v="5983" actId="478"/>
          <ac:spMkLst>
            <pc:docMk/>
            <pc:sldMk cId="3490474851" sldId="269"/>
            <ac:spMk id="2" creationId="{DD63B47B-92CC-4DC0-B596-0205419EAAF2}"/>
          </ac:spMkLst>
        </pc:spChg>
        <pc:spChg chg="del">
          <ac:chgData name="Yu Zheng" userId="d175820e-d815-4a4f-a61c-975967272f39" providerId="ADAL" clId="{E7572B0F-CAE1-400E-8514-7E6AE9A49EB0}" dt="2020-07-01T18:58:44.804" v="5985" actId="478"/>
          <ac:spMkLst>
            <pc:docMk/>
            <pc:sldMk cId="3490474851" sldId="269"/>
            <ac:spMk id="4" creationId="{29046309-3D79-41EB-BF2F-E14676C7A822}"/>
          </ac:spMkLst>
        </pc:spChg>
        <pc:spChg chg="mod">
          <ac:chgData name="Yu Zheng" userId="d175820e-d815-4a4f-a61c-975967272f39" providerId="ADAL" clId="{E7572B0F-CAE1-400E-8514-7E6AE9A49EB0}" dt="2020-07-01T19:48:25.035" v="6637" actId="1076"/>
          <ac:spMkLst>
            <pc:docMk/>
            <pc:sldMk cId="3490474851" sldId="269"/>
            <ac:spMk id="6" creationId="{7C727CE3-7B1C-401A-866E-B6CEDF29F8C2}"/>
          </ac:spMkLst>
        </pc:spChg>
        <pc:spChg chg="del">
          <ac:chgData name="Yu Zheng" userId="d175820e-d815-4a4f-a61c-975967272f39" providerId="ADAL" clId="{E7572B0F-CAE1-400E-8514-7E6AE9A49EB0}" dt="2020-07-01T18:58:41.684" v="5982" actId="478"/>
          <ac:spMkLst>
            <pc:docMk/>
            <pc:sldMk cId="3490474851" sldId="269"/>
            <ac:spMk id="7" creationId="{D4FBAB8A-BFAD-4AA1-B8CC-967CB63F4D99}"/>
          </ac:spMkLst>
        </pc:spChg>
        <pc:spChg chg="add del mod">
          <ac:chgData name="Yu Zheng" userId="d175820e-d815-4a4f-a61c-975967272f39" providerId="ADAL" clId="{E7572B0F-CAE1-400E-8514-7E6AE9A49EB0}" dt="2020-07-01T19:48:28.623" v="6638" actId="1076"/>
          <ac:spMkLst>
            <pc:docMk/>
            <pc:sldMk cId="3490474851" sldId="269"/>
            <ac:spMk id="22" creationId="{BD99FB45-DAAF-4A47-B59B-32C2D8E2A3C8}"/>
          </ac:spMkLst>
        </pc:spChg>
        <pc:spChg chg="add mod">
          <ac:chgData name="Yu Zheng" userId="d175820e-d815-4a4f-a61c-975967272f39" providerId="ADAL" clId="{E7572B0F-CAE1-400E-8514-7E6AE9A49EB0}" dt="2020-07-01T19:11:43.515" v="6214" actId="20577"/>
          <ac:spMkLst>
            <pc:docMk/>
            <pc:sldMk cId="3490474851" sldId="269"/>
            <ac:spMk id="44" creationId="{1172E4B6-6C04-4F63-991E-E7650C794B04}"/>
          </ac:spMkLst>
        </pc:spChg>
        <pc:spChg chg="add mod">
          <ac:chgData name="Yu Zheng" userId="d175820e-d815-4a4f-a61c-975967272f39" providerId="ADAL" clId="{E7572B0F-CAE1-400E-8514-7E6AE9A49EB0}" dt="2020-07-01T19:14:12.835" v="6275" actId="1076"/>
          <ac:spMkLst>
            <pc:docMk/>
            <pc:sldMk cId="3490474851" sldId="269"/>
            <ac:spMk id="45" creationId="{0F633122-7494-4E5D-A498-8A395E0A39CF}"/>
          </ac:spMkLst>
        </pc:spChg>
        <pc:spChg chg="add del mod">
          <ac:chgData name="Yu Zheng" userId="d175820e-d815-4a4f-a61c-975967272f39" providerId="ADAL" clId="{E7572B0F-CAE1-400E-8514-7E6AE9A49EB0}" dt="2020-07-01T19:15:14.208" v="6281" actId="478"/>
          <ac:spMkLst>
            <pc:docMk/>
            <pc:sldMk cId="3490474851" sldId="269"/>
            <ac:spMk id="53" creationId="{D6872CD4-B22F-43BE-98CD-4E76433AA9DB}"/>
          </ac:spMkLst>
        </pc:spChg>
        <pc:spChg chg="add del">
          <ac:chgData name="Yu Zheng" userId="d175820e-d815-4a4f-a61c-975967272f39" providerId="ADAL" clId="{E7572B0F-CAE1-400E-8514-7E6AE9A49EB0}" dt="2020-07-01T19:15:09.690" v="6280" actId="478"/>
          <ac:spMkLst>
            <pc:docMk/>
            <pc:sldMk cId="3490474851" sldId="269"/>
            <ac:spMk id="54" creationId="{F76C8B4F-08A1-4B95-9D77-F1BD0ACA61A3}"/>
          </ac:spMkLst>
        </pc:spChg>
        <pc:spChg chg="add del mod">
          <ac:chgData name="Yu Zheng" userId="d175820e-d815-4a4f-a61c-975967272f39" providerId="ADAL" clId="{E7572B0F-CAE1-400E-8514-7E6AE9A49EB0}" dt="2020-07-01T19:18:16.301" v="6308" actId="478"/>
          <ac:spMkLst>
            <pc:docMk/>
            <pc:sldMk cId="3490474851" sldId="269"/>
            <ac:spMk id="59" creationId="{19DB6BB4-B9BE-47EB-940A-96D8F38108C1}"/>
          </ac:spMkLst>
        </pc:spChg>
        <pc:spChg chg="add mod">
          <ac:chgData name="Yu Zheng" userId="d175820e-d815-4a4f-a61c-975967272f39" providerId="ADAL" clId="{E7572B0F-CAE1-400E-8514-7E6AE9A49EB0}" dt="2020-07-01T19:57:46.292" v="6737" actId="1076"/>
          <ac:spMkLst>
            <pc:docMk/>
            <pc:sldMk cId="3490474851" sldId="269"/>
            <ac:spMk id="60" creationId="{96BBE479-B3C4-4B46-B54C-2F2EAEC99317}"/>
          </ac:spMkLst>
        </pc:spChg>
        <pc:spChg chg="add mod">
          <ac:chgData name="Yu Zheng" userId="d175820e-d815-4a4f-a61c-975967272f39" providerId="ADAL" clId="{E7572B0F-CAE1-400E-8514-7E6AE9A49EB0}" dt="2020-07-01T19:19:33.802" v="6359" actId="1076"/>
          <ac:spMkLst>
            <pc:docMk/>
            <pc:sldMk cId="3490474851" sldId="269"/>
            <ac:spMk id="61" creationId="{2624A64B-B500-4530-8E3C-E7CB86420AE1}"/>
          </ac:spMkLst>
        </pc:spChg>
        <pc:spChg chg="add del mod">
          <ac:chgData name="Yu Zheng" userId="d175820e-d815-4a4f-a61c-975967272f39" providerId="ADAL" clId="{E7572B0F-CAE1-400E-8514-7E6AE9A49EB0}" dt="2020-07-01T19:55:19.026" v="6713" actId="478"/>
          <ac:spMkLst>
            <pc:docMk/>
            <pc:sldMk cId="3490474851" sldId="269"/>
            <ac:spMk id="71" creationId="{26121BFB-2585-4646-ABD1-EB33CEA4A817}"/>
          </ac:spMkLst>
        </pc:spChg>
        <pc:spChg chg="add del mod">
          <ac:chgData name="Yu Zheng" userId="d175820e-d815-4a4f-a61c-975967272f39" providerId="ADAL" clId="{E7572B0F-CAE1-400E-8514-7E6AE9A49EB0}" dt="2020-07-01T19:58:08.842" v="6741" actId="478"/>
          <ac:spMkLst>
            <pc:docMk/>
            <pc:sldMk cId="3490474851" sldId="269"/>
            <ac:spMk id="76" creationId="{52E1E6DD-E265-4718-AAE6-037DD5B2EA2D}"/>
          </ac:spMkLst>
        </pc:spChg>
        <pc:spChg chg="add mod">
          <ac:chgData name="Yu Zheng" userId="d175820e-d815-4a4f-a61c-975967272f39" providerId="ADAL" clId="{E7572B0F-CAE1-400E-8514-7E6AE9A49EB0}" dt="2020-07-01T19:26:34.157" v="6522" actId="1076"/>
          <ac:spMkLst>
            <pc:docMk/>
            <pc:sldMk cId="3490474851" sldId="269"/>
            <ac:spMk id="77" creationId="{33BA8843-A82C-4DC1-848E-1D85DF634101}"/>
          </ac:spMkLst>
        </pc:spChg>
        <pc:spChg chg="add mod">
          <ac:chgData name="Yu Zheng" userId="d175820e-d815-4a4f-a61c-975967272f39" providerId="ADAL" clId="{E7572B0F-CAE1-400E-8514-7E6AE9A49EB0}" dt="2020-07-01T19:27:00.380" v="6548" actId="1076"/>
          <ac:spMkLst>
            <pc:docMk/>
            <pc:sldMk cId="3490474851" sldId="269"/>
            <ac:spMk id="80" creationId="{CA46A140-A8FF-4881-A672-5A6E7C33EB3D}"/>
          </ac:spMkLst>
        </pc:spChg>
        <pc:picChg chg="del">
          <ac:chgData name="Yu Zheng" userId="d175820e-d815-4a4f-a61c-975967272f39" providerId="ADAL" clId="{E7572B0F-CAE1-400E-8514-7E6AE9A49EB0}" dt="2020-07-01T18:58:43.703" v="5984" actId="478"/>
          <ac:picMkLst>
            <pc:docMk/>
            <pc:sldMk cId="3490474851" sldId="269"/>
            <ac:picMk id="3" creationId="{71F97C81-307E-47EB-80A4-DB7D69959C55}"/>
          </ac:picMkLst>
        </pc:picChg>
        <pc:picChg chg="del">
          <ac:chgData name="Yu Zheng" userId="d175820e-d815-4a4f-a61c-975967272f39" providerId="ADAL" clId="{E7572B0F-CAE1-400E-8514-7E6AE9A49EB0}" dt="2020-07-01T18:58:46.972" v="5987" actId="478"/>
          <ac:picMkLst>
            <pc:docMk/>
            <pc:sldMk cId="3490474851" sldId="269"/>
            <ac:picMk id="8" creationId="{2BE87DA5-C10D-4ED6-842B-709AAA362AC0}"/>
          </ac:picMkLst>
        </pc:picChg>
        <pc:picChg chg="del mod">
          <ac:chgData name="Yu Zheng" userId="d175820e-d815-4a4f-a61c-975967272f39" providerId="ADAL" clId="{E7572B0F-CAE1-400E-8514-7E6AE9A49EB0}" dt="2020-07-01T19:10:08.896" v="6159" actId="478"/>
          <ac:picMkLst>
            <pc:docMk/>
            <pc:sldMk cId="3490474851" sldId="269"/>
            <ac:picMk id="9" creationId="{9CB0A688-99FB-415B-A465-362163C52901}"/>
          </ac:picMkLst>
        </pc:picChg>
        <pc:picChg chg="add del mod ord">
          <ac:chgData name="Yu Zheng" userId="d175820e-d815-4a4f-a61c-975967272f39" providerId="ADAL" clId="{E7572B0F-CAE1-400E-8514-7E6AE9A49EB0}" dt="2020-07-01T19:12:43.236" v="6245"/>
          <ac:picMkLst>
            <pc:docMk/>
            <pc:sldMk cId="3490474851" sldId="269"/>
            <ac:picMk id="12" creationId="{4DE6C47A-0F4F-4997-9467-4596F10BB7F3}"/>
          </ac:picMkLst>
        </pc:picChg>
        <pc:picChg chg="del">
          <ac:chgData name="Yu Zheng" userId="d175820e-d815-4a4f-a61c-975967272f39" providerId="ADAL" clId="{E7572B0F-CAE1-400E-8514-7E6AE9A49EB0}" dt="2020-07-01T18:58:45.436" v="5986" actId="478"/>
          <ac:picMkLst>
            <pc:docMk/>
            <pc:sldMk cId="3490474851" sldId="269"/>
            <ac:picMk id="13" creationId="{9FA351BC-E59F-4857-9844-F7EA6733D4F2}"/>
          </ac:picMkLst>
        </pc:picChg>
        <pc:picChg chg="del">
          <ac:chgData name="Yu Zheng" userId="d175820e-d815-4a4f-a61c-975967272f39" providerId="ADAL" clId="{E7572B0F-CAE1-400E-8514-7E6AE9A49EB0}" dt="2020-07-01T18:58:46.972" v="5987" actId="478"/>
          <ac:picMkLst>
            <pc:docMk/>
            <pc:sldMk cId="3490474851" sldId="269"/>
            <ac:picMk id="15" creationId="{ACEFB3A2-9612-44CE-A5C1-402A96D864CB}"/>
          </ac:picMkLst>
        </pc:picChg>
        <pc:picChg chg="add mod">
          <ac:chgData name="Yu Zheng" userId="d175820e-d815-4a4f-a61c-975967272f39" providerId="ADAL" clId="{E7572B0F-CAE1-400E-8514-7E6AE9A49EB0}" dt="2020-07-01T19:05:47.533" v="6031" actId="1076"/>
          <ac:picMkLst>
            <pc:docMk/>
            <pc:sldMk cId="3490474851" sldId="269"/>
            <ac:picMk id="16" creationId="{88FE8C61-9BA6-4EC7-A632-E4C32C86C8EF}"/>
          </ac:picMkLst>
        </pc:picChg>
        <pc:picChg chg="del mod ord">
          <ac:chgData name="Yu Zheng" userId="d175820e-d815-4a4f-a61c-975967272f39" providerId="ADAL" clId="{E7572B0F-CAE1-400E-8514-7E6AE9A49EB0}" dt="2020-07-01T19:07:25.486" v="6079" actId="478"/>
          <ac:picMkLst>
            <pc:docMk/>
            <pc:sldMk cId="3490474851" sldId="269"/>
            <ac:picMk id="17" creationId="{6D0FE24B-AC16-4E91-9D0A-6709A9C173CF}"/>
          </ac:picMkLst>
        </pc:picChg>
        <pc:picChg chg="add del mod">
          <ac:chgData name="Yu Zheng" userId="d175820e-d815-4a4f-a61c-975967272f39" providerId="ADAL" clId="{E7572B0F-CAE1-400E-8514-7E6AE9A49EB0}" dt="2020-07-01T19:06:31.762" v="6052" actId="478"/>
          <ac:picMkLst>
            <pc:docMk/>
            <pc:sldMk cId="3490474851" sldId="269"/>
            <ac:picMk id="18" creationId="{4272117F-86C1-4C8A-8D4B-2B1041823302}"/>
          </ac:picMkLst>
        </pc:picChg>
        <pc:picChg chg="add del mod ord">
          <ac:chgData name="Yu Zheng" userId="d175820e-d815-4a4f-a61c-975967272f39" providerId="ADAL" clId="{E7572B0F-CAE1-400E-8514-7E6AE9A49EB0}" dt="2020-07-01T19:10:20.332" v="6173" actId="478"/>
          <ac:picMkLst>
            <pc:docMk/>
            <pc:sldMk cId="3490474851" sldId="269"/>
            <ac:picMk id="20" creationId="{65819B73-7148-4B32-96B8-A7AA28AA9642}"/>
          </ac:picMkLst>
        </pc:picChg>
        <pc:picChg chg="del">
          <ac:chgData name="Yu Zheng" userId="d175820e-d815-4a4f-a61c-975967272f39" providerId="ADAL" clId="{E7572B0F-CAE1-400E-8514-7E6AE9A49EB0}" dt="2020-07-01T18:58:46.972" v="5987" actId="478"/>
          <ac:picMkLst>
            <pc:docMk/>
            <pc:sldMk cId="3490474851" sldId="269"/>
            <ac:picMk id="21" creationId="{F12897E7-F1D1-46C5-978A-074636098313}"/>
          </ac:picMkLst>
        </pc:picChg>
        <pc:picChg chg="add del mod">
          <ac:chgData name="Yu Zheng" userId="d175820e-d815-4a4f-a61c-975967272f39" providerId="ADAL" clId="{E7572B0F-CAE1-400E-8514-7E6AE9A49EB0}" dt="2020-07-01T19:07:15.178" v="6066" actId="478"/>
          <ac:picMkLst>
            <pc:docMk/>
            <pc:sldMk cId="3490474851" sldId="269"/>
            <ac:picMk id="23" creationId="{892A026C-DFD9-4D8A-B9AD-87EE1378D671}"/>
          </ac:picMkLst>
        </pc:picChg>
        <pc:picChg chg="del">
          <ac:chgData name="Yu Zheng" userId="d175820e-d815-4a4f-a61c-975967272f39" providerId="ADAL" clId="{E7572B0F-CAE1-400E-8514-7E6AE9A49EB0}" dt="2020-07-01T18:58:46.972" v="5987" actId="478"/>
          <ac:picMkLst>
            <pc:docMk/>
            <pc:sldMk cId="3490474851" sldId="269"/>
            <ac:picMk id="24" creationId="{BC830510-0CF7-478F-9235-11BF0AAB67FD}"/>
          </ac:picMkLst>
        </pc:picChg>
        <pc:picChg chg="add del mod">
          <ac:chgData name="Yu Zheng" userId="d175820e-d815-4a4f-a61c-975967272f39" providerId="ADAL" clId="{E7572B0F-CAE1-400E-8514-7E6AE9A49EB0}" dt="2020-07-01T19:09:29.481" v="6142" actId="478"/>
          <ac:picMkLst>
            <pc:docMk/>
            <pc:sldMk cId="3490474851" sldId="269"/>
            <ac:picMk id="26" creationId="{B8C3A961-9B63-4C52-9BBB-518EF175AE9E}"/>
          </ac:picMkLst>
        </pc:picChg>
        <pc:picChg chg="del mod ord">
          <ac:chgData name="Yu Zheng" userId="d175820e-d815-4a4f-a61c-975967272f39" providerId="ADAL" clId="{E7572B0F-CAE1-400E-8514-7E6AE9A49EB0}" dt="2020-07-01T19:07:55.519" v="6109"/>
          <ac:picMkLst>
            <pc:docMk/>
            <pc:sldMk cId="3490474851" sldId="269"/>
            <ac:picMk id="27" creationId="{537A04CB-E3DB-4B55-8281-9F374E7F2BED}"/>
          </ac:picMkLst>
        </pc:picChg>
        <pc:picChg chg="del">
          <ac:chgData name="Yu Zheng" userId="d175820e-d815-4a4f-a61c-975967272f39" providerId="ADAL" clId="{E7572B0F-CAE1-400E-8514-7E6AE9A49EB0}" dt="2020-07-01T18:58:46.972" v="5987" actId="478"/>
          <ac:picMkLst>
            <pc:docMk/>
            <pc:sldMk cId="3490474851" sldId="269"/>
            <ac:picMk id="28" creationId="{BB642D81-B406-480B-8DC0-F953DB1C98B0}"/>
          </ac:picMkLst>
        </pc:picChg>
        <pc:picChg chg="del mod">
          <ac:chgData name="Yu Zheng" userId="d175820e-d815-4a4f-a61c-975967272f39" providerId="ADAL" clId="{E7572B0F-CAE1-400E-8514-7E6AE9A49EB0}" dt="2020-07-01T19:08:43.258" v="6128" actId="478"/>
          <ac:picMkLst>
            <pc:docMk/>
            <pc:sldMk cId="3490474851" sldId="269"/>
            <ac:picMk id="30" creationId="{A7624F71-C96F-4908-AFFB-C9A0FF4B2DE8}"/>
          </ac:picMkLst>
        </pc:picChg>
        <pc:picChg chg="del mod ord">
          <ac:chgData name="Yu Zheng" userId="d175820e-d815-4a4f-a61c-975967272f39" providerId="ADAL" clId="{E7572B0F-CAE1-400E-8514-7E6AE9A49EB0}" dt="2020-07-01T19:12:13.540" v="6235" actId="478"/>
          <ac:picMkLst>
            <pc:docMk/>
            <pc:sldMk cId="3490474851" sldId="269"/>
            <ac:picMk id="32" creationId="{C7484BCD-8757-4C79-9486-EA403CF14ECF}"/>
          </ac:picMkLst>
        </pc:picChg>
        <pc:picChg chg="mod ord">
          <ac:chgData name="Yu Zheng" userId="d175820e-d815-4a4f-a61c-975967272f39" providerId="ADAL" clId="{E7572B0F-CAE1-400E-8514-7E6AE9A49EB0}" dt="2020-07-01T19:13:46.084" v="6270" actId="1076"/>
          <ac:picMkLst>
            <pc:docMk/>
            <pc:sldMk cId="3490474851" sldId="269"/>
            <ac:picMk id="34" creationId="{33EF3F0A-6593-4378-A35E-786C120F7E32}"/>
          </ac:picMkLst>
        </pc:picChg>
        <pc:picChg chg="mod ord">
          <ac:chgData name="Yu Zheng" userId="d175820e-d815-4a4f-a61c-975967272f39" providerId="ADAL" clId="{E7572B0F-CAE1-400E-8514-7E6AE9A49EB0}" dt="2020-07-01T19:10:08.895" v="6158" actId="108"/>
          <ac:picMkLst>
            <pc:docMk/>
            <pc:sldMk cId="3490474851" sldId="269"/>
            <ac:picMk id="36" creationId="{24E0B9AD-7238-4DCA-B80B-680901932EDF}"/>
          </ac:picMkLst>
        </pc:picChg>
        <pc:picChg chg="del mod ord">
          <ac:chgData name="Yu Zheng" userId="d175820e-d815-4a4f-a61c-975967272f39" providerId="ADAL" clId="{E7572B0F-CAE1-400E-8514-7E6AE9A49EB0}" dt="2020-07-01T19:48:53.869" v="6669" actId="478"/>
          <ac:picMkLst>
            <pc:docMk/>
            <pc:sldMk cId="3490474851" sldId="269"/>
            <ac:picMk id="38" creationId="{5F414A91-DFEB-4F24-B4C7-FE8148A02F57}"/>
          </ac:picMkLst>
        </pc:picChg>
        <pc:picChg chg="add del mod">
          <ac:chgData name="Yu Zheng" userId="d175820e-d815-4a4f-a61c-975967272f39" providerId="ADAL" clId="{E7572B0F-CAE1-400E-8514-7E6AE9A49EB0}" dt="2020-07-01T19:12:37.697" v="6242" actId="478"/>
          <ac:picMkLst>
            <pc:docMk/>
            <pc:sldMk cId="3490474851" sldId="269"/>
            <ac:picMk id="39" creationId="{851013A4-9DA5-41AC-A24E-DEA3E4689CBC}"/>
          </ac:picMkLst>
        </pc:picChg>
        <pc:picChg chg="add del mod">
          <ac:chgData name="Yu Zheng" userId="d175820e-d815-4a4f-a61c-975967272f39" providerId="ADAL" clId="{E7572B0F-CAE1-400E-8514-7E6AE9A49EB0}" dt="2020-07-01T19:12:38.419" v="6243" actId="478"/>
          <ac:picMkLst>
            <pc:docMk/>
            <pc:sldMk cId="3490474851" sldId="269"/>
            <ac:picMk id="40" creationId="{2F7E3367-028A-4FB1-80E8-E9E05C8192B2}"/>
          </ac:picMkLst>
        </pc:picChg>
        <pc:picChg chg="add del mod">
          <ac:chgData name="Yu Zheng" userId="d175820e-d815-4a4f-a61c-975967272f39" providerId="ADAL" clId="{E7572B0F-CAE1-400E-8514-7E6AE9A49EB0}" dt="2020-07-01T19:11:23.243" v="6193" actId="478"/>
          <ac:picMkLst>
            <pc:docMk/>
            <pc:sldMk cId="3490474851" sldId="269"/>
            <ac:picMk id="41" creationId="{FF784A26-A6F4-4257-914A-2D3098839DD0}"/>
          </ac:picMkLst>
        </pc:picChg>
        <pc:picChg chg="del mod ord">
          <ac:chgData name="Yu Zheng" userId="d175820e-d815-4a4f-a61c-975967272f39" providerId="ADAL" clId="{E7572B0F-CAE1-400E-8514-7E6AE9A49EB0}" dt="2020-07-01T19:12:47.852" v="6248" actId="478"/>
          <ac:picMkLst>
            <pc:docMk/>
            <pc:sldMk cId="3490474851" sldId="269"/>
            <ac:picMk id="43" creationId="{EF15208A-AD6C-450E-B947-27DE39F50FA7}"/>
          </ac:picMkLst>
        </pc:picChg>
        <pc:picChg chg="add del mod ord">
          <ac:chgData name="Yu Zheng" userId="d175820e-d815-4a4f-a61c-975967272f39" providerId="ADAL" clId="{E7572B0F-CAE1-400E-8514-7E6AE9A49EB0}" dt="2020-07-06T20:04:37.182" v="10438" actId="1076"/>
          <ac:picMkLst>
            <pc:docMk/>
            <pc:sldMk cId="3490474851" sldId="269"/>
            <ac:picMk id="47" creationId="{6B27BC3F-4E52-46F8-BD27-24F29268EA53}"/>
          </ac:picMkLst>
        </pc:picChg>
        <pc:picChg chg="add mod">
          <ac:chgData name="Yu Zheng" userId="d175820e-d815-4a4f-a61c-975967272f39" providerId="ADAL" clId="{E7572B0F-CAE1-400E-8514-7E6AE9A49EB0}" dt="2020-07-01T19:13:46.084" v="6270" actId="1076"/>
          <ac:picMkLst>
            <pc:docMk/>
            <pc:sldMk cId="3490474851" sldId="269"/>
            <ac:picMk id="48" creationId="{4745439B-F084-4240-95EB-CF88D6F74C95}"/>
          </ac:picMkLst>
        </pc:picChg>
        <pc:picChg chg="del mod">
          <ac:chgData name="Yu Zheng" userId="d175820e-d815-4a4f-a61c-975967272f39" providerId="ADAL" clId="{E7572B0F-CAE1-400E-8514-7E6AE9A49EB0}" dt="2020-07-01T19:13:28.248" v="6267" actId="478"/>
          <ac:picMkLst>
            <pc:docMk/>
            <pc:sldMk cId="3490474851" sldId="269"/>
            <ac:picMk id="50" creationId="{462F6D9A-E181-4938-ADBD-03FA98129773}"/>
          </ac:picMkLst>
        </pc:picChg>
        <pc:picChg chg="mod ord">
          <ac:chgData name="Yu Zheng" userId="d175820e-d815-4a4f-a61c-975967272f39" providerId="ADAL" clId="{E7572B0F-CAE1-400E-8514-7E6AE9A49EB0}" dt="2020-07-01T19:13:46.084" v="6270" actId="1076"/>
          <ac:picMkLst>
            <pc:docMk/>
            <pc:sldMk cId="3490474851" sldId="269"/>
            <ac:picMk id="52" creationId="{2A9D73BB-B764-4CDF-A58B-BEFEE2FF3559}"/>
          </ac:picMkLst>
        </pc:picChg>
        <pc:picChg chg="add mod">
          <ac:chgData name="Yu Zheng" userId="d175820e-d815-4a4f-a61c-975967272f39" providerId="ADAL" clId="{E7572B0F-CAE1-400E-8514-7E6AE9A49EB0}" dt="2020-07-01T19:17:33.663" v="6299" actId="1076"/>
          <ac:picMkLst>
            <pc:docMk/>
            <pc:sldMk cId="3490474851" sldId="269"/>
            <ac:picMk id="55" creationId="{D78D1484-1B38-49A4-BF4E-EE546ECE28C1}"/>
          </ac:picMkLst>
        </pc:picChg>
        <pc:picChg chg="add del mod">
          <ac:chgData name="Yu Zheng" userId="d175820e-d815-4a4f-a61c-975967272f39" providerId="ADAL" clId="{E7572B0F-CAE1-400E-8514-7E6AE9A49EB0}" dt="2020-07-01T19:16:37.206" v="6297" actId="478"/>
          <ac:picMkLst>
            <pc:docMk/>
            <pc:sldMk cId="3490474851" sldId="269"/>
            <ac:picMk id="56" creationId="{4C5EE02B-6923-462D-B71E-66855E4824F0}"/>
          </ac:picMkLst>
        </pc:picChg>
        <pc:picChg chg="mod ord">
          <ac:chgData name="Yu Zheng" userId="d175820e-d815-4a4f-a61c-975967272f39" providerId="ADAL" clId="{E7572B0F-CAE1-400E-8514-7E6AE9A49EB0}" dt="2020-07-01T19:17:33.663" v="6299" actId="1076"/>
          <ac:picMkLst>
            <pc:docMk/>
            <pc:sldMk cId="3490474851" sldId="269"/>
            <ac:picMk id="58" creationId="{EB386D33-BE16-42AF-98E5-25B71D05394A}"/>
          </ac:picMkLst>
        </pc:picChg>
        <pc:picChg chg="add mod">
          <ac:chgData name="Yu Zheng" userId="d175820e-d815-4a4f-a61c-975967272f39" providerId="ADAL" clId="{E7572B0F-CAE1-400E-8514-7E6AE9A49EB0}" dt="2020-07-01T19:22:52.313" v="6452" actId="1076"/>
          <ac:picMkLst>
            <pc:docMk/>
            <pc:sldMk cId="3490474851" sldId="269"/>
            <ac:picMk id="62" creationId="{21BEFDD0-82C3-43CF-A5C4-1B3A2937AEBD}"/>
          </ac:picMkLst>
        </pc:picChg>
        <pc:picChg chg="add del">
          <ac:chgData name="Yu Zheng" userId="d175820e-d815-4a4f-a61c-975967272f39" providerId="ADAL" clId="{E7572B0F-CAE1-400E-8514-7E6AE9A49EB0}" dt="2020-07-01T19:19:42.840" v="6364" actId="478"/>
          <ac:picMkLst>
            <pc:docMk/>
            <pc:sldMk cId="3490474851" sldId="269"/>
            <ac:picMk id="63" creationId="{702E60E5-07FA-4F1D-A335-C3B992466A58}"/>
          </ac:picMkLst>
        </pc:picChg>
        <pc:picChg chg="del mod">
          <ac:chgData name="Yu Zheng" userId="d175820e-d815-4a4f-a61c-975967272f39" providerId="ADAL" clId="{E7572B0F-CAE1-400E-8514-7E6AE9A49EB0}" dt="2020-07-01T19:20:27.643" v="6383" actId="478"/>
          <ac:picMkLst>
            <pc:docMk/>
            <pc:sldMk cId="3490474851" sldId="269"/>
            <ac:picMk id="65" creationId="{41A274E0-B995-45B9-A6E0-0F3492983B85}"/>
          </ac:picMkLst>
        </pc:picChg>
        <pc:picChg chg="del mod ord">
          <ac:chgData name="Yu Zheng" userId="d175820e-d815-4a4f-a61c-975967272f39" providerId="ADAL" clId="{E7572B0F-CAE1-400E-8514-7E6AE9A49EB0}" dt="2020-07-01T19:21:14.218" v="6398" actId="478"/>
          <ac:picMkLst>
            <pc:docMk/>
            <pc:sldMk cId="3490474851" sldId="269"/>
            <ac:picMk id="67" creationId="{B608C6AC-1ED5-4992-85E8-37B79DDC7B0E}"/>
          </ac:picMkLst>
        </pc:picChg>
        <pc:picChg chg="add del mod">
          <ac:chgData name="Yu Zheng" userId="d175820e-d815-4a4f-a61c-975967272f39" providerId="ADAL" clId="{E7572B0F-CAE1-400E-8514-7E6AE9A49EB0}" dt="2020-07-01T19:23:17.615" v="6466" actId="478"/>
          <ac:picMkLst>
            <pc:docMk/>
            <pc:sldMk cId="3490474851" sldId="269"/>
            <ac:picMk id="68" creationId="{E6C952F3-8662-4F64-9BDB-7C96705A92D8}"/>
          </ac:picMkLst>
        </pc:picChg>
        <pc:picChg chg="mod ord">
          <ac:chgData name="Yu Zheng" userId="d175820e-d815-4a4f-a61c-975967272f39" providerId="ADAL" clId="{E7572B0F-CAE1-400E-8514-7E6AE9A49EB0}" dt="2020-07-01T19:56:00.709" v="6729" actId="1076"/>
          <ac:picMkLst>
            <pc:docMk/>
            <pc:sldMk cId="3490474851" sldId="269"/>
            <ac:picMk id="70" creationId="{D43809E7-E48B-45CD-84C5-ADBB2E979C5F}"/>
          </ac:picMkLst>
        </pc:picChg>
        <pc:picChg chg="del mod ord">
          <ac:chgData name="Yu Zheng" userId="d175820e-d815-4a4f-a61c-975967272f39" providerId="ADAL" clId="{E7572B0F-CAE1-400E-8514-7E6AE9A49EB0}" dt="2020-07-01T19:23:59.556" v="6479" actId="478"/>
          <ac:picMkLst>
            <pc:docMk/>
            <pc:sldMk cId="3490474851" sldId="269"/>
            <ac:picMk id="73" creationId="{123363FC-A201-4A50-82D3-6CB99C9EBC9D}"/>
          </ac:picMkLst>
        </pc:picChg>
        <pc:picChg chg="mod ord">
          <ac:chgData name="Yu Zheng" userId="d175820e-d815-4a4f-a61c-975967272f39" providerId="ADAL" clId="{E7572B0F-CAE1-400E-8514-7E6AE9A49EB0}" dt="2020-07-01T19:58:03.696" v="6740" actId="1076"/>
          <ac:picMkLst>
            <pc:docMk/>
            <pc:sldMk cId="3490474851" sldId="269"/>
            <ac:picMk id="75" creationId="{0C1A8091-488D-4F24-B8AD-0F8F52A096C2}"/>
          </ac:picMkLst>
        </pc:picChg>
        <pc:picChg chg="mod">
          <ac:chgData name="Yu Zheng" userId="d175820e-d815-4a4f-a61c-975967272f39" providerId="ADAL" clId="{E7572B0F-CAE1-400E-8514-7E6AE9A49EB0}" dt="2020-07-01T19:26:04.011" v="6498" actId="1076"/>
          <ac:picMkLst>
            <pc:docMk/>
            <pc:sldMk cId="3490474851" sldId="269"/>
            <ac:picMk id="79" creationId="{EF5FA657-220F-4746-AAC5-4E5CEECBE1F6}"/>
          </ac:picMkLst>
        </pc:picChg>
        <pc:picChg chg="mod ord">
          <ac:chgData name="Yu Zheng" userId="d175820e-d815-4a4f-a61c-975967272f39" providerId="ADAL" clId="{E7572B0F-CAE1-400E-8514-7E6AE9A49EB0}" dt="2020-07-01T19:48:53.869" v="6668" actId="108"/>
          <ac:picMkLst>
            <pc:docMk/>
            <pc:sldMk cId="3490474851" sldId="269"/>
            <ac:picMk id="86" creationId="{631278D0-D6C6-4F71-9213-CD8AA070560C}"/>
          </ac:picMkLst>
        </pc:picChg>
        <pc:picChg chg="add del mod">
          <ac:chgData name="Yu Zheng" userId="d175820e-d815-4a4f-a61c-975967272f39" providerId="ADAL" clId="{E7572B0F-CAE1-400E-8514-7E6AE9A49EB0}" dt="2020-07-01T19:51:51.481" v="6679" actId="478"/>
          <ac:picMkLst>
            <pc:docMk/>
            <pc:sldMk cId="3490474851" sldId="269"/>
            <ac:picMk id="87" creationId="{0F75EFA8-61F4-4EA6-9D1F-7F312EBD0219}"/>
          </ac:picMkLst>
        </pc:picChg>
        <pc:picChg chg="add del mod">
          <ac:chgData name="Yu Zheng" userId="d175820e-d815-4a4f-a61c-975967272f39" providerId="ADAL" clId="{E7572B0F-CAE1-400E-8514-7E6AE9A49EB0}" dt="2020-07-01T19:55:05.312" v="6699" actId="478"/>
          <ac:picMkLst>
            <pc:docMk/>
            <pc:sldMk cId="3490474851" sldId="269"/>
            <ac:picMk id="88" creationId="{A3C1F195-465B-4349-8A00-B486F8649033}"/>
          </ac:picMkLst>
        </pc:picChg>
        <pc:picChg chg="del mod ord">
          <ac:chgData name="Yu Zheng" userId="d175820e-d815-4a4f-a61c-975967272f39" providerId="ADAL" clId="{E7572B0F-CAE1-400E-8514-7E6AE9A49EB0}" dt="2020-07-01T19:55:11.471" v="6711" actId="478"/>
          <ac:picMkLst>
            <pc:docMk/>
            <pc:sldMk cId="3490474851" sldId="269"/>
            <ac:picMk id="90" creationId="{A3F5EBB7-8B5C-4C39-BE47-9AD1A411BB1C}"/>
          </ac:picMkLst>
        </pc:picChg>
        <pc:picChg chg="mod ord">
          <ac:chgData name="Yu Zheng" userId="d175820e-d815-4a4f-a61c-975967272f39" providerId="ADAL" clId="{E7572B0F-CAE1-400E-8514-7E6AE9A49EB0}" dt="2020-07-01T19:55:13.311" v="6712" actId="1076"/>
          <ac:picMkLst>
            <pc:docMk/>
            <pc:sldMk cId="3490474851" sldId="269"/>
            <ac:picMk id="92" creationId="{CD786954-8EEA-4438-8FC2-53F0D1523099}"/>
          </ac:picMkLst>
        </pc:picChg>
        <pc:picChg chg="add del mod">
          <ac:chgData name="Yu Zheng" userId="d175820e-d815-4a4f-a61c-975967272f39" providerId="ADAL" clId="{E7572B0F-CAE1-400E-8514-7E6AE9A49EB0}" dt="2020-07-01T19:55:54.909" v="6727" actId="478"/>
          <ac:picMkLst>
            <pc:docMk/>
            <pc:sldMk cId="3490474851" sldId="269"/>
            <ac:picMk id="93" creationId="{4E8EED28-35B3-4895-9966-E3D900AD6BE5}"/>
          </ac:picMkLst>
        </pc:picChg>
        <pc:picChg chg="mod ord">
          <ac:chgData name="Yu Zheng" userId="d175820e-d815-4a4f-a61c-975967272f39" providerId="ADAL" clId="{E7572B0F-CAE1-400E-8514-7E6AE9A49EB0}" dt="2020-07-01T19:56:10.192" v="6732" actId="1076"/>
          <ac:picMkLst>
            <pc:docMk/>
            <pc:sldMk cId="3490474851" sldId="269"/>
            <ac:picMk id="95" creationId="{78375ACF-74B8-4A46-ADB5-EF5C3F491ABA}"/>
          </ac:picMkLst>
        </pc:picChg>
        <pc:picChg chg="add del mod">
          <ac:chgData name="Yu Zheng" userId="d175820e-d815-4a4f-a61c-975967272f39" providerId="ADAL" clId="{E7572B0F-CAE1-400E-8514-7E6AE9A49EB0}" dt="2020-07-01T19:58:26.800" v="6755" actId="478"/>
          <ac:picMkLst>
            <pc:docMk/>
            <pc:sldMk cId="3490474851" sldId="269"/>
            <ac:picMk id="96" creationId="{3BDD84D4-3ED0-43CD-8C24-ED77CEB0F7AF}"/>
          </ac:picMkLst>
        </pc:picChg>
        <pc:picChg chg="del mod ord">
          <ac:chgData name="Yu Zheng" userId="d175820e-d815-4a4f-a61c-975967272f39" providerId="ADAL" clId="{E7572B0F-CAE1-400E-8514-7E6AE9A49EB0}" dt="2020-07-01T20:00:25.690" v="6770" actId="478"/>
          <ac:picMkLst>
            <pc:docMk/>
            <pc:sldMk cId="3490474851" sldId="269"/>
            <ac:picMk id="98" creationId="{D835F109-F035-47BA-9D06-6D16D5E5ED88}"/>
          </ac:picMkLst>
        </pc:picChg>
        <pc:picChg chg="mod ord">
          <ac:chgData name="Yu Zheng" userId="d175820e-d815-4a4f-a61c-975967272f39" providerId="ADAL" clId="{E7572B0F-CAE1-400E-8514-7E6AE9A49EB0}" dt="2020-07-01T20:00:25.689" v="6769" actId="108"/>
          <ac:picMkLst>
            <pc:docMk/>
            <pc:sldMk cId="3490474851" sldId="269"/>
            <ac:picMk id="100" creationId="{A309A901-A4EB-47F8-8DF3-E13F54BF0106}"/>
          </ac:picMkLst>
        </pc:picChg>
        <pc:cxnChg chg="add mod">
          <ac:chgData name="Yu Zheng" userId="d175820e-d815-4a4f-a61c-975967272f39" providerId="ADAL" clId="{E7572B0F-CAE1-400E-8514-7E6AE9A49EB0}" dt="2020-07-01T19:27:17.009" v="6551" actId="14100"/>
          <ac:cxnSpMkLst>
            <pc:docMk/>
            <pc:sldMk cId="3490474851" sldId="269"/>
            <ac:cxnSpMk id="82" creationId="{37FFFC4C-C897-4BC6-838C-DB3CB26D1DC0}"/>
          </ac:cxnSpMkLst>
        </pc:cxnChg>
      </pc:sldChg>
      <pc:sldChg chg="addSp delSp modSp add del">
        <pc:chgData name="Yu Zheng" userId="d175820e-d815-4a4f-a61c-975967272f39" providerId="ADAL" clId="{E7572B0F-CAE1-400E-8514-7E6AE9A49EB0}" dt="2020-07-06T00:15:17.498" v="7284" actId="2696"/>
        <pc:sldMkLst>
          <pc:docMk/>
          <pc:sldMk cId="1458026333" sldId="270"/>
        </pc:sldMkLst>
        <pc:spChg chg="del">
          <ac:chgData name="Yu Zheng" userId="d175820e-d815-4a4f-a61c-975967272f39" providerId="ADAL" clId="{E7572B0F-CAE1-400E-8514-7E6AE9A49EB0}" dt="2020-07-04T20:26:06.436" v="6866" actId="478"/>
          <ac:spMkLst>
            <pc:docMk/>
            <pc:sldMk cId="1458026333" sldId="270"/>
            <ac:spMk id="2" creationId="{56C5F49D-DBFC-4C4F-8898-17E05EB15C41}"/>
          </ac:spMkLst>
        </pc:spChg>
        <pc:spChg chg="del">
          <ac:chgData name="Yu Zheng" userId="d175820e-d815-4a4f-a61c-975967272f39" providerId="ADAL" clId="{E7572B0F-CAE1-400E-8514-7E6AE9A49EB0}" dt="2020-07-04T20:26:08.775" v="6868" actId="478"/>
          <ac:spMkLst>
            <pc:docMk/>
            <pc:sldMk cId="1458026333" sldId="270"/>
            <ac:spMk id="3" creationId="{932825F2-D609-4E80-968C-27D75CD83502}"/>
          </ac:spMkLst>
        </pc:spChg>
        <pc:spChg chg="add del mod">
          <ac:chgData name="Yu Zheng" userId="d175820e-d815-4a4f-a61c-975967272f39" providerId="ADAL" clId="{E7572B0F-CAE1-400E-8514-7E6AE9A49EB0}" dt="2020-07-04T20:26:07.826" v="6867" actId="478"/>
          <ac:spMkLst>
            <pc:docMk/>
            <pc:sldMk cId="1458026333" sldId="270"/>
            <ac:spMk id="5" creationId="{C6C70D8C-68CC-4F30-A0BC-F823803F8705}"/>
          </ac:spMkLst>
        </pc:spChg>
        <pc:spChg chg="add del mod">
          <ac:chgData name="Yu Zheng" userId="d175820e-d815-4a4f-a61c-975967272f39" providerId="ADAL" clId="{E7572B0F-CAE1-400E-8514-7E6AE9A49EB0}" dt="2020-07-04T20:26:09.685" v="6869" actId="478"/>
          <ac:spMkLst>
            <pc:docMk/>
            <pc:sldMk cId="1458026333" sldId="270"/>
            <ac:spMk id="7" creationId="{582AB322-2AF4-4C33-89D5-54B3BD42AD93}"/>
          </ac:spMkLst>
        </pc:spChg>
        <pc:spChg chg="add mod">
          <ac:chgData name="Yu Zheng" userId="d175820e-d815-4a4f-a61c-975967272f39" providerId="ADAL" clId="{E7572B0F-CAE1-400E-8514-7E6AE9A49EB0}" dt="2020-07-04T20:31:13.737" v="7242" actId="1076"/>
          <ac:spMkLst>
            <pc:docMk/>
            <pc:sldMk cId="1458026333" sldId="270"/>
            <ac:spMk id="8" creationId="{98A58A1A-CE5A-4435-9769-2056DFB1C42A}"/>
          </ac:spMkLst>
        </pc:spChg>
        <pc:spChg chg="add mod">
          <ac:chgData name="Yu Zheng" userId="d175820e-d815-4a4f-a61c-975967272f39" providerId="ADAL" clId="{E7572B0F-CAE1-400E-8514-7E6AE9A49EB0}" dt="2020-07-04T20:31:13.737" v="7242" actId="1076"/>
          <ac:spMkLst>
            <pc:docMk/>
            <pc:sldMk cId="1458026333" sldId="270"/>
            <ac:spMk id="9" creationId="{74CB2478-D141-4C04-AC2F-A99A3E3EE4FA}"/>
          </ac:spMkLst>
        </pc:spChg>
      </pc:sldChg>
      <pc:sldChg chg="addSp delSp modSp add">
        <pc:chgData name="Yu Zheng" userId="d175820e-d815-4a4f-a61c-975967272f39" providerId="ADAL" clId="{E7572B0F-CAE1-400E-8514-7E6AE9A49EB0}" dt="2020-07-06T00:50:51.791" v="7440" actId="1076"/>
        <pc:sldMkLst>
          <pc:docMk/>
          <pc:sldMk cId="1600578824" sldId="270"/>
        </pc:sldMkLst>
        <pc:spChg chg="mod">
          <ac:chgData name="Yu Zheng" userId="d175820e-d815-4a4f-a61c-975967272f39" providerId="ADAL" clId="{E7572B0F-CAE1-400E-8514-7E6AE9A49EB0}" dt="2020-07-06T00:50:03.468" v="7429" actId="1076"/>
          <ac:spMkLst>
            <pc:docMk/>
            <pc:sldMk cId="1600578824" sldId="270"/>
            <ac:spMk id="11" creationId="{99FBAD07-4670-4993-A774-C840521036A9}"/>
          </ac:spMkLst>
        </pc:spChg>
        <pc:spChg chg="del">
          <ac:chgData name="Yu Zheng" userId="d175820e-d815-4a4f-a61c-975967272f39" providerId="ADAL" clId="{E7572B0F-CAE1-400E-8514-7E6AE9A49EB0}" dt="2020-07-06T00:50:07.173" v="7432" actId="478"/>
          <ac:spMkLst>
            <pc:docMk/>
            <pc:sldMk cId="1600578824" sldId="270"/>
            <ac:spMk id="15" creationId="{3B6B3783-EA11-4932-82DC-B4022038B33C}"/>
          </ac:spMkLst>
        </pc:spChg>
        <pc:spChg chg="add del">
          <ac:chgData name="Yu Zheng" userId="d175820e-d815-4a4f-a61c-975967272f39" providerId="ADAL" clId="{E7572B0F-CAE1-400E-8514-7E6AE9A49EB0}" dt="2020-07-06T00:50:00.989" v="7427" actId="478"/>
          <ac:spMkLst>
            <pc:docMk/>
            <pc:sldMk cId="1600578824" sldId="270"/>
            <ac:spMk id="17" creationId="{B25F33AC-FB93-4471-A1CB-55B2FBDB888E}"/>
          </ac:spMkLst>
        </pc:spChg>
        <pc:spChg chg="del">
          <ac:chgData name="Yu Zheng" userId="d175820e-d815-4a4f-a61c-975967272f39" providerId="ADAL" clId="{E7572B0F-CAE1-400E-8514-7E6AE9A49EB0}" dt="2020-07-06T00:27:30.891" v="7288" actId="478"/>
          <ac:spMkLst>
            <pc:docMk/>
            <pc:sldMk cId="1600578824" sldId="270"/>
            <ac:spMk id="22" creationId="{FB567689-7855-406C-B65F-34BEC9AE8BBE}"/>
          </ac:spMkLst>
        </pc:spChg>
        <pc:spChg chg="add mod">
          <ac:chgData name="Yu Zheng" userId="d175820e-d815-4a4f-a61c-975967272f39" providerId="ADAL" clId="{E7572B0F-CAE1-400E-8514-7E6AE9A49EB0}" dt="2020-07-06T00:49:57.474" v="7425" actId="1076"/>
          <ac:spMkLst>
            <pc:docMk/>
            <pc:sldMk cId="1600578824" sldId="270"/>
            <ac:spMk id="23" creationId="{D04F806B-17F7-43C6-88A9-89F632BCBDD6}"/>
          </ac:spMkLst>
        </pc:spChg>
        <pc:spChg chg="del">
          <ac:chgData name="Yu Zheng" userId="d175820e-d815-4a4f-a61c-975967272f39" providerId="ADAL" clId="{E7572B0F-CAE1-400E-8514-7E6AE9A49EB0}" dt="2020-07-06T00:27:30.891" v="7288" actId="478"/>
          <ac:spMkLst>
            <pc:docMk/>
            <pc:sldMk cId="1600578824" sldId="270"/>
            <ac:spMk id="25" creationId="{874231DC-FCDA-44E9-9F07-9C9D6A3D73BE}"/>
          </ac:spMkLst>
        </pc:spChg>
        <pc:spChg chg="del">
          <ac:chgData name="Yu Zheng" userId="d175820e-d815-4a4f-a61c-975967272f39" providerId="ADAL" clId="{E7572B0F-CAE1-400E-8514-7E6AE9A49EB0}" dt="2020-07-06T00:27:30.891" v="7288" actId="478"/>
          <ac:spMkLst>
            <pc:docMk/>
            <pc:sldMk cId="1600578824" sldId="270"/>
            <ac:spMk id="27" creationId="{4300BB6E-E187-410F-9922-20C38D9F26E3}"/>
          </ac:spMkLst>
        </pc:spChg>
        <pc:spChg chg="add del mod">
          <ac:chgData name="Yu Zheng" userId="d175820e-d815-4a4f-a61c-975967272f39" providerId="ADAL" clId="{E7572B0F-CAE1-400E-8514-7E6AE9A49EB0}" dt="2020-07-06T00:28:14.234" v="7302" actId="478"/>
          <ac:spMkLst>
            <pc:docMk/>
            <pc:sldMk cId="1600578824" sldId="270"/>
            <ac:spMk id="28" creationId="{64D51B69-A70E-4FF5-86ED-D4326A20CADA}"/>
          </ac:spMkLst>
        </pc:spChg>
        <pc:spChg chg="del">
          <ac:chgData name="Yu Zheng" userId="d175820e-d815-4a4f-a61c-975967272f39" providerId="ADAL" clId="{E7572B0F-CAE1-400E-8514-7E6AE9A49EB0}" dt="2020-07-06T00:27:30.891" v="7288" actId="478"/>
          <ac:spMkLst>
            <pc:docMk/>
            <pc:sldMk cId="1600578824" sldId="270"/>
            <ac:spMk id="30" creationId="{BFC9EB4D-7B30-4EFE-8EBD-ABEBFC5ED54A}"/>
          </ac:spMkLst>
        </pc:spChg>
        <pc:spChg chg="del">
          <ac:chgData name="Yu Zheng" userId="d175820e-d815-4a4f-a61c-975967272f39" providerId="ADAL" clId="{E7572B0F-CAE1-400E-8514-7E6AE9A49EB0}" dt="2020-07-06T00:27:30.891" v="7288" actId="478"/>
          <ac:spMkLst>
            <pc:docMk/>
            <pc:sldMk cId="1600578824" sldId="270"/>
            <ac:spMk id="33" creationId="{752967C5-7104-4D52-AD41-779183A00920}"/>
          </ac:spMkLst>
        </pc:spChg>
        <pc:spChg chg="add mod">
          <ac:chgData name="Yu Zheng" userId="d175820e-d815-4a4f-a61c-975967272f39" providerId="ADAL" clId="{E7572B0F-CAE1-400E-8514-7E6AE9A49EB0}" dt="2020-07-06T00:50:51.791" v="7440" actId="1076"/>
          <ac:spMkLst>
            <pc:docMk/>
            <pc:sldMk cId="1600578824" sldId="270"/>
            <ac:spMk id="34" creationId="{5B05D986-EEA5-4C91-BBCA-BF910F18E22B}"/>
          </ac:spMkLst>
        </pc:spChg>
        <pc:spChg chg="del">
          <ac:chgData name="Yu Zheng" userId="d175820e-d815-4a4f-a61c-975967272f39" providerId="ADAL" clId="{E7572B0F-CAE1-400E-8514-7E6AE9A49EB0}" dt="2020-07-06T00:27:30.891" v="7288" actId="478"/>
          <ac:spMkLst>
            <pc:docMk/>
            <pc:sldMk cId="1600578824" sldId="270"/>
            <ac:spMk id="36" creationId="{7A42512E-B8DB-47D5-8F7C-C2EF7FCE2F92}"/>
          </ac:spMkLst>
        </pc:spChg>
        <pc:spChg chg="del">
          <ac:chgData name="Yu Zheng" userId="d175820e-d815-4a4f-a61c-975967272f39" providerId="ADAL" clId="{E7572B0F-CAE1-400E-8514-7E6AE9A49EB0}" dt="2020-07-06T00:27:43.418" v="7292" actId="478"/>
          <ac:spMkLst>
            <pc:docMk/>
            <pc:sldMk cId="1600578824" sldId="270"/>
            <ac:spMk id="61" creationId="{61F88F66-EBCB-4FB8-BF88-53AFE9BE10AF}"/>
          </ac:spMkLst>
        </pc:spChg>
        <pc:picChg chg="del">
          <ac:chgData name="Yu Zheng" userId="d175820e-d815-4a4f-a61c-975967272f39" providerId="ADAL" clId="{E7572B0F-CAE1-400E-8514-7E6AE9A49EB0}" dt="2020-07-06T00:27:30.891" v="7288" actId="478"/>
          <ac:picMkLst>
            <pc:docMk/>
            <pc:sldMk cId="1600578824" sldId="270"/>
            <ac:picMk id="13" creationId="{027BBB85-F4EA-41A5-9E70-26A1277D5699}"/>
          </ac:picMkLst>
        </pc:picChg>
        <pc:picChg chg="del">
          <ac:chgData name="Yu Zheng" userId="d175820e-d815-4a4f-a61c-975967272f39" providerId="ADAL" clId="{E7572B0F-CAE1-400E-8514-7E6AE9A49EB0}" dt="2020-07-06T00:50:05.699" v="7431" actId="478"/>
          <ac:picMkLst>
            <pc:docMk/>
            <pc:sldMk cId="1600578824" sldId="270"/>
            <ac:picMk id="14" creationId="{E3AEB5DD-8FEF-4366-B9F3-FA0F2F5ED6E7}"/>
          </ac:picMkLst>
        </pc:picChg>
        <pc:picChg chg="del">
          <ac:chgData name="Yu Zheng" userId="d175820e-d815-4a4f-a61c-975967272f39" providerId="ADAL" clId="{E7572B0F-CAE1-400E-8514-7E6AE9A49EB0}" dt="2020-07-06T00:27:30.891" v="7288" actId="478"/>
          <ac:picMkLst>
            <pc:docMk/>
            <pc:sldMk cId="1600578824" sldId="270"/>
            <ac:picMk id="16" creationId="{F224C32D-D5D1-46FD-870A-5DD825BA8DCD}"/>
          </ac:picMkLst>
        </pc:picChg>
        <pc:picChg chg="add mod">
          <ac:chgData name="Yu Zheng" userId="d175820e-d815-4a4f-a61c-975967272f39" providerId="ADAL" clId="{E7572B0F-CAE1-400E-8514-7E6AE9A49EB0}" dt="2020-07-06T00:49:58.521" v="7426" actId="1076"/>
          <ac:picMkLst>
            <pc:docMk/>
            <pc:sldMk cId="1600578824" sldId="270"/>
            <ac:picMk id="18" creationId="{9E2E5583-7864-4420-BA67-3C237311E2E9}"/>
          </ac:picMkLst>
        </pc:picChg>
        <pc:picChg chg="del">
          <ac:chgData name="Yu Zheng" userId="d175820e-d815-4a4f-a61c-975967272f39" providerId="ADAL" clId="{E7572B0F-CAE1-400E-8514-7E6AE9A49EB0}" dt="2020-07-06T00:27:30.891" v="7288" actId="478"/>
          <ac:picMkLst>
            <pc:docMk/>
            <pc:sldMk cId="1600578824" sldId="270"/>
            <ac:picMk id="19" creationId="{D54EED68-E283-461B-9A74-CADED6A28829}"/>
          </ac:picMkLst>
        </pc:picChg>
        <pc:picChg chg="add mod">
          <ac:chgData name="Yu Zheng" userId="d175820e-d815-4a4f-a61c-975967272f39" providerId="ADAL" clId="{E7572B0F-CAE1-400E-8514-7E6AE9A49EB0}" dt="2020-07-06T00:50:39.572" v="7438" actId="1076"/>
          <ac:picMkLst>
            <pc:docMk/>
            <pc:sldMk cId="1600578824" sldId="270"/>
            <ac:picMk id="20" creationId="{6CC914F2-DEEF-41A0-AEC3-77C39FF6BB75}"/>
          </ac:picMkLst>
        </pc:picChg>
        <pc:picChg chg="del">
          <ac:chgData name="Yu Zheng" userId="d175820e-d815-4a4f-a61c-975967272f39" providerId="ADAL" clId="{E7572B0F-CAE1-400E-8514-7E6AE9A49EB0}" dt="2020-07-06T00:27:30.891" v="7288" actId="478"/>
          <ac:picMkLst>
            <pc:docMk/>
            <pc:sldMk cId="1600578824" sldId="270"/>
            <ac:picMk id="21" creationId="{A4C24F8D-5A35-4B21-8C5E-9BE9D6EC09E5}"/>
          </ac:picMkLst>
        </pc:picChg>
        <pc:picChg chg="del">
          <ac:chgData name="Yu Zheng" userId="d175820e-d815-4a4f-a61c-975967272f39" providerId="ADAL" clId="{E7572B0F-CAE1-400E-8514-7E6AE9A49EB0}" dt="2020-07-06T00:27:30.891" v="7288" actId="478"/>
          <ac:picMkLst>
            <pc:docMk/>
            <pc:sldMk cId="1600578824" sldId="270"/>
            <ac:picMk id="24" creationId="{57AEAD45-8257-453C-B74D-227307F20809}"/>
          </ac:picMkLst>
        </pc:picChg>
        <pc:picChg chg="add mod ord">
          <ac:chgData name="Yu Zheng" userId="d175820e-d815-4a4f-a61c-975967272f39" providerId="ADAL" clId="{E7572B0F-CAE1-400E-8514-7E6AE9A49EB0}" dt="2020-07-06T00:50:36.253" v="7437" actId="1076"/>
          <ac:picMkLst>
            <pc:docMk/>
            <pc:sldMk cId="1600578824" sldId="270"/>
            <ac:picMk id="29" creationId="{0BFDF12F-B0BD-4729-96EA-C4146BE6A8C8}"/>
          </ac:picMkLst>
        </pc:picChg>
        <pc:picChg chg="add del">
          <ac:chgData name="Yu Zheng" userId="d175820e-d815-4a4f-a61c-975967272f39" providerId="ADAL" clId="{E7572B0F-CAE1-400E-8514-7E6AE9A49EB0}" dt="2020-07-06T00:50:04.874" v="7430" actId="478"/>
          <ac:picMkLst>
            <pc:docMk/>
            <pc:sldMk cId="1600578824" sldId="270"/>
            <ac:picMk id="31" creationId="{C26BAB97-B29F-473C-B3B5-893D35B0185C}"/>
          </ac:picMkLst>
        </pc:picChg>
        <pc:picChg chg="add mod">
          <ac:chgData name="Yu Zheng" userId="d175820e-d815-4a4f-a61c-975967272f39" providerId="ADAL" clId="{E7572B0F-CAE1-400E-8514-7E6AE9A49EB0}" dt="2020-07-06T00:50:49.226" v="7439" actId="1076"/>
          <ac:picMkLst>
            <pc:docMk/>
            <pc:sldMk cId="1600578824" sldId="270"/>
            <ac:picMk id="32" creationId="{A5D5F020-EA24-47E3-BC14-A68462BFC29B}"/>
          </ac:picMkLst>
        </pc:picChg>
        <pc:cxnChg chg="add del mod">
          <ac:chgData name="Yu Zheng" userId="d175820e-d815-4a4f-a61c-975967272f39" providerId="ADAL" clId="{E7572B0F-CAE1-400E-8514-7E6AE9A49EB0}" dt="2020-07-06T00:27:50.281" v="7294" actId="478"/>
          <ac:cxnSpMkLst>
            <pc:docMk/>
            <pc:sldMk cId="1600578824" sldId="270"/>
            <ac:cxnSpMk id="26" creationId="{43BE71A5-1E45-4896-B5B9-348A5AAF8C24}"/>
          </ac:cxnSpMkLst>
        </pc:cxnChg>
      </pc:sldChg>
      <pc:sldChg chg="addSp delSp modSp add ord delAnim modAnim">
        <pc:chgData name="Yu Zheng" userId="d175820e-d815-4a4f-a61c-975967272f39" providerId="ADAL" clId="{E7572B0F-CAE1-400E-8514-7E6AE9A49EB0}" dt="2020-07-06T18:53:14.952" v="9179" actId="1076"/>
        <pc:sldMkLst>
          <pc:docMk/>
          <pc:sldMk cId="2209441731" sldId="271"/>
        </pc:sldMkLst>
        <pc:spChg chg="del">
          <ac:chgData name="Yu Zheng" userId="d175820e-d815-4a4f-a61c-975967272f39" providerId="ADAL" clId="{E7572B0F-CAE1-400E-8514-7E6AE9A49EB0}" dt="2020-07-06T00:52:36.187" v="7452" actId="478"/>
          <ac:spMkLst>
            <pc:docMk/>
            <pc:sldMk cId="2209441731" sldId="271"/>
            <ac:spMk id="15" creationId="{3B6B3783-EA11-4932-82DC-B4022038B33C}"/>
          </ac:spMkLst>
        </pc:spChg>
        <pc:spChg chg="del">
          <ac:chgData name="Yu Zheng" userId="d175820e-d815-4a4f-a61c-975967272f39" providerId="ADAL" clId="{E7572B0F-CAE1-400E-8514-7E6AE9A49EB0}" dt="2020-07-06T00:52:36.187" v="7452" actId="478"/>
          <ac:spMkLst>
            <pc:docMk/>
            <pc:sldMk cId="2209441731" sldId="271"/>
            <ac:spMk id="17" creationId="{B25F33AC-FB93-4471-A1CB-55B2FBDB888E}"/>
          </ac:spMkLst>
        </pc:spChg>
        <pc:spChg chg="del">
          <ac:chgData name="Yu Zheng" userId="d175820e-d815-4a4f-a61c-975967272f39" providerId="ADAL" clId="{E7572B0F-CAE1-400E-8514-7E6AE9A49EB0}" dt="2020-07-06T00:52:32.041" v="7451" actId="478"/>
          <ac:spMkLst>
            <pc:docMk/>
            <pc:sldMk cId="2209441731" sldId="271"/>
            <ac:spMk id="20" creationId="{BDE2498B-AF31-4EEE-84A9-8DDFEB1E5905}"/>
          </ac:spMkLst>
        </pc:spChg>
        <pc:spChg chg="del mod">
          <ac:chgData name="Yu Zheng" userId="d175820e-d815-4a4f-a61c-975967272f39" providerId="ADAL" clId="{E7572B0F-CAE1-400E-8514-7E6AE9A49EB0}" dt="2020-07-06T00:52:39.800" v="7454" actId="478"/>
          <ac:spMkLst>
            <pc:docMk/>
            <pc:sldMk cId="2209441731" sldId="271"/>
            <ac:spMk id="28" creationId="{6BCA122F-6A41-47E0-8B57-3D0F4E6B8795}"/>
          </ac:spMkLst>
        </pc:spChg>
        <pc:spChg chg="del">
          <ac:chgData name="Yu Zheng" userId="d175820e-d815-4a4f-a61c-975967272f39" providerId="ADAL" clId="{E7572B0F-CAE1-400E-8514-7E6AE9A49EB0}" dt="2020-07-06T00:52:27.966" v="7447" actId="478"/>
          <ac:spMkLst>
            <pc:docMk/>
            <pc:sldMk cId="2209441731" sldId="271"/>
            <ac:spMk id="32" creationId="{4CBF0567-BBE1-4032-8469-55D9C46D2DE7}"/>
          </ac:spMkLst>
        </pc:spChg>
        <pc:spChg chg="del mod">
          <ac:chgData name="Yu Zheng" userId="d175820e-d815-4a4f-a61c-975967272f39" providerId="ADAL" clId="{E7572B0F-CAE1-400E-8514-7E6AE9A49EB0}" dt="2020-07-06T00:52:43.630" v="7458" actId="478"/>
          <ac:spMkLst>
            <pc:docMk/>
            <pc:sldMk cId="2209441731" sldId="271"/>
            <ac:spMk id="34" creationId="{B76875C0-2C78-482C-8382-D95AC3AA78AA}"/>
          </ac:spMkLst>
        </pc:spChg>
        <pc:spChg chg="mod">
          <ac:chgData name="Yu Zheng" userId="d175820e-d815-4a4f-a61c-975967272f39" providerId="ADAL" clId="{E7572B0F-CAE1-400E-8514-7E6AE9A49EB0}" dt="2020-07-06T18:53:14.952" v="9179" actId="1076"/>
          <ac:spMkLst>
            <pc:docMk/>
            <pc:sldMk cId="2209441731" sldId="271"/>
            <ac:spMk id="35" creationId="{96B093DA-A3EC-4E0D-8BA3-A6189960B4CD}"/>
          </ac:spMkLst>
        </pc:spChg>
        <pc:spChg chg="del">
          <ac:chgData name="Yu Zheng" userId="d175820e-d815-4a4f-a61c-975967272f39" providerId="ADAL" clId="{E7572B0F-CAE1-400E-8514-7E6AE9A49EB0}" dt="2020-07-06T00:52:32.041" v="7451" actId="478"/>
          <ac:spMkLst>
            <pc:docMk/>
            <pc:sldMk cId="2209441731" sldId="271"/>
            <ac:spMk id="50" creationId="{6A7D0A73-259A-4632-858C-A3FC2A68B699}"/>
          </ac:spMkLst>
        </pc:spChg>
        <pc:picChg chg="del">
          <ac:chgData name="Yu Zheng" userId="d175820e-d815-4a4f-a61c-975967272f39" providerId="ADAL" clId="{E7572B0F-CAE1-400E-8514-7E6AE9A49EB0}" dt="2020-07-06T00:52:41.331" v="7456" actId="478"/>
          <ac:picMkLst>
            <pc:docMk/>
            <pc:sldMk cId="2209441731" sldId="271"/>
            <ac:picMk id="3" creationId="{19CBCC9F-4F82-4806-8933-4C1949F29A7B}"/>
          </ac:picMkLst>
        </pc:picChg>
        <pc:picChg chg="mod ord">
          <ac:chgData name="Yu Zheng" userId="d175820e-d815-4a4f-a61c-975967272f39" providerId="ADAL" clId="{E7572B0F-CAE1-400E-8514-7E6AE9A49EB0}" dt="2020-07-06T18:53:14.952" v="9179" actId="1076"/>
          <ac:picMkLst>
            <pc:docMk/>
            <pc:sldMk cId="2209441731" sldId="271"/>
            <ac:picMk id="4" creationId="{EA72BE32-90F4-4F50-935F-109236D0DB8E}"/>
          </ac:picMkLst>
        </pc:picChg>
        <pc:picChg chg="del">
          <ac:chgData name="Yu Zheng" userId="d175820e-d815-4a4f-a61c-975967272f39" providerId="ADAL" clId="{E7572B0F-CAE1-400E-8514-7E6AE9A49EB0}" dt="2020-07-06T00:52:40.756" v="7455" actId="478"/>
          <ac:picMkLst>
            <pc:docMk/>
            <pc:sldMk cId="2209441731" sldId="271"/>
            <ac:picMk id="5" creationId="{F74A52B2-BEFF-4FD4-A80E-5CAC58C9CB3E}"/>
          </ac:picMkLst>
        </pc:picChg>
        <pc:picChg chg="del">
          <ac:chgData name="Yu Zheng" userId="d175820e-d815-4a4f-a61c-975967272f39" providerId="ADAL" clId="{E7572B0F-CAE1-400E-8514-7E6AE9A49EB0}" dt="2020-07-06T00:52:32.041" v="7451" actId="478"/>
          <ac:picMkLst>
            <pc:docMk/>
            <pc:sldMk cId="2209441731" sldId="271"/>
            <ac:picMk id="6" creationId="{CDE82915-1D69-4C83-B1CD-D0244D1A1771}"/>
          </ac:picMkLst>
        </pc:picChg>
        <pc:picChg chg="del">
          <ac:chgData name="Yu Zheng" userId="d175820e-d815-4a4f-a61c-975967272f39" providerId="ADAL" clId="{E7572B0F-CAE1-400E-8514-7E6AE9A49EB0}" dt="2020-07-06T00:52:32.041" v="7451" actId="478"/>
          <ac:picMkLst>
            <pc:docMk/>
            <pc:sldMk cId="2209441731" sldId="271"/>
            <ac:picMk id="8" creationId="{323111BD-C866-4063-91AB-317C2F217FC6}"/>
          </ac:picMkLst>
        </pc:picChg>
        <pc:picChg chg="del">
          <ac:chgData name="Yu Zheng" userId="d175820e-d815-4a4f-a61c-975967272f39" providerId="ADAL" clId="{E7572B0F-CAE1-400E-8514-7E6AE9A49EB0}" dt="2020-07-06T00:52:44.495" v="7459" actId="478"/>
          <ac:picMkLst>
            <pc:docMk/>
            <pc:sldMk cId="2209441731" sldId="271"/>
            <ac:picMk id="9" creationId="{3001603D-280D-448C-91F2-30EBD5002AD2}"/>
          </ac:picMkLst>
        </pc:picChg>
        <pc:picChg chg="mod ord">
          <ac:chgData name="Yu Zheng" userId="d175820e-d815-4a4f-a61c-975967272f39" providerId="ADAL" clId="{E7572B0F-CAE1-400E-8514-7E6AE9A49EB0}" dt="2020-07-06T18:53:14.952" v="9179" actId="1076"/>
          <ac:picMkLst>
            <pc:docMk/>
            <pc:sldMk cId="2209441731" sldId="271"/>
            <ac:picMk id="10" creationId="{6B323569-C6FE-45C2-BE13-0929CD6605F1}"/>
          </ac:picMkLst>
        </pc:picChg>
        <pc:picChg chg="del">
          <ac:chgData name="Yu Zheng" userId="d175820e-d815-4a4f-a61c-975967272f39" providerId="ADAL" clId="{E7572B0F-CAE1-400E-8514-7E6AE9A49EB0}" dt="2020-07-06T00:52:36.187" v="7452" actId="478"/>
          <ac:picMkLst>
            <pc:docMk/>
            <pc:sldMk cId="2209441731" sldId="271"/>
            <ac:picMk id="12" creationId="{1B41BB8B-715F-445A-AD6A-5F8527E3F10C}"/>
          </ac:picMkLst>
        </pc:picChg>
        <pc:picChg chg="del mod">
          <ac:chgData name="Yu Zheng" userId="d175820e-d815-4a4f-a61c-975967272f39" providerId="ADAL" clId="{E7572B0F-CAE1-400E-8514-7E6AE9A49EB0}" dt="2020-07-06T01:07:28.121" v="7516" actId="478"/>
          <ac:picMkLst>
            <pc:docMk/>
            <pc:sldMk cId="2209441731" sldId="271"/>
            <ac:picMk id="14" creationId="{089C4629-7F48-452E-9A70-F25B98682661}"/>
          </ac:picMkLst>
        </pc:picChg>
        <pc:picChg chg="del">
          <ac:chgData name="Yu Zheng" userId="d175820e-d815-4a4f-a61c-975967272f39" providerId="ADAL" clId="{E7572B0F-CAE1-400E-8514-7E6AE9A49EB0}" dt="2020-07-06T00:52:36.187" v="7452" actId="478"/>
          <ac:picMkLst>
            <pc:docMk/>
            <pc:sldMk cId="2209441731" sldId="271"/>
            <ac:picMk id="16" creationId="{F224C32D-D5D1-46FD-870A-5DD825BA8DCD}"/>
          </ac:picMkLst>
        </pc:picChg>
        <pc:picChg chg="del mod ord">
          <ac:chgData name="Yu Zheng" userId="d175820e-d815-4a4f-a61c-975967272f39" providerId="ADAL" clId="{E7572B0F-CAE1-400E-8514-7E6AE9A49EB0}" dt="2020-07-06T01:10:12.522" v="7552" actId="478"/>
          <ac:picMkLst>
            <pc:docMk/>
            <pc:sldMk cId="2209441731" sldId="271"/>
            <ac:picMk id="19" creationId="{213CF7CD-64E6-46C9-B695-6DB2BFC83D23}"/>
          </ac:picMkLst>
        </pc:picChg>
        <pc:picChg chg="del">
          <ac:chgData name="Yu Zheng" userId="d175820e-d815-4a4f-a61c-975967272f39" providerId="ADAL" clId="{E7572B0F-CAE1-400E-8514-7E6AE9A49EB0}" dt="2020-07-06T00:52:29.531" v="7449" actId="478"/>
          <ac:picMkLst>
            <pc:docMk/>
            <pc:sldMk cId="2209441731" sldId="271"/>
            <ac:picMk id="22" creationId="{46B424E9-9A4B-49C6-864E-4D99398649D3}"/>
          </ac:picMkLst>
        </pc:picChg>
        <pc:picChg chg="del mod">
          <ac:chgData name="Yu Zheng" userId="d175820e-d815-4a4f-a61c-975967272f39" providerId="ADAL" clId="{E7572B0F-CAE1-400E-8514-7E6AE9A49EB0}" dt="2020-07-06T01:09:52.941" v="7538" actId="478"/>
          <ac:picMkLst>
            <pc:docMk/>
            <pc:sldMk cId="2209441731" sldId="271"/>
            <ac:picMk id="23" creationId="{FC34DCAF-5E5F-41CF-8728-E98351329D30}"/>
          </ac:picMkLst>
        </pc:picChg>
        <pc:picChg chg="del mod ord">
          <ac:chgData name="Yu Zheng" userId="d175820e-d815-4a4f-a61c-975967272f39" providerId="ADAL" clId="{E7572B0F-CAE1-400E-8514-7E6AE9A49EB0}" dt="2020-07-06T01:11:01.117" v="7567" actId="478"/>
          <ac:picMkLst>
            <pc:docMk/>
            <pc:sldMk cId="2209441731" sldId="271"/>
            <ac:picMk id="25" creationId="{ABFBAAC7-09FA-41DD-AF6F-78E44A42955E}"/>
          </ac:picMkLst>
        </pc:picChg>
        <pc:picChg chg="add del mod">
          <ac:chgData name="Yu Zheng" userId="d175820e-d815-4a4f-a61c-975967272f39" providerId="ADAL" clId="{E7572B0F-CAE1-400E-8514-7E6AE9A49EB0}" dt="2020-07-06T00:53:53.368" v="7494" actId="478"/>
          <ac:picMkLst>
            <pc:docMk/>
            <pc:sldMk cId="2209441731" sldId="271"/>
            <ac:picMk id="26" creationId="{97F62604-D049-4B08-9F14-7C13CCBD0517}"/>
          </ac:picMkLst>
        </pc:picChg>
        <pc:picChg chg="del">
          <ac:chgData name="Yu Zheng" userId="d175820e-d815-4a4f-a61c-975967272f39" providerId="ADAL" clId="{E7572B0F-CAE1-400E-8514-7E6AE9A49EB0}" dt="2020-07-06T00:52:32.041" v="7451" actId="478"/>
          <ac:picMkLst>
            <pc:docMk/>
            <pc:sldMk cId="2209441731" sldId="271"/>
            <ac:picMk id="29" creationId="{FA79A782-55EC-40E5-9D49-5FB5E6DB1BE0}"/>
          </ac:picMkLst>
        </pc:picChg>
        <pc:picChg chg="del">
          <ac:chgData name="Yu Zheng" userId="d175820e-d815-4a4f-a61c-975967272f39" providerId="ADAL" clId="{E7572B0F-CAE1-400E-8514-7E6AE9A49EB0}" dt="2020-07-06T00:52:29.084" v="7448" actId="478"/>
          <ac:picMkLst>
            <pc:docMk/>
            <pc:sldMk cId="2209441731" sldId="271"/>
            <ac:picMk id="30" creationId="{76506F32-63F7-45BF-B5DE-781A3371967C}"/>
          </ac:picMkLst>
        </pc:picChg>
        <pc:picChg chg="del mod">
          <ac:chgData name="Yu Zheng" userId="d175820e-d815-4a4f-a61c-975967272f39" providerId="ADAL" clId="{E7572B0F-CAE1-400E-8514-7E6AE9A49EB0}" dt="2020-07-06T00:53:12.488" v="7475" actId="478"/>
          <ac:picMkLst>
            <pc:docMk/>
            <pc:sldMk cId="2209441731" sldId="271"/>
            <ac:picMk id="31" creationId="{CAA064E9-B277-484E-8CCA-F07778D82935}"/>
          </ac:picMkLst>
        </pc:picChg>
        <pc:picChg chg="mod ord">
          <ac:chgData name="Yu Zheng" userId="d175820e-d815-4a4f-a61c-975967272f39" providerId="ADAL" clId="{E7572B0F-CAE1-400E-8514-7E6AE9A49EB0}" dt="2020-07-06T18:53:14.952" v="9179" actId="1076"/>
          <ac:picMkLst>
            <pc:docMk/>
            <pc:sldMk cId="2209441731" sldId="271"/>
            <ac:picMk id="36" creationId="{C8CAB037-70D8-491B-8AF1-F40A3F1A2F96}"/>
          </ac:picMkLst>
        </pc:picChg>
        <pc:picChg chg="del mod ord">
          <ac:chgData name="Yu Zheng" userId="d175820e-d815-4a4f-a61c-975967272f39" providerId="ADAL" clId="{E7572B0F-CAE1-400E-8514-7E6AE9A49EB0}" dt="2020-07-06T18:52:39.155" v="9171" actId="478"/>
          <ac:picMkLst>
            <pc:docMk/>
            <pc:sldMk cId="2209441731" sldId="271"/>
            <ac:picMk id="38" creationId="{960518F1-A04C-4D1F-989D-2AC94E44D47E}"/>
          </ac:picMkLst>
        </pc:picChg>
        <pc:cxnChg chg="del">
          <ac:chgData name="Yu Zheng" userId="d175820e-d815-4a4f-a61c-975967272f39" providerId="ADAL" clId="{E7572B0F-CAE1-400E-8514-7E6AE9A49EB0}" dt="2020-07-06T00:52:30.086" v="7450" actId="478"/>
          <ac:cxnSpMkLst>
            <pc:docMk/>
            <pc:sldMk cId="2209441731" sldId="271"/>
            <ac:cxnSpMk id="33" creationId="{49A25DE1-B9BC-48BD-979F-268E6C21B666}"/>
          </ac:cxnSpMkLst>
        </pc:cxnChg>
        <pc:cxnChg chg="del">
          <ac:chgData name="Yu Zheng" userId="d175820e-d815-4a4f-a61c-975967272f39" providerId="ADAL" clId="{E7572B0F-CAE1-400E-8514-7E6AE9A49EB0}" dt="2020-07-06T00:52:32.041" v="7451" actId="478"/>
          <ac:cxnSpMkLst>
            <pc:docMk/>
            <pc:sldMk cId="2209441731" sldId="271"/>
            <ac:cxnSpMk id="46" creationId="{E0835FCF-05EE-4C54-A406-E86D9D431F77}"/>
          </ac:cxnSpMkLst>
        </pc:cxnChg>
      </pc:sldChg>
      <pc:sldChg chg="add del">
        <pc:chgData name="Yu Zheng" userId="d175820e-d815-4a4f-a61c-975967272f39" providerId="ADAL" clId="{E7572B0F-CAE1-400E-8514-7E6AE9A49EB0}" dt="2020-07-06T13:43:18.841" v="8221" actId="2696"/>
        <pc:sldMkLst>
          <pc:docMk/>
          <pc:sldMk cId="3707920265" sldId="272"/>
        </pc:sldMkLst>
      </pc:sldChg>
      <pc:sldChg chg="addSp delSp modSp add modNotesTx">
        <pc:chgData name="Yu Zheng" userId="d175820e-d815-4a4f-a61c-975967272f39" providerId="ADAL" clId="{E7572B0F-CAE1-400E-8514-7E6AE9A49EB0}" dt="2020-07-06T22:17:35.029" v="10934" actId="478"/>
        <pc:sldMkLst>
          <pc:docMk/>
          <pc:sldMk cId="972920897" sldId="273"/>
        </pc:sldMkLst>
        <pc:spChg chg="del">
          <ac:chgData name="Yu Zheng" userId="d175820e-d815-4a4f-a61c-975967272f39" providerId="ADAL" clId="{E7572B0F-CAE1-400E-8514-7E6AE9A49EB0}" dt="2020-07-06T15:56:14.118" v="8597" actId="478"/>
          <ac:spMkLst>
            <pc:docMk/>
            <pc:sldMk cId="972920897" sldId="273"/>
            <ac:spMk id="2" creationId="{D80744A3-0FA6-4EC0-AA77-AAA5271F0370}"/>
          </ac:spMkLst>
        </pc:spChg>
        <pc:spChg chg="mod">
          <ac:chgData name="Yu Zheng" userId="d175820e-d815-4a4f-a61c-975967272f39" providerId="ADAL" clId="{E7572B0F-CAE1-400E-8514-7E6AE9A49EB0}" dt="2020-07-06T17:57:00.444" v="8764" actId="1076"/>
          <ac:spMkLst>
            <pc:docMk/>
            <pc:sldMk cId="972920897" sldId="273"/>
            <ac:spMk id="3" creationId="{A4BBE81C-2EBA-4699-99AC-E81F0211F704}"/>
          </ac:spMkLst>
        </pc:spChg>
        <pc:spChg chg="del">
          <ac:chgData name="Yu Zheng" userId="d175820e-d815-4a4f-a61c-975967272f39" providerId="ADAL" clId="{E7572B0F-CAE1-400E-8514-7E6AE9A49EB0}" dt="2020-07-06T15:57:58.463" v="8694" actId="478"/>
          <ac:spMkLst>
            <pc:docMk/>
            <pc:sldMk cId="972920897" sldId="273"/>
            <ac:spMk id="24" creationId="{EA0A597D-8491-45CA-90BA-5F69736461E3}"/>
          </ac:spMkLst>
        </pc:spChg>
        <pc:spChg chg="add del mod">
          <ac:chgData name="Yu Zheng" userId="d175820e-d815-4a4f-a61c-975967272f39" providerId="ADAL" clId="{E7572B0F-CAE1-400E-8514-7E6AE9A49EB0}" dt="2020-07-06T18:04:57.632" v="8778" actId="478"/>
          <ac:spMkLst>
            <pc:docMk/>
            <pc:sldMk cId="972920897" sldId="273"/>
            <ac:spMk id="27" creationId="{C10C868D-D780-4019-8134-77B4E8BFFD87}"/>
          </ac:spMkLst>
        </pc:spChg>
        <pc:spChg chg="del mod">
          <ac:chgData name="Yu Zheng" userId="d175820e-d815-4a4f-a61c-975967272f39" providerId="ADAL" clId="{E7572B0F-CAE1-400E-8514-7E6AE9A49EB0}" dt="2020-07-06T15:56:16.052" v="8598" actId="478"/>
          <ac:spMkLst>
            <pc:docMk/>
            <pc:sldMk cId="972920897" sldId="273"/>
            <ac:spMk id="36" creationId="{345C90C0-4DF5-4CC2-8778-3A8A96EA7B8C}"/>
          </ac:spMkLst>
        </pc:spChg>
        <pc:spChg chg="del">
          <ac:chgData name="Yu Zheng" userId="d175820e-d815-4a4f-a61c-975967272f39" providerId="ADAL" clId="{E7572B0F-CAE1-400E-8514-7E6AE9A49EB0}" dt="2020-07-06T15:57:59.986" v="8695" actId="478"/>
          <ac:spMkLst>
            <pc:docMk/>
            <pc:sldMk cId="972920897" sldId="273"/>
            <ac:spMk id="37" creationId="{2F74DFB5-9406-4A78-9276-16BA8BFCE8C9}"/>
          </ac:spMkLst>
        </pc:spChg>
        <pc:spChg chg="del mod">
          <ac:chgData name="Yu Zheng" userId="d175820e-d815-4a4f-a61c-975967272f39" providerId="ADAL" clId="{E7572B0F-CAE1-400E-8514-7E6AE9A49EB0}" dt="2020-07-06T15:57:52.948" v="8692" actId="478"/>
          <ac:spMkLst>
            <pc:docMk/>
            <pc:sldMk cId="972920897" sldId="273"/>
            <ac:spMk id="49" creationId="{23E0D8E7-46F8-49F7-B479-059E4759549B}"/>
          </ac:spMkLst>
        </pc:spChg>
        <pc:spChg chg="del mod">
          <ac:chgData name="Yu Zheng" userId="d175820e-d815-4a4f-a61c-975967272f39" providerId="ADAL" clId="{E7572B0F-CAE1-400E-8514-7E6AE9A49EB0}" dt="2020-07-06T15:57:51.562" v="8691" actId="478"/>
          <ac:spMkLst>
            <pc:docMk/>
            <pc:sldMk cId="972920897" sldId="273"/>
            <ac:spMk id="51" creationId="{E91D5853-370E-46CE-B65A-07ED4632563F}"/>
          </ac:spMkLst>
        </pc:spChg>
        <pc:spChg chg="add del mod">
          <ac:chgData name="Yu Zheng" userId="d175820e-d815-4a4f-a61c-975967272f39" providerId="ADAL" clId="{E7572B0F-CAE1-400E-8514-7E6AE9A49EB0}" dt="2020-07-06T18:04:43.663" v="8776" actId="478"/>
          <ac:spMkLst>
            <pc:docMk/>
            <pc:sldMk cId="972920897" sldId="273"/>
            <ac:spMk id="62" creationId="{0A2AF989-946A-424E-BD37-53BFF0D83F09}"/>
          </ac:spMkLst>
        </pc:spChg>
        <pc:spChg chg="add mod">
          <ac:chgData name="Yu Zheng" userId="d175820e-d815-4a4f-a61c-975967272f39" providerId="ADAL" clId="{E7572B0F-CAE1-400E-8514-7E6AE9A49EB0}" dt="2020-07-06T18:20:44.818" v="9023" actId="20577"/>
          <ac:spMkLst>
            <pc:docMk/>
            <pc:sldMk cId="972920897" sldId="273"/>
            <ac:spMk id="65" creationId="{FB24005D-8F72-46E7-B21F-06AFC7EBC3F9}"/>
          </ac:spMkLst>
        </pc:spChg>
        <pc:spChg chg="add mod">
          <ac:chgData name="Yu Zheng" userId="d175820e-d815-4a4f-a61c-975967272f39" providerId="ADAL" clId="{E7572B0F-CAE1-400E-8514-7E6AE9A49EB0}" dt="2020-07-06T18:20:31.967" v="9009"/>
          <ac:spMkLst>
            <pc:docMk/>
            <pc:sldMk cId="972920897" sldId="273"/>
            <ac:spMk id="67" creationId="{A5014C2C-8C61-4869-825B-12F61B8A7479}"/>
          </ac:spMkLst>
        </pc:spChg>
        <pc:spChg chg="add mod">
          <ac:chgData name="Yu Zheng" userId="d175820e-d815-4a4f-a61c-975967272f39" providerId="ADAL" clId="{E7572B0F-CAE1-400E-8514-7E6AE9A49EB0}" dt="2020-07-06T18:16:26.681" v="8968" actId="1076"/>
          <ac:spMkLst>
            <pc:docMk/>
            <pc:sldMk cId="972920897" sldId="273"/>
            <ac:spMk id="68" creationId="{8FF1BACC-EE62-434B-96C3-01F92D0A27EC}"/>
          </ac:spMkLst>
        </pc:spChg>
        <pc:spChg chg="add del mod">
          <ac:chgData name="Yu Zheng" userId="d175820e-d815-4a4f-a61c-975967272f39" providerId="ADAL" clId="{E7572B0F-CAE1-400E-8514-7E6AE9A49EB0}" dt="2020-07-06T18:17:02.538" v="8973"/>
          <ac:spMkLst>
            <pc:docMk/>
            <pc:sldMk cId="972920897" sldId="273"/>
            <ac:spMk id="69" creationId="{D3BB8A8A-F4B2-4797-9F79-63FD1C7D1808}"/>
          </ac:spMkLst>
        </pc:spChg>
        <pc:spChg chg="add mod">
          <ac:chgData name="Yu Zheng" userId="d175820e-d815-4a4f-a61c-975967272f39" providerId="ADAL" clId="{E7572B0F-CAE1-400E-8514-7E6AE9A49EB0}" dt="2020-07-06T18:31:46.556" v="9103" actId="207"/>
          <ac:spMkLst>
            <pc:docMk/>
            <pc:sldMk cId="972920897" sldId="273"/>
            <ac:spMk id="70" creationId="{A43959E0-1D21-4D7F-8270-D3CF348DCA99}"/>
          </ac:spMkLst>
        </pc:spChg>
        <pc:spChg chg="add mod">
          <ac:chgData name="Yu Zheng" userId="d175820e-d815-4a4f-a61c-975967272f39" providerId="ADAL" clId="{E7572B0F-CAE1-400E-8514-7E6AE9A49EB0}" dt="2020-07-06T18:20:54.481" v="9027" actId="1076"/>
          <ac:spMkLst>
            <pc:docMk/>
            <pc:sldMk cId="972920897" sldId="273"/>
            <ac:spMk id="71" creationId="{160D3A4F-7021-4837-A75F-0DB13DC31BEB}"/>
          </ac:spMkLst>
        </pc:spChg>
        <pc:spChg chg="add del">
          <ac:chgData name="Yu Zheng" userId="d175820e-d815-4a4f-a61c-975967272f39" providerId="ADAL" clId="{E7572B0F-CAE1-400E-8514-7E6AE9A49EB0}" dt="2020-07-06T18:21:35.479" v="9029"/>
          <ac:spMkLst>
            <pc:docMk/>
            <pc:sldMk cId="972920897" sldId="273"/>
            <ac:spMk id="72" creationId="{D0C70135-913A-467E-BC1B-66BE3B5D4B3D}"/>
          </ac:spMkLst>
        </pc:spChg>
        <pc:spChg chg="add mod">
          <ac:chgData name="Yu Zheng" userId="d175820e-d815-4a4f-a61c-975967272f39" providerId="ADAL" clId="{E7572B0F-CAE1-400E-8514-7E6AE9A49EB0}" dt="2020-07-06T22:17:33.861" v="10931" actId="1076"/>
          <ac:spMkLst>
            <pc:docMk/>
            <pc:sldMk cId="972920897" sldId="273"/>
            <ac:spMk id="85" creationId="{EC31F68A-1977-4CCC-B39E-83FBA0617948}"/>
          </ac:spMkLst>
        </pc:spChg>
        <pc:spChg chg="add del">
          <ac:chgData name="Yu Zheng" userId="d175820e-d815-4a4f-a61c-975967272f39" providerId="ADAL" clId="{E7572B0F-CAE1-400E-8514-7E6AE9A49EB0}" dt="2020-07-06T18:56:30.024" v="9215"/>
          <ac:spMkLst>
            <pc:docMk/>
            <pc:sldMk cId="972920897" sldId="273"/>
            <ac:spMk id="93" creationId="{A3A6CF79-C515-472F-BAAA-9A7765FD88C7}"/>
          </ac:spMkLst>
        </pc:spChg>
        <pc:spChg chg="add mod">
          <ac:chgData name="Yu Zheng" userId="d175820e-d815-4a4f-a61c-975967272f39" providerId="ADAL" clId="{E7572B0F-CAE1-400E-8514-7E6AE9A49EB0}" dt="2020-07-06T18:57:58.476" v="9247" actId="11529"/>
          <ac:spMkLst>
            <pc:docMk/>
            <pc:sldMk cId="972920897" sldId="273"/>
            <ac:spMk id="100" creationId="{49075194-403C-47EC-AE56-E4563C99D5F6}"/>
          </ac:spMkLst>
        </pc:spChg>
        <pc:picChg chg="del mod">
          <ac:chgData name="Yu Zheng" userId="d175820e-d815-4a4f-a61c-975967272f39" providerId="ADAL" clId="{E7572B0F-CAE1-400E-8514-7E6AE9A49EB0}" dt="2020-07-06T13:47:19.308" v="8249" actId="478"/>
          <ac:picMkLst>
            <pc:docMk/>
            <pc:sldMk cId="972920897" sldId="273"/>
            <ac:picMk id="5" creationId="{054E04E8-3778-444A-8082-9D3C8EAC699C}"/>
          </ac:picMkLst>
        </pc:picChg>
        <pc:picChg chg="del mod ord">
          <ac:chgData name="Yu Zheng" userId="d175820e-d815-4a4f-a61c-975967272f39" providerId="ADAL" clId="{E7572B0F-CAE1-400E-8514-7E6AE9A49EB0}" dt="2020-07-06T13:50:14.733" v="8275" actId="478"/>
          <ac:picMkLst>
            <pc:docMk/>
            <pc:sldMk cId="972920897" sldId="273"/>
            <ac:picMk id="5" creationId="{50056361-8674-492E-892B-6691147AF72A}"/>
          </ac:picMkLst>
        </pc:picChg>
        <pc:picChg chg="del mod ord">
          <ac:chgData name="Yu Zheng" userId="d175820e-d815-4a4f-a61c-975967272f39" providerId="ADAL" clId="{E7572B0F-CAE1-400E-8514-7E6AE9A49EB0}" dt="2020-07-06T13:50:00.377" v="8261" actId="478"/>
          <ac:picMkLst>
            <pc:docMk/>
            <pc:sldMk cId="972920897" sldId="273"/>
            <ac:picMk id="7" creationId="{C1C64EE8-C44B-42D9-B5D7-C47453DD5EFA}"/>
          </ac:picMkLst>
        </pc:picChg>
        <pc:picChg chg="del mod ord">
          <ac:chgData name="Yu Zheng" userId="d175820e-d815-4a4f-a61c-975967272f39" providerId="ADAL" clId="{E7572B0F-CAE1-400E-8514-7E6AE9A49EB0}" dt="2020-07-06T13:50:20.362" v="8287" actId="478"/>
          <ac:picMkLst>
            <pc:docMk/>
            <pc:sldMk cId="972920897" sldId="273"/>
            <ac:picMk id="8" creationId="{4371653F-0889-4CF3-A3B4-84BB3261B6E1}"/>
          </ac:picMkLst>
        </pc:picChg>
        <pc:picChg chg="del mod ord">
          <ac:chgData name="Yu Zheng" userId="d175820e-d815-4a4f-a61c-975967272f39" providerId="ADAL" clId="{E7572B0F-CAE1-400E-8514-7E6AE9A49EB0}" dt="2020-07-06T15:56:30.877" v="8623" actId="478"/>
          <ac:picMkLst>
            <pc:docMk/>
            <pc:sldMk cId="972920897" sldId="273"/>
            <ac:picMk id="10" creationId="{830701D7-1873-4BBF-9C1E-E0BA73009744}"/>
          </ac:picMkLst>
        </pc:picChg>
        <pc:picChg chg="del mod">
          <ac:chgData name="Yu Zheng" userId="d175820e-d815-4a4f-a61c-975967272f39" providerId="ADAL" clId="{E7572B0F-CAE1-400E-8514-7E6AE9A49EB0}" dt="2020-07-06T13:52:20.161" v="8307" actId="478"/>
          <ac:picMkLst>
            <pc:docMk/>
            <pc:sldMk cId="972920897" sldId="273"/>
            <ac:picMk id="13" creationId="{8F525029-9A37-4200-A14A-AB1A0F148DB9}"/>
          </ac:picMkLst>
        </pc:picChg>
        <pc:picChg chg="del mod ord">
          <ac:chgData name="Yu Zheng" userId="d175820e-d815-4a4f-a61c-975967272f39" providerId="ADAL" clId="{E7572B0F-CAE1-400E-8514-7E6AE9A49EB0}" dt="2020-07-06T15:57:15.437" v="8669" actId="478"/>
          <ac:picMkLst>
            <pc:docMk/>
            <pc:sldMk cId="972920897" sldId="273"/>
            <ac:picMk id="15" creationId="{92A6048F-9EDB-40C3-AB30-66630D19F8A0}"/>
          </ac:picMkLst>
        </pc:picChg>
        <pc:picChg chg="add del mod">
          <ac:chgData name="Yu Zheng" userId="d175820e-d815-4a4f-a61c-975967272f39" providerId="ADAL" clId="{E7572B0F-CAE1-400E-8514-7E6AE9A49EB0}" dt="2020-07-06T13:46:09.384" v="8230" actId="478"/>
          <ac:picMkLst>
            <pc:docMk/>
            <pc:sldMk cId="972920897" sldId="273"/>
            <ac:picMk id="16" creationId="{11A46960-5FA1-477A-955A-D370206FC03C}"/>
          </ac:picMkLst>
        </pc:picChg>
        <pc:picChg chg="del mod ord">
          <ac:chgData name="Yu Zheng" userId="d175820e-d815-4a4f-a61c-975967272f39" providerId="ADAL" clId="{E7572B0F-CAE1-400E-8514-7E6AE9A49EB0}" dt="2020-07-06T18:04:57.632" v="8778" actId="478"/>
          <ac:picMkLst>
            <pc:docMk/>
            <pc:sldMk cId="972920897" sldId="273"/>
            <ac:picMk id="17" creationId="{A90B7C89-CD8A-4225-A09B-F1EC381E116B}"/>
          </ac:picMkLst>
        </pc:picChg>
        <pc:picChg chg="del mod ord">
          <ac:chgData name="Yu Zheng" userId="d175820e-d815-4a4f-a61c-975967272f39" providerId="ADAL" clId="{E7572B0F-CAE1-400E-8514-7E6AE9A49EB0}" dt="2020-07-06T18:04:57.632" v="8778" actId="478"/>
          <ac:picMkLst>
            <pc:docMk/>
            <pc:sldMk cId="972920897" sldId="273"/>
            <ac:picMk id="19" creationId="{16945C98-449A-4CC3-920A-F85702A13954}"/>
          </ac:picMkLst>
        </pc:picChg>
        <pc:picChg chg="del mod ord">
          <ac:chgData name="Yu Zheng" userId="d175820e-d815-4a4f-a61c-975967272f39" providerId="ADAL" clId="{E7572B0F-CAE1-400E-8514-7E6AE9A49EB0}" dt="2020-07-06T18:04:57.632" v="8778" actId="478"/>
          <ac:picMkLst>
            <pc:docMk/>
            <pc:sldMk cId="972920897" sldId="273"/>
            <ac:picMk id="21" creationId="{C8539C2E-517E-4CA8-8877-994BC86C2144}"/>
          </ac:picMkLst>
        </pc:picChg>
        <pc:picChg chg="del">
          <ac:chgData name="Yu Zheng" userId="d175820e-d815-4a4f-a61c-975967272f39" providerId="ADAL" clId="{E7572B0F-CAE1-400E-8514-7E6AE9A49EB0}" dt="2020-07-06T13:45:34.703" v="8222" actId="478"/>
          <ac:picMkLst>
            <pc:docMk/>
            <pc:sldMk cId="972920897" sldId="273"/>
            <ac:picMk id="23" creationId="{CFF16EA0-3E9E-4D1D-A6BA-CD0FAC2AF6C9}"/>
          </ac:picMkLst>
        </pc:picChg>
        <pc:picChg chg="del mod ord">
          <ac:chgData name="Yu Zheng" userId="d175820e-d815-4a4f-a61c-975967272f39" providerId="ADAL" clId="{E7572B0F-CAE1-400E-8514-7E6AE9A49EB0}" dt="2020-07-06T18:04:57.632" v="8778" actId="478"/>
          <ac:picMkLst>
            <pc:docMk/>
            <pc:sldMk cId="972920897" sldId="273"/>
            <ac:picMk id="23" creationId="{FE0C93D7-B5AC-4915-9DEB-A940D03169C4}"/>
          </ac:picMkLst>
        </pc:picChg>
        <pc:picChg chg="del">
          <ac:chgData name="Yu Zheng" userId="d175820e-d815-4a4f-a61c-975967272f39" providerId="ADAL" clId="{E7572B0F-CAE1-400E-8514-7E6AE9A49EB0}" dt="2020-07-06T15:56:19.784" v="8600" actId="478"/>
          <ac:picMkLst>
            <pc:docMk/>
            <pc:sldMk cId="972920897" sldId="273"/>
            <ac:picMk id="26" creationId="{F72CFF6A-C162-4309-9A04-9FEC45513169}"/>
          </ac:picMkLst>
        </pc:picChg>
        <pc:picChg chg="add del mod">
          <ac:chgData name="Yu Zheng" userId="d175820e-d815-4a4f-a61c-975967272f39" providerId="ADAL" clId="{E7572B0F-CAE1-400E-8514-7E6AE9A49EB0}" dt="2020-07-06T13:54:00.526" v="8373" actId="478"/>
          <ac:picMkLst>
            <pc:docMk/>
            <pc:sldMk cId="972920897" sldId="273"/>
            <ac:picMk id="28" creationId="{02775491-8B1B-49EF-99E8-0CC54AF68DFA}"/>
          </ac:picMkLst>
        </pc:picChg>
        <pc:picChg chg="add del mod">
          <ac:chgData name="Yu Zheng" userId="d175820e-d815-4a4f-a61c-975967272f39" providerId="ADAL" clId="{E7572B0F-CAE1-400E-8514-7E6AE9A49EB0}" dt="2020-07-06T13:54:18.125" v="8389" actId="478"/>
          <ac:picMkLst>
            <pc:docMk/>
            <pc:sldMk cId="972920897" sldId="273"/>
            <ac:picMk id="29" creationId="{172FB741-DE9C-4ABF-ACD4-631BDDE0825E}"/>
          </ac:picMkLst>
        </pc:picChg>
        <pc:picChg chg="add del mod">
          <ac:chgData name="Yu Zheng" userId="d175820e-d815-4a4f-a61c-975967272f39" providerId="ADAL" clId="{E7572B0F-CAE1-400E-8514-7E6AE9A49EB0}" dt="2020-07-06T13:54:37.883" v="8404" actId="478"/>
          <ac:picMkLst>
            <pc:docMk/>
            <pc:sldMk cId="972920897" sldId="273"/>
            <ac:picMk id="30" creationId="{4DBB1104-B507-4A1A-8D6C-D355AE0D45AA}"/>
          </ac:picMkLst>
        </pc:picChg>
        <pc:picChg chg="add del mod">
          <ac:chgData name="Yu Zheng" userId="d175820e-d815-4a4f-a61c-975967272f39" providerId="ADAL" clId="{E7572B0F-CAE1-400E-8514-7E6AE9A49EB0}" dt="2020-07-06T13:54:44.608" v="8418" actId="478"/>
          <ac:picMkLst>
            <pc:docMk/>
            <pc:sldMk cId="972920897" sldId="273"/>
            <ac:picMk id="31" creationId="{BC50CD0F-4C26-43BA-A637-5337C8B9752B}"/>
          </ac:picMkLst>
        </pc:picChg>
        <pc:picChg chg="add del mod">
          <ac:chgData name="Yu Zheng" userId="d175820e-d815-4a4f-a61c-975967272f39" providerId="ADAL" clId="{E7572B0F-CAE1-400E-8514-7E6AE9A49EB0}" dt="2020-07-06T13:55:00.670" v="8443" actId="478"/>
          <ac:picMkLst>
            <pc:docMk/>
            <pc:sldMk cId="972920897" sldId="273"/>
            <ac:picMk id="32" creationId="{3FE5365A-9B05-42A3-B93C-5913C87C914C}"/>
          </ac:picMkLst>
        </pc:picChg>
        <pc:picChg chg="add del mod">
          <ac:chgData name="Yu Zheng" userId="d175820e-d815-4a4f-a61c-975967272f39" providerId="ADAL" clId="{E7572B0F-CAE1-400E-8514-7E6AE9A49EB0}" dt="2020-07-06T13:54:50.289" v="8430" actId="478"/>
          <ac:picMkLst>
            <pc:docMk/>
            <pc:sldMk cId="972920897" sldId="273"/>
            <ac:picMk id="33" creationId="{6E790E61-0927-480B-AEF0-0131E2FC4EB5}"/>
          </ac:picMkLst>
        </pc:picChg>
        <pc:picChg chg="del mod ord">
          <ac:chgData name="Yu Zheng" userId="d175820e-d815-4a4f-a61c-975967272f39" providerId="ADAL" clId="{E7572B0F-CAE1-400E-8514-7E6AE9A49EB0}" dt="2020-07-06T18:04:57.632" v="8778" actId="478"/>
          <ac:picMkLst>
            <pc:docMk/>
            <pc:sldMk cId="972920897" sldId="273"/>
            <ac:picMk id="34" creationId="{110CBE00-E088-409C-814A-57BC617ED242}"/>
          </ac:picMkLst>
        </pc:picChg>
        <pc:picChg chg="del mod ord">
          <ac:chgData name="Yu Zheng" userId="d175820e-d815-4a4f-a61c-975967272f39" providerId="ADAL" clId="{E7572B0F-CAE1-400E-8514-7E6AE9A49EB0}" dt="2020-07-06T18:04:57.632" v="8778" actId="478"/>
          <ac:picMkLst>
            <pc:docMk/>
            <pc:sldMk cId="972920897" sldId="273"/>
            <ac:picMk id="38" creationId="{68983612-D974-467A-BF46-873C20758C1C}"/>
          </ac:picMkLst>
        </pc:picChg>
        <pc:picChg chg="del mod">
          <ac:chgData name="Yu Zheng" userId="d175820e-d815-4a4f-a61c-975967272f39" providerId="ADAL" clId="{E7572B0F-CAE1-400E-8514-7E6AE9A49EB0}" dt="2020-07-06T14:01:08.401" v="8497" actId="478"/>
          <ac:picMkLst>
            <pc:docMk/>
            <pc:sldMk cId="972920897" sldId="273"/>
            <ac:picMk id="40" creationId="{7DFE3EC3-61AE-4FF5-9701-BE5FDD33103C}"/>
          </ac:picMkLst>
        </pc:picChg>
        <pc:picChg chg="del mod ord">
          <ac:chgData name="Yu Zheng" userId="d175820e-d815-4a4f-a61c-975967272f39" providerId="ADAL" clId="{E7572B0F-CAE1-400E-8514-7E6AE9A49EB0}" dt="2020-07-06T14:01:54.155" v="8509" actId="478"/>
          <ac:picMkLst>
            <pc:docMk/>
            <pc:sldMk cId="972920897" sldId="273"/>
            <ac:picMk id="42" creationId="{9FF8A8DB-3A70-4318-A35B-5457EFB997B4}"/>
          </ac:picMkLst>
        </pc:picChg>
        <pc:picChg chg="del mod">
          <ac:chgData name="Yu Zheng" userId="d175820e-d815-4a4f-a61c-975967272f39" providerId="ADAL" clId="{E7572B0F-CAE1-400E-8514-7E6AE9A49EB0}" dt="2020-07-06T15:56:18.833" v="8599" actId="478"/>
          <ac:picMkLst>
            <pc:docMk/>
            <pc:sldMk cId="972920897" sldId="273"/>
            <ac:picMk id="43" creationId="{AFF8FCD6-4B52-4257-B318-2A4D487220A8}"/>
          </ac:picMkLst>
        </pc:picChg>
        <pc:picChg chg="del mod ord">
          <ac:chgData name="Yu Zheng" userId="d175820e-d815-4a4f-a61c-975967272f39" providerId="ADAL" clId="{E7572B0F-CAE1-400E-8514-7E6AE9A49EB0}" dt="2020-07-06T15:57:31.634" v="8684" actId="478"/>
          <ac:picMkLst>
            <pc:docMk/>
            <pc:sldMk cId="972920897" sldId="273"/>
            <ac:picMk id="45" creationId="{221DF67A-E3B0-4ACE-81F1-869687324F4E}"/>
          </ac:picMkLst>
        </pc:picChg>
        <pc:picChg chg="add del mod">
          <ac:chgData name="Yu Zheng" userId="d175820e-d815-4a4f-a61c-975967272f39" providerId="ADAL" clId="{E7572B0F-CAE1-400E-8514-7E6AE9A49EB0}" dt="2020-07-06T13:58:01.676" v="8465" actId="478"/>
          <ac:picMkLst>
            <pc:docMk/>
            <pc:sldMk cId="972920897" sldId="273"/>
            <ac:picMk id="47" creationId="{53F51825-A88F-48DC-8FE9-CB103D754ABC}"/>
          </ac:picMkLst>
        </pc:picChg>
        <pc:picChg chg="del mod ord">
          <ac:chgData name="Yu Zheng" userId="d175820e-d815-4a4f-a61c-975967272f39" providerId="ADAL" clId="{E7572B0F-CAE1-400E-8514-7E6AE9A49EB0}" dt="2020-07-06T15:57:50.024" v="8690" actId="478"/>
          <ac:picMkLst>
            <pc:docMk/>
            <pc:sldMk cId="972920897" sldId="273"/>
            <ac:picMk id="48" creationId="{7586EDBD-3BB8-4ED5-9E6B-731FFEDAC6F9}"/>
          </ac:picMkLst>
        </pc:picChg>
        <pc:picChg chg="del mod ord">
          <ac:chgData name="Yu Zheng" userId="d175820e-d815-4a4f-a61c-975967272f39" providerId="ADAL" clId="{E7572B0F-CAE1-400E-8514-7E6AE9A49EB0}" dt="2020-07-06T15:56:54.638" v="8646" actId="478"/>
          <ac:picMkLst>
            <pc:docMk/>
            <pc:sldMk cId="972920897" sldId="273"/>
            <ac:picMk id="52" creationId="{0A6606E4-DF90-4628-8AB0-2DA23CF5723F}"/>
          </ac:picMkLst>
        </pc:picChg>
        <pc:picChg chg="del mod">
          <ac:chgData name="Yu Zheng" userId="d175820e-d815-4a4f-a61c-975967272f39" providerId="ADAL" clId="{E7572B0F-CAE1-400E-8514-7E6AE9A49EB0}" dt="2020-07-06T13:57:26.664" v="8444" actId="478"/>
          <ac:picMkLst>
            <pc:docMk/>
            <pc:sldMk cId="972920897" sldId="273"/>
            <ac:picMk id="54" creationId="{38FACF32-5D33-4AFB-9A7E-FA647837108D}"/>
          </ac:picMkLst>
        </pc:picChg>
        <pc:picChg chg="del mod ord">
          <ac:chgData name="Yu Zheng" userId="d175820e-d815-4a4f-a61c-975967272f39" providerId="ADAL" clId="{E7572B0F-CAE1-400E-8514-7E6AE9A49EB0}" dt="2020-07-06T18:04:57.632" v="8778" actId="478"/>
          <ac:picMkLst>
            <pc:docMk/>
            <pc:sldMk cId="972920897" sldId="273"/>
            <ac:picMk id="55" creationId="{9F7B6E55-9ABA-4089-ACE0-8D879239E2FD}"/>
          </ac:picMkLst>
        </pc:picChg>
        <pc:picChg chg="add del mod">
          <ac:chgData name="Yu Zheng" userId="d175820e-d815-4a4f-a61c-975967272f39" providerId="ADAL" clId="{E7572B0F-CAE1-400E-8514-7E6AE9A49EB0}" dt="2020-07-06T13:58:40.244" v="8471" actId="478"/>
          <ac:picMkLst>
            <pc:docMk/>
            <pc:sldMk cId="972920897" sldId="273"/>
            <ac:picMk id="56" creationId="{42EC5FA2-B8B1-4633-BEB3-B8C323EAB874}"/>
          </ac:picMkLst>
        </pc:picChg>
        <pc:picChg chg="del mod ord">
          <ac:chgData name="Yu Zheng" userId="d175820e-d815-4a4f-a61c-975967272f39" providerId="ADAL" clId="{E7572B0F-CAE1-400E-8514-7E6AE9A49EB0}" dt="2020-07-06T18:04:57.632" v="8778" actId="478"/>
          <ac:picMkLst>
            <pc:docMk/>
            <pc:sldMk cId="972920897" sldId="273"/>
            <ac:picMk id="58" creationId="{F2D4292D-3E64-4EC4-AF18-391E721C3955}"/>
          </ac:picMkLst>
        </pc:picChg>
        <pc:picChg chg="del mod ord">
          <ac:chgData name="Yu Zheng" userId="d175820e-d815-4a4f-a61c-975967272f39" providerId="ADAL" clId="{E7572B0F-CAE1-400E-8514-7E6AE9A49EB0}" dt="2020-07-06T18:04:42.209" v="8775" actId="478"/>
          <ac:picMkLst>
            <pc:docMk/>
            <pc:sldMk cId="972920897" sldId="273"/>
            <ac:picMk id="60" creationId="{934389BC-323A-41A5-9685-7E4852FFAFA8}"/>
          </ac:picMkLst>
        </pc:picChg>
        <pc:picChg chg="add del mod">
          <ac:chgData name="Yu Zheng" userId="d175820e-d815-4a4f-a61c-975967272f39" providerId="ADAL" clId="{E7572B0F-CAE1-400E-8514-7E6AE9A49EB0}" dt="2020-07-06T16:00:41.714" v="8729" actId="478"/>
          <ac:picMkLst>
            <pc:docMk/>
            <pc:sldMk cId="972920897" sldId="273"/>
            <ac:picMk id="63" creationId="{EABD1BFF-1C20-4144-A5F7-F2D4BC057976}"/>
          </ac:picMkLst>
        </pc:picChg>
        <pc:picChg chg="del mod ord">
          <ac:chgData name="Yu Zheng" userId="d175820e-d815-4a4f-a61c-975967272f39" providerId="ADAL" clId="{E7572B0F-CAE1-400E-8514-7E6AE9A49EB0}" dt="2020-07-06T18:04:51.331" v="8777" actId="478"/>
          <ac:picMkLst>
            <pc:docMk/>
            <pc:sldMk cId="972920897" sldId="273"/>
            <ac:picMk id="64" creationId="{C6B6828A-B010-4ED0-963A-611BBA170CDB}"/>
          </ac:picMkLst>
        </pc:picChg>
        <pc:picChg chg="del mod">
          <ac:chgData name="Yu Zheng" userId="d175820e-d815-4a4f-a61c-975967272f39" providerId="ADAL" clId="{E7572B0F-CAE1-400E-8514-7E6AE9A49EB0}" dt="2020-07-06T15:57:53.688" v="8693" actId="478"/>
          <ac:picMkLst>
            <pc:docMk/>
            <pc:sldMk cId="972920897" sldId="273"/>
            <ac:picMk id="66" creationId="{094442A3-BF8F-4A06-BAA5-32D640A82A0E}"/>
          </ac:picMkLst>
        </pc:picChg>
        <pc:picChg chg="mod">
          <ac:chgData name="Yu Zheng" userId="d175820e-d815-4a4f-a61c-975967272f39" providerId="ADAL" clId="{E7572B0F-CAE1-400E-8514-7E6AE9A49EB0}" dt="2020-07-06T18:21:46.018" v="9036" actId="1076"/>
          <ac:picMkLst>
            <pc:docMk/>
            <pc:sldMk cId="972920897" sldId="273"/>
            <ac:picMk id="74" creationId="{14B3B18C-228D-464A-9F97-8585D77E4F96}"/>
          </ac:picMkLst>
        </pc:picChg>
        <pc:picChg chg="mod">
          <ac:chgData name="Yu Zheng" userId="d175820e-d815-4a4f-a61c-975967272f39" providerId="ADAL" clId="{E7572B0F-CAE1-400E-8514-7E6AE9A49EB0}" dt="2020-07-06T18:23:14.556" v="9043" actId="1076"/>
          <ac:picMkLst>
            <pc:docMk/>
            <pc:sldMk cId="972920897" sldId="273"/>
            <ac:picMk id="76" creationId="{D0BBF857-E4A6-4FF6-B037-B7F42412AB3E}"/>
          </ac:picMkLst>
        </pc:picChg>
        <pc:picChg chg="add del mod">
          <ac:chgData name="Yu Zheng" userId="d175820e-d815-4a4f-a61c-975967272f39" providerId="ADAL" clId="{E7572B0F-CAE1-400E-8514-7E6AE9A49EB0}" dt="2020-07-06T22:17:34.710" v="10933" actId="478"/>
          <ac:picMkLst>
            <pc:docMk/>
            <pc:sldMk cId="972920897" sldId="273"/>
            <ac:picMk id="78" creationId="{CAEBBA4D-A4AA-4596-9582-F8E88BEDEB28}"/>
          </ac:picMkLst>
        </pc:picChg>
        <pc:picChg chg="add del mod">
          <ac:chgData name="Yu Zheng" userId="d175820e-d815-4a4f-a61c-975967272f39" providerId="ADAL" clId="{E7572B0F-CAE1-400E-8514-7E6AE9A49EB0}" dt="2020-07-06T22:17:34.278" v="10932" actId="478"/>
          <ac:picMkLst>
            <pc:docMk/>
            <pc:sldMk cId="972920897" sldId="273"/>
            <ac:picMk id="80" creationId="{CAD08203-28EC-465F-A5F0-37C87E08F4E3}"/>
          </ac:picMkLst>
        </pc:picChg>
        <pc:picChg chg="add del mod">
          <ac:chgData name="Yu Zheng" userId="d175820e-d815-4a4f-a61c-975967272f39" providerId="ADAL" clId="{E7572B0F-CAE1-400E-8514-7E6AE9A49EB0}" dt="2020-07-06T22:17:35.029" v="10934" actId="478"/>
          <ac:picMkLst>
            <pc:docMk/>
            <pc:sldMk cId="972920897" sldId="273"/>
            <ac:picMk id="82" creationId="{8113A880-8C3F-442E-A34E-B97C6F105069}"/>
          </ac:picMkLst>
        </pc:picChg>
        <pc:picChg chg="mod">
          <ac:chgData name="Yu Zheng" userId="d175820e-d815-4a4f-a61c-975967272f39" providerId="ADAL" clId="{E7572B0F-CAE1-400E-8514-7E6AE9A49EB0}" dt="2020-07-06T22:17:33.861" v="10931" actId="1076"/>
          <ac:picMkLst>
            <pc:docMk/>
            <pc:sldMk cId="972920897" sldId="273"/>
            <ac:picMk id="84" creationId="{6EFEC0F8-BF12-4E18-9EEE-3F8BC1E128E2}"/>
          </ac:picMkLst>
        </pc:picChg>
        <pc:picChg chg="add del mod">
          <ac:chgData name="Yu Zheng" userId="d175820e-d815-4a4f-a61c-975967272f39" providerId="ADAL" clId="{E7572B0F-CAE1-400E-8514-7E6AE9A49EB0}" dt="2020-07-06T18:35:14.735" v="9131" actId="478"/>
          <ac:picMkLst>
            <pc:docMk/>
            <pc:sldMk cId="972920897" sldId="273"/>
            <ac:picMk id="86" creationId="{DAA98160-BD1E-4EDF-A9C7-542743403F6C}"/>
          </ac:picMkLst>
        </pc:picChg>
        <pc:picChg chg="del mod">
          <ac:chgData name="Yu Zheng" userId="d175820e-d815-4a4f-a61c-975967272f39" providerId="ADAL" clId="{E7572B0F-CAE1-400E-8514-7E6AE9A49EB0}" dt="2020-07-06T18:55:33.223" v="9200" actId="478"/>
          <ac:picMkLst>
            <pc:docMk/>
            <pc:sldMk cId="972920897" sldId="273"/>
            <ac:picMk id="88" creationId="{69A06702-16DC-4040-B955-BBF34A1783A1}"/>
          </ac:picMkLst>
        </pc:picChg>
        <pc:picChg chg="del mod ord">
          <ac:chgData name="Yu Zheng" userId="d175820e-d815-4a4f-a61c-975967272f39" providerId="ADAL" clId="{E7572B0F-CAE1-400E-8514-7E6AE9A49EB0}" dt="2020-07-06T18:55:57.904" v="9212" actId="478"/>
          <ac:picMkLst>
            <pc:docMk/>
            <pc:sldMk cId="972920897" sldId="273"/>
            <ac:picMk id="90" creationId="{EFC59871-4831-40DD-BEE0-DC6ADCA9752C}"/>
          </ac:picMkLst>
        </pc:picChg>
        <pc:picChg chg="mod ord">
          <ac:chgData name="Yu Zheng" userId="d175820e-d815-4a4f-a61c-975967272f39" providerId="ADAL" clId="{E7572B0F-CAE1-400E-8514-7E6AE9A49EB0}" dt="2020-07-06T18:56:53.575" v="9236" actId="1076"/>
          <ac:picMkLst>
            <pc:docMk/>
            <pc:sldMk cId="972920897" sldId="273"/>
            <ac:picMk id="92" creationId="{96801609-902C-4ACA-893A-E3CD3723AB1D}"/>
          </ac:picMkLst>
        </pc:picChg>
        <pc:picChg chg="del mod">
          <ac:chgData name="Yu Zheng" userId="d175820e-d815-4a4f-a61c-975967272f39" providerId="ADAL" clId="{E7572B0F-CAE1-400E-8514-7E6AE9A49EB0}" dt="2020-07-06T18:56:47.830" v="9234" actId="478"/>
          <ac:picMkLst>
            <pc:docMk/>
            <pc:sldMk cId="972920897" sldId="273"/>
            <ac:picMk id="95" creationId="{8DED9065-B49E-485C-AAF1-CA803ACD16EE}"/>
          </ac:picMkLst>
        </pc:picChg>
        <pc:picChg chg="mod ord">
          <ac:chgData name="Yu Zheng" userId="d175820e-d815-4a4f-a61c-975967272f39" providerId="ADAL" clId="{E7572B0F-CAE1-400E-8514-7E6AE9A49EB0}" dt="2020-07-06T18:57:40.588" v="9245" actId="1076"/>
          <ac:picMkLst>
            <pc:docMk/>
            <pc:sldMk cId="972920897" sldId="273"/>
            <ac:picMk id="97" creationId="{45B715C2-4B8E-4043-8D7B-000F363CA353}"/>
          </ac:picMkLst>
        </pc:picChg>
        <pc:picChg chg="mod">
          <ac:chgData name="Yu Zheng" userId="d175820e-d815-4a4f-a61c-975967272f39" providerId="ADAL" clId="{E7572B0F-CAE1-400E-8514-7E6AE9A49EB0}" dt="2020-07-06T18:57:41.555" v="9246" actId="1076"/>
          <ac:picMkLst>
            <pc:docMk/>
            <pc:sldMk cId="972920897" sldId="273"/>
            <ac:picMk id="99" creationId="{2C96A03A-3995-49B6-B06E-7CA8B7F25E26}"/>
          </ac:picMkLst>
        </pc:picChg>
        <pc:picChg chg="del mod">
          <ac:chgData name="Yu Zheng" userId="d175820e-d815-4a4f-a61c-975967272f39" providerId="ADAL" clId="{E7572B0F-CAE1-400E-8514-7E6AE9A49EB0}" dt="2020-07-06T19:06:24.602" v="9275" actId="478"/>
          <ac:picMkLst>
            <pc:docMk/>
            <pc:sldMk cId="972920897" sldId="273"/>
            <ac:picMk id="102" creationId="{FF515FA8-6A1C-494E-B1E0-842F017F9539}"/>
          </ac:picMkLst>
        </pc:picChg>
        <pc:picChg chg="mod">
          <ac:chgData name="Yu Zheng" userId="d175820e-d815-4a4f-a61c-975967272f39" providerId="ADAL" clId="{E7572B0F-CAE1-400E-8514-7E6AE9A49EB0}" dt="2020-07-06T19:06:03.783" v="9262" actId="1076"/>
          <ac:picMkLst>
            <pc:docMk/>
            <pc:sldMk cId="972920897" sldId="273"/>
            <ac:picMk id="104" creationId="{32E557D8-F666-4388-8E7D-3DBE6DFFFAD0}"/>
          </ac:picMkLst>
        </pc:picChg>
        <pc:picChg chg="mod ord">
          <ac:chgData name="Yu Zheng" userId="d175820e-d815-4a4f-a61c-975967272f39" providerId="ADAL" clId="{E7572B0F-CAE1-400E-8514-7E6AE9A49EB0}" dt="2020-07-06T19:06:24.601" v="9274" actId="108"/>
          <ac:picMkLst>
            <pc:docMk/>
            <pc:sldMk cId="972920897" sldId="273"/>
            <ac:picMk id="106" creationId="{EBE67009-2424-46ED-8A2E-291D8F28099A}"/>
          </ac:picMkLst>
        </pc:picChg>
      </pc:sldChg>
      <pc:sldChg chg="modSp add del">
        <pc:chgData name="Yu Zheng" userId="d175820e-d815-4a4f-a61c-975967272f39" providerId="ADAL" clId="{E7572B0F-CAE1-400E-8514-7E6AE9A49EB0}" dt="2020-07-06T18:53:59.361" v="9181" actId="2696"/>
        <pc:sldMkLst>
          <pc:docMk/>
          <pc:sldMk cId="1546536382" sldId="274"/>
        </pc:sldMkLst>
        <pc:spChg chg="mod">
          <ac:chgData name="Yu Zheng" userId="d175820e-d815-4a4f-a61c-975967272f39" providerId="ADAL" clId="{E7572B0F-CAE1-400E-8514-7E6AE9A49EB0}" dt="2020-07-06T18:52:26.902" v="9170" actId="1076"/>
          <ac:spMkLst>
            <pc:docMk/>
            <pc:sldMk cId="1546536382" sldId="274"/>
            <ac:spMk id="85" creationId="{EC31F68A-1977-4CCC-B39E-83FBA0617948}"/>
          </ac:spMkLst>
        </pc:spChg>
        <pc:picChg chg="mod">
          <ac:chgData name="Yu Zheng" userId="d175820e-d815-4a4f-a61c-975967272f39" providerId="ADAL" clId="{E7572B0F-CAE1-400E-8514-7E6AE9A49EB0}" dt="2020-07-06T18:52:24.123" v="9169" actId="1076"/>
          <ac:picMkLst>
            <pc:docMk/>
            <pc:sldMk cId="1546536382" sldId="274"/>
            <ac:picMk id="84" creationId="{6EFEC0F8-BF12-4E18-9EEE-3F8BC1E128E2}"/>
          </ac:picMkLst>
        </pc:picChg>
      </pc:sldChg>
      <pc:sldChg chg="addSp delSp modSp add">
        <pc:chgData name="Yu Zheng" userId="d175820e-d815-4a4f-a61c-975967272f39" providerId="ADAL" clId="{E7572B0F-CAE1-400E-8514-7E6AE9A49EB0}" dt="2020-07-06T19:19:03.399" v="9498" actId="1076"/>
        <pc:sldMkLst>
          <pc:docMk/>
          <pc:sldMk cId="3724036334" sldId="274"/>
        </pc:sldMkLst>
        <pc:spChg chg="add mod">
          <ac:chgData name="Yu Zheng" userId="d175820e-d815-4a4f-a61c-975967272f39" providerId="ADAL" clId="{E7572B0F-CAE1-400E-8514-7E6AE9A49EB0}" dt="2020-07-06T19:19:03.399" v="9498" actId="1076"/>
          <ac:spMkLst>
            <pc:docMk/>
            <pc:sldMk cId="3724036334" sldId="274"/>
            <ac:spMk id="29" creationId="{9F0DB1AC-1BEC-4626-9062-36696971F5ED}"/>
          </ac:spMkLst>
        </pc:spChg>
        <pc:spChg chg="add del mod">
          <ac:chgData name="Yu Zheng" userId="d175820e-d815-4a4f-a61c-975967272f39" providerId="ADAL" clId="{E7572B0F-CAE1-400E-8514-7E6AE9A49EB0}" dt="2020-07-06T19:16:03.937" v="9372" actId="478"/>
          <ac:spMkLst>
            <pc:docMk/>
            <pc:sldMk cId="3724036334" sldId="274"/>
            <ac:spMk id="31" creationId="{E5A95EDC-63D4-4F1C-901E-E92B1F17AD2E}"/>
          </ac:spMkLst>
        </pc:spChg>
        <pc:spChg chg="del">
          <ac:chgData name="Yu Zheng" userId="d175820e-d815-4a4f-a61c-975967272f39" providerId="ADAL" clId="{E7572B0F-CAE1-400E-8514-7E6AE9A49EB0}" dt="2020-07-06T19:11:48.639" v="9292" actId="478"/>
          <ac:spMkLst>
            <pc:docMk/>
            <pc:sldMk cId="3724036334" sldId="274"/>
            <ac:spMk id="65" creationId="{FB24005D-8F72-46E7-B21F-06AFC7EBC3F9}"/>
          </ac:spMkLst>
        </pc:spChg>
        <pc:spChg chg="del">
          <ac:chgData name="Yu Zheng" userId="d175820e-d815-4a4f-a61c-975967272f39" providerId="ADAL" clId="{E7572B0F-CAE1-400E-8514-7E6AE9A49EB0}" dt="2020-07-06T19:11:48.639" v="9292" actId="478"/>
          <ac:spMkLst>
            <pc:docMk/>
            <pc:sldMk cId="3724036334" sldId="274"/>
            <ac:spMk id="67" creationId="{A5014C2C-8C61-4869-825B-12F61B8A7479}"/>
          </ac:spMkLst>
        </pc:spChg>
        <pc:spChg chg="del">
          <ac:chgData name="Yu Zheng" userId="d175820e-d815-4a4f-a61c-975967272f39" providerId="ADAL" clId="{E7572B0F-CAE1-400E-8514-7E6AE9A49EB0}" dt="2020-07-06T19:11:48.639" v="9292" actId="478"/>
          <ac:spMkLst>
            <pc:docMk/>
            <pc:sldMk cId="3724036334" sldId="274"/>
            <ac:spMk id="68" creationId="{8FF1BACC-EE62-434B-96C3-01F92D0A27EC}"/>
          </ac:spMkLst>
        </pc:spChg>
        <pc:spChg chg="mod">
          <ac:chgData name="Yu Zheng" userId="d175820e-d815-4a4f-a61c-975967272f39" providerId="ADAL" clId="{E7572B0F-CAE1-400E-8514-7E6AE9A49EB0}" dt="2020-07-06T19:08:13.933" v="9291" actId="20577"/>
          <ac:spMkLst>
            <pc:docMk/>
            <pc:sldMk cId="3724036334" sldId="274"/>
            <ac:spMk id="70" creationId="{A43959E0-1D21-4D7F-8270-D3CF348DCA99}"/>
          </ac:spMkLst>
        </pc:spChg>
        <pc:spChg chg="del">
          <ac:chgData name="Yu Zheng" userId="d175820e-d815-4a4f-a61c-975967272f39" providerId="ADAL" clId="{E7572B0F-CAE1-400E-8514-7E6AE9A49EB0}" dt="2020-07-06T19:11:48.639" v="9292" actId="478"/>
          <ac:spMkLst>
            <pc:docMk/>
            <pc:sldMk cId="3724036334" sldId="274"/>
            <ac:spMk id="71" creationId="{160D3A4F-7021-4837-A75F-0DB13DC31BEB}"/>
          </ac:spMkLst>
        </pc:spChg>
        <pc:spChg chg="del">
          <ac:chgData name="Yu Zheng" userId="d175820e-d815-4a4f-a61c-975967272f39" providerId="ADAL" clId="{E7572B0F-CAE1-400E-8514-7E6AE9A49EB0}" dt="2020-07-06T19:11:48.639" v="9292" actId="478"/>
          <ac:spMkLst>
            <pc:docMk/>
            <pc:sldMk cId="3724036334" sldId="274"/>
            <ac:spMk id="85" creationId="{EC31F68A-1977-4CCC-B39E-83FBA0617948}"/>
          </ac:spMkLst>
        </pc:spChg>
        <pc:spChg chg="del">
          <ac:chgData name="Yu Zheng" userId="d175820e-d815-4a4f-a61c-975967272f39" providerId="ADAL" clId="{E7572B0F-CAE1-400E-8514-7E6AE9A49EB0}" dt="2020-07-06T19:11:48.639" v="9292" actId="478"/>
          <ac:spMkLst>
            <pc:docMk/>
            <pc:sldMk cId="3724036334" sldId="274"/>
            <ac:spMk id="100" creationId="{49075194-403C-47EC-AE56-E4563C99D5F6}"/>
          </ac:spMkLst>
        </pc:spChg>
        <pc:picChg chg="mod">
          <ac:chgData name="Yu Zheng" userId="d175820e-d815-4a4f-a61c-975967272f39" providerId="ADAL" clId="{E7572B0F-CAE1-400E-8514-7E6AE9A49EB0}" dt="2020-07-06T19:12:23.053" v="9301" actId="1076"/>
          <ac:picMkLst>
            <pc:docMk/>
            <pc:sldMk cId="3724036334" sldId="274"/>
            <ac:picMk id="4" creationId="{FCA3348F-C8D6-4FCE-8371-BF447A1647FE}"/>
          </ac:picMkLst>
        </pc:picChg>
        <pc:picChg chg="del mod">
          <ac:chgData name="Yu Zheng" userId="d175820e-d815-4a4f-a61c-975967272f39" providerId="ADAL" clId="{E7572B0F-CAE1-400E-8514-7E6AE9A49EB0}" dt="2020-07-06T19:13:35.195" v="9320" actId="478"/>
          <ac:picMkLst>
            <pc:docMk/>
            <pc:sldMk cId="3724036334" sldId="274"/>
            <ac:picMk id="6" creationId="{6606AEFA-CF2B-46CA-8635-22B22D734E2B}"/>
          </ac:picMkLst>
        </pc:picChg>
        <pc:picChg chg="mod ord">
          <ac:chgData name="Yu Zheng" userId="d175820e-d815-4a4f-a61c-975967272f39" providerId="ADAL" clId="{E7572B0F-CAE1-400E-8514-7E6AE9A49EB0}" dt="2020-07-06T19:13:45.224" v="9321" actId="1076"/>
          <ac:picMkLst>
            <pc:docMk/>
            <pc:sldMk cId="3724036334" sldId="274"/>
            <ac:picMk id="8" creationId="{7D82679A-BA98-447C-A3B6-66B989B4AF5A}"/>
          </ac:picMkLst>
        </pc:picChg>
        <pc:picChg chg="add del mod">
          <ac:chgData name="Yu Zheng" userId="d175820e-d815-4a4f-a61c-975967272f39" providerId="ADAL" clId="{E7572B0F-CAE1-400E-8514-7E6AE9A49EB0}" dt="2020-07-06T19:16:02.532" v="9371" actId="478"/>
          <ac:picMkLst>
            <pc:docMk/>
            <pc:sldMk cId="3724036334" sldId="274"/>
            <ac:picMk id="9" creationId="{57A29A1A-08F5-48DF-8FBC-046BF66AE172}"/>
          </ac:picMkLst>
        </pc:picChg>
        <pc:picChg chg="add del mod">
          <ac:chgData name="Yu Zheng" userId="d175820e-d815-4a4f-a61c-975967272f39" providerId="ADAL" clId="{E7572B0F-CAE1-400E-8514-7E6AE9A49EB0}" dt="2020-07-06T19:16:04.418" v="9373" actId="478"/>
          <ac:picMkLst>
            <pc:docMk/>
            <pc:sldMk cId="3724036334" sldId="274"/>
            <ac:picMk id="28" creationId="{554AD869-A149-46AD-BBAF-B727C3D5090A}"/>
          </ac:picMkLst>
        </pc:picChg>
        <pc:picChg chg="del">
          <ac:chgData name="Yu Zheng" userId="d175820e-d815-4a4f-a61c-975967272f39" providerId="ADAL" clId="{E7572B0F-CAE1-400E-8514-7E6AE9A49EB0}" dt="2020-07-06T19:11:48.639" v="9292" actId="478"/>
          <ac:picMkLst>
            <pc:docMk/>
            <pc:sldMk cId="3724036334" sldId="274"/>
            <ac:picMk id="74" creationId="{14B3B18C-228D-464A-9F97-8585D77E4F96}"/>
          </ac:picMkLst>
        </pc:picChg>
        <pc:picChg chg="del">
          <ac:chgData name="Yu Zheng" userId="d175820e-d815-4a4f-a61c-975967272f39" providerId="ADAL" clId="{E7572B0F-CAE1-400E-8514-7E6AE9A49EB0}" dt="2020-07-06T19:11:48.639" v="9292" actId="478"/>
          <ac:picMkLst>
            <pc:docMk/>
            <pc:sldMk cId="3724036334" sldId="274"/>
            <ac:picMk id="76" creationId="{D0BBF857-E4A6-4FF6-B037-B7F42412AB3E}"/>
          </ac:picMkLst>
        </pc:picChg>
        <pc:picChg chg="del">
          <ac:chgData name="Yu Zheng" userId="d175820e-d815-4a4f-a61c-975967272f39" providerId="ADAL" clId="{E7572B0F-CAE1-400E-8514-7E6AE9A49EB0}" dt="2020-07-06T19:11:48.639" v="9292" actId="478"/>
          <ac:picMkLst>
            <pc:docMk/>
            <pc:sldMk cId="3724036334" sldId="274"/>
            <ac:picMk id="78" creationId="{CAEBBA4D-A4AA-4596-9582-F8E88BEDEB28}"/>
          </ac:picMkLst>
        </pc:picChg>
        <pc:picChg chg="del">
          <ac:chgData name="Yu Zheng" userId="d175820e-d815-4a4f-a61c-975967272f39" providerId="ADAL" clId="{E7572B0F-CAE1-400E-8514-7E6AE9A49EB0}" dt="2020-07-06T19:11:48.639" v="9292" actId="478"/>
          <ac:picMkLst>
            <pc:docMk/>
            <pc:sldMk cId="3724036334" sldId="274"/>
            <ac:picMk id="80" creationId="{CAD08203-28EC-465F-A5F0-37C87E08F4E3}"/>
          </ac:picMkLst>
        </pc:picChg>
        <pc:picChg chg="del">
          <ac:chgData name="Yu Zheng" userId="d175820e-d815-4a4f-a61c-975967272f39" providerId="ADAL" clId="{E7572B0F-CAE1-400E-8514-7E6AE9A49EB0}" dt="2020-07-06T19:11:48.639" v="9292" actId="478"/>
          <ac:picMkLst>
            <pc:docMk/>
            <pc:sldMk cId="3724036334" sldId="274"/>
            <ac:picMk id="82" creationId="{8113A880-8C3F-442E-A34E-B97C6F105069}"/>
          </ac:picMkLst>
        </pc:picChg>
        <pc:picChg chg="del">
          <ac:chgData name="Yu Zheng" userId="d175820e-d815-4a4f-a61c-975967272f39" providerId="ADAL" clId="{E7572B0F-CAE1-400E-8514-7E6AE9A49EB0}" dt="2020-07-06T19:11:48.639" v="9292" actId="478"/>
          <ac:picMkLst>
            <pc:docMk/>
            <pc:sldMk cId="3724036334" sldId="274"/>
            <ac:picMk id="84" creationId="{6EFEC0F8-BF12-4E18-9EEE-3F8BC1E128E2}"/>
          </ac:picMkLst>
        </pc:picChg>
        <pc:picChg chg="del">
          <ac:chgData name="Yu Zheng" userId="d175820e-d815-4a4f-a61c-975967272f39" providerId="ADAL" clId="{E7572B0F-CAE1-400E-8514-7E6AE9A49EB0}" dt="2020-07-06T19:11:48.639" v="9292" actId="478"/>
          <ac:picMkLst>
            <pc:docMk/>
            <pc:sldMk cId="3724036334" sldId="274"/>
            <ac:picMk id="92" creationId="{96801609-902C-4ACA-893A-E3CD3723AB1D}"/>
          </ac:picMkLst>
        </pc:picChg>
        <pc:picChg chg="del">
          <ac:chgData name="Yu Zheng" userId="d175820e-d815-4a4f-a61c-975967272f39" providerId="ADAL" clId="{E7572B0F-CAE1-400E-8514-7E6AE9A49EB0}" dt="2020-07-06T19:11:48.639" v="9292" actId="478"/>
          <ac:picMkLst>
            <pc:docMk/>
            <pc:sldMk cId="3724036334" sldId="274"/>
            <ac:picMk id="97" creationId="{45B715C2-4B8E-4043-8D7B-000F363CA353}"/>
          </ac:picMkLst>
        </pc:picChg>
        <pc:picChg chg="del">
          <ac:chgData name="Yu Zheng" userId="d175820e-d815-4a4f-a61c-975967272f39" providerId="ADAL" clId="{E7572B0F-CAE1-400E-8514-7E6AE9A49EB0}" dt="2020-07-06T19:11:48.639" v="9292" actId="478"/>
          <ac:picMkLst>
            <pc:docMk/>
            <pc:sldMk cId="3724036334" sldId="274"/>
            <ac:picMk id="99" creationId="{2C96A03A-3995-49B6-B06E-7CA8B7F25E26}"/>
          </ac:picMkLst>
        </pc:picChg>
        <pc:picChg chg="del">
          <ac:chgData name="Yu Zheng" userId="d175820e-d815-4a4f-a61c-975967272f39" providerId="ADAL" clId="{E7572B0F-CAE1-400E-8514-7E6AE9A49EB0}" dt="2020-07-06T19:11:48.639" v="9292" actId="478"/>
          <ac:picMkLst>
            <pc:docMk/>
            <pc:sldMk cId="3724036334" sldId="274"/>
            <ac:picMk id="104" creationId="{32E557D8-F666-4388-8E7D-3DBE6DFFFAD0}"/>
          </ac:picMkLst>
        </pc:picChg>
        <pc:picChg chg="del">
          <ac:chgData name="Yu Zheng" userId="d175820e-d815-4a4f-a61c-975967272f39" providerId="ADAL" clId="{E7572B0F-CAE1-400E-8514-7E6AE9A49EB0}" dt="2020-07-06T19:11:48.639" v="9292" actId="478"/>
          <ac:picMkLst>
            <pc:docMk/>
            <pc:sldMk cId="3724036334" sldId="274"/>
            <ac:picMk id="106" creationId="{EBE67009-2424-46ED-8A2E-291D8F28099A}"/>
          </ac:picMkLst>
        </pc:picChg>
      </pc:sldChg>
      <pc:sldChg chg="addSp delSp modSp add">
        <pc:chgData name="Yu Zheng" userId="d175820e-d815-4a4f-a61c-975967272f39" providerId="ADAL" clId="{E7572B0F-CAE1-400E-8514-7E6AE9A49EB0}" dt="2020-07-06T19:29:48.553" v="9902" actId="20577"/>
        <pc:sldMkLst>
          <pc:docMk/>
          <pc:sldMk cId="2073206825" sldId="275"/>
        </pc:sldMkLst>
        <pc:spChg chg="add mod">
          <ac:chgData name="Yu Zheng" userId="d175820e-d815-4a4f-a61c-975967272f39" providerId="ADAL" clId="{E7572B0F-CAE1-400E-8514-7E6AE9A49EB0}" dt="2020-07-06T19:21:25.300" v="9608" actId="1076"/>
          <ac:spMkLst>
            <pc:docMk/>
            <pc:sldMk cId="2073206825" sldId="275"/>
            <ac:spMk id="2" creationId="{77D7271A-CB27-46E5-A6E3-09E1BA8F9995}"/>
          </ac:spMkLst>
        </pc:spChg>
        <pc:spChg chg="del">
          <ac:chgData name="Yu Zheng" userId="d175820e-d815-4a4f-a61c-975967272f39" providerId="ADAL" clId="{E7572B0F-CAE1-400E-8514-7E6AE9A49EB0}" dt="2020-07-06T19:19:57.471" v="9516" actId="478"/>
          <ac:spMkLst>
            <pc:docMk/>
            <pc:sldMk cId="2073206825" sldId="275"/>
            <ac:spMk id="3" creationId="{A4BBE81C-2EBA-4699-99AC-E81F0211F704}"/>
          </ac:spMkLst>
        </pc:spChg>
        <pc:spChg chg="add mod">
          <ac:chgData name="Yu Zheng" userId="d175820e-d815-4a4f-a61c-975967272f39" providerId="ADAL" clId="{E7572B0F-CAE1-400E-8514-7E6AE9A49EB0}" dt="2020-07-06T19:23:43.497" v="9737" actId="1076"/>
          <ac:spMkLst>
            <pc:docMk/>
            <pc:sldMk cId="2073206825" sldId="275"/>
            <ac:spMk id="5" creationId="{E3172B24-DC7C-48B1-8475-4A5146064202}"/>
          </ac:spMkLst>
        </pc:spChg>
        <pc:spChg chg="add mod">
          <ac:chgData name="Yu Zheng" userId="d175820e-d815-4a4f-a61c-975967272f39" providerId="ADAL" clId="{E7572B0F-CAE1-400E-8514-7E6AE9A49EB0}" dt="2020-07-06T19:29:48.553" v="9902" actId="20577"/>
          <ac:spMkLst>
            <pc:docMk/>
            <pc:sldMk cId="2073206825" sldId="275"/>
            <ac:spMk id="10" creationId="{7518AF77-0E75-407F-AFF8-766723AE84ED}"/>
          </ac:spMkLst>
        </pc:spChg>
        <pc:spChg chg="mod">
          <ac:chgData name="Yu Zheng" userId="d175820e-d815-4a4f-a61c-975967272f39" providerId="ADAL" clId="{E7572B0F-CAE1-400E-8514-7E6AE9A49EB0}" dt="2020-07-06T19:20:09.078" v="9521" actId="1076"/>
          <ac:spMkLst>
            <pc:docMk/>
            <pc:sldMk cId="2073206825" sldId="275"/>
            <ac:spMk id="11" creationId="{99FBAD07-4670-4993-A774-C840521036A9}"/>
          </ac:spMkLst>
        </pc:spChg>
        <pc:spChg chg="add mod">
          <ac:chgData name="Yu Zheng" userId="d175820e-d815-4a4f-a61c-975967272f39" providerId="ADAL" clId="{E7572B0F-CAE1-400E-8514-7E6AE9A49EB0}" dt="2020-07-06T19:25:52.289" v="9872" actId="1076"/>
          <ac:spMkLst>
            <pc:docMk/>
            <pc:sldMk cId="2073206825" sldId="275"/>
            <ac:spMk id="12" creationId="{53BDADBA-A371-4C80-8C11-902105DD4C8D}"/>
          </ac:spMkLst>
        </pc:spChg>
        <pc:spChg chg="add mod">
          <ac:chgData name="Yu Zheng" userId="d175820e-d815-4a4f-a61c-975967272f39" providerId="ADAL" clId="{E7572B0F-CAE1-400E-8514-7E6AE9A49EB0}" dt="2020-07-06T19:25:43.076" v="9869" actId="1076"/>
          <ac:spMkLst>
            <pc:docMk/>
            <pc:sldMk cId="2073206825" sldId="275"/>
            <ac:spMk id="16" creationId="{7667F164-4638-4BD1-87AA-9D0337A07769}"/>
          </ac:spMkLst>
        </pc:spChg>
        <pc:spChg chg="del">
          <ac:chgData name="Yu Zheng" userId="d175820e-d815-4a4f-a61c-975967272f39" providerId="ADAL" clId="{E7572B0F-CAE1-400E-8514-7E6AE9A49EB0}" dt="2020-07-06T19:20:01.137" v="9520" actId="478"/>
          <ac:spMkLst>
            <pc:docMk/>
            <pc:sldMk cId="2073206825" sldId="275"/>
            <ac:spMk id="29" creationId="{9F0DB1AC-1BEC-4626-9062-36696971F5ED}"/>
          </ac:spMkLst>
        </pc:spChg>
        <pc:spChg chg="del">
          <ac:chgData name="Yu Zheng" userId="d175820e-d815-4a4f-a61c-975967272f39" providerId="ADAL" clId="{E7572B0F-CAE1-400E-8514-7E6AE9A49EB0}" dt="2020-07-06T19:19:58.864" v="9517" actId="478"/>
          <ac:spMkLst>
            <pc:docMk/>
            <pc:sldMk cId="2073206825" sldId="275"/>
            <ac:spMk id="70" creationId="{A43959E0-1D21-4D7F-8270-D3CF348DCA99}"/>
          </ac:spMkLst>
        </pc:spChg>
        <pc:picChg chg="del">
          <ac:chgData name="Yu Zheng" userId="d175820e-d815-4a4f-a61c-975967272f39" providerId="ADAL" clId="{E7572B0F-CAE1-400E-8514-7E6AE9A49EB0}" dt="2020-07-06T19:19:59.761" v="9518" actId="478"/>
          <ac:picMkLst>
            <pc:docMk/>
            <pc:sldMk cId="2073206825" sldId="275"/>
            <ac:picMk id="4" creationId="{FCA3348F-C8D6-4FCE-8371-BF447A1647FE}"/>
          </ac:picMkLst>
        </pc:picChg>
        <pc:picChg chg="mod">
          <ac:chgData name="Yu Zheng" userId="d175820e-d815-4a4f-a61c-975967272f39" providerId="ADAL" clId="{E7572B0F-CAE1-400E-8514-7E6AE9A49EB0}" dt="2020-07-06T19:26:08.671" v="9880" actId="1076"/>
          <ac:picMkLst>
            <pc:docMk/>
            <pc:sldMk cId="2073206825" sldId="275"/>
            <ac:picMk id="7" creationId="{6DB156E6-25F0-47C3-917A-8B1192BF1698}"/>
          </ac:picMkLst>
        </pc:picChg>
        <pc:picChg chg="del">
          <ac:chgData name="Yu Zheng" userId="d175820e-d815-4a4f-a61c-975967272f39" providerId="ADAL" clId="{E7572B0F-CAE1-400E-8514-7E6AE9A49EB0}" dt="2020-07-06T19:20:00.477" v="9519" actId="478"/>
          <ac:picMkLst>
            <pc:docMk/>
            <pc:sldMk cId="2073206825" sldId="275"/>
            <ac:picMk id="8" creationId="{7D82679A-BA98-447C-A3B6-66B989B4AF5A}"/>
          </ac:picMkLst>
        </pc:picChg>
        <pc:picChg chg="add mod">
          <ac:chgData name="Yu Zheng" userId="d175820e-d815-4a4f-a61c-975967272f39" providerId="ADAL" clId="{E7572B0F-CAE1-400E-8514-7E6AE9A49EB0}" dt="2020-07-06T19:23:43.497" v="9737" actId="1076"/>
          <ac:picMkLst>
            <pc:docMk/>
            <pc:sldMk cId="2073206825" sldId="275"/>
            <ac:picMk id="13" creationId="{8FCB12D8-20A4-4D98-A2C0-1774A9FD9CBB}"/>
          </ac:picMkLst>
        </pc:picChg>
        <pc:picChg chg="add mod">
          <ac:chgData name="Yu Zheng" userId="d175820e-d815-4a4f-a61c-975967272f39" providerId="ADAL" clId="{E7572B0F-CAE1-400E-8514-7E6AE9A49EB0}" dt="2020-07-06T19:23:43.497" v="9737" actId="1076"/>
          <ac:picMkLst>
            <pc:docMk/>
            <pc:sldMk cId="2073206825" sldId="275"/>
            <ac:picMk id="14" creationId="{7B507143-B147-4D98-9373-BCEB2A0EE954}"/>
          </ac:picMkLst>
        </pc:picChg>
        <pc:picChg chg="add mod">
          <ac:chgData name="Yu Zheng" userId="d175820e-d815-4a4f-a61c-975967272f39" providerId="ADAL" clId="{E7572B0F-CAE1-400E-8514-7E6AE9A49EB0}" dt="2020-07-06T19:23:43.497" v="9737" actId="1076"/>
          <ac:picMkLst>
            <pc:docMk/>
            <pc:sldMk cId="2073206825" sldId="275"/>
            <ac:picMk id="15" creationId="{6AD5A18A-8911-40E0-BA20-CB30DBD4FD83}"/>
          </ac:picMkLst>
        </pc:picChg>
        <pc:picChg chg="add mod">
          <ac:chgData name="Yu Zheng" userId="d175820e-d815-4a4f-a61c-975967272f39" providerId="ADAL" clId="{E7572B0F-CAE1-400E-8514-7E6AE9A49EB0}" dt="2020-07-06T19:25:48.218" v="9870" actId="1076"/>
          <ac:picMkLst>
            <pc:docMk/>
            <pc:sldMk cId="2073206825" sldId="275"/>
            <ac:picMk id="17" creationId="{209D23DA-61BA-4DE1-A9C4-2986FFCA77FF}"/>
          </ac:picMkLst>
        </pc:picChg>
        <pc:picChg chg="add mod">
          <ac:chgData name="Yu Zheng" userId="d175820e-d815-4a4f-a61c-975967272f39" providerId="ADAL" clId="{E7572B0F-CAE1-400E-8514-7E6AE9A49EB0}" dt="2020-07-06T19:25:48.218" v="9870" actId="1076"/>
          <ac:picMkLst>
            <pc:docMk/>
            <pc:sldMk cId="2073206825" sldId="275"/>
            <ac:picMk id="18" creationId="{906957D4-709A-4AD3-849F-F5B2341001BF}"/>
          </ac:picMkLst>
        </pc:picChg>
      </pc:sldChg>
      <pc:sldChg chg="delSp modSp add ord delAnim modNotesTx">
        <pc:chgData name="Yu Zheng" userId="d175820e-d815-4a4f-a61c-975967272f39" providerId="ADAL" clId="{E7572B0F-CAE1-400E-8514-7E6AE9A49EB0}" dt="2020-07-06T20:48:19.884" v="10796" actId="1076"/>
        <pc:sldMkLst>
          <pc:docMk/>
          <pc:sldMk cId="556095109" sldId="276"/>
        </pc:sldMkLst>
        <pc:spChg chg="mod">
          <ac:chgData name="Yu Zheng" userId="d175820e-d815-4a4f-a61c-975967272f39" providerId="ADAL" clId="{E7572B0F-CAE1-400E-8514-7E6AE9A49EB0}" dt="2020-07-06T20:48:19.884" v="10796" actId="1076"/>
          <ac:spMkLst>
            <pc:docMk/>
            <pc:sldMk cId="556095109" sldId="276"/>
            <ac:spMk id="13" creationId="{5DB47735-AEE8-4902-AE98-38A29852360B}"/>
          </ac:spMkLst>
        </pc:spChg>
        <pc:spChg chg="del">
          <ac:chgData name="Yu Zheng" userId="d175820e-d815-4a4f-a61c-975967272f39" providerId="ADAL" clId="{E7572B0F-CAE1-400E-8514-7E6AE9A49EB0}" dt="2020-07-06T19:26:55.418" v="9887" actId="478"/>
          <ac:spMkLst>
            <pc:docMk/>
            <pc:sldMk cId="556095109" sldId="276"/>
            <ac:spMk id="57" creationId="{DA946B95-E375-42BB-B979-87950C20C914}"/>
          </ac:spMkLst>
        </pc:spChg>
        <pc:spChg chg="del">
          <ac:chgData name="Yu Zheng" userId="d175820e-d815-4a4f-a61c-975967272f39" providerId="ADAL" clId="{E7572B0F-CAE1-400E-8514-7E6AE9A49EB0}" dt="2020-07-06T19:26:50.571" v="9882" actId="478"/>
          <ac:spMkLst>
            <pc:docMk/>
            <pc:sldMk cId="556095109" sldId="276"/>
            <ac:spMk id="65" creationId="{8DE40A84-6D89-40AC-8E69-B6E2E19B1B59}"/>
          </ac:spMkLst>
        </pc:spChg>
        <pc:spChg chg="del">
          <ac:chgData name="Yu Zheng" userId="d175820e-d815-4a4f-a61c-975967272f39" providerId="ADAL" clId="{E7572B0F-CAE1-400E-8514-7E6AE9A49EB0}" dt="2020-07-06T19:26:50.571" v="9882" actId="478"/>
          <ac:spMkLst>
            <pc:docMk/>
            <pc:sldMk cId="556095109" sldId="276"/>
            <ac:spMk id="66" creationId="{5FD63EB6-A18C-479F-ABBE-A125D035FA3B}"/>
          </ac:spMkLst>
        </pc:spChg>
        <pc:spChg chg="del">
          <ac:chgData name="Yu Zheng" userId="d175820e-d815-4a4f-a61c-975967272f39" providerId="ADAL" clId="{E7572B0F-CAE1-400E-8514-7E6AE9A49EB0}" dt="2020-07-06T19:26:50.571" v="9882" actId="478"/>
          <ac:spMkLst>
            <pc:docMk/>
            <pc:sldMk cId="556095109" sldId="276"/>
            <ac:spMk id="68" creationId="{575C188D-75A4-4ADD-A29D-11E41FE96E72}"/>
          </ac:spMkLst>
        </pc:spChg>
        <pc:spChg chg="del">
          <ac:chgData name="Yu Zheng" userId="d175820e-d815-4a4f-a61c-975967272f39" providerId="ADAL" clId="{E7572B0F-CAE1-400E-8514-7E6AE9A49EB0}" dt="2020-07-06T19:26:53.816" v="9886" actId="478"/>
          <ac:spMkLst>
            <pc:docMk/>
            <pc:sldMk cId="556095109" sldId="276"/>
            <ac:spMk id="69" creationId="{E4C41478-7615-482F-9C1D-9490C2BFCBBC}"/>
          </ac:spMkLst>
        </pc:spChg>
        <pc:spChg chg="del mod">
          <ac:chgData name="Yu Zheng" userId="d175820e-d815-4a4f-a61c-975967272f39" providerId="ADAL" clId="{E7572B0F-CAE1-400E-8514-7E6AE9A49EB0}" dt="2020-07-06T19:26:53.147" v="9885" actId="478"/>
          <ac:spMkLst>
            <pc:docMk/>
            <pc:sldMk cId="556095109" sldId="276"/>
            <ac:spMk id="70" creationId="{18BD7DD8-8794-406B-AFBC-3BB8ED00FC5E}"/>
          </ac:spMkLst>
        </pc:spChg>
        <pc:spChg chg="mod">
          <ac:chgData name="Yu Zheng" userId="d175820e-d815-4a4f-a61c-975967272f39" providerId="ADAL" clId="{E7572B0F-CAE1-400E-8514-7E6AE9A49EB0}" dt="2020-07-06T20:48:11.166" v="10793" actId="1076"/>
          <ac:spMkLst>
            <pc:docMk/>
            <pc:sldMk cId="556095109" sldId="276"/>
            <ac:spMk id="71" creationId="{9AFD6E13-3F39-4B93-B96B-DD777D9FF4C6}"/>
          </ac:spMkLst>
        </pc:spChg>
        <pc:spChg chg="del">
          <ac:chgData name="Yu Zheng" userId="d175820e-d815-4a4f-a61c-975967272f39" providerId="ADAL" clId="{E7572B0F-CAE1-400E-8514-7E6AE9A49EB0}" dt="2020-07-06T19:26:50.571" v="9882" actId="478"/>
          <ac:spMkLst>
            <pc:docMk/>
            <pc:sldMk cId="556095109" sldId="276"/>
            <ac:spMk id="74" creationId="{FB2624C3-022E-45F4-9F19-97099FA3E239}"/>
          </ac:spMkLst>
        </pc:spChg>
        <pc:spChg chg="del">
          <ac:chgData name="Yu Zheng" userId="d175820e-d815-4a4f-a61c-975967272f39" providerId="ADAL" clId="{E7572B0F-CAE1-400E-8514-7E6AE9A49EB0}" dt="2020-07-06T19:26:50.571" v="9882" actId="478"/>
          <ac:spMkLst>
            <pc:docMk/>
            <pc:sldMk cId="556095109" sldId="276"/>
            <ac:spMk id="79" creationId="{D71D332B-7357-4693-925D-E463B31208B7}"/>
          </ac:spMkLst>
        </pc:spChg>
        <pc:picChg chg="del">
          <ac:chgData name="Yu Zheng" userId="d175820e-d815-4a4f-a61c-975967272f39" providerId="ADAL" clId="{E7572B0F-CAE1-400E-8514-7E6AE9A49EB0}" dt="2020-07-06T19:26:50.571" v="9882" actId="478"/>
          <ac:picMkLst>
            <pc:docMk/>
            <pc:sldMk cId="556095109" sldId="276"/>
            <ac:picMk id="3" creationId="{9CC1680C-59BD-43A2-9784-BAF0041A3684}"/>
          </ac:picMkLst>
        </pc:picChg>
        <pc:picChg chg="del">
          <ac:chgData name="Yu Zheng" userId="d175820e-d815-4a4f-a61c-975967272f39" providerId="ADAL" clId="{E7572B0F-CAE1-400E-8514-7E6AE9A49EB0}" dt="2020-07-06T19:26:50.571" v="9882" actId="478"/>
          <ac:picMkLst>
            <pc:docMk/>
            <pc:sldMk cId="556095109" sldId="276"/>
            <ac:picMk id="5" creationId="{D4B1842D-1227-47FE-961D-7B082EA0978F}"/>
          </ac:picMkLst>
        </pc:picChg>
        <pc:picChg chg="del">
          <ac:chgData name="Yu Zheng" userId="d175820e-d815-4a4f-a61c-975967272f39" providerId="ADAL" clId="{E7572B0F-CAE1-400E-8514-7E6AE9A49EB0}" dt="2020-07-06T19:26:50.571" v="9882" actId="478"/>
          <ac:picMkLst>
            <pc:docMk/>
            <pc:sldMk cId="556095109" sldId="276"/>
            <ac:picMk id="7" creationId="{565BCCC6-60DB-4584-80E9-204FB1F1B716}"/>
          </ac:picMkLst>
        </pc:picChg>
        <pc:picChg chg="del">
          <ac:chgData name="Yu Zheng" userId="d175820e-d815-4a4f-a61c-975967272f39" providerId="ADAL" clId="{E7572B0F-CAE1-400E-8514-7E6AE9A49EB0}" dt="2020-07-06T19:26:50.571" v="9882" actId="478"/>
          <ac:picMkLst>
            <pc:docMk/>
            <pc:sldMk cId="556095109" sldId="276"/>
            <ac:picMk id="9" creationId="{10A81311-7971-447B-AC63-4040573346BC}"/>
          </ac:picMkLst>
        </pc:picChg>
        <pc:picChg chg="mod">
          <ac:chgData name="Yu Zheng" userId="d175820e-d815-4a4f-a61c-975967272f39" providerId="ADAL" clId="{E7572B0F-CAE1-400E-8514-7E6AE9A49EB0}" dt="2020-07-06T20:48:19.884" v="10796" actId="1076"/>
          <ac:picMkLst>
            <pc:docMk/>
            <pc:sldMk cId="556095109" sldId="276"/>
            <ac:picMk id="12" creationId="{71221F33-014E-4BC7-80B6-28DD886106A1}"/>
          </ac:picMkLst>
        </pc:picChg>
        <pc:picChg chg="del">
          <ac:chgData name="Yu Zheng" userId="d175820e-d815-4a4f-a61c-975967272f39" providerId="ADAL" clId="{E7572B0F-CAE1-400E-8514-7E6AE9A49EB0}" dt="2020-07-06T19:26:50.571" v="9882" actId="478"/>
          <ac:picMkLst>
            <pc:docMk/>
            <pc:sldMk cId="556095109" sldId="276"/>
            <ac:picMk id="14" creationId="{67836485-A93A-403B-BC76-6922E58DA3C0}"/>
          </ac:picMkLst>
        </pc:picChg>
        <pc:picChg chg="del">
          <ac:chgData name="Yu Zheng" userId="d175820e-d815-4a4f-a61c-975967272f39" providerId="ADAL" clId="{E7572B0F-CAE1-400E-8514-7E6AE9A49EB0}" dt="2020-07-06T19:26:50.571" v="9882" actId="478"/>
          <ac:picMkLst>
            <pc:docMk/>
            <pc:sldMk cId="556095109" sldId="276"/>
            <ac:picMk id="39" creationId="{9E67172F-0AAB-46A7-BB86-0816E2B9CE66}"/>
          </ac:picMkLst>
        </pc:picChg>
        <pc:picChg chg="mod">
          <ac:chgData name="Yu Zheng" userId="d175820e-d815-4a4f-a61c-975967272f39" providerId="ADAL" clId="{E7572B0F-CAE1-400E-8514-7E6AE9A49EB0}" dt="2020-07-06T20:48:12.808" v="10794" actId="1076"/>
          <ac:picMkLst>
            <pc:docMk/>
            <pc:sldMk cId="556095109" sldId="276"/>
            <ac:picMk id="41" creationId="{D15AA628-FEE3-4D1F-B813-5335255659FF}"/>
          </ac:picMkLst>
        </pc:picChg>
        <pc:picChg chg="mod">
          <ac:chgData name="Yu Zheng" userId="d175820e-d815-4a4f-a61c-975967272f39" providerId="ADAL" clId="{E7572B0F-CAE1-400E-8514-7E6AE9A49EB0}" dt="2020-07-06T20:48:19.884" v="10796" actId="1076"/>
          <ac:picMkLst>
            <pc:docMk/>
            <pc:sldMk cId="556095109" sldId="276"/>
            <ac:picMk id="43" creationId="{BB988B42-309A-4826-B085-87166865DD3D}"/>
          </ac:picMkLst>
        </pc:picChg>
        <pc:picChg chg="mod">
          <ac:chgData name="Yu Zheng" userId="d175820e-d815-4a4f-a61c-975967272f39" providerId="ADAL" clId="{E7572B0F-CAE1-400E-8514-7E6AE9A49EB0}" dt="2020-07-06T20:48:15.035" v="10795" actId="1076"/>
          <ac:picMkLst>
            <pc:docMk/>
            <pc:sldMk cId="556095109" sldId="276"/>
            <ac:picMk id="45" creationId="{865E4AB6-A040-47D4-8DD6-C028BF4594A9}"/>
          </ac:picMkLst>
        </pc:picChg>
        <pc:picChg chg="del">
          <ac:chgData name="Yu Zheng" userId="d175820e-d815-4a4f-a61c-975967272f39" providerId="ADAL" clId="{E7572B0F-CAE1-400E-8514-7E6AE9A49EB0}" dt="2020-07-06T19:26:50.571" v="9882" actId="478"/>
          <ac:picMkLst>
            <pc:docMk/>
            <pc:sldMk cId="556095109" sldId="276"/>
            <ac:picMk id="54" creationId="{BE57E7CB-040A-45D9-A0C6-022E819DEC52}"/>
          </ac:picMkLst>
        </pc:picChg>
        <pc:picChg chg="mod">
          <ac:chgData name="Yu Zheng" userId="d175820e-d815-4a4f-a61c-975967272f39" providerId="ADAL" clId="{E7572B0F-CAE1-400E-8514-7E6AE9A49EB0}" dt="2020-07-06T20:48:19.884" v="10796" actId="1076"/>
          <ac:picMkLst>
            <pc:docMk/>
            <pc:sldMk cId="556095109" sldId="276"/>
            <ac:picMk id="56" creationId="{AB899C15-0D26-4A33-8640-76C0317F2982}"/>
          </ac:picMkLst>
        </pc:picChg>
        <pc:picChg chg="del">
          <ac:chgData name="Yu Zheng" userId="d175820e-d815-4a4f-a61c-975967272f39" providerId="ADAL" clId="{E7572B0F-CAE1-400E-8514-7E6AE9A49EB0}" dt="2020-07-06T19:26:50.571" v="9882" actId="478"/>
          <ac:picMkLst>
            <pc:docMk/>
            <pc:sldMk cId="556095109" sldId="276"/>
            <ac:picMk id="73" creationId="{A7110233-EEC1-4934-8559-F7B2964BF163}"/>
          </ac:picMkLst>
        </pc:picChg>
        <pc:picChg chg="del">
          <ac:chgData name="Yu Zheng" userId="d175820e-d815-4a4f-a61c-975967272f39" providerId="ADAL" clId="{E7572B0F-CAE1-400E-8514-7E6AE9A49EB0}" dt="2020-07-06T19:26:50.571" v="9882" actId="478"/>
          <ac:picMkLst>
            <pc:docMk/>
            <pc:sldMk cId="556095109" sldId="276"/>
            <ac:picMk id="77" creationId="{22B137DA-52BF-4CE3-BDB2-5AEF05E4DB3F}"/>
          </ac:picMkLst>
        </pc:picChg>
        <pc:picChg chg="del">
          <ac:chgData name="Yu Zheng" userId="d175820e-d815-4a4f-a61c-975967272f39" providerId="ADAL" clId="{E7572B0F-CAE1-400E-8514-7E6AE9A49EB0}" dt="2020-07-06T19:26:50.571" v="9882" actId="478"/>
          <ac:picMkLst>
            <pc:docMk/>
            <pc:sldMk cId="556095109" sldId="276"/>
            <ac:picMk id="85" creationId="{792B29A7-A03F-44E0-B909-BACA11BB822A}"/>
          </ac:picMkLst>
        </pc:picChg>
        <pc:cxnChg chg="del mod">
          <ac:chgData name="Yu Zheng" userId="d175820e-d815-4a4f-a61c-975967272f39" providerId="ADAL" clId="{E7572B0F-CAE1-400E-8514-7E6AE9A49EB0}" dt="2020-07-06T19:26:51.696" v="9883" actId="478"/>
          <ac:cxnSpMkLst>
            <pc:docMk/>
            <pc:sldMk cId="556095109" sldId="276"/>
            <ac:cxnSpMk id="31" creationId="{9DA6BDE0-5FC3-4C63-95F0-CEB411AA5F9D}"/>
          </ac:cxnSpMkLst>
        </pc:cxnChg>
      </pc:sldChg>
      <pc:sldChg chg="addSp delSp modSp add">
        <pc:chgData name="Yu Zheng" userId="d175820e-d815-4a4f-a61c-975967272f39" providerId="ADAL" clId="{E7572B0F-CAE1-400E-8514-7E6AE9A49EB0}" dt="2020-07-06T20:12:52.413" v="10750" actId="1076"/>
        <pc:sldMkLst>
          <pc:docMk/>
          <pc:sldMk cId="2350017824" sldId="277"/>
        </pc:sldMkLst>
        <pc:spChg chg="add mod">
          <ac:chgData name="Yu Zheng" userId="d175820e-d815-4a4f-a61c-975967272f39" providerId="ADAL" clId="{E7572B0F-CAE1-400E-8514-7E6AE9A49EB0}" dt="2020-07-06T20:11:26.047" v="10747" actId="20577"/>
          <ac:spMkLst>
            <pc:docMk/>
            <pc:sldMk cId="2350017824" sldId="277"/>
            <ac:spMk id="6" creationId="{0EDD8296-16EA-47A5-BF6A-933BEDFFFE27}"/>
          </ac:spMkLst>
        </pc:spChg>
        <pc:spChg chg="del">
          <ac:chgData name="Yu Zheng" userId="d175820e-d815-4a4f-a61c-975967272f39" providerId="ADAL" clId="{E7572B0F-CAE1-400E-8514-7E6AE9A49EB0}" dt="2020-07-06T20:09:38.373" v="10581" actId="478"/>
          <ac:spMkLst>
            <pc:docMk/>
            <pc:sldMk cId="2350017824" sldId="277"/>
            <ac:spMk id="9" creationId="{66288A4C-2808-422A-9680-003F072750C4}"/>
          </ac:spMkLst>
        </pc:spChg>
        <pc:spChg chg="mod">
          <ac:chgData name="Yu Zheng" userId="d175820e-d815-4a4f-a61c-975967272f39" providerId="ADAL" clId="{E7572B0F-CAE1-400E-8514-7E6AE9A49EB0}" dt="2020-07-06T20:09:31.432" v="10580"/>
          <ac:spMkLst>
            <pc:docMk/>
            <pc:sldMk cId="2350017824" sldId="277"/>
            <ac:spMk id="22" creationId="{BD99FB45-DAAF-4A47-B59B-32C2D8E2A3C8}"/>
          </ac:spMkLst>
        </pc:spChg>
        <pc:picChg chg="add mod">
          <ac:chgData name="Yu Zheng" userId="d175820e-d815-4a4f-a61c-975967272f39" providerId="ADAL" clId="{E7572B0F-CAE1-400E-8514-7E6AE9A49EB0}" dt="2020-07-06T20:12:52.413" v="10750" actId="1076"/>
          <ac:picMkLst>
            <pc:docMk/>
            <pc:sldMk cId="2350017824" sldId="277"/>
            <ac:picMk id="2" creationId="{6D5926C9-AB66-4288-9185-C680ECB9DC5F}"/>
          </ac:picMkLst>
        </pc:picChg>
        <pc:picChg chg="del">
          <ac:chgData name="Yu Zheng" userId="d175820e-d815-4a4f-a61c-975967272f39" providerId="ADAL" clId="{E7572B0F-CAE1-400E-8514-7E6AE9A49EB0}" dt="2020-07-06T20:08:12.694" v="10510" actId="478"/>
          <ac:picMkLst>
            <pc:docMk/>
            <pc:sldMk cId="2350017824" sldId="277"/>
            <ac:picMk id="4" creationId="{FF090A83-E2BB-41E2-9B29-C15B1955099A}"/>
          </ac:picMkLst>
        </pc:picChg>
      </pc:sldChg>
    </pc:docChg>
  </pc:docChgLst>
  <pc:docChgLst>
    <pc:chgData name="Yu Zheng" userId="d175820e-d815-4a4f-a61c-975967272f39" providerId="ADAL" clId="{847A65A1-9F60-4F59-B407-F757B52A1F75}"/>
    <pc:docChg chg="undo custSel addSld delSld modSld sldOrd">
      <pc:chgData name="Yu Zheng" userId="d175820e-d815-4a4f-a61c-975967272f39" providerId="ADAL" clId="{847A65A1-9F60-4F59-B407-F757B52A1F75}" dt="2020-07-10T15:07:11.221" v="1434" actId="2696"/>
      <pc:docMkLst>
        <pc:docMk/>
      </pc:docMkLst>
      <pc:sldChg chg="modSp">
        <pc:chgData name="Yu Zheng" userId="d175820e-d815-4a4f-a61c-975967272f39" providerId="ADAL" clId="{847A65A1-9F60-4F59-B407-F757B52A1F75}" dt="2020-07-08T00:42:54.573" v="1344" actId="20577"/>
        <pc:sldMkLst>
          <pc:docMk/>
          <pc:sldMk cId="803350289" sldId="256"/>
        </pc:sldMkLst>
        <pc:spChg chg="mod">
          <ac:chgData name="Yu Zheng" userId="d175820e-d815-4a4f-a61c-975967272f39" providerId="ADAL" clId="{847A65A1-9F60-4F59-B407-F757B52A1F75}" dt="2020-07-08T00:42:54.573" v="1344" actId="20577"/>
          <ac:spMkLst>
            <pc:docMk/>
            <pc:sldMk cId="803350289" sldId="256"/>
            <ac:spMk id="2" creationId="{56C5F49D-DBFC-4C4F-8898-17E05EB15C41}"/>
          </ac:spMkLst>
        </pc:spChg>
      </pc:sldChg>
      <pc:sldChg chg="addSp delSp modSp delAnim modAnim">
        <pc:chgData name="Yu Zheng" userId="d175820e-d815-4a4f-a61c-975967272f39" providerId="ADAL" clId="{847A65A1-9F60-4F59-B407-F757B52A1F75}" dt="2020-07-09T17:51:48.631" v="1376"/>
        <pc:sldMkLst>
          <pc:docMk/>
          <pc:sldMk cId="115698830" sldId="257"/>
        </pc:sldMkLst>
        <pc:spChg chg="del">
          <ac:chgData name="Yu Zheng" userId="d175820e-d815-4a4f-a61c-975967272f39" providerId="ADAL" clId="{847A65A1-9F60-4F59-B407-F757B52A1F75}" dt="2020-07-07T21:29:47.479" v="359" actId="478"/>
          <ac:spMkLst>
            <pc:docMk/>
            <pc:sldMk cId="115698830" sldId="257"/>
            <ac:spMk id="9" creationId="{E0835587-2034-4146-A60D-AE07E4C6B6CD}"/>
          </ac:spMkLst>
        </pc:spChg>
        <pc:spChg chg="del">
          <ac:chgData name="Yu Zheng" userId="d175820e-d815-4a4f-a61c-975967272f39" providerId="ADAL" clId="{847A65A1-9F60-4F59-B407-F757B52A1F75}" dt="2020-07-07T21:28:58.665" v="352" actId="478"/>
          <ac:spMkLst>
            <pc:docMk/>
            <pc:sldMk cId="115698830" sldId="257"/>
            <ac:spMk id="15" creationId="{3B6B3783-EA11-4932-82DC-B4022038B33C}"/>
          </ac:spMkLst>
        </pc:spChg>
        <pc:spChg chg="del">
          <ac:chgData name="Yu Zheng" userId="d175820e-d815-4a4f-a61c-975967272f39" providerId="ADAL" clId="{847A65A1-9F60-4F59-B407-F757B52A1F75}" dt="2020-07-07T21:28:58.665" v="352" actId="478"/>
          <ac:spMkLst>
            <pc:docMk/>
            <pc:sldMk cId="115698830" sldId="257"/>
            <ac:spMk id="17" creationId="{B25F33AC-FB93-4471-A1CB-55B2FBDB888E}"/>
          </ac:spMkLst>
        </pc:spChg>
        <pc:spChg chg="mod">
          <ac:chgData name="Yu Zheng" userId="d175820e-d815-4a4f-a61c-975967272f39" providerId="ADAL" clId="{847A65A1-9F60-4F59-B407-F757B52A1F75}" dt="2020-07-09T17:51:48.631" v="1376"/>
          <ac:spMkLst>
            <pc:docMk/>
            <pc:sldMk cId="115698830" sldId="257"/>
            <ac:spMk id="22" creationId="{FB567689-7855-406C-B65F-34BEC9AE8BBE}"/>
          </ac:spMkLst>
        </pc:spChg>
        <pc:spChg chg="mod">
          <ac:chgData name="Yu Zheng" userId="d175820e-d815-4a4f-a61c-975967272f39" providerId="ADAL" clId="{847A65A1-9F60-4F59-B407-F757B52A1F75}" dt="2020-07-07T21:44:52.390" v="437" actId="1076"/>
          <ac:spMkLst>
            <pc:docMk/>
            <pc:sldMk cId="115698830" sldId="257"/>
            <ac:spMk id="25" creationId="{874231DC-FCDA-44E9-9F07-9C9D6A3D73BE}"/>
          </ac:spMkLst>
        </pc:spChg>
        <pc:spChg chg="del mod">
          <ac:chgData name="Yu Zheng" userId="d175820e-d815-4a4f-a61c-975967272f39" providerId="ADAL" clId="{847A65A1-9F60-4F59-B407-F757B52A1F75}" dt="2020-07-07T21:29:58.134" v="361" actId="478"/>
          <ac:spMkLst>
            <pc:docMk/>
            <pc:sldMk cId="115698830" sldId="257"/>
            <ac:spMk id="27" creationId="{4300BB6E-E187-410F-9922-20C38D9F26E3}"/>
          </ac:spMkLst>
        </pc:spChg>
        <pc:spChg chg="mod">
          <ac:chgData name="Yu Zheng" userId="d175820e-d815-4a4f-a61c-975967272f39" providerId="ADAL" clId="{847A65A1-9F60-4F59-B407-F757B52A1F75}" dt="2020-07-07T21:50:14.104" v="467" actId="1076"/>
          <ac:spMkLst>
            <pc:docMk/>
            <pc:sldMk cId="115698830" sldId="257"/>
            <ac:spMk id="30" creationId="{BFC9EB4D-7B30-4EFE-8EBD-ABEBFC5ED54A}"/>
          </ac:spMkLst>
        </pc:spChg>
        <pc:spChg chg="mod">
          <ac:chgData name="Yu Zheng" userId="d175820e-d815-4a4f-a61c-975967272f39" providerId="ADAL" clId="{847A65A1-9F60-4F59-B407-F757B52A1F75}" dt="2020-07-07T21:50:17.558" v="468" actId="1076"/>
          <ac:spMkLst>
            <pc:docMk/>
            <pc:sldMk cId="115698830" sldId="257"/>
            <ac:spMk id="61" creationId="{61F88F66-EBCB-4FB8-BF88-53AFE9BE10AF}"/>
          </ac:spMkLst>
        </pc:spChg>
        <pc:picChg chg="add del mod">
          <ac:chgData name="Yu Zheng" userId="d175820e-d815-4a4f-a61c-975967272f39" providerId="ADAL" clId="{847A65A1-9F60-4F59-B407-F757B52A1F75}" dt="2020-07-07T21:48:01.556" v="439" actId="478"/>
          <ac:picMkLst>
            <pc:docMk/>
            <pc:sldMk cId="115698830" sldId="257"/>
            <ac:picMk id="2" creationId="{E6AF56A1-CD33-4FBD-B881-2834DE07A1F1}"/>
          </ac:picMkLst>
        </pc:picChg>
        <pc:picChg chg="del mod">
          <ac:chgData name="Yu Zheng" userId="d175820e-d815-4a4f-a61c-975967272f39" providerId="ADAL" clId="{847A65A1-9F60-4F59-B407-F757B52A1F75}" dt="2020-07-07T21:48:36.501" v="459" actId="478"/>
          <ac:picMkLst>
            <pc:docMk/>
            <pc:sldMk cId="115698830" sldId="257"/>
            <ac:picMk id="4" creationId="{3CBC74AC-931C-482C-8426-5A5241C7758A}"/>
          </ac:picMkLst>
        </pc:picChg>
        <pc:picChg chg="add mod">
          <ac:chgData name="Yu Zheng" userId="d175820e-d815-4a4f-a61c-975967272f39" providerId="ADAL" clId="{847A65A1-9F60-4F59-B407-F757B52A1F75}" dt="2020-07-07T21:50:21.258" v="469" actId="1076"/>
          <ac:picMkLst>
            <pc:docMk/>
            <pc:sldMk cId="115698830" sldId="257"/>
            <ac:picMk id="5" creationId="{9428FF05-A0EF-429D-8DAF-2F06365DB596}"/>
          </ac:picMkLst>
        </pc:picChg>
        <pc:picChg chg="mod ord">
          <ac:chgData name="Yu Zheng" userId="d175820e-d815-4a4f-a61c-975967272f39" providerId="ADAL" clId="{847A65A1-9F60-4F59-B407-F757B52A1F75}" dt="2020-07-07T21:48:36.500" v="458" actId="108"/>
          <ac:picMkLst>
            <pc:docMk/>
            <pc:sldMk cId="115698830" sldId="257"/>
            <ac:picMk id="7" creationId="{7D38BDA9-DB8C-4F27-AB36-95E9AC31AB41}"/>
          </ac:picMkLst>
        </pc:picChg>
        <pc:picChg chg="del mod">
          <ac:chgData name="Yu Zheng" userId="d175820e-d815-4a4f-a61c-975967272f39" providerId="ADAL" clId="{847A65A1-9F60-4F59-B407-F757B52A1F75}" dt="2020-07-07T21:48:07.589" v="444" actId="478"/>
          <ac:picMkLst>
            <pc:docMk/>
            <pc:sldMk cId="115698830" sldId="257"/>
            <ac:picMk id="8" creationId="{E1611AF6-C63D-498B-BA8A-D88C59660996}"/>
          </ac:picMkLst>
        </pc:picChg>
        <pc:picChg chg="mod">
          <ac:chgData name="Yu Zheng" userId="d175820e-d815-4a4f-a61c-975967272f39" providerId="ADAL" clId="{847A65A1-9F60-4F59-B407-F757B52A1F75}" dt="2020-07-07T21:50:14.104" v="467" actId="1076"/>
          <ac:picMkLst>
            <pc:docMk/>
            <pc:sldMk cId="115698830" sldId="257"/>
            <ac:picMk id="13" creationId="{027BBB85-F4EA-41A5-9E70-26A1277D5699}"/>
          </ac:picMkLst>
        </pc:picChg>
        <pc:picChg chg="del">
          <ac:chgData name="Yu Zheng" userId="d175820e-d815-4a4f-a61c-975967272f39" providerId="ADAL" clId="{847A65A1-9F60-4F59-B407-F757B52A1F75}" dt="2020-07-07T21:28:58.665" v="352" actId="478"/>
          <ac:picMkLst>
            <pc:docMk/>
            <pc:sldMk cId="115698830" sldId="257"/>
            <ac:picMk id="14" creationId="{E3AEB5DD-8FEF-4366-B9F3-FA0F2F5ED6E7}"/>
          </ac:picMkLst>
        </pc:picChg>
        <pc:picChg chg="del">
          <ac:chgData name="Yu Zheng" userId="d175820e-d815-4a4f-a61c-975967272f39" providerId="ADAL" clId="{847A65A1-9F60-4F59-B407-F757B52A1F75}" dt="2020-07-07T21:28:58.665" v="352" actId="478"/>
          <ac:picMkLst>
            <pc:docMk/>
            <pc:sldMk cId="115698830" sldId="257"/>
            <ac:picMk id="16" creationId="{F224C32D-D5D1-46FD-870A-5DD825BA8DCD}"/>
          </ac:picMkLst>
        </pc:picChg>
        <pc:picChg chg="del mod">
          <ac:chgData name="Yu Zheng" userId="d175820e-d815-4a4f-a61c-975967272f39" providerId="ADAL" clId="{847A65A1-9F60-4F59-B407-F757B52A1F75}" dt="2020-07-07T21:29:58.134" v="361" actId="478"/>
          <ac:picMkLst>
            <pc:docMk/>
            <pc:sldMk cId="115698830" sldId="257"/>
            <ac:picMk id="19" creationId="{D54EED68-E283-461B-9A74-CADED6A28829}"/>
          </ac:picMkLst>
        </pc:picChg>
        <pc:picChg chg="mod">
          <ac:chgData name="Yu Zheng" userId="d175820e-d815-4a4f-a61c-975967272f39" providerId="ADAL" clId="{847A65A1-9F60-4F59-B407-F757B52A1F75}" dt="2020-07-07T21:50:14.104" v="467" actId="1076"/>
          <ac:picMkLst>
            <pc:docMk/>
            <pc:sldMk cId="115698830" sldId="257"/>
            <ac:picMk id="21" creationId="{A4C24F8D-5A35-4B21-8C5E-9BE9D6EC09E5}"/>
          </ac:picMkLst>
        </pc:picChg>
        <pc:picChg chg="del">
          <ac:chgData name="Yu Zheng" userId="d175820e-d815-4a4f-a61c-975967272f39" providerId="ADAL" clId="{847A65A1-9F60-4F59-B407-F757B52A1F75}" dt="2020-07-07T21:29:46.956" v="358" actId="478"/>
          <ac:picMkLst>
            <pc:docMk/>
            <pc:sldMk cId="115698830" sldId="257"/>
            <ac:picMk id="29" creationId="{57FCA394-DD46-44DB-9498-93C4623E492C}"/>
          </ac:picMkLst>
        </pc:picChg>
        <pc:picChg chg="del">
          <ac:chgData name="Yu Zheng" userId="d175820e-d815-4a4f-a61c-975967272f39" providerId="ADAL" clId="{847A65A1-9F60-4F59-B407-F757B52A1F75}" dt="2020-07-07T21:29:46.956" v="358" actId="478"/>
          <ac:picMkLst>
            <pc:docMk/>
            <pc:sldMk cId="115698830" sldId="257"/>
            <ac:picMk id="35" creationId="{9DB4D760-00F3-4512-8079-7E2176EAEA7D}"/>
          </ac:picMkLst>
        </pc:picChg>
      </pc:sldChg>
      <pc:sldChg chg="addSp delSp modSp delAnim modAnim">
        <pc:chgData name="Yu Zheng" userId="d175820e-d815-4a4f-a61c-975967272f39" providerId="ADAL" clId="{847A65A1-9F60-4F59-B407-F757B52A1F75}" dt="2020-07-09T17:52:38.369" v="1385"/>
        <pc:sldMkLst>
          <pc:docMk/>
          <pc:sldMk cId="4089569796" sldId="258"/>
        </pc:sldMkLst>
        <pc:spChg chg="add del mod">
          <ac:chgData name="Yu Zheng" userId="d175820e-d815-4a4f-a61c-975967272f39" providerId="ADAL" clId="{847A65A1-9F60-4F59-B407-F757B52A1F75}" dt="2020-07-07T21:13:39.187" v="153" actId="478"/>
          <ac:spMkLst>
            <pc:docMk/>
            <pc:sldMk cId="4089569796" sldId="258"/>
            <ac:spMk id="2" creationId="{1ED50387-5A72-4701-A1D3-464E490763BA}"/>
          </ac:spMkLst>
        </pc:spChg>
        <pc:spChg chg="mod">
          <ac:chgData name="Yu Zheng" userId="d175820e-d815-4a4f-a61c-975967272f39" providerId="ADAL" clId="{847A65A1-9F60-4F59-B407-F757B52A1F75}" dt="2020-07-07T21:33:47.102" v="416" actId="1038"/>
          <ac:spMkLst>
            <pc:docMk/>
            <pc:sldMk cId="4089569796" sldId="258"/>
            <ac:spMk id="10" creationId="{1F58C383-52F4-4F6A-843F-BFCDD1A140DA}"/>
          </ac:spMkLst>
        </pc:spChg>
        <pc:spChg chg="del mod">
          <ac:chgData name="Yu Zheng" userId="d175820e-d815-4a4f-a61c-975967272f39" providerId="ADAL" clId="{847A65A1-9F60-4F59-B407-F757B52A1F75}" dt="2020-07-07T21:11:02.943" v="131" actId="478"/>
          <ac:spMkLst>
            <pc:docMk/>
            <pc:sldMk cId="4089569796" sldId="258"/>
            <ac:spMk id="11" creationId="{99FBAD07-4670-4993-A774-C840521036A9}"/>
          </ac:spMkLst>
        </pc:spChg>
        <pc:spChg chg="add del mod">
          <ac:chgData name="Yu Zheng" userId="d175820e-d815-4a4f-a61c-975967272f39" providerId="ADAL" clId="{847A65A1-9F60-4F59-B407-F757B52A1F75}" dt="2020-07-07T21:13:39.860" v="154" actId="478"/>
          <ac:spMkLst>
            <pc:docMk/>
            <pc:sldMk cId="4089569796" sldId="258"/>
            <ac:spMk id="16" creationId="{FEAEF17E-3CC5-4C32-BD5B-82BC262E4304}"/>
          </ac:spMkLst>
        </pc:spChg>
        <pc:spChg chg="add mod">
          <ac:chgData name="Yu Zheng" userId="d175820e-d815-4a4f-a61c-975967272f39" providerId="ADAL" clId="{847A65A1-9F60-4F59-B407-F757B52A1F75}" dt="2020-07-07T21:33:47.102" v="416" actId="1038"/>
          <ac:spMkLst>
            <pc:docMk/>
            <pc:sldMk cId="4089569796" sldId="258"/>
            <ac:spMk id="26" creationId="{C1844988-10A0-45A9-A627-F16D259C6691}"/>
          </ac:spMkLst>
        </pc:spChg>
        <pc:spChg chg="mod">
          <ac:chgData name="Yu Zheng" userId="d175820e-d815-4a4f-a61c-975967272f39" providerId="ADAL" clId="{847A65A1-9F60-4F59-B407-F757B52A1F75}" dt="2020-07-07T21:33:47.102" v="416" actId="1038"/>
          <ac:spMkLst>
            <pc:docMk/>
            <pc:sldMk cId="4089569796" sldId="258"/>
            <ac:spMk id="28" creationId="{12EBF2ED-4628-4BDF-BC95-D75D4FEBBA64}"/>
          </ac:spMkLst>
        </pc:spChg>
        <pc:spChg chg="del mod">
          <ac:chgData name="Yu Zheng" userId="d175820e-d815-4a4f-a61c-975967272f39" providerId="ADAL" clId="{847A65A1-9F60-4F59-B407-F757B52A1F75}" dt="2020-07-07T21:12:17.682" v="146" actId="478"/>
          <ac:spMkLst>
            <pc:docMk/>
            <pc:sldMk cId="4089569796" sldId="258"/>
            <ac:spMk id="41" creationId="{6E4860AE-AE2B-4A72-98C5-9DA908DF427B}"/>
          </ac:spMkLst>
        </pc:spChg>
        <pc:spChg chg="del mod">
          <ac:chgData name="Yu Zheng" userId="d175820e-d815-4a4f-a61c-975967272f39" providerId="ADAL" clId="{847A65A1-9F60-4F59-B407-F757B52A1F75}" dt="2020-07-07T21:12:17.682" v="146" actId="478"/>
          <ac:spMkLst>
            <pc:docMk/>
            <pc:sldMk cId="4089569796" sldId="258"/>
            <ac:spMk id="43" creationId="{81376088-CDD8-4462-9891-3D847D68B025}"/>
          </ac:spMkLst>
        </pc:spChg>
        <pc:spChg chg="del mod">
          <ac:chgData name="Yu Zheng" userId="d175820e-d815-4a4f-a61c-975967272f39" providerId="ADAL" clId="{847A65A1-9F60-4F59-B407-F757B52A1F75}" dt="2020-07-07T21:12:17.682" v="146" actId="478"/>
          <ac:spMkLst>
            <pc:docMk/>
            <pc:sldMk cId="4089569796" sldId="258"/>
            <ac:spMk id="47" creationId="{CF9FF823-AE42-4FC3-A2A7-745EE68E552F}"/>
          </ac:spMkLst>
        </pc:spChg>
        <pc:picChg chg="add mod">
          <ac:chgData name="Yu Zheng" userId="d175820e-d815-4a4f-a61c-975967272f39" providerId="ADAL" clId="{847A65A1-9F60-4F59-B407-F757B52A1F75}" dt="2020-07-07T21:33:47.102" v="416" actId="1038"/>
          <ac:picMkLst>
            <pc:docMk/>
            <pc:sldMk cId="4089569796" sldId="258"/>
            <ac:picMk id="4" creationId="{A82236FB-9EA6-4EDA-BFB2-BE5E0133E4A3}"/>
          </ac:picMkLst>
        </pc:picChg>
        <pc:picChg chg="add mod">
          <ac:chgData name="Yu Zheng" userId="d175820e-d815-4a4f-a61c-975967272f39" providerId="ADAL" clId="{847A65A1-9F60-4F59-B407-F757B52A1F75}" dt="2020-07-07T21:33:47.102" v="416" actId="1038"/>
          <ac:picMkLst>
            <pc:docMk/>
            <pc:sldMk cId="4089569796" sldId="258"/>
            <ac:picMk id="6" creationId="{477249A2-9E63-46D0-BDD2-20785253A03A}"/>
          </ac:picMkLst>
        </pc:picChg>
        <pc:picChg chg="del mod">
          <ac:chgData name="Yu Zheng" userId="d175820e-d815-4a4f-a61c-975967272f39" providerId="ADAL" clId="{847A65A1-9F60-4F59-B407-F757B52A1F75}" dt="2020-07-07T21:12:17.682" v="146" actId="478"/>
          <ac:picMkLst>
            <pc:docMk/>
            <pc:sldMk cId="4089569796" sldId="258"/>
            <ac:picMk id="8" creationId="{CBB4F7EC-C9F9-458B-A239-6D8C79F00C91}"/>
          </ac:picMkLst>
        </pc:picChg>
        <pc:picChg chg="mod">
          <ac:chgData name="Yu Zheng" userId="d175820e-d815-4a4f-a61c-975967272f39" providerId="ADAL" clId="{847A65A1-9F60-4F59-B407-F757B52A1F75}" dt="2020-07-07T21:33:47.102" v="416" actId="1038"/>
          <ac:picMkLst>
            <pc:docMk/>
            <pc:sldMk cId="4089569796" sldId="258"/>
            <ac:picMk id="9" creationId="{79787C82-3408-48B9-A3B4-B0D08419FCA4}"/>
          </ac:picMkLst>
        </pc:picChg>
        <pc:picChg chg="mod">
          <ac:chgData name="Yu Zheng" userId="d175820e-d815-4a4f-a61c-975967272f39" providerId="ADAL" clId="{847A65A1-9F60-4F59-B407-F757B52A1F75}" dt="2020-07-07T21:33:47.102" v="416" actId="1038"/>
          <ac:picMkLst>
            <pc:docMk/>
            <pc:sldMk cId="4089569796" sldId="258"/>
            <ac:picMk id="12" creationId="{822FC0C5-D68C-4684-AA13-260B6FA9245E}"/>
          </ac:picMkLst>
        </pc:picChg>
        <pc:picChg chg="add mod ord">
          <ac:chgData name="Yu Zheng" userId="d175820e-d815-4a4f-a61c-975967272f39" providerId="ADAL" clId="{847A65A1-9F60-4F59-B407-F757B52A1F75}" dt="2020-07-07T21:33:47.102" v="416" actId="1038"/>
          <ac:picMkLst>
            <pc:docMk/>
            <pc:sldMk cId="4089569796" sldId="258"/>
            <ac:picMk id="18" creationId="{700FC4B2-BAEC-41B3-8B51-02096B0C0B5C}"/>
          </ac:picMkLst>
        </pc:picChg>
        <pc:picChg chg="del mod">
          <ac:chgData name="Yu Zheng" userId="d175820e-d815-4a4f-a61c-975967272f39" providerId="ADAL" clId="{847A65A1-9F60-4F59-B407-F757B52A1F75}" dt="2020-07-07T21:12:17.682" v="146" actId="478"/>
          <ac:picMkLst>
            <pc:docMk/>
            <pc:sldMk cId="4089569796" sldId="258"/>
            <ac:picMk id="19" creationId="{FE29B6BF-1ED3-44D7-AEFC-6374F675DC79}"/>
          </ac:picMkLst>
        </pc:picChg>
        <pc:picChg chg="mod">
          <ac:chgData name="Yu Zheng" userId="d175820e-d815-4a4f-a61c-975967272f39" providerId="ADAL" clId="{847A65A1-9F60-4F59-B407-F757B52A1F75}" dt="2020-07-07T21:33:47.102" v="416" actId="1038"/>
          <ac:picMkLst>
            <pc:docMk/>
            <pc:sldMk cId="4089569796" sldId="258"/>
            <ac:picMk id="20" creationId="{6A0A852A-32FB-40F0-92F4-34675199BB83}"/>
          </ac:picMkLst>
        </pc:picChg>
        <pc:picChg chg="add mod">
          <ac:chgData name="Yu Zheng" userId="d175820e-d815-4a4f-a61c-975967272f39" providerId="ADAL" clId="{847A65A1-9F60-4F59-B407-F757B52A1F75}" dt="2020-07-07T21:33:47.102" v="416" actId="1038"/>
          <ac:picMkLst>
            <pc:docMk/>
            <pc:sldMk cId="4089569796" sldId="258"/>
            <ac:picMk id="25" creationId="{DD2890AF-9782-431A-A59D-E0FBC5A07E23}"/>
          </ac:picMkLst>
        </pc:picChg>
        <pc:picChg chg="del mod">
          <ac:chgData name="Yu Zheng" userId="d175820e-d815-4a4f-a61c-975967272f39" providerId="ADAL" clId="{847A65A1-9F60-4F59-B407-F757B52A1F75}" dt="2020-07-07T21:12:17.682" v="146" actId="478"/>
          <ac:picMkLst>
            <pc:docMk/>
            <pc:sldMk cId="4089569796" sldId="258"/>
            <ac:picMk id="33" creationId="{78A541C7-8E0F-4D42-9651-28A73DB848A5}"/>
          </ac:picMkLst>
        </pc:picChg>
        <pc:picChg chg="del mod">
          <ac:chgData name="Yu Zheng" userId="d175820e-d815-4a4f-a61c-975967272f39" providerId="ADAL" clId="{847A65A1-9F60-4F59-B407-F757B52A1F75}" dt="2020-07-07T21:12:17.682" v="146" actId="478"/>
          <ac:picMkLst>
            <pc:docMk/>
            <pc:sldMk cId="4089569796" sldId="258"/>
            <ac:picMk id="38" creationId="{E3C0AAA1-D72B-4339-AB0F-23695B052A83}"/>
          </ac:picMkLst>
        </pc:picChg>
        <pc:picChg chg="del mod">
          <ac:chgData name="Yu Zheng" userId="d175820e-d815-4a4f-a61c-975967272f39" providerId="ADAL" clId="{847A65A1-9F60-4F59-B407-F757B52A1F75}" dt="2020-07-07T21:12:17.682" v="146" actId="478"/>
          <ac:picMkLst>
            <pc:docMk/>
            <pc:sldMk cId="4089569796" sldId="258"/>
            <ac:picMk id="52" creationId="{C278EE27-5CC7-479B-911E-B9C1A38B1AD7}"/>
          </ac:picMkLst>
        </pc:picChg>
        <pc:picChg chg="add del mod">
          <ac:chgData name="Yu Zheng" userId="d175820e-d815-4a4f-a61c-975967272f39" providerId="ADAL" clId="{847A65A1-9F60-4F59-B407-F757B52A1F75}" dt="2020-07-07T21:15:54.129" v="171" actId="478"/>
          <ac:picMkLst>
            <pc:docMk/>
            <pc:sldMk cId="4089569796" sldId="258"/>
            <ac:picMk id="1026" creationId="{E6B1470C-6487-44A8-9D04-A7B667651AB5}"/>
          </ac:picMkLst>
        </pc:picChg>
      </pc:sldChg>
      <pc:sldChg chg="modSp">
        <pc:chgData name="Yu Zheng" userId="d175820e-d815-4a4f-a61c-975967272f39" providerId="ADAL" clId="{847A65A1-9F60-4F59-B407-F757B52A1F75}" dt="2020-07-10T14:13:46.799" v="1432" actId="1076"/>
        <pc:sldMkLst>
          <pc:docMk/>
          <pc:sldMk cId="1904092041" sldId="259"/>
        </pc:sldMkLst>
        <pc:spChg chg="mod">
          <ac:chgData name="Yu Zheng" userId="d175820e-d815-4a4f-a61c-975967272f39" providerId="ADAL" clId="{847A65A1-9F60-4F59-B407-F757B52A1F75}" dt="2020-07-10T12:47:08.222" v="1430" actId="20577"/>
          <ac:spMkLst>
            <pc:docMk/>
            <pc:sldMk cId="1904092041" sldId="259"/>
            <ac:spMk id="11" creationId="{99FBAD07-4670-4993-A774-C840521036A9}"/>
          </ac:spMkLst>
        </pc:spChg>
        <pc:picChg chg="mod">
          <ac:chgData name="Yu Zheng" userId="d175820e-d815-4a4f-a61c-975967272f39" providerId="ADAL" clId="{847A65A1-9F60-4F59-B407-F757B52A1F75}" dt="2020-07-10T14:13:46.799" v="1432" actId="1076"/>
          <ac:picMkLst>
            <pc:docMk/>
            <pc:sldMk cId="1904092041" sldId="259"/>
            <ac:picMk id="1030" creationId="{D645E818-C720-4925-ABBB-9FADC6A7ADB5}"/>
          </ac:picMkLst>
        </pc:picChg>
      </pc:sldChg>
      <pc:sldChg chg="addSp modSp">
        <pc:chgData name="Yu Zheng" userId="d175820e-d815-4a4f-a61c-975967272f39" providerId="ADAL" clId="{847A65A1-9F60-4F59-B407-F757B52A1F75}" dt="2020-07-08T00:19:40.287" v="1078" actId="1076"/>
        <pc:sldMkLst>
          <pc:docMk/>
          <pc:sldMk cId="4160344420" sldId="261"/>
        </pc:sldMkLst>
        <pc:spChg chg="add mod">
          <ac:chgData name="Yu Zheng" userId="d175820e-d815-4a4f-a61c-975967272f39" providerId="ADAL" clId="{847A65A1-9F60-4F59-B407-F757B52A1F75}" dt="2020-07-08T00:19:40.287" v="1078" actId="1076"/>
          <ac:spMkLst>
            <pc:docMk/>
            <pc:sldMk cId="4160344420" sldId="261"/>
            <ac:spMk id="22" creationId="{8B01F1D1-D002-4E17-8377-BFB1D6F538A1}"/>
          </ac:spMkLst>
        </pc:spChg>
        <pc:spChg chg="add mod">
          <ac:chgData name="Yu Zheng" userId="d175820e-d815-4a4f-a61c-975967272f39" providerId="ADAL" clId="{847A65A1-9F60-4F59-B407-F757B52A1F75}" dt="2020-07-08T00:19:40.287" v="1078" actId="1076"/>
          <ac:spMkLst>
            <pc:docMk/>
            <pc:sldMk cId="4160344420" sldId="261"/>
            <ac:spMk id="26" creationId="{55B4ABEF-0662-4FE3-8547-5C9B81F7919B}"/>
          </ac:spMkLst>
        </pc:spChg>
        <pc:picChg chg="add mod">
          <ac:chgData name="Yu Zheng" userId="d175820e-d815-4a4f-a61c-975967272f39" providerId="ADAL" clId="{847A65A1-9F60-4F59-B407-F757B52A1F75}" dt="2020-07-08T00:19:40.287" v="1078" actId="1076"/>
          <ac:picMkLst>
            <pc:docMk/>
            <pc:sldMk cId="4160344420" sldId="261"/>
            <ac:picMk id="21" creationId="{65D3F0C5-766A-42F1-BC9F-928D2D022C82}"/>
          </ac:picMkLst>
        </pc:picChg>
        <pc:picChg chg="add mod">
          <ac:chgData name="Yu Zheng" userId="d175820e-d815-4a4f-a61c-975967272f39" providerId="ADAL" clId="{847A65A1-9F60-4F59-B407-F757B52A1F75}" dt="2020-07-08T00:19:40.287" v="1078" actId="1076"/>
          <ac:picMkLst>
            <pc:docMk/>
            <pc:sldMk cId="4160344420" sldId="261"/>
            <ac:picMk id="24" creationId="{20035BBB-B2FE-48A9-B2C5-179583C2D1B6}"/>
          </ac:picMkLst>
        </pc:picChg>
      </pc:sldChg>
      <pc:sldChg chg="modSp">
        <pc:chgData name="Yu Zheng" userId="d175820e-d815-4a4f-a61c-975967272f39" providerId="ADAL" clId="{847A65A1-9F60-4F59-B407-F757B52A1F75}" dt="2020-07-09T19:48:49.242" v="1422" actId="1076"/>
        <pc:sldMkLst>
          <pc:docMk/>
          <pc:sldMk cId="3334850039" sldId="262"/>
        </pc:sldMkLst>
        <pc:picChg chg="mod">
          <ac:chgData name="Yu Zheng" userId="d175820e-d815-4a4f-a61c-975967272f39" providerId="ADAL" clId="{847A65A1-9F60-4F59-B407-F757B52A1F75}" dt="2020-07-09T19:48:49.242" v="1422" actId="1076"/>
          <ac:picMkLst>
            <pc:docMk/>
            <pc:sldMk cId="3334850039" sldId="262"/>
            <ac:picMk id="3" creationId="{19CBCC9F-4F82-4806-8933-4C1949F29A7B}"/>
          </ac:picMkLst>
        </pc:picChg>
      </pc:sldChg>
      <pc:sldChg chg="addSp delSp modSp modAnim">
        <pc:chgData name="Yu Zheng" userId="d175820e-d815-4a4f-a61c-975967272f39" providerId="ADAL" clId="{847A65A1-9F60-4F59-B407-F757B52A1F75}" dt="2020-07-09T19:48:57.775" v="1425" actId="1076"/>
        <pc:sldMkLst>
          <pc:docMk/>
          <pc:sldMk cId="442097723" sldId="263"/>
        </pc:sldMkLst>
        <pc:spChg chg="mod">
          <ac:chgData name="Yu Zheng" userId="d175820e-d815-4a4f-a61c-975967272f39" providerId="ADAL" clId="{847A65A1-9F60-4F59-B407-F757B52A1F75}" dt="2020-07-09T18:15:40.396" v="1414" actId="14100"/>
          <ac:spMkLst>
            <pc:docMk/>
            <pc:sldMk cId="442097723" sldId="263"/>
            <ac:spMk id="3" creationId="{A4BBE81C-2EBA-4699-99AC-E81F0211F704}"/>
          </ac:spMkLst>
        </pc:spChg>
        <pc:picChg chg="add mod">
          <ac:chgData name="Yu Zheng" userId="d175820e-d815-4a4f-a61c-975967272f39" providerId="ADAL" clId="{847A65A1-9F60-4F59-B407-F757B52A1F75}" dt="2020-07-09T19:48:57.775" v="1425" actId="1076"/>
          <ac:picMkLst>
            <pc:docMk/>
            <pc:sldMk cId="442097723" sldId="263"/>
            <ac:picMk id="17" creationId="{387DC653-EECB-4F31-9123-01DC53BA9C84}"/>
          </ac:picMkLst>
        </pc:picChg>
        <pc:picChg chg="del">
          <ac:chgData name="Yu Zheng" userId="d175820e-d815-4a4f-a61c-975967272f39" providerId="ADAL" clId="{847A65A1-9F60-4F59-B407-F757B52A1F75}" dt="2020-07-09T19:48:54.788" v="1423" actId="478"/>
          <ac:picMkLst>
            <pc:docMk/>
            <pc:sldMk cId="442097723" sldId="263"/>
            <ac:picMk id="43" creationId="{AFF8FCD6-4B52-4257-B318-2A4D487220A8}"/>
          </ac:picMkLst>
        </pc:picChg>
      </pc:sldChg>
      <pc:sldChg chg="modAnim">
        <pc:chgData name="Yu Zheng" userId="d175820e-d815-4a4f-a61c-975967272f39" providerId="ADAL" clId="{847A65A1-9F60-4F59-B407-F757B52A1F75}" dt="2020-07-08T00:29:12.193" v="1217"/>
        <pc:sldMkLst>
          <pc:docMk/>
          <pc:sldMk cId="1922536459" sldId="266"/>
        </pc:sldMkLst>
      </pc:sldChg>
      <pc:sldChg chg="addSp delSp modSp add del">
        <pc:chgData name="Yu Zheng" userId="d175820e-d815-4a4f-a61c-975967272f39" providerId="ADAL" clId="{847A65A1-9F60-4F59-B407-F757B52A1F75}" dt="2020-07-07T22:39:08.598" v="776" actId="2696"/>
        <pc:sldMkLst>
          <pc:docMk/>
          <pc:sldMk cId="2327172248" sldId="267"/>
        </pc:sldMkLst>
        <pc:spChg chg="add mod">
          <ac:chgData name="Yu Zheng" userId="d175820e-d815-4a4f-a61c-975967272f39" providerId="ADAL" clId="{847A65A1-9F60-4F59-B407-F757B52A1F75}" dt="2020-07-07T22:35:34.865" v="727" actId="14100"/>
          <ac:spMkLst>
            <pc:docMk/>
            <pc:sldMk cId="2327172248" sldId="267"/>
            <ac:spMk id="19" creationId="{F4E712D2-E587-42D6-BF3C-C2460958BE36}"/>
          </ac:spMkLst>
        </pc:spChg>
        <pc:picChg chg="mod ord">
          <ac:chgData name="Yu Zheng" userId="d175820e-d815-4a4f-a61c-975967272f39" providerId="ADAL" clId="{847A65A1-9F60-4F59-B407-F757B52A1F75}" dt="2020-07-07T22:36:32.288" v="743" actId="108"/>
          <ac:picMkLst>
            <pc:docMk/>
            <pc:sldMk cId="2327172248" sldId="267"/>
            <ac:picMk id="3" creationId="{E5458738-6401-4435-9758-EF3E58F2EBEC}"/>
          </ac:picMkLst>
        </pc:picChg>
        <pc:picChg chg="mod ord">
          <ac:chgData name="Yu Zheng" userId="d175820e-d815-4a4f-a61c-975967272f39" providerId="ADAL" clId="{847A65A1-9F60-4F59-B407-F757B52A1F75}" dt="2020-07-07T22:36:41.004" v="759" actId="108"/>
          <ac:picMkLst>
            <pc:docMk/>
            <pc:sldMk cId="2327172248" sldId="267"/>
            <ac:picMk id="5" creationId="{93A59A5E-C68E-4B59-9E3A-D63A63FDCE0A}"/>
          </ac:picMkLst>
        </pc:picChg>
        <pc:picChg chg="mod ord">
          <ac:chgData name="Yu Zheng" userId="d175820e-d815-4a4f-a61c-975967272f39" providerId="ADAL" clId="{847A65A1-9F60-4F59-B407-F757B52A1F75}" dt="2020-07-07T22:37:05.084" v="773" actId="108"/>
          <ac:picMkLst>
            <pc:docMk/>
            <pc:sldMk cId="2327172248" sldId="267"/>
            <ac:picMk id="7" creationId="{36AFF710-57E9-4332-BA65-7A3A8F42C47C}"/>
          </ac:picMkLst>
        </pc:picChg>
        <pc:picChg chg="del">
          <ac:chgData name="Yu Zheng" userId="d175820e-d815-4a4f-a61c-975967272f39" providerId="ADAL" clId="{847A65A1-9F60-4F59-B407-F757B52A1F75}" dt="2020-07-07T22:34:48.116" v="716" actId="478"/>
          <ac:picMkLst>
            <pc:docMk/>
            <pc:sldMk cId="2327172248" sldId="267"/>
            <ac:picMk id="9" creationId="{529133F9-E34E-416C-8AAB-F3232F9A81BC}"/>
          </ac:picMkLst>
        </pc:picChg>
        <pc:picChg chg="del">
          <ac:chgData name="Yu Zheng" userId="d175820e-d815-4a4f-a61c-975967272f39" providerId="ADAL" clId="{847A65A1-9F60-4F59-B407-F757B52A1F75}" dt="2020-07-07T22:34:48.116" v="716" actId="478"/>
          <ac:picMkLst>
            <pc:docMk/>
            <pc:sldMk cId="2327172248" sldId="267"/>
            <ac:picMk id="12" creationId="{0C12B44E-7401-494B-8320-6692BB5288F3}"/>
          </ac:picMkLst>
        </pc:picChg>
        <pc:picChg chg="del">
          <ac:chgData name="Yu Zheng" userId="d175820e-d815-4a4f-a61c-975967272f39" providerId="ADAL" clId="{847A65A1-9F60-4F59-B407-F757B52A1F75}" dt="2020-07-07T22:34:48.116" v="716" actId="478"/>
          <ac:picMkLst>
            <pc:docMk/>
            <pc:sldMk cId="2327172248" sldId="267"/>
            <ac:picMk id="16" creationId="{4FBFFDF9-B01A-41CF-9865-A0D2931FE28D}"/>
          </ac:picMkLst>
        </pc:picChg>
        <pc:picChg chg="del">
          <ac:chgData name="Yu Zheng" userId="d175820e-d815-4a4f-a61c-975967272f39" providerId="ADAL" clId="{847A65A1-9F60-4F59-B407-F757B52A1F75}" dt="2020-07-07T22:34:48.116" v="716" actId="478"/>
          <ac:picMkLst>
            <pc:docMk/>
            <pc:sldMk cId="2327172248" sldId="267"/>
            <ac:picMk id="18" creationId="{516D3690-7C87-42EB-84F0-58F3649B96F1}"/>
          </ac:picMkLst>
        </pc:picChg>
        <pc:picChg chg="del">
          <ac:chgData name="Yu Zheng" userId="d175820e-d815-4a4f-a61c-975967272f39" providerId="ADAL" clId="{847A65A1-9F60-4F59-B407-F757B52A1F75}" dt="2020-07-07T22:34:48.116" v="716" actId="478"/>
          <ac:picMkLst>
            <pc:docMk/>
            <pc:sldMk cId="2327172248" sldId="267"/>
            <ac:picMk id="20" creationId="{4C61D9D2-F6E7-43ED-AC6B-A74B7D6C5650}"/>
          </ac:picMkLst>
        </pc:picChg>
        <pc:picChg chg="add mod">
          <ac:chgData name="Yu Zheng" userId="d175820e-d815-4a4f-a61c-975967272f39" providerId="ADAL" clId="{847A65A1-9F60-4F59-B407-F757B52A1F75}" dt="2020-07-07T22:34:59.538" v="720" actId="1076"/>
          <ac:picMkLst>
            <pc:docMk/>
            <pc:sldMk cId="2327172248" sldId="267"/>
            <ac:picMk id="21" creationId="{9D6841C0-2B14-40EC-BF60-24D6B539227A}"/>
          </ac:picMkLst>
        </pc:picChg>
        <pc:picChg chg="del">
          <ac:chgData name="Yu Zheng" userId="d175820e-d815-4a4f-a61c-975967272f39" providerId="ADAL" clId="{847A65A1-9F60-4F59-B407-F757B52A1F75}" dt="2020-07-07T22:34:48.116" v="716" actId="478"/>
          <ac:picMkLst>
            <pc:docMk/>
            <pc:sldMk cId="2327172248" sldId="267"/>
            <ac:picMk id="32" creationId="{95CC7FF5-99EE-419B-9CEB-206F77CEB22D}"/>
          </ac:picMkLst>
        </pc:picChg>
        <pc:picChg chg="del">
          <ac:chgData name="Yu Zheng" userId="d175820e-d815-4a4f-a61c-975967272f39" providerId="ADAL" clId="{847A65A1-9F60-4F59-B407-F757B52A1F75}" dt="2020-07-07T22:34:48.116" v="716" actId="478"/>
          <ac:picMkLst>
            <pc:docMk/>
            <pc:sldMk cId="2327172248" sldId="267"/>
            <ac:picMk id="34" creationId="{7652D9D2-55B6-4882-AFC1-0D4A69AED292}"/>
          </ac:picMkLst>
        </pc:picChg>
        <pc:picChg chg="del mod">
          <ac:chgData name="Yu Zheng" userId="d175820e-d815-4a4f-a61c-975967272f39" providerId="ADAL" clId="{847A65A1-9F60-4F59-B407-F757B52A1F75}" dt="2020-07-07T22:36:32.289" v="744" actId="478"/>
          <ac:picMkLst>
            <pc:docMk/>
            <pc:sldMk cId="2327172248" sldId="267"/>
            <ac:picMk id="40" creationId="{A95E0C27-D759-4AE0-8DE4-6AD714DA2537}"/>
          </ac:picMkLst>
        </pc:picChg>
        <pc:picChg chg="del mod">
          <ac:chgData name="Yu Zheng" userId="d175820e-d815-4a4f-a61c-975967272f39" providerId="ADAL" clId="{847A65A1-9F60-4F59-B407-F757B52A1F75}" dt="2020-07-07T22:36:41.005" v="760" actId="478"/>
          <ac:picMkLst>
            <pc:docMk/>
            <pc:sldMk cId="2327172248" sldId="267"/>
            <ac:picMk id="43" creationId="{5A1F0E77-7920-4B4F-9BA8-31FFCCDE3DAB}"/>
          </ac:picMkLst>
        </pc:picChg>
        <pc:picChg chg="del mod">
          <ac:chgData name="Yu Zheng" userId="d175820e-d815-4a4f-a61c-975967272f39" providerId="ADAL" clId="{847A65A1-9F60-4F59-B407-F757B52A1F75}" dt="2020-07-07T22:37:05.085" v="774" actId="478"/>
          <ac:picMkLst>
            <pc:docMk/>
            <pc:sldMk cId="2327172248" sldId="267"/>
            <ac:picMk id="48" creationId="{386BDABF-6DF3-446E-8CD3-1D0CA991DC3F}"/>
          </ac:picMkLst>
        </pc:picChg>
      </pc:sldChg>
      <pc:sldChg chg="delSp modSp modAnim">
        <pc:chgData name="Yu Zheng" userId="d175820e-d815-4a4f-a61c-975967272f39" providerId="ADAL" clId="{847A65A1-9F60-4F59-B407-F757B52A1F75}" dt="2020-07-07T21:34:38.847" v="427"/>
        <pc:sldMkLst>
          <pc:docMk/>
          <pc:sldMk cId="1600578824" sldId="270"/>
        </pc:sldMkLst>
        <pc:spChg chg="del">
          <ac:chgData name="Yu Zheng" userId="d175820e-d815-4a4f-a61c-975967272f39" providerId="ADAL" clId="{847A65A1-9F60-4F59-B407-F757B52A1F75}" dt="2020-07-07T21:34:05.338" v="417" actId="478"/>
          <ac:spMkLst>
            <pc:docMk/>
            <pc:sldMk cId="1600578824" sldId="270"/>
            <ac:spMk id="11" creationId="{99FBAD07-4670-4993-A774-C840521036A9}"/>
          </ac:spMkLst>
        </pc:spChg>
        <pc:spChg chg="mod">
          <ac:chgData name="Yu Zheng" userId="d175820e-d815-4a4f-a61c-975967272f39" providerId="ADAL" clId="{847A65A1-9F60-4F59-B407-F757B52A1F75}" dt="2020-07-07T21:34:36.210" v="426" actId="1076"/>
          <ac:spMkLst>
            <pc:docMk/>
            <pc:sldMk cId="1600578824" sldId="270"/>
            <ac:spMk id="23" creationId="{D04F806B-17F7-43C6-88A9-89F632BCBDD6}"/>
          </ac:spMkLst>
        </pc:spChg>
        <pc:picChg chg="mod">
          <ac:chgData name="Yu Zheng" userId="d175820e-d815-4a4f-a61c-975967272f39" providerId="ADAL" clId="{847A65A1-9F60-4F59-B407-F757B52A1F75}" dt="2020-07-07T21:34:36.210" v="426" actId="1076"/>
          <ac:picMkLst>
            <pc:docMk/>
            <pc:sldMk cId="1600578824" sldId="270"/>
            <ac:picMk id="18" creationId="{9E2E5583-7864-4420-BA67-3C237311E2E9}"/>
          </ac:picMkLst>
        </pc:picChg>
        <pc:picChg chg="mod">
          <ac:chgData name="Yu Zheng" userId="d175820e-d815-4a4f-a61c-975967272f39" providerId="ADAL" clId="{847A65A1-9F60-4F59-B407-F757B52A1F75}" dt="2020-07-07T21:34:36.210" v="426" actId="1076"/>
          <ac:picMkLst>
            <pc:docMk/>
            <pc:sldMk cId="1600578824" sldId="270"/>
            <ac:picMk id="20" creationId="{6CC914F2-DEEF-41A0-AEC3-77C39FF6BB75}"/>
          </ac:picMkLst>
        </pc:picChg>
        <pc:picChg chg="mod">
          <ac:chgData name="Yu Zheng" userId="d175820e-d815-4a4f-a61c-975967272f39" providerId="ADAL" clId="{847A65A1-9F60-4F59-B407-F757B52A1F75}" dt="2020-07-07T21:34:36.210" v="426" actId="1076"/>
          <ac:picMkLst>
            <pc:docMk/>
            <pc:sldMk cId="1600578824" sldId="270"/>
            <ac:picMk id="29" creationId="{0BFDF12F-B0BD-4729-96EA-C4146BE6A8C8}"/>
          </ac:picMkLst>
        </pc:picChg>
      </pc:sldChg>
      <pc:sldChg chg="addSp delSp modSp modAnim">
        <pc:chgData name="Yu Zheng" userId="d175820e-d815-4a4f-a61c-975967272f39" providerId="ADAL" clId="{847A65A1-9F60-4F59-B407-F757B52A1F75}" dt="2020-07-07T22:06:31.220" v="701"/>
        <pc:sldMkLst>
          <pc:docMk/>
          <pc:sldMk cId="2209441731" sldId="271"/>
        </pc:sldMkLst>
        <pc:spChg chg="add del mod">
          <ac:chgData name="Yu Zheng" userId="d175820e-d815-4a4f-a61c-975967272f39" providerId="ADAL" clId="{847A65A1-9F60-4F59-B407-F757B52A1F75}" dt="2020-07-07T21:56:53.714" v="475" actId="478"/>
          <ac:spMkLst>
            <pc:docMk/>
            <pc:sldMk cId="2209441731" sldId="271"/>
            <ac:spMk id="2" creationId="{644FA497-454F-4B59-B1AD-D0926001ED7A}"/>
          </ac:spMkLst>
        </pc:spChg>
        <pc:spChg chg="del">
          <ac:chgData name="Yu Zheng" userId="d175820e-d815-4a4f-a61c-975967272f39" providerId="ADAL" clId="{847A65A1-9F60-4F59-B407-F757B52A1F75}" dt="2020-07-07T21:59:22.872" v="516" actId="478"/>
          <ac:spMkLst>
            <pc:docMk/>
            <pc:sldMk cId="2209441731" sldId="271"/>
            <ac:spMk id="11" creationId="{99FBAD07-4670-4993-A774-C840521036A9}"/>
          </ac:spMkLst>
        </pc:spChg>
        <pc:spChg chg="add mod">
          <ac:chgData name="Yu Zheng" userId="d175820e-d815-4a4f-a61c-975967272f39" providerId="ADAL" clId="{847A65A1-9F60-4F59-B407-F757B52A1F75}" dt="2020-07-07T22:05:45.976" v="698" actId="20577"/>
          <ac:spMkLst>
            <pc:docMk/>
            <pc:sldMk cId="2209441731" sldId="271"/>
            <ac:spMk id="15" creationId="{DD7051B8-27AD-4A12-BC9E-ED9BCF314D4D}"/>
          </ac:spMkLst>
        </pc:spChg>
        <pc:spChg chg="add mod">
          <ac:chgData name="Yu Zheng" userId="d175820e-d815-4a4f-a61c-975967272f39" providerId="ADAL" clId="{847A65A1-9F60-4F59-B407-F757B52A1F75}" dt="2020-07-07T22:03:45.745" v="573" actId="1076"/>
          <ac:spMkLst>
            <pc:docMk/>
            <pc:sldMk cId="2209441731" sldId="271"/>
            <ac:spMk id="18" creationId="{694F1EB9-9932-42B0-9014-A2C208D5B8DF}"/>
          </ac:spMkLst>
        </pc:spChg>
        <pc:spChg chg="add mod">
          <ac:chgData name="Yu Zheng" userId="d175820e-d815-4a4f-a61c-975967272f39" providerId="ADAL" clId="{847A65A1-9F60-4F59-B407-F757B52A1F75}" dt="2020-07-07T22:03:45.745" v="573" actId="1076"/>
          <ac:spMkLst>
            <pc:docMk/>
            <pc:sldMk cId="2209441731" sldId="271"/>
            <ac:spMk id="19" creationId="{0BF3EF7C-499D-4448-A344-A79B50B292E9}"/>
          </ac:spMkLst>
        </pc:spChg>
        <pc:spChg chg="add mod">
          <ac:chgData name="Yu Zheng" userId="d175820e-d815-4a4f-a61c-975967272f39" providerId="ADAL" clId="{847A65A1-9F60-4F59-B407-F757B52A1F75}" dt="2020-07-07T22:05:51.814" v="699" actId="1076"/>
          <ac:spMkLst>
            <pc:docMk/>
            <pc:sldMk cId="2209441731" sldId="271"/>
            <ac:spMk id="20" creationId="{86084629-83C5-499F-822E-A7F2103EAC34}"/>
          </ac:spMkLst>
        </pc:spChg>
        <pc:spChg chg="mod">
          <ac:chgData name="Yu Zheng" userId="d175820e-d815-4a4f-a61c-975967272f39" providerId="ADAL" clId="{847A65A1-9F60-4F59-B407-F757B52A1F75}" dt="2020-07-07T21:59:26.082" v="517" actId="1076"/>
          <ac:spMkLst>
            <pc:docMk/>
            <pc:sldMk cId="2209441731" sldId="271"/>
            <ac:spMk id="35" creationId="{96B093DA-A3EC-4E0D-8BA3-A6189960B4CD}"/>
          </ac:spMkLst>
        </pc:spChg>
        <pc:picChg chg="add mod">
          <ac:chgData name="Yu Zheng" userId="d175820e-d815-4a4f-a61c-975967272f39" providerId="ADAL" clId="{847A65A1-9F60-4F59-B407-F757B52A1F75}" dt="2020-07-07T22:01:41.304" v="555" actId="1076"/>
          <ac:picMkLst>
            <pc:docMk/>
            <pc:sldMk cId="2209441731" sldId="271"/>
            <ac:picMk id="3" creationId="{F1B63F2E-DC9B-46D4-9C02-92ED0687A1B0}"/>
          </ac:picMkLst>
        </pc:picChg>
        <pc:picChg chg="mod">
          <ac:chgData name="Yu Zheng" userId="d175820e-d815-4a4f-a61c-975967272f39" providerId="ADAL" clId="{847A65A1-9F60-4F59-B407-F757B52A1F75}" dt="2020-07-07T21:59:28.849" v="518" actId="1076"/>
          <ac:picMkLst>
            <pc:docMk/>
            <pc:sldMk cId="2209441731" sldId="271"/>
            <ac:picMk id="4" creationId="{EA72BE32-90F4-4F50-935F-109236D0DB8E}"/>
          </ac:picMkLst>
        </pc:picChg>
        <pc:picChg chg="del mod ord">
          <ac:chgData name="Yu Zheng" userId="d175820e-d815-4a4f-a61c-975967272f39" providerId="ADAL" clId="{847A65A1-9F60-4F59-B407-F757B52A1F75}" dt="2020-07-07T21:57:31.502" v="507" actId="478"/>
          <ac:picMkLst>
            <pc:docMk/>
            <pc:sldMk cId="2209441731" sldId="271"/>
            <ac:picMk id="6" creationId="{998C7530-68FA-4D23-A577-DD72838FC114}"/>
          </ac:picMkLst>
        </pc:picChg>
        <pc:picChg chg="del mod ord">
          <ac:chgData name="Yu Zheng" userId="d175820e-d815-4a4f-a61c-975967272f39" providerId="ADAL" clId="{847A65A1-9F60-4F59-B407-F757B52A1F75}" dt="2020-07-07T22:00:07.708" v="548" actId="478"/>
          <ac:picMkLst>
            <pc:docMk/>
            <pc:sldMk cId="2209441731" sldId="271"/>
            <ac:picMk id="8" creationId="{1C953270-14D0-46D2-B13E-475C2C41F5F5}"/>
          </ac:picMkLst>
        </pc:picChg>
        <pc:picChg chg="del mod">
          <ac:chgData name="Yu Zheng" userId="d175820e-d815-4a4f-a61c-975967272f39" providerId="ADAL" clId="{847A65A1-9F60-4F59-B407-F757B52A1F75}" dt="2020-07-07T21:59:44.802" v="533" actId="478"/>
          <ac:picMkLst>
            <pc:docMk/>
            <pc:sldMk cId="2209441731" sldId="271"/>
            <ac:picMk id="10" creationId="{6B323569-C6FE-45C2-BE13-0929CD6605F1}"/>
          </ac:picMkLst>
        </pc:picChg>
        <pc:picChg chg="mod ord">
          <ac:chgData name="Yu Zheng" userId="d175820e-d815-4a4f-a61c-975967272f39" providerId="ADAL" clId="{847A65A1-9F60-4F59-B407-F757B52A1F75}" dt="2020-07-07T21:59:53.149" v="534" actId="1076"/>
          <ac:picMkLst>
            <pc:docMk/>
            <pc:sldMk cId="2209441731" sldId="271"/>
            <ac:picMk id="12" creationId="{E2719470-1C77-458E-909F-44F76C413FBA}"/>
          </ac:picMkLst>
        </pc:picChg>
        <pc:picChg chg="mod ord">
          <ac:chgData name="Yu Zheng" userId="d175820e-d815-4a4f-a61c-975967272f39" providerId="ADAL" clId="{847A65A1-9F60-4F59-B407-F757B52A1F75}" dt="2020-07-07T22:01:38.713" v="553" actId="1076"/>
          <ac:picMkLst>
            <pc:docMk/>
            <pc:sldMk cId="2209441731" sldId="271"/>
            <ac:picMk id="14" creationId="{EEFD6077-234C-428F-9D03-46D824C169EF}"/>
          </ac:picMkLst>
        </pc:picChg>
        <pc:picChg chg="del mod">
          <ac:chgData name="Yu Zheng" userId="d175820e-d815-4a4f-a61c-975967272f39" providerId="ADAL" clId="{847A65A1-9F60-4F59-B407-F757B52A1F75}" dt="2020-07-07T21:57:18.928" v="493" actId="478"/>
          <ac:picMkLst>
            <pc:docMk/>
            <pc:sldMk cId="2209441731" sldId="271"/>
            <ac:picMk id="36" creationId="{C8CAB037-70D8-491B-8AF1-F40A3F1A2F96}"/>
          </ac:picMkLst>
        </pc:picChg>
      </pc:sldChg>
      <pc:sldChg chg="addSp delSp modSp modAnim">
        <pc:chgData name="Yu Zheng" userId="d175820e-d815-4a4f-a61c-975967272f39" providerId="ADAL" clId="{847A65A1-9F60-4F59-B407-F757B52A1F75}" dt="2020-07-08T00:48:10.324" v="1372"/>
        <pc:sldMkLst>
          <pc:docMk/>
          <pc:sldMk cId="972920897" sldId="273"/>
        </pc:sldMkLst>
        <pc:spChg chg="add mod">
          <ac:chgData name="Yu Zheng" userId="d175820e-d815-4a4f-a61c-975967272f39" providerId="ADAL" clId="{847A65A1-9F60-4F59-B407-F757B52A1F75}" dt="2020-07-08T00:17:45.717" v="1069" actId="1076"/>
          <ac:spMkLst>
            <pc:docMk/>
            <pc:sldMk cId="972920897" sldId="273"/>
            <ac:spMk id="2" creationId="{1D3BA838-CF82-4391-9B73-148D63F1ED1A}"/>
          </ac:spMkLst>
        </pc:spChg>
        <pc:spChg chg="mod">
          <ac:chgData name="Yu Zheng" userId="d175820e-d815-4a4f-a61c-975967272f39" providerId="ADAL" clId="{847A65A1-9F60-4F59-B407-F757B52A1F75}" dt="2020-07-08T00:12:43.540" v="977" actId="1076"/>
          <ac:spMkLst>
            <pc:docMk/>
            <pc:sldMk cId="972920897" sldId="273"/>
            <ac:spMk id="3" creationId="{A4BBE81C-2EBA-4699-99AC-E81F0211F704}"/>
          </ac:spMkLst>
        </pc:spChg>
        <pc:spChg chg="del">
          <ac:chgData name="Yu Zheng" userId="d175820e-d815-4a4f-a61c-975967272f39" providerId="ADAL" clId="{847A65A1-9F60-4F59-B407-F757B52A1F75}" dt="2020-07-08T00:12:39.268" v="976" actId="478"/>
          <ac:spMkLst>
            <pc:docMk/>
            <pc:sldMk cId="972920897" sldId="273"/>
            <ac:spMk id="11" creationId="{99FBAD07-4670-4993-A774-C840521036A9}"/>
          </ac:spMkLst>
        </pc:spChg>
        <pc:spChg chg="del">
          <ac:chgData name="Yu Zheng" userId="d175820e-d815-4a4f-a61c-975967272f39" providerId="ADAL" clId="{847A65A1-9F60-4F59-B407-F757B52A1F75}" dt="2020-07-08T00:13:48.908" v="1002" actId="478"/>
          <ac:spMkLst>
            <pc:docMk/>
            <pc:sldMk cId="972920897" sldId="273"/>
            <ac:spMk id="65" creationId="{FB24005D-8F72-46E7-B21F-06AFC7EBC3F9}"/>
          </ac:spMkLst>
        </pc:spChg>
        <pc:spChg chg="mod">
          <ac:chgData name="Yu Zheng" userId="d175820e-d815-4a4f-a61c-975967272f39" providerId="ADAL" clId="{847A65A1-9F60-4F59-B407-F757B52A1F75}" dt="2020-07-08T00:46:30.811" v="1348" actId="1076"/>
          <ac:spMkLst>
            <pc:docMk/>
            <pc:sldMk cId="972920897" sldId="273"/>
            <ac:spMk id="67" creationId="{A5014C2C-8C61-4869-825B-12F61B8A7479}"/>
          </ac:spMkLst>
        </pc:spChg>
        <pc:spChg chg="del">
          <ac:chgData name="Yu Zheng" userId="d175820e-d815-4a4f-a61c-975967272f39" providerId="ADAL" clId="{847A65A1-9F60-4F59-B407-F757B52A1F75}" dt="2020-07-08T00:12:26.695" v="963" actId="478"/>
          <ac:spMkLst>
            <pc:docMk/>
            <pc:sldMk cId="972920897" sldId="273"/>
            <ac:spMk id="68" creationId="{8FF1BACC-EE62-434B-96C3-01F92D0A27EC}"/>
          </ac:spMkLst>
        </pc:spChg>
        <pc:spChg chg="del">
          <ac:chgData name="Yu Zheng" userId="d175820e-d815-4a4f-a61c-975967272f39" providerId="ADAL" clId="{847A65A1-9F60-4F59-B407-F757B52A1F75}" dt="2020-07-08T00:12:30.048" v="964" actId="478"/>
          <ac:spMkLst>
            <pc:docMk/>
            <pc:sldMk cId="972920897" sldId="273"/>
            <ac:spMk id="70" creationId="{A43959E0-1D21-4D7F-8270-D3CF348DCA99}"/>
          </ac:spMkLst>
        </pc:spChg>
        <pc:spChg chg="del mod">
          <ac:chgData name="Yu Zheng" userId="d175820e-d815-4a4f-a61c-975967272f39" providerId="ADAL" clId="{847A65A1-9F60-4F59-B407-F757B52A1F75}" dt="2020-07-08T00:13:50.704" v="1003" actId="478"/>
          <ac:spMkLst>
            <pc:docMk/>
            <pc:sldMk cId="972920897" sldId="273"/>
            <ac:spMk id="71" creationId="{160D3A4F-7021-4837-A75F-0DB13DC31BEB}"/>
          </ac:spMkLst>
        </pc:spChg>
        <pc:spChg chg="mod">
          <ac:chgData name="Yu Zheng" userId="d175820e-d815-4a4f-a61c-975967272f39" providerId="ADAL" clId="{847A65A1-9F60-4F59-B407-F757B52A1F75}" dt="2020-07-08T00:17:37.233" v="1067" actId="1076"/>
          <ac:spMkLst>
            <pc:docMk/>
            <pc:sldMk cId="972920897" sldId="273"/>
            <ac:spMk id="85" creationId="{EC31F68A-1977-4CCC-B39E-83FBA0617948}"/>
          </ac:spMkLst>
        </pc:spChg>
        <pc:spChg chg="mod">
          <ac:chgData name="Yu Zheng" userId="d175820e-d815-4a4f-a61c-975967272f39" providerId="ADAL" clId="{847A65A1-9F60-4F59-B407-F757B52A1F75}" dt="2020-07-08T00:17:45.717" v="1069" actId="1076"/>
          <ac:spMkLst>
            <pc:docMk/>
            <pc:sldMk cId="972920897" sldId="273"/>
            <ac:spMk id="100" creationId="{49075194-403C-47EC-AE56-E4563C99D5F6}"/>
          </ac:spMkLst>
        </pc:spChg>
        <pc:picChg chg="del mod ord">
          <ac:chgData name="Yu Zheng" userId="d175820e-d815-4a4f-a61c-975967272f39" providerId="ADAL" clId="{847A65A1-9F60-4F59-B407-F757B52A1F75}" dt="2020-07-08T00:17:16.436" v="1061" actId="478"/>
          <ac:picMkLst>
            <pc:docMk/>
            <pc:sldMk cId="972920897" sldId="273"/>
            <ac:picMk id="5" creationId="{02D0D64B-3D9A-4005-9B99-4D7A112DD5EC}"/>
          </ac:picMkLst>
        </pc:picChg>
        <pc:picChg chg="del mod ord">
          <ac:chgData name="Yu Zheng" userId="d175820e-d815-4a4f-a61c-975967272f39" providerId="ADAL" clId="{847A65A1-9F60-4F59-B407-F757B52A1F75}" dt="2020-07-07T22:10:03.986" v="715" actId="478"/>
          <ac:picMkLst>
            <pc:docMk/>
            <pc:sldMk cId="972920897" sldId="273"/>
            <ac:picMk id="5" creationId="{1D59D5B4-FFD8-4C34-8C97-682B1A2E9166}"/>
          </ac:picMkLst>
        </pc:picChg>
        <pc:picChg chg="mod ord">
          <ac:chgData name="Yu Zheng" userId="d175820e-d815-4a4f-a61c-975967272f39" providerId="ADAL" clId="{847A65A1-9F60-4F59-B407-F757B52A1F75}" dt="2020-07-08T00:17:45.717" v="1069" actId="1076"/>
          <ac:picMkLst>
            <pc:docMk/>
            <pc:sldMk cId="972920897" sldId="273"/>
            <ac:picMk id="6" creationId="{69D5F663-0371-4687-A14B-904511681F10}"/>
          </ac:picMkLst>
        </pc:picChg>
        <pc:picChg chg="mod ord">
          <ac:chgData name="Yu Zheng" userId="d175820e-d815-4a4f-a61c-975967272f39" providerId="ADAL" clId="{847A65A1-9F60-4F59-B407-F757B52A1F75}" dt="2020-07-08T00:17:39.494" v="1068" actId="1076"/>
          <ac:picMkLst>
            <pc:docMk/>
            <pc:sldMk cId="972920897" sldId="273"/>
            <ac:picMk id="8" creationId="{33141A88-7FFB-457D-9175-B0267BEE3E0D}"/>
          </ac:picMkLst>
        </pc:picChg>
        <pc:picChg chg="mod ord">
          <ac:chgData name="Yu Zheng" userId="d175820e-d815-4a4f-a61c-975967272f39" providerId="ADAL" clId="{847A65A1-9F60-4F59-B407-F757B52A1F75}" dt="2020-07-08T00:17:45.717" v="1069" actId="1076"/>
          <ac:picMkLst>
            <pc:docMk/>
            <pc:sldMk cId="972920897" sldId="273"/>
            <ac:picMk id="10" creationId="{F5A18B67-B120-475E-B536-461646A6A4B8}"/>
          </ac:picMkLst>
        </pc:picChg>
        <pc:picChg chg="mod ord">
          <ac:chgData name="Yu Zheng" userId="d175820e-d815-4a4f-a61c-975967272f39" providerId="ADAL" clId="{847A65A1-9F60-4F59-B407-F757B52A1F75}" dt="2020-07-08T00:46:14.463" v="1347" actId="1076"/>
          <ac:picMkLst>
            <pc:docMk/>
            <pc:sldMk cId="972920897" sldId="273"/>
            <ac:picMk id="13" creationId="{8B9A78ED-1D50-42D8-BD6C-E278284283E6}"/>
          </ac:picMkLst>
        </pc:picChg>
        <pc:picChg chg="mod ord">
          <ac:chgData name="Yu Zheng" userId="d175820e-d815-4a4f-a61c-975967272f39" providerId="ADAL" clId="{847A65A1-9F60-4F59-B407-F757B52A1F75}" dt="2020-07-08T00:47:32.606" v="1366" actId="1076"/>
          <ac:picMkLst>
            <pc:docMk/>
            <pc:sldMk cId="972920897" sldId="273"/>
            <ac:picMk id="15" creationId="{33E2069F-4291-4A53-B62B-DB34A199A42A}"/>
          </ac:picMkLst>
        </pc:picChg>
        <pc:picChg chg="del mod">
          <ac:chgData name="Yu Zheng" userId="d175820e-d815-4a4f-a61c-975967272f39" providerId="ADAL" clId="{847A65A1-9F60-4F59-B407-F757B52A1F75}" dt="2020-07-08T00:13:15.139" v="999" actId="478"/>
          <ac:picMkLst>
            <pc:docMk/>
            <pc:sldMk cId="972920897" sldId="273"/>
            <ac:picMk id="74" creationId="{14B3B18C-228D-464A-9F97-8585D77E4F96}"/>
          </ac:picMkLst>
        </pc:picChg>
        <pc:picChg chg="del">
          <ac:chgData name="Yu Zheng" userId="d175820e-d815-4a4f-a61c-975967272f39" providerId="ADAL" clId="{847A65A1-9F60-4F59-B407-F757B52A1F75}" dt="2020-07-08T00:13:52.228" v="1004" actId="478"/>
          <ac:picMkLst>
            <pc:docMk/>
            <pc:sldMk cId="972920897" sldId="273"/>
            <ac:picMk id="76" creationId="{D0BBF857-E4A6-4FF6-B037-B7F42412AB3E}"/>
          </ac:picMkLst>
        </pc:picChg>
        <pc:picChg chg="del">
          <ac:chgData name="Yu Zheng" userId="d175820e-d815-4a4f-a61c-975967272f39" providerId="ADAL" clId="{847A65A1-9F60-4F59-B407-F757B52A1F75}" dt="2020-07-06T22:19:09.623" v="2" actId="478"/>
          <ac:picMkLst>
            <pc:docMk/>
            <pc:sldMk cId="972920897" sldId="273"/>
            <ac:picMk id="78" creationId="{CAEBBA4D-A4AA-4596-9582-F8E88BEDEB28}"/>
          </ac:picMkLst>
        </pc:picChg>
        <pc:picChg chg="del">
          <ac:chgData name="Yu Zheng" userId="d175820e-d815-4a4f-a61c-975967272f39" providerId="ADAL" clId="{847A65A1-9F60-4F59-B407-F757B52A1F75}" dt="2020-07-06T22:19:09.623" v="2" actId="478"/>
          <ac:picMkLst>
            <pc:docMk/>
            <pc:sldMk cId="972920897" sldId="273"/>
            <ac:picMk id="80" creationId="{CAD08203-28EC-465F-A5F0-37C87E08F4E3}"/>
          </ac:picMkLst>
        </pc:picChg>
        <pc:picChg chg="del">
          <ac:chgData name="Yu Zheng" userId="d175820e-d815-4a4f-a61c-975967272f39" providerId="ADAL" clId="{847A65A1-9F60-4F59-B407-F757B52A1F75}" dt="2020-07-06T22:19:09.623" v="2" actId="478"/>
          <ac:picMkLst>
            <pc:docMk/>
            <pc:sldMk cId="972920897" sldId="273"/>
            <ac:picMk id="82" creationId="{8113A880-8C3F-442E-A34E-B97C6F105069}"/>
          </ac:picMkLst>
        </pc:picChg>
        <pc:picChg chg="del mod">
          <ac:chgData name="Yu Zheng" userId="d175820e-d815-4a4f-a61c-975967272f39" providerId="ADAL" clId="{847A65A1-9F60-4F59-B407-F757B52A1F75}" dt="2020-07-08T00:16:24.593" v="1025" actId="478"/>
          <ac:picMkLst>
            <pc:docMk/>
            <pc:sldMk cId="972920897" sldId="273"/>
            <ac:picMk id="84" creationId="{6EFEC0F8-BF12-4E18-9EEE-3F8BC1E128E2}"/>
          </ac:picMkLst>
        </pc:picChg>
        <pc:picChg chg="del mod">
          <ac:chgData name="Yu Zheng" userId="d175820e-d815-4a4f-a61c-975967272f39" providerId="ADAL" clId="{847A65A1-9F60-4F59-B407-F757B52A1F75}" dt="2020-07-08T00:47:18.205" v="1365" actId="478"/>
          <ac:picMkLst>
            <pc:docMk/>
            <pc:sldMk cId="972920897" sldId="273"/>
            <ac:picMk id="92" creationId="{96801609-902C-4ACA-893A-E3CD3723AB1D}"/>
          </ac:picMkLst>
        </pc:picChg>
        <pc:picChg chg="del mod">
          <ac:chgData name="Yu Zheng" userId="d175820e-d815-4a4f-a61c-975967272f39" providerId="ADAL" clId="{847A65A1-9F60-4F59-B407-F757B52A1F75}" dt="2020-07-08T00:17:04.409" v="1041" actId="478"/>
          <ac:picMkLst>
            <pc:docMk/>
            <pc:sldMk cId="972920897" sldId="273"/>
            <ac:picMk id="97" creationId="{45B715C2-4B8E-4043-8D7B-000F363CA353}"/>
          </ac:picMkLst>
        </pc:picChg>
        <pc:picChg chg="mod">
          <ac:chgData name="Yu Zheng" userId="d175820e-d815-4a4f-a61c-975967272f39" providerId="ADAL" clId="{847A65A1-9F60-4F59-B407-F757B52A1F75}" dt="2020-07-08T00:47:45.881" v="1368" actId="1076"/>
          <ac:picMkLst>
            <pc:docMk/>
            <pc:sldMk cId="972920897" sldId="273"/>
            <ac:picMk id="99" creationId="{2C96A03A-3995-49B6-B06E-7CA8B7F25E26}"/>
          </ac:picMkLst>
        </pc:picChg>
        <pc:picChg chg="del mod">
          <ac:chgData name="Yu Zheng" userId="d175820e-d815-4a4f-a61c-975967272f39" providerId="ADAL" clId="{847A65A1-9F60-4F59-B407-F757B52A1F75}" dt="2020-07-07T14:49:43.921" v="117" actId="478"/>
          <ac:picMkLst>
            <pc:docMk/>
            <pc:sldMk cId="972920897" sldId="273"/>
            <ac:picMk id="104" creationId="{32E557D8-F666-4388-8E7D-3DBE6DFFFAD0}"/>
          </ac:picMkLst>
        </pc:picChg>
        <pc:picChg chg="del mod">
          <ac:chgData name="Yu Zheng" userId="d175820e-d815-4a4f-a61c-975967272f39" providerId="ADAL" clId="{847A65A1-9F60-4F59-B407-F757B52A1F75}" dt="2020-07-07T14:49:41.775" v="116" actId="478"/>
          <ac:picMkLst>
            <pc:docMk/>
            <pc:sldMk cId="972920897" sldId="273"/>
            <ac:picMk id="106" creationId="{EBE67009-2424-46ED-8A2E-291D8F28099A}"/>
          </ac:picMkLst>
        </pc:picChg>
      </pc:sldChg>
      <pc:sldChg chg="del">
        <pc:chgData name="Yu Zheng" userId="d175820e-d815-4a4f-a61c-975967272f39" providerId="ADAL" clId="{847A65A1-9F60-4F59-B407-F757B52A1F75}" dt="2020-07-08T00:19:00.342" v="1074" actId="2696"/>
        <pc:sldMkLst>
          <pc:docMk/>
          <pc:sldMk cId="3724036334" sldId="274"/>
        </pc:sldMkLst>
      </pc:sldChg>
      <pc:sldChg chg="addSp delSp modSp del">
        <pc:chgData name="Yu Zheng" userId="d175820e-d815-4a4f-a61c-975967272f39" providerId="ADAL" clId="{847A65A1-9F60-4F59-B407-F757B52A1F75}" dt="2020-07-09T18:03:31.102" v="1386" actId="2696"/>
        <pc:sldMkLst>
          <pc:docMk/>
          <pc:sldMk cId="2073206825" sldId="275"/>
        </pc:sldMkLst>
        <pc:spChg chg="add mod">
          <ac:chgData name="Yu Zheng" userId="d175820e-d815-4a4f-a61c-975967272f39" providerId="ADAL" clId="{847A65A1-9F60-4F59-B407-F757B52A1F75}" dt="2020-07-06T22:24:52.751" v="72" actId="11529"/>
          <ac:spMkLst>
            <pc:docMk/>
            <pc:sldMk cId="2073206825" sldId="275"/>
            <ac:spMk id="3" creationId="{EA97A30B-F4C6-436F-B146-E8DA59942541}"/>
          </ac:spMkLst>
        </pc:spChg>
        <pc:spChg chg="add del">
          <ac:chgData name="Yu Zheng" userId="d175820e-d815-4a4f-a61c-975967272f39" providerId="ADAL" clId="{847A65A1-9F60-4F59-B407-F757B52A1F75}" dt="2020-07-06T22:25:36.398" v="79"/>
          <ac:spMkLst>
            <pc:docMk/>
            <pc:sldMk cId="2073206825" sldId="275"/>
            <ac:spMk id="4" creationId="{9F87E8B0-BDF3-433F-90FA-72562F3854C7}"/>
          </ac:spMkLst>
        </pc:spChg>
        <pc:spChg chg="mod">
          <ac:chgData name="Yu Zheng" userId="d175820e-d815-4a4f-a61c-975967272f39" providerId="ADAL" clId="{847A65A1-9F60-4F59-B407-F757B52A1F75}" dt="2020-07-08T00:19:11.260" v="1076" actId="1076"/>
          <ac:spMkLst>
            <pc:docMk/>
            <pc:sldMk cId="2073206825" sldId="275"/>
            <ac:spMk id="11" creationId="{99FBAD07-4670-4993-A774-C840521036A9}"/>
          </ac:spMkLst>
        </pc:spChg>
        <pc:spChg chg="mod">
          <ac:chgData name="Yu Zheng" userId="d175820e-d815-4a4f-a61c-975967272f39" providerId="ADAL" clId="{847A65A1-9F60-4F59-B407-F757B52A1F75}" dt="2020-07-06T22:27:07.685" v="102" actId="1076"/>
          <ac:spMkLst>
            <pc:docMk/>
            <pc:sldMk cId="2073206825" sldId="275"/>
            <ac:spMk id="16" creationId="{7667F164-4638-4BD1-87AA-9D0337A07769}"/>
          </ac:spMkLst>
        </pc:spChg>
        <pc:spChg chg="add mod">
          <ac:chgData name="Yu Zheng" userId="d175820e-d815-4a4f-a61c-975967272f39" providerId="ADAL" clId="{847A65A1-9F60-4F59-B407-F757B52A1F75}" dt="2020-07-06T22:25:54.329" v="88" actId="113"/>
          <ac:spMkLst>
            <pc:docMk/>
            <pc:sldMk cId="2073206825" sldId="275"/>
            <ac:spMk id="19" creationId="{9A1E7A0A-83F4-41A1-A45D-95C854E1E773}"/>
          </ac:spMkLst>
        </pc:spChg>
        <pc:spChg chg="add mod">
          <ac:chgData name="Yu Zheng" userId="d175820e-d815-4a4f-a61c-975967272f39" providerId="ADAL" clId="{847A65A1-9F60-4F59-B407-F757B52A1F75}" dt="2020-07-06T22:26:29.686" v="99" actId="20577"/>
          <ac:spMkLst>
            <pc:docMk/>
            <pc:sldMk cId="2073206825" sldId="275"/>
            <ac:spMk id="20" creationId="{C5FA7378-1A68-4D14-B0A5-BA15662D7977}"/>
          </ac:spMkLst>
        </pc:spChg>
        <pc:picChg chg="mod">
          <ac:chgData name="Yu Zheng" userId="d175820e-d815-4a4f-a61c-975967272f39" providerId="ADAL" clId="{847A65A1-9F60-4F59-B407-F757B52A1F75}" dt="2020-07-06T22:25:00.830" v="75" actId="1076"/>
          <ac:picMkLst>
            <pc:docMk/>
            <pc:sldMk cId="2073206825" sldId="275"/>
            <ac:picMk id="7" creationId="{6DB156E6-25F0-47C3-917A-8B1192BF1698}"/>
          </ac:picMkLst>
        </pc:picChg>
        <pc:picChg chg="mod">
          <ac:chgData name="Yu Zheng" userId="d175820e-d815-4a4f-a61c-975967272f39" providerId="ADAL" clId="{847A65A1-9F60-4F59-B407-F757B52A1F75}" dt="2020-07-06T22:25:47.202" v="86" actId="1076"/>
          <ac:picMkLst>
            <pc:docMk/>
            <pc:sldMk cId="2073206825" sldId="275"/>
            <ac:picMk id="8" creationId="{9DB43FB5-97AA-4FA8-B3A0-8A2765DB154D}"/>
          </ac:picMkLst>
        </pc:picChg>
        <pc:picChg chg="mod">
          <ac:chgData name="Yu Zheng" userId="d175820e-d815-4a4f-a61c-975967272f39" providerId="ADAL" clId="{847A65A1-9F60-4F59-B407-F757B52A1F75}" dt="2020-07-06T22:26:44.015" v="101" actId="1076"/>
          <ac:picMkLst>
            <pc:docMk/>
            <pc:sldMk cId="2073206825" sldId="275"/>
            <ac:picMk id="21" creationId="{00877859-8641-4598-AE98-97318E3EC1AF}"/>
          </ac:picMkLst>
        </pc:picChg>
      </pc:sldChg>
      <pc:sldChg chg="addSp delSp modSp del modAnim">
        <pc:chgData name="Yu Zheng" userId="d175820e-d815-4a4f-a61c-975967272f39" providerId="ADAL" clId="{847A65A1-9F60-4F59-B407-F757B52A1F75}" dt="2020-07-08T00:28:37.311" v="1214" actId="2696"/>
        <pc:sldMkLst>
          <pc:docMk/>
          <pc:sldMk cId="556095109" sldId="276"/>
        </pc:sldMkLst>
        <pc:spChg chg="add mod">
          <ac:chgData name="Yu Zheng" userId="d175820e-d815-4a4f-a61c-975967272f39" providerId="ADAL" clId="{847A65A1-9F60-4F59-B407-F757B52A1F75}" dt="2020-07-08T00:21:29.646" v="1117" actId="20577"/>
          <ac:spMkLst>
            <pc:docMk/>
            <pc:sldMk cId="556095109" sldId="276"/>
            <ac:spMk id="2" creationId="{74464FE4-1DAB-4E55-8767-3CD4809767FE}"/>
          </ac:spMkLst>
        </pc:spChg>
        <pc:spChg chg="mod">
          <ac:chgData name="Yu Zheng" userId="d175820e-d815-4a4f-a61c-975967272f39" providerId="ADAL" clId="{847A65A1-9F60-4F59-B407-F757B52A1F75}" dt="2020-07-08T00:21:17.496" v="1095"/>
          <ac:spMkLst>
            <pc:docMk/>
            <pc:sldMk cId="556095109" sldId="276"/>
            <ac:spMk id="13" creationId="{5DB47735-AEE8-4902-AE98-38A29852360B}"/>
          </ac:spMkLst>
        </pc:spChg>
        <pc:spChg chg="del mod">
          <ac:chgData name="Yu Zheng" userId="d175820e-d815-4a4f-a61c-975967272f39" providerId="ADAL" clId="{847A65A1-9F60-4F59-B407-F757B52A1F75}" dt="2020-07-08T00:22:14.381" v="1130" actId="478"/>
          <ac:spMkLst>
            <pc:docMk/>
            <pc:sldMk cId="556095109" sldId="276"/>
            <ac:spMk id="71" creationId="{9AFD6E13-3F39-4B93-B96B-DD777D9FF4C6}"/>
          </ac:spMkLst>
        </pc:spChg>
        <pc:picChg chg="mod ord">
          <ac:chgData name="Yu Zheng" userId="d175820e-d815-4a4f-a61c-975967272f39" providerId="ADAL" clId="{847A65A1-9F60-4F59-B407-F757B52A1F75}" dt="2020-07-08T00:22:46.373" v="1149" actId="1076"/>
          <ac:picMkLst>
            <pc:docMk/>
            <pc:sldMk cId="556095109" sldId="276"/>
            <ac:picMk id="4" creationId="{20083875-4429-4BB8-BD5E-EEA38AB6573A}"/>
          </ac:picMkLst>
        </pc:picChg>
        <pc:picChg chg="mod ord">
          <ac:chgData name="Yu Zheng" userId="d175820e-d815-4a4f-a61c-975967272f39" providerId="ADAL" clId="{847A65A1-9F60-4F59-B407-F757B52A1F75}" dt="2020-07-08T00:23:09.649" v="1164" actId="1076"/>
          <ac:picMkLst>
            <pc:docMk/>
            <pc:sldMk cId="556095109" sldId="276"/>
            <ac:picMk id="6" creationId="{74ED990B-032E-45A9-870B-DF8DD89F192E}"/>
          </ac:picMkLst>
        </pc:picChg>
        <pc:picChg chg="add mod">
          <ac:chgData name="Yu Zheng" userId="d175820e-d815-4a4f-a61c-975967272f39" providerId="ADAL" clId="{847A65A1-9F60-4F59-B407-F757B52A1F75}" dt="2020-07-08T00:23:15.398" v="1165" actId="1076"/>
          <ac:picMkLst>
            <pc:docMk/>
            <pc:sldMk cId="556095109" sldId="276"/>
            <ac:picMk id="10" creationId="{473D0EC5-D97E-4D2F-8787-5E197BD1C494}"/>
          </ac:picMkLst>
        </pc:picChg>
        <pc:picChg chg="mod">
          <ac:chgData name="Yu Zheng" userId="d175820e-d815-4a4f-a61c-975967272f39" providerId="ADAL" clId="{847A65A1-9F60-4F59-B407-F757B52A1F75}" dt="2020-07-08T00:20:41.137" v="1083" actId="1076"/>
          <ac:picMkLst>
            <pc:docMk/>
            <pc:sldMk cId="556095109" sldId="276"/>
            <ac:picMk id="12" creationId="{71221F33-014E-4BC7-80B6-28DD886106A1}"/>
          </ac:picMkLst>
        </pc:picChg>
        <pc:picChg chg="add mod">
          <ac:chgData name="Yu Zheng" userId="d175820e-d815-4a4f-a61c-975967272f39" providerId="ADAL" clId="{847A65A1-9F60-4F59-B407-F757B52A1F75}" dt="2020-07-08T00:22:45.068" v="1148" actId="1076"/>
          <ac:picMkLst>
            <pc:docMk/>
            <pc:sldMk cId="556095109" sldId="276"/>
            <ac:picMk id="14" creationId="{3EFF3B81-BB00-45F1-A408-59B25C4C8421}"/>
          </ac:picMkLst>
        </pc:picChg>
        <pc:picChg chg="add mod">
          <ac:chgData name="Yu Zheng" userId="d175820e-d815-4a4f-a61c-975967272f39" providerId="ADAL" clId="{847A65A1-9F60-4F59-B407-F757B52A1F75}" dt="2020-07-08T00:21:59.122" v="1127" actId="1076"/>
          <ac:picMkLst>
            <pc:docMk/>
            <pc:sldMk cId="556095109" sldId="276"/>
            <ac:picMk id="15" creationId="{5F0B59DA-CF76-4A6B-BD25-C254BC2C969F}"/>
          </ac:picMkLst>
        </pc:picChg>
        <pc:picChg chg="add del mod">
          <ac:chgData name="Yu Zheng" userId="d175820e-d815-4a4f-a61c-975967272f39" providerId="ADAL" clId="{847A65A1-9F60-4F59-B407-F757B52A1F75}" dt="2020-07-08T00:22:35.401" v="1145" actId="478"/>
          <ac:picMkLst>
            <pc:docMk/>
            <pc:sldMk cId="556095109" sldId="276"/>
            <ac:picMk id="16" creationId="{E341ACB0-3470-4C18-A25A-F904352719EA}"/>
          </ac:picMkLst>
        </pc:picChg>
        <pc:picChg chg="add del mod">
          <ac:chgData name="Yu Zheng" userId="d175820e-d815-4a4f-a61c-975967272f39" providerId="ADAL" clId="{847A65A1-9F60-4F59-B407-F757B52A1F75}" dt="2020-07-08T00:23:07.501" v="1163" actId="478"/>
          <ac:picMkLst>
            <pc:docMk/>
            <pc:sldMk cId="556095109" sldId="276"/>
            <ac:picMk id="17" creationId="{A1D09FE9-DBF3-461A-92BD-026BB6A65B23}"/>
          </ac:picMkLst>
        </pc:picChg>
        <pc:picChg chg="del mod">
          <ac:chgData name="Yu Zheng" userId="d175820e-d815-4a4f-a61c-975967272f39" providerId="ADAL" clId="{847A65A1-9F60-4F59-B407-F757B52A1F75}" dt="2020-07-08T00:23:20.423" v="1167" actId="478"/>
          <ac:picMkLst>
            <pc:docMk/>
            <pc:sldMk cId="556095109" sldId="276"/>
            <ac:picMk id="41" creationId="{D15AA628-FEE3-4D1F-B813-5335255659FF}"/>
          </ac:picMkLst>
        </pc:picChg>
        <pc:picChg chg="mod">
          <ac:chgData name="Yu Zheng" userId="d175820e-d815-4a4f-a61c-975967272f39" providerId="ADAL" clId="{847A65A1-9F60-4F59-B407-F757B52A1F75}" dt="2020-07-08T00:22:41.624" v="1146" actId="1076"/>
          <ac:picMkLst>
            <pc:docMk/>
            <pc:sldMk cId="556095109" sldId="276"/>
            <ac:picMk id="43" creationId="{BB988B42-309A-4826-B085-87166865DD3D}"/>
          </ac:picMkLst>
        </pc:picChg>
        <pc:picChg chg="mod">
          <ac:chgData name="Yu Zheng" userId="d175820e-d815-4a4f-a61c-975967272f39" providerId="ADAL" clId="{847A65A1-9F60-4F59-B407-F757B52A1F75}" dt="2020-07-08T00:23:38.280" v="1170" actId="1076"/>
          <ac:picMkLst>
            <pc:docMk/>
            <pc:sldMk cId="556095109" sldId="276"/>
            <ac:picMk id="45" creationId="{865E4AB6-A040-47D4-8DD6-C028BF4594A9}"/>
          </ac:picMkLst>
        </pc:picChg>
        <pc:picChg chg="mod">
          <ac:chgData name="Yu Zheng" userId="d175820e-d815-4a4f-a61c-975967272f39" providerId="ADAL" clId="{847A65A1-9F60-4F59-B407-F757B52A1F75}" dt="2020-07-08T00:24:03.120" v="1175" actId="1076"/>
          <ac:picMkLst>
            <pc:docMk/>
            <pc:sldMk cId="556095109" sldId="276"/>
            <ac:picMk id="56" creationId="{AB899C15-0D26-4A33-8640-76C0317F2982}"/>
          </ac:picMkLst>
        </pc:picChg>
      </pc:sldChg>
      <pc:sldChg chg="addSp delSp modSp">
        <pc:chgData name="Yu Zheng" userId="d175820e-d815-4a4f-a61c-975967272f39" providerId="ADAL" clId="{847A65A1-9F60-4F59-B407-F757B52A1F75}" dt="2020-07-09T19:45:57.751" v="1421" actId="1076"/>
        <pc:sldMkLst>
          <pc:docMk/>
          <pc:sldMk cId="2350017824" sldId="277"/>
        </pc:sldMkLst>
        <pc:picChg chg="del">
          <ac:chgData name="Yu Zheng" userId="d175820e-d815-4a4f-a61c-975967272f39" providerId="ADAL" clId="{847A65A1-9F60-4F59-B407-F757B52A1F75}" dt="2020-07-08T00:35:41.147" v="1218" actId="478"/>
          <ac:picMkLst>
            <pc:docMk/>
            <pc:sldMk cId="2350017824" sldId="277"/>
            <ac:picMk id="2" creationId="{6D5926C9-AB66-4288-9185-C680ECB9DC5F}"/>
          </ac:picMkLst>
        </pc:picChg>
        <pc:picChg chg="mod">
          <ac:chgData name="Yu Zheng" userId="d175820e-d815-4a4f-a61c-975967272f39" providerId="ADAL" clId="{847A65A1-9F60-4F59-B407-F757B52A1F75}" dt="2020-07-09T19:45:57.751" v="1421" actId="1076"/>
          <ac:picMkLst>
            <pc:docMk/>
            <pc:sldMk cId="2350017824" sldId="277"/>
            <ac:picMk id="3" creationId="{930D0194-67F0-4E39-A91D-0F3C9B9029D6}"/>
          </ac:picMkLst>
        </pc:picChg>
        <pc:picChg chg="add mod">
          <ac:chgData name="Yu Zheng" userId="d175820e-d815-4a4f-a61c-975967272f39" providerId="ADAL" clId="{847A65A1-9F60-4F59-B407-F757B52A1F75}" dt="2020-07-08T00:35:57.904" v="1224" actId="1076"/>
          <ac:picMkLst>
            <pc:docMk/>
            <pc:sldMk cId="2350017824" sldId="277"/>
            <ac:picMk id="4" creationId="{E0AB6A66-DD21-489F-A7C2-B8613E2F1327}"/>
          </ac:picMkLst>
        </pc:picChg>
      </pc:sldChg>
      <pc:sldChg chg="addSp delSp modSp add delAnim modAnim">
        <pc:chgData name="Yu Zheng" userId="d175820e-d815-4a4f-a61c-975967272f39" providerId="ADAL" clId="{847A65A1-9F60-4F59-B407-F757B52A1F75}" dt="2020-07-07T21:27:32.761" v="351"/>
        <pc:sldMkLst>
          <pc:docMk/>
          <pc:sldMk cId="1278711736" sldId="278"/>
        </pc:sldMkLst>
        <pc:spChg chg="del">
          <ac:chgData name="Yu Zheng" userId="d175820e-d815-4a4f-a61c-975967272f39" providerId="ADAL" clId="{847A65A1-9F60-4F59-B407-F757B52A1F75}" dt="2020-07-07T21:19:25.557" v="211" actId="478"/>
          <ac:spMkLst>
            <pc:docMk/>
            <pc:sldMk cId="1278711736" sldId="278"/>
            <ac:spMk id="2" creationId="{1ED50387-5A72-4701-A1D3-464E490763BA}"/>
          </ac:spMkLst>
        </pc:spChg>
        <pc:spChg chg="add del mod">
          <ac:chgData name="Yu Zheng" userId="d175820e-d815-4a4f-a61c-975967272f39" providerId="ADAL" clId="{847A65A1-9F60-4F59-B407-F757B52A1F75}" dt="2020-07-07T21:22:32.139" v="241"/>
          <ac:spMkLst>
            <pc:docMk/>
            <pc:sldMk cId="1278711736" sldId="278"/>
            <ac:spMk id="5" creationId="{FC676E5B-39F1-421C-89A4-9064A88EB803}"/>
          </ac:spMkLst>
        </pc:spChg>
        <pc:spChg chg="add del mod">
          <ac:chgData name="Yu Zheng" userId="d175820e-d815-4a4f-a61c-975967272f39" providerId="ADAL" clId="{847A65A1-9F60-4F59-B407-F757B52A1F75}" dt="2020-07-07T21:22:55.596" v="246" actId="478"/>
          <ac:spMkLst>
            <pc:docMk/>
            <pc:sldMk cId="1278711736" sldId="278"/>
            <ac:spMk id="6" creationId="{0173A9E3-2B8A-44FB-93D2-DFB12FF16941}"/>
          </ac:spMkLst>
        </pc:spChg>
        <pc:spChg chg="add mod">
          <ac:chgData name="Yu Zheng" userId="d175820e-d815-4a4f-a61c-975967272f39" providerId="ADAL" clId="{847A65A1-9F60-4F59-B407-F757B52A1F75}" dt="2020-07-07T21:25:25.610" v="343" actId="207"/>
          <ac:spMkLst>
            <pc:docMk/>
            <pc:sldMk cId="1278711736" sldId="278"/>
            <ac:spMk id="7" creationId="{CD54CE02-4AD2-4AB0-82AE-046D1CAB0DA2}"/>
          </ac:spMkLst>
        </pc:spChg>
        <pc:spChg chg="del">
          <ac:chgData name="Yu Zheng" userId="d175820e-d815-4a4f-a61c-975967272f39" providerId="ADAL" clId="{847A65A1-9F60-4F59-B407-F757B52A1F75}" dt="2020-07-07T21:19:37.660" v="214" actId="478"/>
          <ac:spMkLst>
            <pc:docMk/>
            <pc:sldMk cId="1278711736" sldId="278"/>
            <ac:spMk id="10" creationId="{1F58C383-52F4-4F6A-843F-BFCDD1A140DA}"/>
          </ac:spMkLst>
        </pc:spChg>
        <pc:spChg chg="del">
          <ac:chgData name="Yu Zheng" userId="d175820e-d815-4a4f-a61c-975967272f39" providerId="ADAL" clId="{847A65A1-9F60-4F59-B407-F757B52A1F75}" dt="2020-07-07T21:19:24.441" v="210" actId="478"/>
          <ac:spMkLst>
            <pc:docMk/>
            <pc:sldMk cId="1278711736" sldId="278"/>
            <ac:spMk id="16" creationId="{FEAEF17E-3CC5-4C32-BD5B-82BC262E4304}"/>
          </ac:spMkLst>
        </pc:spChg>
        <pc:spChg chg="add mod">
          <ac:chgData name="Yu Zheng" userId="d175820e-d815-4a4f-a61c-975967272f39" providerId="ADAL" clId="{847A65A1-9F60-4F59-B407-F757B52A1F75}" dt="2020-07-07T21:25:31.895" v="344" actId="207"/>
          <ac:spMkLst>
            <pc:docMk/>
            <pc:sldMk cId="1278711736" sldId="278"/>
            <ac:spMk id="23" creationId="{792A9E61-C678-4649-AA69-908A4159CB2C}"/>
          </ac:spMkLst>
        </pc:spChg>
        <pc:spChg chg="del">
          <ac:chgData name="Yu Zheng" userId="d175820e-d815-4a4f-a61c-975967272f39" providerId="ADAL" clId="{847A65A1-9F60-4F59-B407-F757B52A1F75}" dt="2020-07-07T21:19:37.660" v="214" actId="478"/>
          <ac:spMkLst>
            <pc:docMk/>
            <pc:sldMk cId="1278711736" sldId="278"/>
            <ac:spMk id="28" creationId="{12EBF2ED-4628-4BDF-BC95-D75D4FEBBA64}"/>
          </ac:spMkLst>
        </pc:spChg>
        <pc:spChg chg="mod">
          <ac:chgData name="Yu Zheng" userId="d175820e-d815-4a4f-a61c-975967272f39" providerId="ADAL" clId="{847A65A1-9F60-4F59-B407-F757B52A1F75}" dt="2020-07-07T21:20:08.746" v="219" actId="1076"/>
          <ac:spMkLst>
            <pc:docMk/>
            <pc:sldMk cId="1278711736" sldId="278"/>
            <ac:spMk id="41" creationId="{6E4860AE-AE2B-4A72-98C5-9DA908DF427B}"/>
          </ac:spMkLst>
        </pc:spChg>
        <pc:spChg chg="mod">
          <ac:chgData name="Yu Zheng" userId="d175820e-d815-4a4f-a61c-975967272f39" providerId="ADAL" clId="{847A65A1-9F60-4F59-B407-F757B52A1F75}" dt="2020-07-07T21:20:08.746" v="219" actId="1076"/>
          <ac:spMkLst>
            <pc:docMk/>
            <pc:sldMk cId="1278711736" sldId="278"/>
            <ac:spMk id="43" creationId="{81376088-CDD8-4462-9891-3D847D68B025}"/>
          </ac:spMkLst>
        </pc:spChg>
        <pc:spChg chg="del">
          <ac:chgData name="Yu Zheng" userId="d175820e-d815-4a4f-a61c-975967272f39" providerId="ADAL" clId="{847A65A1-9F60-4F59-B407-F757B52A1F75}" dt="2020-07-07T21:19:31.049" v="212" actId="478"/>
          <ac:spMkLst>
            <pc:docMk/>
            <pc:sldMk cId="1278711736" sldId="278"/>
            <ac:spMk id="47" creationId="{CF9FF823-AE42-4FC3-A2A7-745EE68E552F}"/>
          </ac:spMkLst>
        </pc:spChg>
        <pc:picChg chg="add mod">
          <ac:chgData name="Yu Zheng" userId="d175820e-d815-4a4f-a61c-975967272f39" providerId="ADAL" clId="{847A65A1-9F60-4F59-B407-F757B52A1F75}" dt="2020-07-07T21:23:02.177" v="248" actId="1076"/>
          <ac:picMkLst>
            <pc:docMk/>
            <pc:sldMk cId="1278711736" sldId="278"/>
            <ac:picMk id="4" creationId="{B5C9570F-5D5C-47D7-8570-024F7657412E}"/>
          </ac:picMkLst>
        </pc:picChg>
        <pc:picChg chg="del">
          <ac:chgData name="Yu Zheng" userId="d175820e-d815-4a4f-a61c-975967272f39" providerId="ADAL" clId="{847A65A1-9F60-4F59-B407-F757B52A1F75}" dt="2020-07-07T21:19:31.049" v="212" actId="478"/>
          <ac:picMkLst>
            <pc:docMk/>
            <pc:sldMk cId="1278711736" sldId="278"/>
            <ac:picMk id="8" creationId="{CBB4F7EC-C9F9-458B-A239-6D8C79F00C91}"/>
          </ac:picMkLst>
        </pc:picChg>
        <pc:picChg chg="del">
          <ac:chgData name="Yu Zheng" userId="d175820e-d815-4a4f-a61c-975967272f39" providerId="ADAL" clId="{847A65A1-9F60-4F59-B407-F757B52A1F75}" dt="2020-07-07T21:19:37.660" v="214" actId="478"/>
          <ac:picMkLst>
            <pc:docMk/>
            <pc:sldMk cId="1278711736" sldId="278"/>
            <ac:picMk id="9" creationId="{79787C82-3408-48B9-A3B4-B0D08419FCA4}"/>
          </ac:picMkLst>
        </pc:picChg>
        <pc:picChg chg="mod">
          <ac:chgData name="Yu Zheng" userId="d175820e-d815-4a4f-a61c-975967272f39" providerId="ADAL" clId="{847A65A1-9F60-4F59-B407-F757B52A1F75}" dt="2020-07-07T21:24:55.975" v="324" actId="1076"/>
          <ac:picMkLst>
            <pc:docMk/>
            <pc:sldMk cId="1278711736" sldId="278"/>
            <ac:picMk id="12" creationId="{146B4F15-046B-4BF0-9CD6-6245B6D7AD9D}"/>
          </ac:picMkLst>
        </pc:picChg>
        <pc:picChg chg="add mod">
          <ac:chgData name="Yu Zheng" userId="d175820e-d815-4a4f-a61c-975967272f39" providerId="ADAL" clId="{847A65A1-9F60-4F59-B407-F757B52A1F75}" dt="2020-07-07T21:19:48.405" v="217" actId="1076"/>
          <ac:picMkLst>
            <pc:docMk/>
            <pc:sldMk cId="1278711736" sldId="278"/>
            <ac:picMk id="17" creationId="{FDFB5E9C-B3F7-4895-A862-53957AF3060E}"/>
          </ac:picMkLst>
        </pc:picChg>
        <pc:picChg chg="add del mod">
          <ac:chgData name="Yu Zheng" userId="d175820e-d815-4a4f-a61c-975967272f39" providerId="ADAL" clId="{847A65A1-9F60-4F59-B407-F757B52A1F75}" dt="2020-07-07T21:20:59.497" v="223" actId="478"/>
          <ac:picMkLst>
            <pc:docMk/>
            <pc:sldMk cId="1278711736" sldId="278"/>
            <ac:picMk id="18" creationId="{E936442F-22F0-4D30-9691-60CB5787A585}"/>
          </ac:picMkLst>
        </pc:picChg>
        <pc:picChg chg="del">
          <ac:chgData name="Yu Zheng" userId="d175820e-d815-4a4f-a61c-975967272f39" providerId="ADAL" clId="{847A65A1-9F60-4F59-B407-F757B52A1F75}" dt="2020-07-07T21:19:31.049" v="212" actId="478"/>
          <ac:picMkLst>
            <pc:docMk/>
            <pc:sldMk cId="1278711736" sldId="278"/>
            <ac:picMk id="19" creationId="{FE29B6BF-1ED3-44D7-AEFC-6374F675DC79}"/>
          </ac:picMkLst>
        </pc:picChg>
        <pc:picChg chg="del">
          <ac:chgData name="Yu Zheng" userId="d175820e-d815-4a4f-a61c-975967272f39" providerId="ADAL" clId="{847A65A1-9F60-4F59-B407-F757B52A1F75}" dt="2020-07-07T21:19:37.660" v="214" actId="478"/>
          <ac:picMkLst>
            <pc:docMk/>
            <pc:sldMk cId="1278711736" sldId="278"/>
            <ac:picMk id="20" creationId="{6A0A852A-32FB-40F0-92F4-34675199BB83}"/>
          </ac:picMkLst>
        </pc:picChg>
        <pc:picChg chg="add mod">
          <ac:chgData name="Yu Zheng" userId="d175820e-d815-4a4f-a61c-975967272f39" providerId="ADAL" clId="{847A65A1-9F60-4F59-B407-F757B52A1F75}" dt="2020-07-07T21:25:15.256" v="342" actId="1076"/>
          <ac:picMkLst>
            <pc:docMk/>
            <pc:sldMk cId="1278711736" sldId="278"/>
            <ac:picMk id="26" creationId="{9126D7BE-B98E-43F2-BAF5-FD491A1470C7}"/>
          </ac:picMkLst>
        </pc:picChg>
        <pc:picChg chg="mod">
          <ac:chgData name="Yu Zheng" userId="d175820e-d815-4a4f-a61c-975967272f39" providerId="ADAL" clId="{847A65A1-9F60-4F59-B407-F757B52A1F75}" dt="2020-07-07T21:20:08.746" v="219" actId="1076"/>
          <ac:picMkLst>
            <pc:docMk/>
            <pc:sldMk cId="1278711736" sldId="278"/>
            <ac:picMk id="33" creationId="{78A541C7-8E0F-4D42-9651-28A73DB848A5}"/>
          </ac:picMkLst>
        </pc:picChg>
        <pc:picChg chg="mod">
          <ac:chgData name="Yu Zheng" userId="d175820e-d815-4a4f-a61c-975967272f39" providerId="ADAL" clId="{847A65A1-9F60-4F59-B407-F757B52A1F75}" dt="2020-07-07T21:23:03.605" v="249" actId="1076"/>
          <ac:picMkLst>
            <pc:docMk/>
            <pc:sldMk cId="1278711736" sldId="278"/>
            <ac:picMk id="38" creationId="{E3C0AAA1-D72B-4339-AB0F-23695B052A83}"/>
          </ac:picMkLst>
        </pc:picChg>
        <pc:picChg chg="mod">
          <ac:chgData name="Yu Zheng" userId="d175820e-d815-4a4f-a61c-975967272f39" providerId="ADAL" clId="{847A65A1-9F60-4F59-B407-F757B52A1F75}" dt="2020-07-07T21:20:08.746" v="219" actId="1076"/>
          <ac:picMkLst>
            <pc:docMk/>
            <pc:sldMk cId="1278711736" sldId="278"/>
            <ac:picMk id="52" creationId="{C278EE27-5CC7-479B-911E-B9C1A38B1AD7}"/>
          </ac:picMkLst>
        </pc:picChg>
      </pc:sldChg>
      <pc:sldChg chg="addSp delSp modSp add ord delAnim">
        <pc:chgData name="Yu Zheng" userId="d175820e-d815-4a4f-a61c-975967272f39" providerId="ADAL" clId="{847A65A1-9F60-4F59-B407-F757B52A1F75}" dt="2020-07-08T00:39:44.999" v="1332" actId="14100"/>
        <pc:sldMkLst>
          <pc:docMk/>
          <pc:sldMk cId="2431823546" sldId="279"/>
        </pc:sldMkLst>
        <pc:spChg chg="add mod">
          <ac:chgData name="Yu Zheng" userId="d175820e-d815-4a4f-a61c-975967272f39" providerId="ADAL" clId="{847A65A1-9F60-4F59-B407-F757B52A1F75}" dt="2020-07-08T00:39:23.888" v="1325" actId="13822"/>
          <ac:spMkLst>
            <pc:docMk/>
            <pc:sldMk cId="2431823546" sldId="279"/>
            <ac:spMk id="6" creationId="{57CCC33A-960D-4013-8B23-388ECFEDD3DB}"/>
          </ac:spMkLst>
        </pc:spChg>
        <pc:spChg chg="add mod">
          <ac:chgData name="Yu Zheng" userId="d175820e-d815-4a4f-a61c-975967272f39" providerId="ADAL" clId="{847A65A1-9F60-4F59-B407-F757B52A1F75}" dt="2020-07-08T00:39:23.888" v="1325" actId="13822"/>
          <ac:spMkLst>
            <pc:docMk/>
            <pc:sldMk cId="2431823546" sldId="279"/>
            <ac:spMk id="7" creationId="{C4AC1749-4892-4B49-BA9B-C1EF48E59BE9}"/>
          </ac:spMkLst>
        </pc:spChg>
        <pc:spChg chg="add mod">
          <ac:chgData name="Yu Zheng" userId="d175820e-d815-4a4f-a61c-975967272f39" providerId="ADAL" clId="{847A65A1-9F60-4F59-B407-F757B52A1F75}" dt="2020-07-08T00:39:23.888" v="1325" actId="13822"/>
          <ac:spMkLst>
            <pc:docMk/>
            <pc:sldMk cId="2431823546" sldId="279"/>
            <ac:spMk id="8" creationId="{0C308763-948F-411A-8433-D7F6F195BD18}"/>
          </ac:spMkLst>
        </pc:spChg>
        <pc:spChg chg="mod">
          <ac:chgData name="Yu Zheng" userId="d175820e-d815-4a4f-a61c-975967272f39" providerId="ADAL" clId="{847A65A1-9F60-4F59-B407-F757B52A1F75}" dt="2020-07-07T22:39:28.768" v="797" actId="20577"/>
          <ac:spMkLst>
            <pc:docMk/>
            <pc:sldMk cId="2431823546" sldId="279"/>
            <ac:spMk id="11" creationId="{99FBAD07-4670-4993-A774-C840521036A9}"/>
          </ac:spMkLst>
        </pc:spChg>
        <pc:spChg chg="add mod">
          <ac:chgData name="Yu Zheng" userId="d175820e-d815-4a4f-a61c-975967272f39" providerId="ADAL" clId="{847A65A1-9F60-4F59-B407-F757B52A1F75}" dt="2020-07-08T00:39:23.888" v="1325" actId="13822"/>
          <ac:spMkLst>
            <pc:docMk/>
            <pc:sldMk cId="2431823546" sldId="279"/>
            <ac:spMk id="13" creationId="{3178AC61-F7A6-4747-86F0-0F68F014A730}"/>
          </ac:spMkLst>
        </pc:spChg>
        <pc:spChg chg="add mod">
          <ac:chgData name="Yu Zheng" userId="d175820e-d815-4a4f-a61c-975967272f39" providerId="ADAL" clId="{847A65A1-9F60-4F59-B407-F757B52A1F75}" dt="2020-07-08T00:39:23.888" v="1325" actId="13822"/>
          <ac:spMkLst>
            <pc:docMk/>
            <pc:sldMk cId="2431823546" sldId="279"/>
            <ac:spMk id="14" creationId="{65C3F7A9-E0C8-432E-85E3-407F283AE341}"/>
          </ac:spMkLst>
        </pc:spChg>
        <pc:spChg chg="del">
          <ac:chgData name="Yu Zheng" userId="d175820e-d815-4a4f-a61c-975967272f39" providerId="ADAL" clId="{847A65A1-9F60-4F59-B407-F757B52A1F75}" dt="2020-07-07T22:39:35.117" v="800" actId="478"/>
          <ac:spMkLst>
            <pc:docMk/>
            <pc:sldMk cId="2431823546" sldId="279"/>
            <ac:spMk id="19" creationId="{F4E712D2-E587-42D6-BF3C-C2460958BE36}"/>
          </ac:spMkLst>
        </pc:spChg>
        <pc:spChg chg="del">
          <ac:chgData name="Yu Zheng" userId="d175820e-d815-4a4f-a61c-975967272f39" providerId="ADAL" clId="{847A65A1-9F60-4F59-B407-F757B52A1F75}" dt="2020-07-07T22:39:33.295" v="798" actId="478"/>
          <ac:spMkLst>
            <pc:docMk/>
            <pc:sldMk cId="2431823546" sldId="279"/>
            <ac:spMk id="22" creationId="{BD99FB45-DAAF-4A47-B59B-32C2D8E2A3C8}"/>
          </ac:spMkLst>
        </pc:spChg>
        <pc:spChg chg="mod">
          <ac:chgData name="Yu Zheng" userId="d175820e-d815-4a4f-a61c-975967272f39" providerId="ADAL" clId="{847A65A1-9F60-4F59-B407-F757B52A1F75}" dt="2020-07-08T00:39:23.888" v="1325" actId="13822"/>
          <ac:spMkLst>
            <pc:docMk/>
            <pc:sldMk cId="2431823546" sldId="279"/>
            <ac:spMk id="35" creationId="{CAB3740F-27DE-43A8-8539-0DE4A45D7F67}"/>
          </ac:spMkLst>
        </pc:spChg>
        <pc:spChg chg="del">
          <ac:chgData name="Yu Zheng" userId="d175820e-d815-4a4f-a61c-975967272f39" providerId="ADAL" clId="{847A65A1-9F60-4F59-B407-F757B52A1F75}" dt="2020-07-07T22:40:54.096" v="932" actId="478"/>
          <ac:spMkLst>
            <pc:docMk/>
            <pc:sldMk cId="2431823546" sldId="279"/>
            <ac:spMk id="44" creationId="{49D65A2B-3839-4345-BDAA-07FF9337D58D}"/>
          </ac:spMkLst>
        </pc:spChg>
        <pc:picChg chg="del">
          <ac:chgData name="Yu Zheng" userId="d175820e-d815-4a4f-a61c-975967272f39" providerId="ADAL" clId="{847A65A1-9F60-4F59-B407-F757B52A1F75}" dt="2020-07-07T22:40:54.096" v="932" actId="478"/>
          <ac:picMkLst>
            <pc:docMk/>
            <pc:sldMk cId="2431823546" sldId="279"/>
            <ac:picMk id="3" creationId="{E5458738-6401-4435-9758-EF3E58F2EBEC}"/>
          </ac:picMkLst>
        </pc:picChg>
        <pc:picChg chg="del">
          <ac:chgData name="Yu Zheng" userId="d175820e-d815-4a4f-a61c-975967272f39" providerId="ADAL" clId="{847A65A1-9F60-4F59-B407-F757B52A1F75}" dt="2020-07-07T22:40:54.096" v="932" actId="478"/>
          <ac:picMkLst>
            <pc:docMk/>
            <pc:sldMk cId="2431823546" sldId="279"/>
            <ac:picMk id="5" creationId="{93A59A5E-C68E-4B59-9E3A-D63A63FDCE0A}"/>
          </ac:picMkLst>
        </pc:picChg>
        <pc:picChg chg="del">
          <ac:chgData name="Yu Zheng" userId="d175820e-d815-4a4f-a61c-975967272f39" providerId="ADAL" clId="{847A65A1-9F60-4F59-B407-F757B52A1F75}" dt="2020-07-07T22:40:54.096" v="932" actId="478"/>
          <ac:picMkLst>
            <pc:docMk/>
            <pc:sldMk cId="2431823546" sldId="279"/>
            <ac:picMk id="7" creationId="{36AFF710-57E9-4332-BA65-7A3A8F42C47C}"/>
          </ac:picMkLst>
        </pc:picChg>
        <pc:picChg chg="del">
          <ac:chgData name="Yu Zheng" userId="d175820e-d815-4a4f-a61c-975967272f39" providerId="ADAL" clId="{847A65A1-9F60-4F59-B407-F757B52A1F75}" dt="2020-07-07T22:39:34.178" v="799" actId="478"/>
          <ac:picMkLst>
            <pc:docMk/>
            <pc:sldMk cId="2431823546" sldId="279"/>
            <ac:picMk id="21" creationId="{9D6841C0-2B14-40EC-BF60-24D6B539227A}"/>
          </ac:picMkLst>
        </pc:picChg>
        <pc:picChg chg="del">
          <ac:chgData name="Yu Zheng" userId="d175820e-d815-4a4f-a61c-975967272f39" providerId="ADAL" clId="{847A65A1-9F60-4F59-B407-F757B52A1F75}" dt="2020-07-07T22:40:54.096" v="932" actId="478"/>
          <ac:picMkLst>
            <pc:docMk/>
            <pc:sldMk cId="2431823546" sldId="279"/>
            <ac:picMk id="37" creationId="{733F9BD0-40A2-4EB6-8EEC-B8959625E14E}"/>
          </ac:picMkLst>
        </pc:picChg>
        <pc:picChg chg="del">
          <ac:chgData name="Yu Zheng" userId="d175820e-d815-4a4f-a61c-975967272f39" providerId="ADAL" clId="{847A65A1-9F60-4F59-B407-F757B52A1F75}" dt="2020-07-07T22:40:54.096" v="932" actId="478"/>
          <ac:picMkLst>
            <pc:docMk/>
            <pc:sldMk cId="2431823546" sldId="279"/>
            <ac:picMk id="39" creationId="{426DB9A7-E5E3-40A7-83FC-93D284D9C608}"/>
          </ac:picMkLst>
        </pc:picChg>
        <pc:cxnChg chg="add mod">
          <ac:chgData name="Yu Zheng" userId="d175820e-d815-4a4f-a61c-975967272f39" providerId="ADAL" clId="{847A65A1-9F60-4F59-B407-F757B52A1F75}" dt="2020-07-08T00:39:30.712" v="1327" actId="14100"/>
          <ac:cxnSpMkLst>
            <pc:docMk/>
            <pc:sldMk cId="2431823546" sldId="279"/>
            <ac:cxnSpMk id="3" creationId="{3355BFC8-207B-47FB-B7D8-E5220642F5AB}"/>
          </ac:cxnSpMkLst>
        </pc:cxnChg>
        <pc:cxnChg chg="add mod">
          <ac:chgData name="Yu Zheng" userId="d175820e-d815-4a4f-a61c-975967272f39" providerId="ADAL" clId="{847A65A1-9F60-4F59-B407-F757B52A1F75}" dt="2020-07-08T00:39:32.884" v="1328" actId="14100"/>
          <ac:cxnSpMkLst>
            <pc:docMk/>
            <pc:sldMk cId="2431823546" sldId="279"/>
            <ac:cxnSpMk id="12" creationId="{C265B0B7-D11F-4E68-9569-A47806755637}"/>
          </ac:cxnSpMkLst>
        </pc:cxnChg>
        <pc:cxnChg chg="add mod">
          <ac:chgData name="Yu Zheng" userId="d175820e-d815-4a4f-a61c-975967272f39" providerId="ADAL" clId="{847A65A1-9F60-4F59-B407-F757B52A1F75}" dt="2020-07-08T00:39:44.999" v="1332" actId="14100"/>
          <ac:cxnSpMkLst>
            <pc:docMk/>
            <pc:sldMk cId="2431823546" sldId="279"/>
            <ac:cxnSpMk id="15" creationId="{11515799-B85A-435E-BF13-1C3DE07A800F}"/>
          </ac:cxnSpMkLst>
        </pc:cxnChg>
        <pc:cxnChg chg="add mod">
          <ac:chgData name="Yu Zheng" userId="d175820e-d815-4a4f-a61c-975967272f39" providerId="ADAL" clId="{847A65A1-9F60-4F59-B407-F757B52A1F75}" dt="2020-07-08T00:39:40.353" v="1330" actId="14100"/>
          <ac:cxnSpMkLst>
            <pc:docMk/>
            <pc:sldMk cId="2431823546" sldId="279"/>
            <ac:cxnSpMk id="16" creationId="{BCD69148-A50A-419D-AFA2-76D2602B3167}"/>
          </ac:cxnSpMkLst>
        </pc:cxnChg>
        <pc:cxnChg chg="add mod">
          <ac:chgData name="Yu Zheng" userId="d175820e-d815-4a4f-a61c-975967272f39" providerId="ADAL" clId="{847A65A1-9F60-4F59-B407-F757B52A1F75}" dt="2020-07-08T00:39:35.436" v="1329" actId="14100"/>
          <ac:cxnSpMkLst>
            <pc:docMk/>
            <pc:sldMk cId="2431823546" sldId="279"/>
            <ac:cxnSpMk id="17" creationId="{3E6FB24D-908C-4B23-9236-BB75FD8E4945}"/>
          </ac:cxnSpMkLst>
        </pc:cxnChg>
        <pc:cxnChg chg="add mod">
          <ac:chgData name="Yu Zheng" userId="d175820e-d815-4a4f-a61c-975967272f39" providerId="ADAL" clId="{847A65A1-9F60-4F59-B407-F757B52A1F75}" dt="2020-07-08T00:39:23.888" v="1325" actId="13822"/>
          <ac:cxnSpMkLst>
            <pc:docMk/>
            <pc:sldMk cId="2431823546" sldId="279"/>
            <ac:cxnSpMk id="19" creationId="{7DDE0CC3-A455-4617-BADA-CCA40CFBF1B7}"/>
          </ac:cxnSpMkLst>
        </pc:cxnChg>
      </pc:sldChg>
      <pc:sldChg chg="addSp delSp modSp add">
        <pc:chgData name="Yu Zheng" userId="d175820e-d815-4a4f-a61c-975967272f39" providerId="ADAL" clId="{847A65A1-9F60-4F59-B407-F757B52A1F75}" dt="2020-07-07T22:41:35.522" v="962" actId="1076"/>
        <pc:sldMkLst>
          <pc:docMk/>
          <pc:sldMk cId="1185319690" sldId="280"/>
        </pc:sldMkLst>
        <pc:spChg chg="add mod">
          <ac:chgData name="Yu Zheng" userId="d175820e-d815-4a4f-a61c-975967272f39" providerId="ADAL" clId="{847A65A1-9F60-4F59-B407-F757B52A1F75}" dt="2020-07-07T22:41:35.522" v="962" actId="1076"/>
          <ac:spMkLst>
            <pc:docMk/>
            <pc:sldMk cId="1185319690" sldId="280"/>
            <ac:spMk id="6" creationId="{5ADC5930-E34E-4B91-B8D0-761E81A9134F}"/>
          </ac:spMkLst>
        </pc:spChg>
        <pc:spChg chg="del">
          <ac:chgData name="Yu Zheng" userId="d175820e-d815-4a4f-a61c-975967272f39" providerId="ADAL" clId="{847A65A1-9F60-4F59-B407-F757B52A1F75}" dt="2020-07-07T22:41:08.250" v="937" actId="478"/>
          <ac:spMkLst>
            <pc:docMk/>
            <pc:sldMk cId="1185319690" sldId="280"/>
            <ac:spMk id="11" creationId="{99FBAD07-4670-4993-A774-C840521036A9}"/>
          </ac:spMkLst>
        </pc:spChg>
        <pc:spChg chg="del">
          <ac:chgData name="Yu Zheng" userId="d175820e-d815-4a4f-a61c-975967272f39" providerId="ADAL" clId="{847A65A1-9F60-4F59-B407-F757B52A1F75}" dt="2020-07-07T22:41:06.586" v="936" actId="478"/>
          <ac:spMkLst>
            <pc:docMk/>
            <pc:sldMk cId="1185319690" sldId="280"/>
            <ac:spMk id="13" creationId="{3178AC61-F7A6-4747-86F0-0F68F014A730}"/>
          </ac:spMkLst>
        </pc:spChg>
        <pc:spChg chg="del">
          <ac:chgData name="Yu Zheng" userId="d175820e-d815-4a4f-a61c-975967272f39" providerId="ADAL" clId="{847A65A1-9F60-4F59-B407-F757B52A1F75}" dt="2020-07-07T22:41:06.586" v="936" actId="478"/>
          <ac:spMkLst>
            <pc:docMk/>
            <pc:sldMk cId="1185319690" sldId="280"/>
            <ac:spMk id="14" creationId="{65C3F7A9-E0C8-432E-85E3-407F283AE341}"/>
          </ac:spMkLst>
        </pc:spChg>
        <pc:spChg chg="del">
          <ac:chgData name="Yu Zheng" userId="d175820e-d815-4a4f-a61c-975967272f39" providerId="ADAL" clId="{847A65A1-9F60-4F59-B407-F757B52A1F75}" dt="2020-07-07T22:41:06.586" v="936" actId="478"/>
          <ac:spMkLst>
            <pc:docMk/>
            <pc:sldMk cId="1185319690" sldId="280"/>
            <ac:spMk id="35" creationId="{CAB3740F-27DE-43A8-8539-0DE4A45D7F67}"/>
          </ac:spMkLst>
        </pc:spChg>
      </pc:sldChg>
      <pc:sldChg chg="add del">
        <pc:chgData name="Yu Zheng" userId="d175820e-d815-4a4f-a61c-975967272f39" providerId="ADAL" clId="{847A65A1-9F60-4F59-B407-F757B52A1F75}" dt="2020-07-08T00:24:58.271" v="1180"/>
        <pc:sldMkLst>
          <pc:docMk/>
          <pc:sldMk cId="772885537" sldId="281"/>
        </pc:sldMkLst>
      </pc:sldChg>
      <pc:sldChg chg="addSp delSp modSp add delAnim modAnim">
        <pc:chgData name="Yu Zheng" userId="d175820e-d815-4a4f-a61c-975967272f39" providerId="ADAL" clId="{847A65A1-9F60-4F59-B407-F757B52A1F75}" dt="2020-07-08T00:28:28.624" v="1213" actId="478"/>
        <pc:sldMkLst>
          <pc:docMk/>
          <pc:sldMk cId="1699610079" sldId="281"/>
        </pc:sldMkLst>
        <pc:spChg chg="del mod">
          <ac:chgData name="Yu Zheng" userId="d175820e-d815-4a4f-a61c-975967272f39" providerId="ADAL" clId="{847A65A1-9F60-4F59-B407-F757B52A1F75}" dt="2020-07-08T00:25:19.141" v="1187" actId="478"/>
          <ac:spMkLst>
            <pc:docMk/>
            <pc:sldMk cId="1699610079" sldId="281"/>
            <ac:spMk id="2" creationId="{74464FE4-1DAB-4E55-8767-3CD4809767FE}"/>
          </ac:spMkLst>
        </pc:spChg>
        <pc:spChg chg="mod">
          <ac:chgData name="Yu Zheng" userId="d175820e-d815-4a4f-a61c-975967272f39" providerId="ADAL" clId="{847A65A1-9F60-4F59-B407-F757B52A1F75}" dt="2020-07-08T00:25:16.910" v="1186" actId="20577"/>
          <ac:spMkLst>
            <pc:docMk/>
            <pc:sldMk cId="1699610079" sldId="281"/>
            <ac:spMk id="11" creationId="{99FBAD07-4670-4993-A774-C840521036A9}"/>
          </ac:spMkLst>
        </pc:spChg>
        <pc:spChg chg="del">
          <ac:chgData name="Yu Zheng" userId="d175820e-d815-4a4f-a61c-975967272f39" providerId="ADAL" clId="{847A65A1-9F60-4F59-B407-F757B52A1F75}" dt="2020-07-08T00:25:06.044" v="1183" actId="478"/>
          <ac:spMkLst>
            <pc:docMk/>
            <pc:sldMk cId="1699610079" sldId="281"/>
            <ac:spMk id="13" creationId="{5DB47735-AEE8-4902-AE98-38A29852360B}"/>
          </ac:spMkLst>
        </pc:spChg>
        <pc:spChg chg="add mod">
          <ac:chgData name="Yu Zheng" userId="d175820e-d815-4a4f-a61c-975967272f39" providerId="ADAL" clId="{847A65A1-9F60-4F59-B407-F757B52A1F75}" dt="2020-07-08T00:25:46.373" v="1193" actId="1076"/>
          <ac:spMkLst>
            <pc:docMk/>
            <pc:sldMk cId="1699610079" sldId="281"/>
            <ac:spMk id="16" creationId="{6627EFDC-5E32-439E-B448-1FF521F7E87A}"/>
          </ac:spMkLst>
        </pc:spChg>
        <pc:spChg chg="add mod">
          <ac:chgData name="Yu Zheng" userId="d175820e-d815-4a4f-a61c-975967272f39" providerId="ADAL" clId="{847A65A1-9F60-4F59-B407-F757B52A1F75}" dt="2020-07-08T00:25:42.548" v="1192" actId="1076"/>
          <ac:spMkLst>
            <pc:docMk/>
            <pc:sldMk cId="1699610079" sldId="281"/>
            <ac:spMk id="17" creationId="{72E9E8CD-20C4-4E57-9E03-C263983BFAEB}"/>
          </ac:spMkLst>
        </pc:spChg>
        <pc:spChg chg="add mod">
          <ac:chgData name="Yu Zheng" userId="d175820e-d815-4a4f-a61c-975967272f39" providerId="ADAL" clId="{847A65A1-9F60-4F59-B407-F757B52A1F75}" dt="2020-07-08T00:26:47.712" v="1198" actId="1076"/>
          <ac:spMkLst>
            <pc:docMk/>
            <pc:sldMk cId="1699610079" sldId="281"/>
            <ac:spMk id="18" creationId="{4918CA28-A20E-4D63-90BD-FA9C27494E27}"/>
          </ac:spMkLst>
        </pc:spChg>
        <pc:picChg chg="mod">
          <ac:chgData name="Yu Zheng" userId="d175820e-d815-4a4f-a61c-975967272f39" providerId="ADAL" clId="{847A65A1-9F60-4F59-B407-F757B52A1F75}" dt="2020-07-08T00:25:11.195" v="1184" actId="1076"/>
          <ac:picMkLst>
            <pc:docMk/>
            <pc:sldMk cId="1699610079" sldId="281"/>
            <ac:picMk id="4" creationId="{20083875-4429-4BB8-BD5E-EEA38AB6573A}"/>
          </ac:picMkLst>
        </pc:picChg>
        <pc:picChg chg="mod ord">
          <ac:chgData name="Yu Zheng" userId="d175820e-d815-4a4f-a61c-975967272f39" providerId="ADAL" clId="{847A65A1-9F60-4F59-B407-F757B52A1F75}" dt="2020-07-08T00:28:28.622" v="1212" actId="108"/>
          <ac:picMkLst>
            <pc:docMk/>
            <pc:sldMk cId="1699610079" sldId="281"/>
            <ac:picMk id="5" creationId="{5ECA51C4-1817-4C07-9BF6-8A307162CA77}"/>
          </ac:picMkLst>
        </pc:picChg>
        <pc:picChg chg="mod">
          <ac:chgData name="Yu Zheng" userId="d175820e-d815-4a4f-a61c-975967272f39" providerId="ADAL" clId="{847A65A1-9F60-4F59-B407-F757B52A1F75}" dt="2020-07-08T00:25:11.195" v="1184" actId="1076"/>
          <ac:picMkLst>
            <pc:docMk/>
            <pc:sldMk cId="1699610079" sldId="281"/>
            <ac:picMk id="6" creationId="{74ED990B-032E-45A9-870B-DF8DD89F192E}"/>
          </ac:picMkLst>
        </pc:picChg>
        <pc:picChg chg="mod">
          <ac:chgData name="Yu Zheng" userId="d175820e-d815-4a4f-a61c-975967272f39" providerId="ADAL" clId="{847A65A1-9F60-4F59-B407-F757B52A1F75}" dt="2020-07-08T00:25:11.195" v="1184" actId="1076"/>
          <ac:picMkLst>
            <pc:docMk/>
            <pc:sldMk cId="1699610079" sldId="281"/>
            <ac:picMk id="10" creationId="{473D0EC5-D97E-4D2F-8787-5E197BD1C494}"/>
          </ac:picMkLst>
        </pc:picChg>
        <pc:picChg chg="del">
          <ac:chgData name="Yu Zheng" userId="d175820e-d815-4a4f-a61c-975967272f39" providerId="ADAL" clId="{847A65A1-9F60-4F59-B407-F757B52A1F75}" dt="2020-07-08T00:25:04.745" v="1182" actId="478"/>
          <ac:picMkLst>
            <pc:docMk/>
            <pc:sldMk cId="1699610079" sldId="281"/>
            <ac:picMk id="12" creationId="{71221F33-014E-4BC7-80B6-28DD886106A1}"/>
          </ac:picMkLst>
        </pc:picChg>
        <pc:picChg chg="mod">
          <ac:chgData name="Yu Zheng" userId="d175820e-d815-4a4f-a61c-975967272f39" providerId="ADAL" clId="{847A65A1-9F60-4F59-B407-F757B52A1F75}" dt="2020-07-08T00:25:11.195" v="1184" actId="1076"/>
          <ac:picMkLst>
            <pc:docMk/>
            <pc:sldMk cId="1699610079" sldId="281"/>
            <ac:picMk id="14" creationId="{3EFF3B81-BB00-45F1-A408-59B25C4C8421}"/>
          </ac:picMkLst>
        </pc:picChg>
        <pc:picChg chg="mod">
          <ac:chgData name="Yu Zheng" userId="d175820e-d815-4a4f-a61c-975967272f39" providerId="ADAL" clId="{847A65A1-9F60-4F59-B407-F757B52A1F75}" dt="2020-07-08T00:25:11.195" v="1184" actId="1076"/>
          <ac:picMkLst>
            <pc:docMk/>
            <pc:sldMk cId="1699610079" sldId="281"/>
            <ac:picMk id="15" creationId="{5F0B59DA-CF76-4A6B-BD25-C254BC2C969F}"/>
          </ac:picMkLst>
        </pc:picChg>
        <pc:picChg chg="add del mod">
          <ac:chgData name="Yu Zheng" userId="d175820e-d815-4a4f-a61c-975967272f39" providerId="ADAL" clId="{847A65A1-9F60-4F59-B407-F757B52A1F75}" dt="2020-07-08T00:28:28.624" v="1213" actId="478"/>
          <ac:picMkLst>
            <pc:docMk/>
            <pc:sldMk cId="1699610079" sldId="281"/>
            <ac:picMk id="19" creationId="{A9BB72FC-BBCB-4E4E-A0AD-DEBD1C190CBB}"/>
          </ac:picMkLst>
        </pc:picChg>
        <pc:picChg chg="mod">
          <ac:chgData name="Yu Zheng" userId="d175820e-d815-4a4f-a61c-975967272f39" providerId="ADAL" clId="{847A65A1-9F60-4F59-B407-F757B52A1F75}" dt="2020-07-08T00:25:11.195" v="1184" actId="1076"/>
          <ac:picMkLst>
            <pc:docMk/>
            <pc:sldMk cId="1699610079" sldId="281"/>
            <ac:picMk id="43" creationId="{BB988B42-309A-4826-B085-87166865DD3D}"/>
          </ac:picMkLst>
        </pc:picChg>
        <pc:picChg chg="mod">
          <ac:chgData name="Yu Zheng" userId="d175820e-d815-4a4f-a61c-975967272f39" providerId="ADAL" clId="{847A65A1-9F60-4F59-B407-F757B52A1F75}" dt="2020-07-08T00:25:11.195" v="1184" actId="1076"/>
          <ac:picMkLst>
            <pc:docMk/>
            <pc:sldMk cId="1699610079" sldId="281"/>
            <ac:picMk id="45" creationId="{865E4AB6-A040-47D4-8DD6-C028BF4594A9}"/>
          </ac:picMkLst>
        </pc:picChg>
        <pc:picChg chg="mod">
          <ac:chgData name="Yu Zheng" userId="d175820e-d815-4a4f-a61c-975967272f39" providerId="ADAL" clId="{847A65A1-9F60-4F59-B407-F757B52A1F75}" dt="2020-07-08T00:25:11.195" v="1184" actId="1076"/>
          <ac:picMkLst>
            <pc:docMk/>
            <pc:sldMk cId="1699610079" sldId="281"/>
            <ac:picMk id="56" creationId="{AB899C15-0D26-4A33-8640-76C0317F2982}"/>
          </ac:picMkLst>
        </pc:picChg>
      </pc:sldChg>
      <pc:sldChg chg="add del">
        <pc:chgData name="Yu Zheng" userId="d175820e-d815-4a4f-a61c-975967272f39" providerId="ADAL" clId="{847A65A1-9F60-4F59-B407-F757B52A1F75}" dt="2020-07-10T15:07:11.221" v="1434" actId="2696"/>
        <pc:sldMkLst>
          <pc:docMk/>
          <pc:sldMk cId="255317454" sldId="28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1B0257-70E3-4A97-B222-A49FF67D3202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522A63-34FB-490D-9764-6624CD4A1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772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given knowledge about a signal's sparsity, the signal may be reconstructed with even fewer samples than the sampling theorem requires.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22A63-34FB-490D-9764-6624CD4A14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6219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column-normalized matrix A has small coherence if all its columns are nearly orthogonal to each other.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Therefore it is not surprising that there is a relationship between coherence and the RIP.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22A63-34FB-490D-9764-6624CD4A14E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89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22A63-34FB-490D-9764-6624CD4A14E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807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Minimal Distance between k-sparse estimation and actual states </a:t>
            </a:r>
            <a:r>
              <a:rPr lang="en-US" altLang="zh-CN" b="1" dirty="0"/>
              <a:t>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22A63-34FB-490D-9764-6624CD4A14E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1439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Minimal Distance between k-sparse estimation and actual states </a:t>
            </a:r>
            <a:r>
              <a:rPr lang="en-US" altLang="zh-CN" b="1" dirty="0"/>
              <a:t>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22A63-34FB-490D-9764-6624CD4A14E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710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Minimal Distance between k-sparse estimation and actual states </a:t>
            </a:r>
            <a:r>
              <a:rPr lang="en-US" altLang="zh-CN" b="1" dirty="0"/>
              <a:t>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22A63-34FB-490D-9764-6624CD4A14E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919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Minimal Distance between k-sparse estimation and actual states </a:t>
            </a:r>
            <a:r>
              <a:rPr lang="en-US" altLang="zh-CN" b="1" dirty="0"/>
              <a:t>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22A63-34FB-490D-9764-6624CD4A14E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9599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Minimal Distance between k-sparse estimation and actual states </a:t>
            </a:r>
            <a:r>
              <a:rPr lang="en-US" altLang="zh-CN" b="1" dirty="0"/>
              <a:t>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22A63-34FB-490D-9764-6624CD4A14E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612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Minimal Distance between k-sparse estimation and actual states </a:t>
            </a:r>
            <a:r>
              <a:rPr lang="en-US" altLang="zh-CN" b="1" dirty="0"/>
              <a:t>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22A63-34FB-490D-9764-6624CD4A14E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55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minimal number of measurements should be 2k, if you want to recover x exactly based on the noiseless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22A63-34FB-490D-9764-6624CD4A14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75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minimal number of measurements should be 2k, if you want to recover x exactly based on the noiseless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22A63-34FB-490D-9764-6624CD4A14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608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Minimal Distance between k-sparse estimation and actual states </a:t>
            </a:r>
            <a:r>
              <a:rPr lang="en-US" altLang="zh-CN" b="1" dirty="0"/>
              <a:t>x</a:t>
            </a:r>
          </a:p>
          <a:p>
            <a:r>
              <a:rPr lang="en-US"/>
              <a:t>Due to the shape of the 1 ball, 1 minimization indeed promotes sparsity.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22A63-34FB-490D-9764-6624CD4A14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068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Minimal Distance between k-sparse estimation and actual states </a:t>
            </a:r>
            <a:r>
              <a:rPr lang="en-US" altLang="zh-CN" b="1" dirty="0"/>
              <a:t>x</a:t>
            </a:r>
          </a:p>
          <a:p>
            <a:r>
              <a:rPr lang="en-US"/>
              <a:t>Due to the shape of the 1 ball, 1 minimization indeed promotes sparsity.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22A63-34FB-490D-9764-6624CD4A14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87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Minimal Distance between k-sparse estimation and actual states </a:t>
            </a:r>
            <a:r>
              <a:rPr lang="en-US" altLang="zh-CN" b="1" dirty="0"/>
              <a:t>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22A63-34FB-490D-9764-6624CD4A14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736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Minimal Distance between k-sparse estimation and actual states </a:t>
            </a:r>
            <a:r>
              <a:rPr lang="en-US" altLang="zh-CN" b="1" dirty="0"/>
              <a:t>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22A63-34FB-490D-9764-6624CD4A14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559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Minimal Distance between k-sparse estimation and actual states </a:t>
            </a:r>
            <a:r>
              <a:rPr lang="en-US" altLang="zh-CN" b="1" dirty="0"/>
              <a:t>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22A63-34FB-490D-9764-6624CD4A14E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561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Include the correlation between residual and prediction</a:t>
            </a:r>
            <a:endParaRPr lang="en-US" altLang="zh-CN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22A63-34FB-490D-9764-6624CD4A14E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90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5258-1EE5-4E06-89E9-F49326E9F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0AEAE8-0D07-4790-A0A2-A061F47008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ABFD8-048C-486E-9E11-75B582141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28F6-576A-45C5-8008-503610037AD5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2E04D-8CCA-472C-94A4-E1DCDCE4C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85759-9A5A-4D99-95B0-F2FDB1BF5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3CA0-ACE2-4428-9067-AEF124B41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892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359E8-6510-4200-BE8B-379C6321D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59FA3D-0B57-4697-A337-9FE9BBF98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9F019-C59C-4DC6-BF94-39BB6AFA1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28F6-576A-45C5-8008-503610037AD5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45E42-36EE-4159-BC93-45A0920F1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00986-7C9B-4AB9-8F83-046427A2B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3CA0-ACE2-4428-9067-AEF124B41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08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97B0EC-752F-4616-B718-8DF5573F7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69E7A7-4D25-42A0-BD3B-690AC8654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FF4EA-3F01-4581-9C67-EBBF3F0E3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28F6-576A-45C5-8008-503610037AD5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AE115-A48A-461D-928A-C601935B3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E0A66-22A5-41E1-8AD1-66CF9EC8E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3CA0-ACE2-4428-9067-AEF124B41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93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36430-7335-46E1-916E-C826757C1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AE22C-4218-4CBC-8B02-9674BBC99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00B98-F45D-4265-92C1-0D3373972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28F6-576A-45C5-8008-503610037AD5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C72B8-3E2B-493F-908E-4D4046C9B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415C1-9A1A-4F13-9474-DD429F373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3CA0-ACE2-4428-9067-AEF124B41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705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23821-1AFF-499C-8157-E6C64C661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F3CEA-0D95-4CCB-B9F7-93609C64D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EFB4D-41A8-49AE-8AB4-B4D1FC89A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28F6-576A-45C5-8008-503610037AD5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28F12-286A-4BF8-A638-E60A8800C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E3CE4-6E05-4CC0-92D4-13BF51D60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3CA0-ACE2-4428-9067-AEF124B41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097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D2F4B-9A25-411F-8BEF-46B1F7D0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1B46E-DA6F-4398-B912-12CF87A8BD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A8FCF5-D422-4317-BC68-B66F0DE915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00378C-A88C-4F67-846F-B66AAE9D9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28F6-576A-45C5-8008-503610037AD5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373539-F534-4D11-A368-09B86EE59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86BEC5-A5BD-4E4C-A1A6-BB41862A0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3CA0-ACE2-4428-9067-AEF124B41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38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A0304-EBB0-4A05-9517-2D91505E3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8F07B-651C-41B9-A1EC-95F5F760C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F2BBC2-7B69-4F81-B494-2F8A627F30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D4FB00-540B-4D17-89D2-EA1060CC4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DC1E35-C0B0-49AF-A07F-79E94FAA5D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6F1887-DA8E-40D3-9D96-AD2689E8B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28F6-576A-45C5-8008-503610037AD5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A27ED0-1BFA-4F70-BE13-E8003693A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2659FE-5EB6-43C3-B188-24ED9D777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3CA0-ACE2-4428-9067-AEF124B41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10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7E809-2875-4B32-98C4-4D8DAD334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5F7A18-6EB4-4CB1-BE2D-C24CB5711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28F6-576A-45C5-8008-503610037AD5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90C96F-74C3-4D12-A2DF-4CB83ADBD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F1BB1C-5C9E-45BF-B376-5E73952D8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3CA0-ACE2-4428-9067-AEF124B41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60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207673-17EB-4C83-9302-23DA0DECF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28F6-576A-45C5-8008-503610037AD5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EB5D89-CEAE-4231-834F-ADDB10DC3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BEBCC-B1B0-4D46-BD84-63E640829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3CA0-ACE2-4428-9067-AEF124B41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59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ADD6E-42FA-431C-9DC6-5C5F9B375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805FA-A09F-45F2-86DE-96C9B897F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966E9F-CE81-41B9-8BA3-2223C9980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DBEC91-E7F0-4789-8A85-51FCD7483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28F6-576A-45C5-8008-503610037AD5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B1D6AB-7964-4D50-BBF0-80B860841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C5EED1-B98B-44C1-9DD7-3BCF1F0AF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3CA0-ACE2-4428-9067-AEF124B41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42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DB909-98F1-42D1-A4B7-908E04796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D083B2-091A-489A-A0E4-502B6E7C61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A5A3F1-62F3-4E80-8C74-5E6A5A7A6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EB8056-41D8-4108-B2A4-506110D3E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28F6-576A-45C5-8008-503610037AD5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34165-90CE-4CE4-88F2-EDC51FAA0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047FC-C50E-4743-98AE-D69B61503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3CA0-ACE2-4428-9067-AEF124B41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82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CB74AC-850F-4819-87FC-7C741E6B5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18466-0383-4211-8104-3471902B9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63019-949E-42D4-BD5B-ACCEB44E01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928F6-576A-45C5-8008-503610037AD5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0ECD3-1759-41DA-BF06-C4DC0B85EF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60192-2B02-45C5-938F-F45CD826F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13CA0-ACE2-4428-9067-AEF124B41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93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13" Type="http://schemas.openxmlformats.org/officeDocument/2006/relationships/image" Target="../media/image41.png"/><Relationship Id="rId3" Type="http://schemas.openxmlformats.org/officeDocument/2006/relationships/tags" Target="../tags/tag39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40.png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11" Type="http://schemas.openxmlformats.org/officeDocument/2006/relationships/image" Target="../media/image35.png"/><Relationship Id="rId5" Type="http://schemas.openxmlformats.org/officeDocument/2006/relationships/tags" Target="../tags/tag41.xml"/><Relationship Id="rId10" Type="http://schemas.openxmlformats.org/officeDocument/2006/relationships/image" Target="../media/image39.png"/><Relationship Id="rId4" Type="http://schemas.openxmlformats.org/officeDocument/2006/relationships/tags" Target="../tags/tag40.xml"/><Relationship Id="rId9" Type="http://schemas.openxmlformats.org/officeDocument/2006/relationships/image" Target="../media/image22.png"/><Relationship Id="rId1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13" Type="http://schemas.openxmlformats.org/officeDocument/2006/relationships/image" Target="../media/image46.png"/><Relationship Id="rId3" Type="http://schemas.openxmlformats.org/officeDocument/2006/relationships/tags" Target="../tags/tag45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45.png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image" Target="../media/image44.png"/><Relationship Id="rId5" Type="http://schemas.openxmlformats.org/officeDocument/2006/relationships/tags" Target="../tags/tag47.xml"/><Relationship Id="rId10" Type="http://schemas.openxmlformats.org/officeDocument/2006/relationships/image" Target="../media/image43.png"/><Relationship Id="rId4" Type="http://schemas.openxmlformats.org/officeDocument/2006/relationships/tags" Target="../tags/tag46.xml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56.xml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3" Type="http://schemas.openxmlformats.org/officeDocument/2006/relationships/tags" Target="../tags/tag51.xml"/><Relationship Id="rId7" Type="http://schemas.openxmlformats.org/officeDocument/2006/relationships/tags" Target="../tags/tag55.xml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" Type="http://schemas.openxmlformats.org/officeDocument/2006/relationships/tags" Target="../tags/tag50.xml"/><Relationship Id="rId16" Type="http://schemas.openxmlformats.org/officeDocument/2006/relationships/image" Target="../media/image52.png"/><Relationship Id="rId20" Type="http://schemas.openxmlformats.org/officeDocument/2006/relationships/image" Target="../media/image56.png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11" Type="http://schemas.openxmlformats.org/officeDocument/2006/relationships/notesSlide" Target="../notesSlides/notesSlide11.xml"/><Relationship Id="rId5" Type="http://schemas.openxmlformats.org/officeDocument/2006/relationships/tags" Target="../tags/tag53.xml"/><Relationship Id="rId15" Type="http://schemas.openxmlformats.org/officeDocument/2006/relationships/image" Target="../media/image51.png"/><Relationship Id="rId10" Type="http://schemas.openxmlformats.org/officeDocument/2006/relationships/slideLayout" Target="../slideLayouts/slideLayout1.xml"/><Relationship Id="rId19" Type="http://schemas.openxmlformats.org/officeDocument/2006/relationships/image" Target="../media/image55.png"/><Relationship Id="rId4" Type="http://schemas.openxmlformats.org/officeDocument/2006/relationships/tags" Target="../tags/tag52.xml"/><Relationship Id="rId9" Type="http://schemas.openxmlformats.org/officeDocument/2006/relationships/tags" Target="../tags/tag57.xml"/><Relationship Id="rId14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tags" Target="../tags/tag70.xml"/><Relationship Id="rId18" Type="http://schemas.openxmlformats.org/officeDocument/2006/relationships/tags" Target="../tags/tag75.xml"/><Relationship Id="rId26" Type="http://schemas.openxmlformats.org/officeDocument/2006/relationships/image" Target="../media/image59.png"/><Relationship Id="rId39" Type="http://schemas.openxmlformats.org/officeDocument/2006/relationships/image" Target="../media/image24.png"/><Relationship Id="rId21" Type="http://schemas.openxmlformats.org/officeDocument/2006/relationships/slideLayout" Target="../slideLayouts/slideLayout1.xml"/><Relationship Id="rId34" Type="http://schemas.openxmlformats.org/officeDocument/2006/relationships/image" Target="../media/image65.png"/><Relationship Id="rId7" Type="http://schemas.openxmlformats.org/officeDocument/2006/relationships/tags" Target="../tags/tag64.xml"/><Relationship Id="rId2" Type="http://schemas.openxmlformats.org/officeDocument/2006/relationships/tags" Target="../tags/tag59.xml"/><Relationship Id="rId16" Type="http://schemas.openxmlformats.org/officeDocument/2006/relationships/tags" Target="../tags/tag73.xml"/><Relationship Id="rId20" Type="http://schemas.openxmlformats.org/officeDocument/2006/relationships/tags" Target="../tags/tag77.xml"/><Relationship Id="rId29" Type="http://schemas.openxmlformats.org/officeDocument/2006/relationships/image" Target="../media/image62.png"/><Relationship Id="rId41" Type="http://schemas.openxmlformats.org/officeDocument/2006/relationships/image" Target="../media/image70.png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11" Type="http://schemas.openxmlformats.org/officeDocument/2006/relationships/tags" Target="../tags/tag68.xml"/><Relationship Id="rId24" Type="http://schemas.openxmlformats.org/officeDocument/2006/relationships/image" Target="../media/image57.png"/><Relationship Id="rId32" Type="http://schemas.openxmlformats.org/officeDocument/2006/relationships/image" Target="../media/image16.png"/><Relationship Id="rId37" Type="http://schemas.openxmlformats.org/officeDocument/2006/relationships/image" Target="../media/image68.png"/><Relationship Id="rId40" Type="http://schemas.openxmlformats.org/officeDocument/2006/relationships/image" Target="../media/image32.png"/><Relationship Id="rId5" Type="http://schemas.openxmlformats.org/officeDocument/2006/relationships/tags" Target="../tags/tag62.xml"/><Relationship Id="rId15" Type="http://schemas.openxmlformats.org/officeDocument/2006/relationships/tags" Target="../tags/tag72.xml"/><Relationship Id="rId23" Type="http://schemas.openxmlformats.org/officeDocument/2006/relationships/image" Target="../media/image51.png"/><Relationship Id="rId28" Type="http://schemas.openxmlformats.org/officeDocument/2006/relationships/image" Target="../media/image61.png"/><Relationship Id="rId36" Type="http://schemas.openxmlformats.org/officeDocument/2006/relationships/image" Target="../media/image67.png"/><Relationship Id="rId10" Type="http://schemas.openxmlformats.org/officeDocument/2006/relationships/tags" Target="../tags/tag67.xml"/><Relationship Id="rId19" Type="http://schemas.openxmlformats.org/officeDocument/2006/relationships/tags" Target="../tags/tag76.xml"/><Relationship Id="rId31" Type="http://schemas.openxmlformats.org/officeDocument/2006/relationships/image" Target="../media/image64.png"/><Relationship Id="rId4" Type="http://schemas.openxmlformats.org/officeDocument/2006/relationships/tags" Target="../tags/tag61.xml"/><Relationship Id="rId9" Type="http://schemas.openxmlformats.org/officeDocument/2006/relationships/tags" Target="../tags/tag66.xml"/><Relationship Id="rId14" Type="http://schemas.openxmlformats.org/officeDocument/2006/relationships/tags" Target="../tags/tag71.xml"/><Relationship Id="rId22" Type="http://schemas.openxmlformats.org/officeDocument/2006/relationships/notesSlide" Target="../notesSlides/notesSlide12.xml"/><Relationship Id="rId27" Type="http://schemas.openxmlformats.org/officeDocument/2006/relationships/image" Target="../media/image60.png"/><Relationship Id="rId30" Type="http://schemas.openxmlformats.org/officeDocument/2006/relationships/image" Target="../media/image63.png"/><Relationship Id="rId35" Type="http://schemas.openxmlformats.org/officeDocument/2006/relationships/image" Target="../media/image66.png"/><Relationship Id="rId8" Type="http://schemas.openxmlformats.org/officeDocument/2006/relationships/tags" Target="../tags/tag65.xml"/><Relationship Id="rId3" Type="http://schemas.openxmlformats.org/officeDocument/2006/relationships/tags" Target="../tags/tag60.xml"/><Relationship Id="rId12" Type="http://schemas.openxmlformats.org/officeDocument/2006/relationships/tags" Target="../tags/tag69.xml"/><Relationship Id="rId17" Type="http://schemas.openxmlformats.org/officeDocument/2006/relationships/tags" Target="../tags/tag74.xml"/><Relationship Id="rId25" Type="http://schemas.openxmlformats.org/officeDocument/2006/relationships/image" Target="../media/image58.png"/><Relationship Id="rId33" Type="http://schemas.openxmlformats.org/officeDocument/2006/relationships/image" Target="../media/image52.png"/><Relationship Id="rId38" Type="http://schemas.openxmlformats.org/officeDocument/2006/relationships/image" Target="../media/image6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13" Type="http://schemas.openxmlformats.org/officeDocument/2006/relationships/image" Target="../media/image75.png"/><Relationship Id="rId3" Type="http://schemas.openxmlformats.org/officeDocument/2006/relationships/tags" Target="../tags/tag80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74.png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11" Type="http://schemas.openxmlformats.org/officeDocument/2006/relationships/image" Target="../media/image73.png"/><Relationship Id="rId5" Type="http://schemas.openxmlformats.org/officeDocument/2006/relationships/tags" Target="../tags/tag82.xml"/><Relationship Id="rId10" Type="http://schemas.openxmlformats.org/officeDocument/2006/relationships/image" Target="../media/image72.png"/><Relationship Id="rId4" Type="http://schemas.openxmlformats.org/officeDocument/2006/relationships/tags" Target="../tags/tag81.xml"/><Relationship Id="rId9" Type="http://schemas.openxmlformats.org/officeDocument/2006/relationships/image" Target="../media/image71.png"/><Relationship Id="rId14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4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tags" Target="../tags/tag3.xml"/><Relationship Id="rId7" Type="http://schemas.openxmlformats.org/officeDocument/2006/relationships/notesSlide" Target="../notesSlides/notesSlide2.xml"/><Relationship Id="rId12" Type="http://schemas.openxmlformats.org/officeDocument/2006/relationships/image" Target="../media/image9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8.png"/><Relationship Id="rId5" Type="http://schemas.openxmlformats.org/officeDocument/2006/relationships/tags" Target="../tags/tag5.xml"/><Relationship Id="rId10" Type="http://schemas.openxmlformats.org/officeDocument/2006/relationships/image" Target="../media/image7.png"/><Relationship Id="rId4" Type="http://schemas.openxmlformats.org/officeDocument/2006/relationships/tags" Target="../tags/tag4.xml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6.png"/><Relationship Id="rId3" Type="http://schemas.openxmlformats.org/officeDocument/2006/relationships/tags" Target="../tags/tag8.xml"/><Relationship Id="rId7" Type="http://schemas.openxmlformats.org/officeDocument/2006/relationships/notesSlide" Target="../notesSlides/notesSlide3.xml"/><Relationship Id="rId12" Type="http://schemas.openxmlformats.org/officeDocument/2006/relationships/image" Target="../media/image15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8.png"/><Relationship Id="rId5" Type="http://schemas.openxmlformats.org/officeDocument/2006/relationships/tags" Target="../tags/tag10.xml"/><Relationship Id="rId10" Type="http://schemas.openxmlformats.org/officeDocument/2006/relationships/image" Target="../media/image14.png"/><Relationship Id="rId4" Type="http://schemas.openxmlformats.org/officeDocument/2006/relationships/tags" Target="../tags/tag9.xml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13.xml"/><Relationship Id="rId7" Type="http://schemas.openxmlformats.org/officeDocument/2006/relationships/image" Target="../media/image18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7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22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13.png"/><Relationship Id="rId5" Type="http://schemas.openxmlformats.org/officeDocument/2006/relationships/image" Target="../media/image21.png"/><Relationship Id="rId4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image" Target="../media/image22.png"/><Relationship Id="rId18" Type="http://schemas.openxmlformats.org/officeDocument/2006/relationships/image" Target="../media/image28.png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notesSlide" Target="../notesSlides/notesSlide6.xml"/><Relationship Id="rId17" Type="http://schemas.openxmlformats.org/officeDocument/2006/relationships/image" Target="../media/image27.png"/><Relationship Id="rId2" Type="http://schemas.openxmlformats.org/officeDocument/2006/relationships/tags" Target="../tags/tag17.xml"/><Relationship Id="rId16" Type="http://schemas.openxmlformats.org/officeDocument/2006/relationships/image" Target="../media/image26.png"/><Relationship Id="rId20" Type="http://schemas.openxmlformats.org/officeDocument/2006/relationships/image" Target="../media/image6.png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20.xml"/><Relationship Id="rId15" Type="http://schemas.openxmlformats.org/officeDocument/2006/relationships/image" Target="../media/image25.png"/><Relationship Id="rId10" Type="http://schemas.openxmlformats.org/officeDocument/2006/relationships/tags" Target="../tags/tag25.xml"/><Relationship Id="rId19" Type="http://schemas.openxmlformats.org/officeDocument/2006/relationships/image" Target="../media/image5.png"/><Relationship Id="rId4" Type="http://schemas.openxmlformats.org/officeDocument/2006/relationships/tags" Target="../tags/tag19.xml"/><Relationship Id="rId9" Type="http://schemas.openxmlformats.org/officeDocument/2006/relationships/tags" Target="../tags/tag24.xml"/><Relationship Id="rId1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33.xml"/><Relationship Id="rId13" Type="http://schemas.openxmlformats.org/officeDocument/2006/relationships/image" Target="../media/image30.png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12" Type="http://schemas.openxmlformats.org/officeDocument/2006/relationships/image" Target="../media/image6.png"/><Relationship Id="rId17" Type="http://schemas.openxmlformats.org/officeDocument/2006/relationships/image" Target="../media/image34.png"/><Relationship Id="rId2" Type="http://schemas.openxmlformats.org/officeDocument/2006/relationships/tags" Target="../tags/tag27.xml"/><Relationship Id="rId16" Type="http://schemas.openxmlformats.org/officeDocument/2006/relationships/image" Target="../media/image33.png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image" Target="../media/image29.png"/><Relationship Id="rId5" Type="http://schemas.openxmlformats.org/officeDocument/2006/relationships/tags" Target="../tags/tag30.xml"/><Relationship Id="rId15" Type="http://schemas.openxmlformats.org/officeDocument/2006/relationships/image" Target="../media/image32.png"/><Relationship Id="rId10" Type="http://schemas.openxmlformats.org/officeDocument/2006/relationships/notesSlide" Target="../notesSlides/notesSlide7.xml"/><Relationship Id="rId4" Type="http://schemas.openxmlformats.org/officeDocument/2006/relationships/tags" Target="../tags/tag29.xml"/><Relationship Id="rId9" Type="http://schemas.openxmlformats.org/officeDocument/2006/relationships/slideLayout" Target="../slideLayouts/slideLayout1.xml"/><Relationship Id="rId1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tags" Target="../tags/tag36.xml"/><Relationship Id="rId7" Type="http://schemas.openxmlformats.org/officeDocument/2006/relationships/image" Target="../media/image36.pn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image" Target="../media/image35.pn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5F49D-DBFC-4C4F-8898-17E05EB15C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2550" y="606417"/>
            <a:ext cx="12437097" cy="2387600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chemeClr val="accent1"/>
                </a:solidFill>
              </a:rPr>
              <a:t>Lit Review</a:t>
            </a:r>
            <a:br>
              <a:rPr lang="en-US" altLang="zh-CN" sz="4800" b="1" dirty="0"/>
            </a:br>
            <a:br>
              <a:rPr lang="en-US" sz="4800" b="1" dirty="0"/>
            </a:br>
            <a:r>
              <a:rPr lang="en-US" sz="4800" b="1" dirty="0"/>
              <a:t>Resilient observers </a:t>
            </a:r>
            <a:r>
              <a:rPr lang="en-US" altLang="zh-CN" sz="4800" b="1" dirty="0"/>
              <a:t>via </a:t>
            </a:r>
            <a:r>
              <a:rPr lang="en-US" sz="4800" b="1" dirty="0"/>
              <a:t>Compressed sensing 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2825F2-D609-4E80-968C-27D75CD83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63983"/>
            <a:ext cx="9144000" cy="1655762"/>
          </a:xfrm>
        </p:spPr>
        <p:txBody>
          <a:bodyPr/>
          <a:lstStyle/>
          <a:p>
            <a:r>
              <a:rPr lang="en-US" altLang="zh-CN" dirty="0"/>
              <a:t>Yu Zheng</a:t>
            </a:r>
          </a:p>
          <a:p>
            <a:r>
              <a:rPr lang="en-US" dirty="0"/>
              <a:t>yz19b@fsu.edu</a:t>
            </a:r>
          </a:p>
        </p:txBody>
      </p:sp>
    </p:spTree>
    <p:extLst>
      <p:ext uri="{BB962C8B-B14F-4D97-AF65-F5344CB8AC3E}">
        <p14:creationId xmlns:p14="http://schemas.microsoft.com/office/powerpoint/2010/main" val="803350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80744A3-0FA6-4EC0-AA77-AAA5271F0370}"/>
              </a:ext>
            </a:extLst>
          </p:cNvPr>
          <p:cNvSpPr/>
          <p:nvPr/>
        </p:nvSpPr>
        <p:spPr>
          <a:xfrm>
            <a:off x="244863" y="2423219"/>
            <a:ext cx="1662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Noiseless case: </a:t>
            </a:r>
            <a:endParaRPr lang="en-US" b="1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72CFF6A-C162-4309-9A04-9FEC4551316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206" y="2480647"/>
            <a:ext cx="4208761" cy="254476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345C90C0-4DF5-4CC2-8778-3A8A96EA7B8C}"/>
              </a:ext>
            </a:extLst>
          </p:cNvPr>
          <p:cNvSpPr/>
          <p:nvPr/>
        </p:nvSpPr>
        <p:spPr>
          <a:xfrm>
            <a:off x="609001" y="3768237"/>
            <a:ext cx="1298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Noisy case: </a:t>
            </a:r>
            <a:endParaRPr lang="en-US" b="1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FF16EA0-3E9E-4D1D-A6BA-CD0FAC2AF6C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206" y="3117227"/>
            <a:ext cx="4348953" cy="222477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2F74DFB5-9406-4A78-9276-16BA8BFCE8C9}"/>
              </a:ext>
            </a:extLst>
          </p:cNvPr>
          <p:cNvSpPr/>
          <p:nvPr/>
        </p:nvSpPr>
        <p:spPr>
          <a:xfrm>
            <a:off x="8113906" y="2607885"/>
            <a:ext cx="2416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Exact k-sparse recovery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EA0A597D-8491-45CA-90BA-5F69736461E3}"/>
              </a:ext>
            </a:extLst>
          </p:cNvPr>
          <p:cNvSpPr/>
          <p:nvPr/>
        </p:nvSpPr>
        <p:spPr>
          <a:xfrm>
            <a:off x="7402204" y="2735123"/>
            <a:ext cx="334537" cy="2544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BBE81C-2EBA-4699-99AC-E81F0211F704}"/>
              </a:ext>
            </a:extLst>
          </p:cNvPr>
          <p:cNvSpPr txBox="1"/>
          <p:nvPr/>
        </p:nvSpPr>
        <p:spPr>
          <a:xfrm>
            <a:off x="773721" y="347999"/>
            <a:ext cx="7549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Theorems for sparse recovery based on RIP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9B77E3B-DA61-4B52-B793-857CAF12804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775" y="1428817"/>
            <a:ext cx="6095584" cy="3902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578634-8D26-4B29-A948-25505EACD1A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206" y="4384170"/>
            <a:ext cx="4153906" cy="303239"/>
          </a:xfrm>
          <a:prstGeom prst="rect">
            <a:avLst/>
          </a:prstGeom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24CBC344-A0A8-48C4-9FC8-B23DCBEAF9AE}"/>
              </a:ext>
            </a:extLst>
          </p:cNvPr>
          <p:cNvSpPr/>
          <p:nvPr/>
        </p:nvSpPr>
        <p:spPr>
          <a:xfrm>
            <a:off x="2818327" y="5204770"/>
            <a:ext cx="334537" cy="2544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41288D3-25E5-4A5B-8A29-0B4113A6F6E1}"/>
              </a:ext>
            </a:extLst>
          </p:cNvPr>
          <p:cNvSpPr/>
          <p:nvPr/>
        </p:nvSpPr>
        <p:spPr>
          <a:xfrm>
            <a:off x="7198322" y="4351123"/>
            <a:ext cx="3516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L2 norm robust null space property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AEA2FE88-0041-4836-A3F4-51DE2AF9AAB1}"/>
              </a:ext>
            </a:extLst>
          </p:cNvPr>
          <p:cNvSpPr/>
          <p:nvPr/>
        </p:nvSpPr>
        <p:spPr>
          <a:xfrm>
            <a:off x="6756959" y="4401721"/>
            <a:ext cx="334537" cy="25447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2C9DE9-5C06-4770-85F1-273B979E2994}"/>
              </a:ext>
            </a:extLst>
          </p:cNvPr>
          <p:cNvSpPr/>
          <p:nvPr/>
        </p:nvSpPr>
        <p:spPr>
          <a:xfrm>
            <a:off x="3399564" y="5122917"/>
            <a:ext cx="3229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Robust nearly k-sparse recovery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9CCE40-D4A9-464E-88D3-F9D0268C3F33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036" y="5672757"/>
            <a:ext cx="3570286" cy="38095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87DC653-EECB-4F31-9123-01DC53BA9C84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206" y="3923116"/>
            <a:ext cx="4871618" cy="254476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42097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BBE81C-2EBA-4699-99AC-E81F0211F704}"/>
              </a:ext>
            </a:extLst>
          </p:cNvPr>
          <p:cNvSpPr txBox="1"/>
          <p:nvPr/>
        </p:nvSpPr>
        <p:spPr>
          <a:xfrm>
            <a:off x="889696" y="461852"/>
            <a:ext cx="5114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Coherence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5014C2C-8C61-4869-825B-12F61B8A7479}"/>
              </a:ext>
            </a:extLst>
          </p:cNvPr>
          <p:cNvSpPr/>
          <p:nvPr/>
        </p:nvSpPr>
        <p:spPr>
          <a:xfrm>
            <a:off x="1954561" y="1896041"/>
            <a:ext cx="7248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 classical way of analyzing the recovery abilities of a measurement matrix. 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B9A78ED-1D50-42D8-BD6C-E278284283E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203" y="1160869"/>
            <a:ext cx="4438855" cy="4129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141A88-7FFB-457D-9175-B0267BEE3E0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552" y="3498528"/>
            <a:ext cx="7218285" cy="272762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EC31F68A-1977-4CCC-B39E-83FBA0617948}"/>
              </a:ext>
            </a:extLst>
          </p:cNvPr>
          <p:cNvSpPr/>
          <p:nvPr/>
        </p:nvSpPr>
        <p:spPr>
          <a:xfrm>
            <a:off x="889696" y="2901651"/>
            <a:ext cx="1961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RIP via Coherence: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3E2069F-4291-4A53-B62B-DB34A199A42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705" y="4956619"/>
            <a:ext cx="1851425" cy="2544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A18B67-B120-475E-B536-461646A6A4B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442" y="4707212"/>
            <a:ext cx="1906285" cy="455619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2C96A03A-3995-49B6-B06E-7CA8B7F25E26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440" y="5392759"/>
            <a:ext cx="1836190" cy="303238"/>
          </a:xfrm>
          <a:prstGeom prst="rect">
            <a:avLst/>
          </a:prstGeom>
        </p:spPr>
      </p:pic>
      <p:sp>
        <p:nvSpPr>
          <p:cNvPr id="100" name="Right Brace 99">
            <a:extLst>
              <a:ext uri="{FF2B5EF4-FFF2-40B4-BE49-F238E27FC236}">
                <a16:creationId xmlns:a16="http://schemas.microsoft.com/office/drawing/2014/main" id="{49075194-403C-47EC-AE56-E4563C99D5F6}"/>
              </a:ext>
            </a:extLst>
          </p:cNvPr>
          <p:cNvSpPr/>
          <p:nvPr/>
        </p:nvSpPr>
        <p:spPr>
          <a:xfrm>
            <a:off x="6244123" y="4832836"/>
            <a:ext cx="204316" cy="87658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D5F663-0371-4687-A14B-904511681F10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679" y="4983286"/>
            <a:ext cx="1948952" cy="45561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D3BA838-CF82-4391-9B73-148D63F1ED1A}"/>
              </a:ext>
            </a:extLst>
          </p:cNvPr>
          <p:cNvSpPr txBox="1"/>
          <p:nvPr/>
        </p:nvSpPr>
        <p:spPr>
          <a:xfrm>
            <a:off x="6828441" y="5695997"/>
            <a:ext cx="4673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1000 dimensional signal x, 500 measurements y,</a:t>
            </a:r>
          </a:p>
          <a:p>
            <a:r>
              <a:rPr lang="en-US" dirty="0"/>
              <a:t>k&lt;=12</a:t>
            </a:r>
          </a:p>
        </p:txBody>
      </p:sp>
    </p:spTree>
    <p:extLst>
      <p:ext uri="{BB962C8B-B14F-4D97-AF65-F5344CB8AC3E}">
        <p14:creationId xmlns:p14="http://schemas.microsoft.com/office/powerpoint/2010/main" val="972920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100" grpId="0" animBg="1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9FBAD07-4670-4993-A774-C840521036A9}"/>
              </a:ext>
            </a:extLst>
          </p:cNvPr>
          <p:cNvSpPr txBox="1"/>
          <p:nvPr/>
        </p:nvSpPr>
        <p:spPr>
          <a:xfrm>
            <a:off x="421532" y="143443"/>
            <a:ext cx="11770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Resilient Estimation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865E4AB6-A040-47D4-8DD6-C028BF4594A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096" y="1280698"/>
            <a:ext cx="2526904" cy="196552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BB988B42-309A-4826-B085-87166865DD3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264" y="2096008"/>
            <a:ext cx="1505522" cy="22400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AB899C15-0D26-4A33-8640-76C0317F298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458" y="3996573"/>
            <a:ext cx="1032686" cy="1741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73D0EC5-D97E-4D2F-8787-5E197BD1C494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985" y="1880837"/>
            <a:ext cx="2409142" cy="256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EFF3B81-BB00-45F1-A408-59B25C4C8421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596" y="3186493"/>
            <a:ext cx="3067430" cy="62171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F0B59DA-CF76-4A6B-BD25-C254BC2C969F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897" y="1727811"/>
            <a:ext cx="1267808" cy="23161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0083875-4429-4BB8-BD5E-EEA38AB6573A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264" y="3070683"/>
            <a:ext cx="1732569" cy="2316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ED990B-032E-45A9-870B-DF8DD89F192E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273" y="3514393"/>
            <a:ext cx="2168378" cy="224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627EFDC-5E32-439E-B448-1FF521F7E87A}"/>
              </a:ext>
            </a:extLst>
          </p:cNvPr>
          <p:cNvSpPr/>
          <p:nvPr/>
        </p:nvSpPr>
        <p:spPr>
          <a:xfrm>
            <a:off x="1086726" y="1658954"/>
            <a:ext cx="1662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Noiseless case: </a:t>
            </a:r>
            <a:endParaRPr lang="en-US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E9E8CD-20C4-4E57-9E03-C263983BFAEB}"/>
              </a:ext>
            </a:extLst>
          </p:cNvPr>
          <p:cNvSpPr/>
          <p:nvPr/>
        </p:nvSpPr>
        <p:spPr>
          <a:xfrm>
            <a:off x="1311898" y="3001826"/>
            <a:ext cx="1298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Noisy case: 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18CA28-A20E-4D63-90BD-FA9C27494E27}"/>
              </a:ext>
            </a:extLst>
          </p:cNvPr>
          <p:cNvSpPr txBox="1"/>
          <p:nvPr/>
        </p:nvSpPr>
        <p:spPr>
          <a:xfrm>
            <a:off x="2230108" y="4690786"/>
            <a:ext cx="69374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Common assumption:</a:t>
            </a:r>
          </a:p>
          <a:p>
            <a:r>
              <a:rPr lang="en-US" altLang="zh-CN" b="1" dirty="0"/>
              <a:t>       1. </a:t>
            </a:r>
            <a:r>
              <a:rPr lang="en-US" dirty="0"/>
              <a:t>only a small fraction of the entries are attacked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  </a:t>
            </a:r>
            <a:r>
              <a:rPr lang="en-US" altLang="zh-CN" b="1" dirty="0"/>
              <a:t>2</a:t>
            </a:r>
            <a:r>
              <a:rPr lang="en-US" altLang="zh-CN" dirty="0"/>
              <a:t>. exist a coding matrix F with FA=0</a:t>
            </a:r>
          </a:p>
          <a:p>
            <a:r>
              <a:rPr lang="en-US" altLang="zh-CN" dirty="0"/>
              <a:t>            (</a:t>
            </a:r>
            <a:r>
              <a:rPr lang="en-US" dirty="0"/>
              <a:t>F could be the orthogonal projection onto the cokernel of A)</a:t>
            </a:r>
          </a:p>
          <a:p>
            <a:r>
              <a:rPr lang="en-US" altLang="zh-CN" dirty="0"/>
              <a:t> 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CA51C4-1817-4C07-9BF6-8A307162CA77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768" y="5421730"/>
            <a:ext cx="2727619" cy="2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610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9FBAD07-4670-4993-A774-C840521036A9}"/>
              </a:ext>
            </a:extLst>
          </p:cNvPr>
          <p:cNvSpPr txBox="1"/>
          <p:nvPr/>
        </p:nvSpPr>
        <p:spPr>
          <a:xfrm>
            <a:off x="421532" y="143443"/>
            <a:ext cx="11770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Resilient Estimation via Compressed Sensing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9E67172F-0AAB-46A7-BB86-0816E2B9CE6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37" y="1671879"/>
            <a:ext cx="2409142" cy="25600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A7110233-EEC1-4934-8559-F7B2964BF16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157" y="3850446"/>
            <a:ext cx="2582858" cy="621714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BE57E7CB-040A-45D9-A0C6-022E819DEC5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37" y="2534218"/>
            <a:ext cx="2582858" cy="621714"/>
          </a:xfrm>
          <a:prstGeom prst="rect">
            <a:avLst/>
          </a:prstGeom>
        </p:spPr>
      </p:pic>
      <p:sp>
        <p:nvSpPr>
          <p:cNvPr id="65" name="Arrow: Up 64">
            <a:extLst>
              <a:ext uri="{FF2B5EF4-FFF2-40B4-BE49-F238E27FC236}">
                <a16:creationId xmlns:a16="http://schemas.microsoft.com/office/drawing/2014/main" id="{8DE40A84-6D89-40AC-8E69-B6E2E19B1B59}"/>
              </a:ext>
            </a:extLst>
          </p:cNvPr>
          <p:cNvSpPr/>
          <p:nvPr/>
        </p:nvSpPr>
        <p:spPr>
          <a:xfrm>
            <a:off x="3114303" y="3348497"/>
            <a:ext cx="217283" cy="3183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FD63EB6-A18C-479F-ABBE-A125D035FA3B}"/>
              </a:ext>
            </a:extLst>
          </p:cNvPr>
          <p:cNvSpPr txBox="1"/>
          <p:nvPr/>
        </p:nvSpPr>
        <p:spPr>
          <a:xfrm>
            <a:off x="3394808" y="3230074"/>
            <a:ext cx="1094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S-RIP</a:t>
            </a:r>
          </a:p>
        </p:txBody>
      </p:sp>
      <p:sp>
        <p:nvSpPr>
          <p:cNvPr id="68" name="Arrow: Up-Down 67">
            <a:extLst>
              <a:ext uri="{FF2B5EF4-FFF2-40B4-BE49-F238E27FC236}">
                <a16:creationId xmlns:a16="http://schemas.microsoft.com/office/drawing/2014/main" id="{575C188D-75A4-4ADD-A29D-11E41FE96E72}"/>
              </a:ext>
            </a:extLst>
          </p:cNvPr>
          <p:cNvSpPr/>
          <p:nvPr/>
        </p:nvSpPr>
        <p:spPr>
          <a:xfrm>
            <a:off x="3114303" y="2082315"/>
            <a:ext cx="194464" cy="31834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E4C41478-7615-482F-9C1D-9490C2BFCBBC}"/>
              </a:ext>
            </a:extLst>
          </p:cNvPr>
          <p:cNvSpPr/>
          <p:nvPr/>
        </p:nvSpPr>
        <p:spPr>
          <a:xfrm>
            <a:off x="704370" y="940499"/>
            <a:ext cx="4778249" cy="5646885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8BD7DD8-8794-406B-AFBC-3BB8ED00FC5E}"/>
              </a:ext>
            </a:extLst>
          </p:cNvPr>
          <p:cNvSpPr/>
          <p:nvPr/>
        </p:nvSpPr>
        <p:spPr>
          <a:xfrm>
            <a:off x="2038622" y="1078271"/>
            <a:ext cx="16797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Noiseless case</a:t>
            </a:r>
          </a:p>
        </p:txBody>
      </p:sp>
      <p:sp>
        <p:nvSpPr>
          <p:cNvPr id="74" name="Arrow: Up-Down 73">
            <a:extLst>
              <a:ext uri="{FF2B5EF4-FFF2-40B4-BE49-F238E27FC236}">
                <a16:creationId xmlns:a16="http://schemas.microsoft.com/office/drawing/2014/main" id="{FB2624C3-022E-45F4-9F19-97099FA3E239}"/>
              </a:ext>
            </a:extLst>
          </p:cNvPr>
          <p:cNvSpPr/>
          <p:nvPr/>
        </p:nvSpPr>
        <p:spPr>
          <a:xfrm>
            <a:off x="3150119" y="4595426"/>
            <a:ext cx="194464" cy="31834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22B137DA-52BF-4CE3-BDB2-5AEF05E4DB3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894" y="5037033"/>
            <a:ext cx="2925716" cy="254476"/>
          </a:xfrm>
          <a:prstGeom prst="rect">
            <a:avLst/>
          </a:prstGeom>
        </p:spPr>
      </p:pic>
      <p:sp>
        <p:nvSpPr>
          <p:cNvPr id="79" name="Arrow: Up 78">
            <a:extLst>
              <a:ext uri="{FF2B5EF4-FFF2-40B4-BE49-F238E27FC236}">
                <a16:creationId xmlns:a16="http://schemas.microsoft.com/office/drawing/2014/main" id="{D71D332B-7357-4693-925D-E463B31208B7}"/>
              </a:ext>
            </a:extLst>
          </p:cNvPr>
          <p:cNvSpPr/>
          <p:nvPr/>
        </p:nvSpPr>
        <p:spPr>
          <a:xfrm>
            <a:off x="3177525" y="5480083"/>
            <a:ext cx="217283" cy="3183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792B29A7-A03F-44E0-B909-BACA11BB822A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463" y="5937840"/>
            <a:ext cx="3099428" cy="28038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C1680C-59BD-43A2-9784-BAF0041A3684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026" y="2651345"/>
            <a:ext cx="426667" cy="30476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EF52B00-A290-4658-9167-23C6167D696D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744" y="3636702"/>
            <a:ext cx="923429" cy="2544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5BCCC6-60DB-4584-80E9-204FB1F1B716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822" y="4958491"/>
            <a:ext cx="423619" cy="2544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A81311-7971-447B-AC63-4040573346BC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822" y="5985867"/>
            <a:ext cx="516571" cy="25447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7836485-A93A-403B-BC76-6922E58DA3C0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026" y="1677539"/>
            <a:ext cx="423619" cy="254476"/>
          </a:xfrm>
          <a:prstGeom prst="rect">
            <a:avLst/>
          </a:prstGeom>
        </p:spPr>
      </p:pic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4A05977-3EF0-4F4A-93BC-22ED8B1F0966}"/>
              </a:ext>
            </a:extLst>
          </p:cNvPr>
          <p:cNvSpPr/>
          <p:nvPr/>
        </p:nvSpPr>
        <p:spPr>
          <a:xfrm>
            <a:off x="6677487" y="881433"/>
            <a:ext cx="4778249" cy="5646885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34FC738-4835-48A1-8437-2B8C1701DDE9}"/>
              </a:ext>
            </a:extLst>
          </p:cNvPr>
          <p:cNvSpPr/>
          <p:nvPr/>
        </p:nvSpPr>
        <p:spPr>
          <a:xfrm>
            <a:off x="8380510" y="971268"/>
            <a:ext cx="13021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Noisy Case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1B2DDF9-8047-4331-B842-0E20D6503FD3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173" y="1469245"/>
            <a:ext cx="3067430" cy="621714"/>
          </a:xfrm>
          <a:prstGeom prst="rect">
            <a:avLst/>
          </a:prstGeom>
        </p:spPr>
      </p:pic>
      <p:sp>
        <p:nvSpPr>
          <p:cNvPr id="46" name="Arrow: Up-Down 45">
            <a:extLst>
              <a:ext uri="{FF2B5EF4-FFF2-40B4-BE49-F238E27FC236}">
                <a16:creationId xmlns:a16="http://schemas.microsoft.com/office/drawing/2014/main" id="{5BD60E5C-6F93-41F4-BB9E-7357435F298A}"/>
              </a:ext>
            </a:extLst>
          </p:cNvPr>
          <p:cNvSpPr/>
          <p:nvPr/>
        </p:nvSpPr>
        <p:spPr>
          <a:xfrm>
            <a:off x="9013809" y="2215877"/>
            <a:ext cx="194464" cy="31834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342BA2CB-6DC7-4C1E-844D-6A9D632FD58A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613" y="2726783"/>
            <a:ext cx="2812952" cy="63390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B7EBF19-0677-47F1-9537-7D151D5DEA0E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508" y="3608512"/>
            <a:ext cx="2940952" cy="31085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CFE8EA8-7F5B-4026-8A0B-E233129AD014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871" y="3996681"/>
            <a:ext cx="426667" cy="303238"/>
          </a:xfrm>
          <a:prstGeom prst="rect">
            <a:avLst/>
          </a:prstGeom>
        </p:spPr>
      </p:pic>
      <p:sp>
        <p:nvSpPr>
          <p:cNvPr id="60" name="Arrow: Up 59">
            <a:extLst>
              <a:ext uri="{FF2B5EF4-FFF2-40B4-BE49-F238E27FC236}">
                <a16:creationId xmlns:a16="http://schemas.microsoft.com/office/drawing/2014/main" id="{F5AECFDA-FA39-4240-9F0A-43A24B0619A3}"/>
              </a:ext>
            </a:extLst>
          </p:cNvPr>
          <p:cNvSpPr/>
          <p:nvPr/>
        </p:nvSpPr>
        <p:spPr>
          <a:xfrm>
            <a:off x="8922945" y="4115104"/>
            <a:ext cx="217283" cy="3183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A1E82E8-0EA2-40B9-9752-EA2EBC37328F}"/>
              </a:ext>
            </a:extLst>
          </p:cNvPr>
          <p:cNvSpPr txBox="1"/>
          <p:nvPr/>
        </p:nvSpPr>
        <p:spPr>
          <a:xfrm>
            <a:off x="9203450" y="3996681"/>
            <a:ext cx="1094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S-RIP</a:t>
            </a: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2ED3E342-91CA-47D7-A789-D713AB4723E1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614" y="4591253"/>
            <a:ext cx="2812951" cy="63390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8A63F73-C9CA-438F-AD83-1F08BA894186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613" y="5522951"/>
            <a:ext cx="2019047" cy="254476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8CF08E7B-5C0F-4469-BFAC-027C90A85D60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613" y="5985867"/>
            <a:ext cx="2940952" cy="31085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601CA403-B372-4372-8EEB-C6CBF5FC1DF5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847" y="4790478"/>
            <a:ext cx="274286" cy="25447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FBAD00F5-4867-4C5C-9E89-19AFFD74B752}"/>
              </a:ext>
            </a:extLst>
          </p:cNvPr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847" y="5512015"/>
            <a:ext cx="274286" cy="254476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9B0B5A66-C8B8-4778-B9FC-E9D4063A96D8}"/>
              </a:ext>
            </a:extLst>
          </p:cNvPr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847" y="6015498"/>
            <a:ext cx="274286" cy="25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536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/>
      <p:bldP spid="68" grpId="0" animBg="1"/>
      <p:bldP spid="69" grpId="0" animBg="1"/>
      <p:bldP spid="70" grpId="0"/>
      <p:bldP spid="74" grpId="0" animBg="1"/>
      <p:bldP spid="79" grpId="0" animBg="1"/>
      <p:bldP spid="36" grpId="0" animBg="1"/>
      <p:bldP spid="37" grpId="0"/>
      <p:bldP spid="46" grpId="0" animBg="1"/>
      <p:bldP spid="60" grpId="0" animBg="1"/>
      <p:bldP spid="6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9FBAD07-4670-4993-A774-C840521036A9}"/>
              </a:ext>
            </a:extLst>
          </p:cNvPr>
          <p:cNvSpPr txBox="1"/>
          <p:nvPr/>
        </p:nvSpPr>
        <p:spPr>
          <a:xfrm>
            <a:off x="421532" y="143443"/>
            <a:ext cx="11770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Resilient Estimation via Compressed Sensing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99FB45-DAAF-4A47-B59B-32C2D8E2A3C8}"/>
              </a:ext>
            </a:extLst>
          </p:cNvPr>
          <p:cNvSpPr txBox="1"/>
          <p:nvPr/>
        </p:nvSpPr>
        <p:spPr>
          <a:xfrm>
            <a:off x="827113" y="769962"/>
            <a:ext cx="10115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Are compressed sensing’s results enough for resilient estimation?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AB3740F-27DE-43A8-8539-0DE4A45D7F67}"/>
              </a:ext>
            </a:extLst>
          </p:cNvPr>
          <p:cNvSpPr txBox="1"/>
          <p:nvPr/>
        </p:nvSpPr>
        <p:spPr>
          <a:xfrm>
            <a:off x="827113" y="3635417"/>
            <a:ext cx="10115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Oracle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426DB9A7-E5E3-40A7-83FC-93D284D9C60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224" y="4353791"/>
            <a:ext cx="1684217" cy="24225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33F9BD0-40A2-4EB6-8EEC-B8959625E14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43" y="3897027"/>
            <a:ext cx="204190" cy="1996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5458738-6401-4435-9758-EF3E58F2EBE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435" y="3864653"/>
            <a:ext cx="1132190" cy="256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A59A5E-C68E-4B59-9E3A-D63A63FDCE0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435" y="4341564"/>
            <a:ext cx="2227805" cy="254476"/>
          </a:xfrm>
          <a:prstGeom prst="rect">
            <a:avLst/>
          </a:prstGeom>
        </p:spPr>
      </p:pic>
      <p:sp>
        <p:nvSpPr>
          <p:cNvPr id="44" name="Arrow: Up 43">
            <a:extLst>
              <a:ext uri="{FF2B5EF4-FFF2-40B4-BE49-F238E27FC236}">
                <a16:creationId xmlns:a16="http://schemas.microsoft.com/office/drawing/2014/main" id="{49D65A2B-3839-4345-BDAA-07FF9337D58D}"/>
              </a:ext>
            </a:extLst>
          </p:cNvPr>
          <p:cNvSpPr/>
          <p:nvPr/>
        </p:nvSpPr>
        <p:spPr>
          <a:xfrm rot="10800000">
            <a:off x="6386346" y="4725819"/>
            <a:ext cx="217283" cy="3183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AFF710-57E9-4332-BA65-7A3A8F42C47C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368" y="5198173"/>
            <a:ext cx="1400381" cy="256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4E712D2-E587-42D6-BF3C-C2460958BE36}"/>
              </a:ext>
            </a:extLst>
          </p:cNvPr>
          <p:cNvSpPr txBox="1"/>
          <p:nvPr/>
        </p:nvSpPr>
        <p:spPr>
          <a:xfrm>
            <a:off x="3526701" y="2175816"/>
            <a:ext cx="4893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1000 dimensional signal e, 500 measurements y</a:t>
            </a:r>
          </a:p>
          <a:p>
            <a:r>
              <a:rPr lang="en-US" dirty="0"/>
              <a:t>k&lt;=12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D6841C0-2B14-40EC-BF60-24D6B539227A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393" y="1566185"/>
            <a:ext cx="1948952" cy="45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172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D99FB45-DAAF-4A47-B59B-32C2D8E2A3C8}"/>
              </a:ext>
            </a:extLst>
          </p:cNvPr>
          <p:cNvSpPr txBox="1"/>
          <p:nvPr/>
        </p:nvSpPr>
        <p:spPr>
          <a:xfrm>
            <a:off x="980933" y="704371"/>
            <a:ext cx="10072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Resilient Optimal Estimation Using Measurement Prior – Dr. Anubi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7EAA4B-DE00-45DA-86B0-E6CC029E2CFA}"/>
              </a:ext>
            </a:extLst>
          </p:cNvPr>
          <p:cNvSpPr txBox="1"/>
          <p:nvPr/>
        </p:nvSpPr>
        <p:spPr>
          <a:xfrm>
            <a:off x="421532" y="58040"/>
            <a:ext cx="11770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Resilient Estimation via Compressed Sensing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288A4C-2808-422A-9680-003F072750C4}"/>
              </a:ext>
            </a:extLst>
          </p:cNvPr>
          <p:cNvSpPr/>
          <p:nvPr/>
        </p:nvSpPr>
        <p:spPr>
          <a:xfrm>
            <a:off x="1978821" y="1350702"/>
            <a:ext cx="42351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QR decomposition  + probability oracle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090A83-E2BB-41E2-9B29-C15B19550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300" y="1750812"/>
            <a:ext cx="586740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622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D99FB45-DAAF-4A47-B59B-32C2D8E2A3C8}"/>
              </a:ext>
            </a:extLst>
          </p:cNvPr>
          <p:cNvSpPr txBox="1"/>
          <p:nvPr/>
        </p:nvSpPr>
        <p:spPr>
          <a:xfrm>
            <a:off x="980933" y="704371"/>
            <a:ext cx="8498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Kalman Filtered Compressed sensing – Dr. Vaswani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7EAA4B-DE00-45DA-86B0-E6CC029E2CFA}"/>
              </a:ext>
            </a:extLst>
          </p:cNvPr>
          <p:cNvSpPr txBox="1"/>
          <p:nvPr/>
        </p:nvSpPr>
        <p:spPr>
          <a:xfrm>
            <a:off x="421532" y="58040"/>
            <a:ext cx="11770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Resilient Estimation via Compressed Sensing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DD8296-16EA-47A5-BF6A-933BEDFFFE27}"/>
              </a:ext>
            </a:extLst>
          </p:cNvPr>
          <p:cNvSpPr/>
          <p:nvPr/>
        </p:nvSpPr>
        <p:spPr>
          <a:xfrm>
            <a:off x="1978821" y="1350702"/>
            <a:ext cx="43680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Recursive process + Deterministic oracle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E0AB6A66-DD21-489F-A7C2-B8613E2F13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284" y="2039787"/>
            <a:ext cx="3860738" cy="39311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30D0194-67F0-4E39-A91D-0F3C9B9029D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022" y="2414270"/>
            <a:ext cx="1776762" cy="22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017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9FBAD07-4670-4993-A774-C840521036A9}"/>
              </a:ext>
            </a:extLst>
          </p:cNvPr>
          <p:cNvSpPr txBox="1"/>
          <p:nvPr/>
        </p:nvSpPr>
        <p:spPr>
          <a:xfrm>
            <a:off x="421532" y="143443"/>
            <a:ext cx="11770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Summary for Resilient Estimation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AB3740F-27DE-43A8-8539-0DE4A45D7F67}"/>
              </a:ext>
            </a:extLst>
          </p:cNvPr>
          <p:cNvSpPr txBox="1"/>
          <p:nvPr/>
        </p:nvSpPr>
        <p:spPr>
          <a:xfrm>
            <a:off x="3459781" y="1358104"/>
            <a:ext cx="4444922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Attack localization algorithm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78AC61-F7A6-4747-86F0-0F68F014A730}"/>
              </a:ext>
            </a:extLst>
          </p:cNvPr>
          <p:cNvSpPr txBox="1"/>
          <p:nvPr/>
        </p:nvSpPr>
        <p:spPr>
          <a:xfrm>
            <a:off x="4685471" y="2231895"/>
            <a:ext cx="1241173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Oracle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C3F7A9-E0C8-432E-85E3-407F283AE341}"/>
              </a:ext>
            </a:extLst>
          </p:cNvPr>
          <p:cNvSpPr txBox="1"/>
          <p:nvPr/>
        </p:nvSpPr>
        <p:spPr>
          <a:xfrm>
            <a:off x="4075590" y="3105686"/>
            <a:ext cx="2864757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L1-minimization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CCC33A-960D-4013-8B23-388ECFEDD3DB}"/>
              </a:ext>
            </a:extLst>
          </p:cNvPr>
          <p:cNvSpPr txBox="1"/>
          <p:nvPr/>
        </p:nvSpPr>
        <p:spPr>
          <a:xfrm>
            <a:off x="2027402" y="4070242"/>
            <a:ext cx="2864757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Support of attacks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AC1749-4892-4B49-BA9B-C1EF48E59BE9}"/>
              </a:ext>
            </a:extLst>
          </p:cNvPr>
          <p:cNvSpPr txBox="1"/>
          <p:nvPr/>
        </p:nvSpPr>
        <p:spPr>
          <a:xfrm>
            <a:off x="6045509" y="4079960"/>
            <a:ext cx="5560088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Correct the attacked measurements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308763-948F-411A-8433-D7F6F195BD18}"/>
              </a:ext>
            </a:extLst>
          </p:cNvPr>
          <p:cNvSpPr txBox="1"/>
          <p:nvPr/>
        </p:nvSpPr>
        <p:spPr>
          <a:xfrm>
            <a:off x="3988850" y="5064197"/>
            <a:ext cx="3691786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Robust LSE, MSME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355BFC8-207B-47FB-B7D8-E5220642F5AB}"/>
              </a:ext>
            </a:extLst>
          </p:cNvPr>
          <p:cNvCxnSpPr>
            <a:cxnSpLocks/>
          </p:cNvCxnSpPr>
          <p:nvPr/>
        </p:nvCxnSpPr>
        <p:spPr>
          <a:xfrm>
            <a:off x="5215095" y="1881324"/>
            <a:ext cx="0" cy="3505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65B0B7-D11F-4E68-9569-A47806755637}"/>
              </a:ext>
            </a:extLst>
          </p:cNvPr>
          <p:cNvCxnSpPr>
            <a:cxnSpLocks/>
          </p:cNvCxnSpPr>
          <p:nvPr/>
        </p:nvCxnSpPr>
        <p:spPr>
          <a:xfrm>
            <a:off x="5215095" y="2755115"/>
            <a:ext cx="0" cy="3505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1515799-B85A-435E-BF13-1C3DE07A800F}"/>
              </a:ext>
            </a:extLst>
          </p:cNvPr>
          <p:cNvCxnSpPr>
            <a:cxnSpLocks/>
          </p:cNvCxnSpPr>
          <p:nvPr/>
        </p:nvCxnSpPr>
        <p:spPr>
          <a:xfrm flipH="1">
            <a:off x="3459780" y="3638624"/>
            <a:ext cx="1036900" cy="4413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D69148-A50A-419D-AFA2-76D2602B3167}"/>
              </a:ext>
            </a:extLst>
          </p:cNvPr>
          <p:cNvCxnSpPr>
            <a:cxnSpLocks/>
          </p:cNvCxnSpPr>
          <p:nvPr/>
        </p:nvCxnSpPr>
        <p:spPr>
          <a:xfrm>
            <a:off x="6410848" y="3638624"/>
            <a:ext cx="1728317" cy="4610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E6FB24D-908C-4B23-9236-BB75FD8E4945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3459781" y="4593462"/>
            <a:ext cx="1564395" cy="4610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DDE0CC3-A455-4617-BADA-CCA40CFBF1B7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834743" y="4603180"/>
            <a:ext cx="2163746" cy="4610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431823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ADC5930-E34E-4B91-B8D0-761E81A9134F}"/>
              </a:ext>
            </a:extLst>
          </p:cNvPr>
          <p:cNvSpPr txBox="1"/>
          <p:nvPr/>
        </p:nvSpPr>
        <p:spPr>
          <a:xfrm>
            <a:off x="3228668" y="2222263"/>
            <a:ext cx="53526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Any Question?</a:t>
            </a:r>
          </a:p>
        </p:txBody>
      </p:sp>
    </p:spTree>
    <p:extLst>
      <p:ext uri="{BB962C8B-B14F-4D97-AF65-F5344CB8AC3E}">
        <p14:creationId xmlns:p14="http://schemas.microsoft.com/office/powerpoint/2010/main" val="1185319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9FBAD07-4670-4993-A774-C840521036A9}"/>
              </a:ext>
            </a:extLst>
          </p:cNvPr>
          <p:cNvSpPr txBox="1"/>
          <p:nvPr/>
        </p:nvSpPr>
        <p:spPr>
          <a:xfrm>
            <a:off x="210766" y="93099"/>
            <a:ext cx="11770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What is </a:t>
            </a:r>
            <a:r>
              <a:rPr lang="en-US" sz="3600"/>
              <a:t>Compressed Sensing (CS)</a:t>
            </a:r>
            <a:endParaRPr lang="en-US" sz="3600" dirty="0"/>
          </a:p>
        </p:txBody>
      </p:sp>
      <p:pic>
        <p:nvPicPr>
          <p:cNvPr id="1026" name="Picture 2" descr="Robot icon Astronautics Technology icon Human icon clipart ...">
            <a:extLst>
              <a:ext uri="{FF2B5EF4-FFF2-40B4-BE49-F238E27FC236}">
                <a16:creationId xmlns:a16="http://schemas.microsoft.com/office/drawing/2014/main" id="{8824D4C2-D04F-4849-A432-01EB93335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5" y="2884255"/>
            <a:ext cx="1264024" cy="126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77964C-FD57-4524-9D27-5C69C5EC69F1}"/>
              </a:ext>
            </a:extLst>
          </p:cNvPr>
          <p:cNvSpPr txBox="1"/>
          <p:nvPr/>
        </p:nvSpPr>
        <p:spPr>
          <a:xfrm>
            <a:off x="2986157" y="1909971"/>
            <a:ext cx="1955549" cy="17543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Nose{…, …, …, …}</a:t>
            </a:r>
          </a:p>
          <a:p>
            <a:r>
              <a:rPr lang="en-US" dirty="0"/>
              <a:t>Eye{…, …, …, …}</a:t>
            </a:r>
          </a:p>
          <a:p>
            <a:r>
              <a:rPr lang="en-US" dirty="0"/>
              <a:t>body{…, …, …, …}</a:t>
            </a:r>
          </a:p>
          <a:p>
            <a:r>
              <a:rPr lang="en-US" dirty="0"/>
              <a:t>muscle{…, …, …, …}</a:t>
            </a:r>
          </a:p>
          <a:p>
            <a:r>
              <a:rPr lang="en-US" dirty="0"/>
              <a:t>……</a:t>
            </a:r>
          </a:p>
          <a:p>
            <a:r>
              <a:rPr lang="en-US" dirty="0"/>
              <a:t>Hair{…, …, …, …}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2D41A2D-CE1C-4E1F-9FE9-47418CE71688}"/>
              </a:ext>
            </a:extLst>
          </p:cNvPr>
          <p:cNvCxnSpPr>
            <a:cxnSpLocks/>
          </p:cNvCxnSpPr>
          <p:nvPr/>
        </p:nvCxnSpPr>
        <p:spPr>
          <a:xfrm>
            <a:off x="5398907" y="2453929"/>
            <a:ext cx="7841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7572567-AA22-4F60-9FF4-9ADA6896C416}"/>
              </a:ext>
            </a:extLst>
          </p:cNvPr>
          <p:cNvCxnSpPr>
            <a:cxnSpLocks/>
          </p:cNvCxnSpPr>
          <p:nvPr/>
        </p:nvCxnSpPr>
        <p:spPr>
          <a:xfrm>
            <a:off x="5398907" y="2778570"/>
            <a:ext cx="7841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D1331C8-8244-4C57-B988-FA0464FDB73A}"/>
              </a:ext>
            </a:extLst>
          </p:cNvPr>
          <p:cNvCxnSpPr>
            <a:cxnSpLocks/>
          </p:cNvCxnSpPr>
          <p:nvPr/>
        </p:nvCxnSpPr>
        <p:spPr>
          <a:xfrm>
            <a:off x="6792116" y="2454513"/>
            <a:ext cx="19592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2D79668-9657-4620-B149-743A7F7E798B}"/>
              </a:ext>
            </a:extLst>
          </p:cNvPr>
          <p:cNvCxnSpPr>
            <a:cxnSpLocks/>
          </p:cNvCxnSpPr>
          <p:nvPr/>
        </p:nvCxnSpPr>
        <p:spPr>
          <a:xfrm>
            <a:off x="6792115" y="2768008"/>
            <a:ext cx="195923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1BFE551C-4FB0-47EF-8D7B-FF6FF88299E4}"/>
              </a:ext>
            </a:extLst>
          </p:cNvPr>
          <p:cNvSpPr/>
          <p:nvPr/>
        </p:nvSpPr>
        <p:spPr>
          <a:xfrm>
            <a:off x="5972292" y="2333924"/>
            <a:ext cx="910009" cy="550331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Man in the middle">
            <a:extLst>
              <a:ext uri="{FF2B5EF4-FFF2-40B4-BE49-F238E27FC236}">
                <a16:creationId xmlns:a16="http://schemas.microsoft.com/office/drawing/2014/main" id="{2CA9FF2B-B08E-4D07-A5B3-5093FD6E8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7272" y="2159262"/>
            <a:ext cx="333095" cy="391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appy, monkey icon">
            <a:extLst>
              <a:ext uri="{FF2B5EF4-FFF2-40B4-BE49-F238E27FC236}">
                <a16:creationId xmlns:a16="http://schemas.microsoft.com/office/drawing/2014/main" id="{D645E818-C720-4925-ABBB-9FADC6A7A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643" y="1953154"/>
            <a:ext cx="1057846" cy="1195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181E577A-4DA6-4D91-B568-51EB416E5C03}"/>
              </a:ext>
            </a:extLst>
          </p:cNvPr>
          <p:cNvSpPr txBox="1"/>
          <p:nvPr/>
        </p:nvSpPr>
        <p:spPr>
          <a:xfrm>
            <a:off x="2986157" y="4242477"/>
            <a:ext cx="1955549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Head {…, …, …, …}</a:t>
            </a:r>
          </a:p>
          <a:p>
            <a:r>
              <a:rPr lang="en-US" altLang="zh-CN" dirty="0"/>
              <a:t>body</a:t>
            </a:r>
            <a:r>
              <a:rPr lang="en-US" dirty="0"/>
              <a:t>{…, …, …, …}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B2BDFC1-DEC5-4CBD-9910-354717B5882A}"/>
              </a:ext>
            </a:extLst>
          </p:cNvPr>
          <p:cNvCxnSpPr>
            <a:cxnSpLocks/>
          </p:cNvCxnSpPr>
          <p:nvPr/>
        </p:nvCxnSpPr>
        <p:spPr>
          <a:xfrm>
            <a:off x="5417540" y="4366717"/>
            <a:ext cx="13932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9344A7C-C891-4AB5-806C-6B239C9A6DBB}"/>
              </a:ext>
            </a:extLst>
          </p:cNvPr>
          <p:cNvCxnSpPr>
            <a:cxnSpLocks/>
          </p:cNvCxnSpPr>
          <p:nvPr/>
        </p:nvCxnSpPr>
        <p:spPr>
          <a:xfrm>
            <a:off x="5417540" y="4691358"/>
            <a:ext cx="146476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D4BA10A-036F-4910-9C26-F3F14D1B1410}"/>
              </a:ext>
            </a:extLst>
          </p:cNvPr>
          <p:cNvCxnSpPr>
            <a:cxnSpLocks/>
          </p:cNvCxnSpPr>
          <p:nvPr/>
        </p:nvCxnSpPr>
        <p:spPr>
          <a:xfrm>
            <a:off x="6810749" y="4367301"/>
            <a:ext cx="19592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46B03CE-AB4D-4837-B903-BB075F742AD7}"/>
              </a:ext>
            </a:extLst>
          </p:cNvPr>
          <p:cNvCxnSpPr>
            <a:cxnSpLocks/>
          </p:cNvCxnSpPr>
          <p:nvPr/>
        </p:nvCxnSpPr>
        <p:spPr>
          <a:xfrm>
            <a:off x="6810748" y="4689761"/>
            <a:ext cx="195923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D8EB7068-BB56-43E4-81A5-EA9ADFA0C77C}"/>
              </a:ext>
            </a:extLst>
          </p:cNvPr>
          <p:cNvSpPr/>
          <p:nvPr/>
        </p:nvSpPr>
        <p:spPr>
          <a:xfrm>
            <a:off x="6097798" y="4490690"/>
            <a:ext cx="329493" cy="19926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4" descr="Man in the middle">
            <a:extLst>
              <a:ext uri="{FF2B5EF4-FFF2-40B4-BE49-F238E27FC236}">
                <a16:creationId xmlns:a16="http://schemas.microsoft.com/office/drawing/2014/main" id="{328B28AE-B597-4FB3-B765-2A5A2A91D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905" y="4072050"/>
            <a:ext cx="333095" cy="391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 descr="A close up of a logo&#10;&#10;Description automatically generated">
            <a:extLst>
              <a:ext uri="{FF2B5EF4-FFF2-40B4-BE49-F238E27FC236}">
                <a16:creationId xmlns:a16="http://schemas.microsoft.com/office/drawing/2014/main" id="{8721380C-6D40-4DF4-85E4-BDE5AAE960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6105" y="3767281"/>
            <a:ext cx="1372923" cy="1372923"/>
          </a:xfrm>
          <a:prstGeom prst="rect">
            <a:avLst/>
          </a:prstGeom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65BC411-D985-46B0-A72B-3D9093402CAE}"/>
              </a:ext>
            </a:extLst>
          </p:cNvPr>
          <p:cNvCxnSpPr>
            <a:cxnSpLocks/>
            <a:stCxn id="1026" idx="3"/>
            <a:endCxn id="4" idx="1"/>
          </p:cNvCxnSpPr>
          <p:nvPr/>
        </p:nvCxnSpPr>
        <p:spPr>
          <a:xfrm flipV="1">
            <a:off x="2399409" y="2787134"/>
            <a:ext cx="586748" cy="729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03B086F-4052-428A-AA07-F23E48785E0F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2458294" y="3453430"/>
            <a:ext cx="527863" cy="1112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56650A3E-23E8-4E18-A613-0FE27814EF87}"/>
              </a:ext>
            </a:extLst>
          </p:cNvPr>
          <p:cNvSpPr/>
          <p:nvPr/>
        </p:nvSpPr>
        <p:spPr>
          <a:xfrm>
            <a:off x="774759" y="845238"/>
            <a:ext cx="48244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Nyquist–Shannon sampling theorem</a:t>
            </a:r>
            <a:r>
              <a:rPr lang="zh-CN" altLang="en-US" dirty="0"/>
              <a:t>：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DFE43C-04D1-4E35-AFA8-3D398A325D83}"/>
              </a:ext>
            </a:extLst>
          </p:cNvPr>
          <p:cNvSpPr/>
          <p:nvPr/>
        </p:nvSpPr>
        <p:spPr>
          <a:xfrm>
            <a:off x="4432610" y="845550"/>
            <a:ext cx="75550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if a real signal's highest frequency is less than half of the sampling rate, then the signal can be reconstructed perfectly by means of </a:t>
            </a:r>
            <a:r>
              <a:rPr lang="en-US" dirty="0" err="1"/>
              <a:t>sinc</a:t>
            </a:r>
            <a:r>
              <a:rPr lang="en-US" dirty="0"/>
              <a:t> interpolation.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BE20DF5-E308-4535-AEA8-540F807DD290}"/>
              </a:ext>
            </a:extLst>
          </p:cNvPr>
          <p:cNvSpPr/>
          <p:nvPr/>
        </p:nvSpPr>
        <p:spPr>
          <a:xfrm>
            <a:off x="2682336" y="5797914"/>
            <a:ext cx="83999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C</a:t>
            </a:r>
            <a:r>
              <a:rPr lang="en-US" dirty="0"/>
              <a:t>ompressed sensing refers to recover a </a:t>
            </a:r>
            <a:r>
              <a:rPr lang="en-US" b="1" dirty="0"/>
              <a:t>sparse signal </a:t>
            </a:r>
            <a:r>
              <a:rPr lang="en-US" dirty="0"/>
              <a:t>from </a:t>
            </a:r>
            <a:r>
              <a:rPr lang="en-US" b="1" dirty="0"/>
              <a:t>very few non-adaptive, linear measurements</a:t>
            </a:r>
            <a:r>
              <a:rPr lang="en-US" dirty="0"/>
              <a:t> by convex optimization.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039EEFA-3CE6-409B-90A4-D8BE7CA775BF}"/>
              </a:ext>
            </a:extLst>
          </p:cNvPr>
          <p:cNvSpPr txBox="1"/>
          <p:nvPr/>
        </p:nvSpPr>
        <p:spPr>
          <a:xfrm>
            <a:off x="1130432" y="5613248"/>
            <a:ext cx="1381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Definition</a:t>
            </a:r>
            <a:r>
              <a:rPr lang="zh-CN" altLang="en-US" b="1" dirty="0"/>
              <a:t>：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904092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6" grpId="0" animBg="1"/>
      <p:bldP spid="42" grpId="0" animBg="1"/>
      <p:bldP spid="51" grpId="0" animBg="1"/>
      <p:bldP spid="28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9787C82-3408-48B9-A3B4-B0D08419FCA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453" y="4324462"/>
            <a:ext cx="828952" cy="2316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F58C383-52F4-4F6A-843F-BFCDD1A140DA}"/>
              </a:ext>
            </a:extLst>
          </p:cNvPr>
          <p:cNvSpPr txBox="1"/>
          <p:nvPr/>
        </p:nvSpPr>
        <p:spPr>
          <a:xfrm>
            <a:off x="1363306" y="3874477"/>
            <a:ext cx="389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Underdetermined Observation Model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A0A852A-32FB-40F0-92F4-34675199BB8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971" y="4805105"/>
            <a:ext cx="2860190" cy="222476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12EBF2ED-4628-4BDF-BC95-D75D4FEBBA64}"/>
              </a:ext>
            </a:extLst>
          </p:cNvPr>
          <p:cNvSpPr/>
          <p:nvPr/>
        </p:nvSpPr>
        <p:spPr>
          <a:xfrm>
            <a:off x="1247617" y="3772701"/>
            <a:ext cx="4114800" cy="1445430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A82236FB-9EA6-4EDA-BFB2-BE5E0133E4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634" y="232872"/>
            <a:ext cx="2604909" cy="2904589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477249A2-9E63-46D0-BDD2-20785253A03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982" y="380681"/>
            <a:ext cx="2735539" cy="29045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22FC0C5-D68C-4684-AA13-260B6FA9245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348" y="997904"/>
            <a:ext cx="1156571" cy="21790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00FC4B2-BAEC-41B3-8B51-02096B0C0B5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380" y="4243809"/>
            <a:ext cx="4028953" cy="29561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D2890AF-9782-431A-A59D-E0FBC5A07E23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566" y="5701094"/>
            <a:ext cx="1961143" cy="26057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1844988-10A0-45A9-A627-F16D259C6691}"/>
              </a:ext>
            </a:extLst>
          </p:cNvPr>
          <p:cNvSpPr txBox="1"/>
          <p:nvPr/>
        </p:nvSpPr>
        <p:spPr>
          <a:xfrm>
            <a:off x="1102153" y="5594761"/>
            <a:ext cx="389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All solutions of recovery:</a:t>
            </a:r>
          </a:p>
        </p:txBody>
      </p:sp>
    </p:spTree>
    <p:extLst>
      <p:ext uri="{BB962C8B-B14F-4D97-AF65-F5344CB8AC3E}">
        <p14:creationId xmlns:p14="http://schemas.microsoft.com/office/powerpoint/2010/main" val="4089569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78A541C7-8E0F-4D42-9651-28A73DB848A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25901"/>
            <a:ext cx="1714286" cy="26819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3C0AAA1-D72B-4339-AB0F-23695B052A8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290" y="3995248"/>
            <a:ext cx="5600744" cy="340668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6E4860AE-AE2B-4A72-98C5-9DA908DF427B}"/>
              </a:ext>
            </a:extLst>
          </p:cNvPr>
          <p:cNvSpPr txBox="1"/>
          <p:nvPr/>
        </p:nvSpPr>
        <p:spPr>
          <a:xfrm>
            <a:off x="4081328" y="988236"/>
            <a:ext cx="3891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Exact Recovery:</a:t>
            </a:r>
            <a:endParaRPr lang="en-US" sz="2000" b="1" dirty="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C278EE27-5CC7-479B-911E-B9C1A38B1AD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17399"/>
            <a:ext cx="1863619" cy="27428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81376088-CDD8-4462-9891-3D847D68B025}"/>
              </a:ext>
            </a:extLst>
          </p:cNvPr>
          <p:cNvSpPr txBox="1"/>
          <p:nvPr/>
        </p:nvSpPr>
        <p:spPr>
          <a:xfrm>
            <a:off x="6096000" y="1986169"/>
            <a:ext cx="6032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Every set of 2k or fewer columns of A is linearly independent</a:t>
            </a:r>
            <a:endParaRPr lang="en-US" dirty="0"/>
          </a:p>
        </p:txBody>
      </p:sp>
      <p:pic>
        <p:nvPicPr>
          <p:cNvPr id="17" name="Picture 16" descr="A picture containing drawing&#10;&#10;Description automatically generated">
            <a:extLst>
              <a:ext uri="{FF2B5EF4-FFF2-40B4-BE49-F238E27FC236}">
                <a16:creationId xmlns:a16="http://schemas.microsoft.com/office/drawing/2014/main" id="{FDFB5E9C-B3F7-4895-A862-53957AF3060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02" y="155079"/>
            <a:ext cx="2735539" cy="2904589"/>
          </a:xfrm>
          <a:prstGeom prst="rect">
            <a:avLst/>
          </a:prstGeom>
        </p:spPr>
      </p:pic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B5C9570F-5D5C-47D7-8570-024F7657412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655" y="3185383"/>
            <a:ext cx="1844184" cy="23897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54CE02-4AD2-4AB0-82AE-046D1CAB0DA2}"/>
              </a:ext>
            </a:extLst>
          </p:cNvPr>
          <p:cNvSpPr txBox="1"/>
          <p:nvPr/>
        </p:nvSpPr>
        <p:spPr>
          <a:xfrm>
            <a:off x="4652387" y="5305530"/>
            <a:ext cx="6461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Q1. What if x is not k-sparse?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2A9E61-C678-4649-AA69-908A4159CB2C}"/>
              </a:ext>
            </a:extLst>
          </p:cNvPr>
          <p:cNvSpPr txBox="1"/>
          <p:nvPr/>
        </p:nvSpPr>
        <p:spPr>
          <a:xfrm>
            <a:off x="4673808" y="5827262"/>
            <a:ext cx="6461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Q2. How to solve           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46B4F15-046B-4BF0-9CD6-6245B6D7AD9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328" y="4051067"/>
            <a:ext cx="381257" cy="22902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126D7BE-B98E-43F2-BAF5-FD491A1470C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366" y="5897413"/>
            <a:ext cx="381257" cy="22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71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3" grpId="0"/>
      <p:bldP spid="7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9FBAD07-4670-4993-A774-C840521036A9}"/>
              </a:ext>
            </a:extLst>
          </p:cNvPr>
          <p:cNvSpPr txBox="1"/>
          <p:nvPr/>
        </p:nvSpPr>
        <p:spPr>
          <a:xfrm>
            <a:off x="421532" y="143443"/>
            <a:ext cx="11770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What is Compressed Sensing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1F88F66-EBCB-4FB8-BF88-53AFE9BE10AF}"/>
              </a:ext>
            </a:extLst>
          </p:cNvPr>
          <p:cNvSpPr txBox="1"/>
          <p:nvPr/>
        </p:nvSpPr>
        <p:spPr>
          <a:xfrm>
            <a:off x="7689271" y="3476663"/>
            <a:ext cx="3891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Nearly Exact Recovery</a:t>
            </a:r>
            <a:endParaRPr lang="en-US" sz="24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27BBB85-F4EA-41A5-9E70-26A1277D569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866" y="2757360"/>
            <a:ext cx="3335619" cy="29409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FC9EB4D-7B30-4EFE-8EBD-ABEBFC5ED54A}"/>
              </a:ext>
            </a:extLst>
          </p:cNvPr>
          <p:cNvSpPr txBox="1"/>
          <p:nvPr/>
        </p:nvSpPr>
        <p:spPr>
          <a:xfrm>
            <a:off x="1460615" y="2705216"/>
            <a:ext cx="39887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Best K-sparsity approximation error:</a:t>
            </a:r>
            <a:endParaRPr lang="en-US" sz="2000" b="1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4C24F8D-5A35-4B21-8C5E-9BE9D6EC09E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043" y="3575687"/>
            <a:ext cx="4393143" cy="26361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B567689-7855-406C-B65F-34BEC9AE8BBE}"/>
              </a:ext>
            </a:extLst>
          </p:cNvPr>
          <p:cNvSpPr txBox="1"/>
          <p:nvPr/>
        </p:nvSpPr>
        <p:spPr>
          <a:xfrm>
            <a:off x="2114489" y="2037843"/>
            <a:ext cx="6032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a sparse basis matrix </a:t>
            </a:r>
            <a:r>
              <a:rPr lang="en-US" altLang="zh-CN" dirty="0"/>
              <a:t>Q</a:t>
            </a:r>
            <a:r>
              <a:rPr lang="en-US" dirty="0"/>
              <a:t> satisfying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38BDA9-DB8C-4F27-AB36-95E9AC31AB4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299" y="2103041"/>
            <a:ext cx="1690972" cy="24137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74231DC-FCDA-44E9-9F07-9C9D6A3D73BE}"/>
              </a:ext>
            </a:extLst>
          </p:cNvPr>
          <p:cNvSpPr txBox="1"/>
          <p:nvPr/>
        </p:nvSpPr>
        <p:spPr>
          <a:xfrm>
            <a:off x="1239551" y="1463394"/>
            <a:ext cx="3891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If x is not k-sparse:</a:t>
            </a:r>
            <a:endParaRPr lang="en-US" sz="2000" b="1" dirty="0"/>
          </a:p>
        </p:txBody>
      </p:sp>
      <p:pic>
        <p:nvPicPr>
          <p:cNvPr id="5" name="Picture 4" descr="A close up of text on a whiteboard&#10;&#10;Description automatically generated">
            <a:extLst>
              <a:ext uri="{FF2B5EF4-FFF2-40B4-BE49-F238E27FC236}">
                <a16:creationId xmlns:a16="http://schemas.microsoft.com/office/drawing/2014/main" id="{9428FF05-A0EF-429D-8DAF-2F06365DB59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151" y="2709793"/>
            <a:ext cx="5763429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98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30" grpId="0"/>
      <p:bldP spid="22" grpId="0"/>
      <p:bldP spid="22" grpId="1"/>
      <p:bldP spid="25" grpId="0"/>
      <p:bldP spid="2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0BFDF12F-B0BD-4729-96EA-C4146BE6A8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6864" y="2041953"/>
            <a:ext cx="3981450" cy="24288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E2E5583-7864-4420-BA67-3C237311E2E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31" y="1049839"/>
            <a:ext cx="4208761" cy="256000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CC914F2-DEEF-41A0-AEC3-77C39FF6BB7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31" y="5206942"/>
            <a:ext cx="4208761" cy="254476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4F806B-17F7-43C6-88A9-89F632BCBDD6}"/>
              </a:ext>
            </a:extLst>
          </p:cNvPr>
          <p:cNvSpPr txBox="1"/>
          <p:nvPr/>
        </p:nvSpPr>
        <p:spPr>
          <a:xfrm>
            <a:off x="285391" y="3237382"/>
            <a:ext cx="134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m=1</a:t>
            </a:r>
            <a:r>
              <a:rPr lang="zh-CN" altLang="en-US" dirty="0"/>
              <a:t>，</a:t>
            </a:r>
            <a:r>
              <a:rPr lang="en-US" altLang="zh-CN" dirty="0"/>
              <a:t>n=2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A5D5F020-EA24-47E3-BC14-A68462BFC2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41192" y="789774"/>
            <a:ext cx="5629276" cy="5475149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5B05D986-EEA5-4C91-BBCA-BF910F18E22B}"/>
              </a:ext>
            </a:extLst>
          </p:cNvPr>
          <p:cNvSpPr txBox="1"/>
          <p:nvPr/>
        </p:nvSpPr>
        <p:spPr>
          <a:xfrm>
            <a:off x="7391759" y="5927202"/>
            <a:ext cx="4800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Cite: Compressive sensing, </a:t>
            </a:r>
            <a:r>
              <a:rPr lang="en-US" altLang="zh-CN" dirty="0" err="1">
                <a:solidFill>
                  <a:schemeClr val="accent1"/>
                </a:solidFill>
              </a:rPr>
              <a:t>Fornasier</a:t>
            </a:r>
            <a:r>
              <a:rPr lang="en-US" altLang="zh-CN" dirty="0">
                <a:solidFill>
                  <a:schemeClr val="accent1"/>
                </a:solidFill>
              </a:rPr>
              <a:t>, Massimo</a:t>
            </a:r>
            <a:endParaRPr lang="en-US" altLang="zh-CN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578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9FBAD07-4670-4993-A774-C840521036A9}"/>
              </a:ext>
            </a:extLst>
          </p:cNvPr>
          <p:cNvSpPr txBox="1"/>
          <p:nvPr/>
        </p:nvSpPr>
        <p:spPr>
          <a:xfrm>
            <a:off x="421532" y="143443"/>
            <a:ext cx="11770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What is Compressed Sensing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1F88F66-EBCB-4FB8-BF88-53AFE9BE10AF}"/>
              </a:ext>
            </a:extLst>
          </p:cNvPr>
          <p:cNvSpPr txBox="1"/>
          <p:nvPr/>
        </p:nvSpPr>
        <p:spPr>
          <a:xfrm>
            <a:off x="681295" y="868193"/>
            <a:ext cx="3891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Null space property:</a:t>
            </a:r>
            <a:endParaRPr lang="en-US" sz="2400" b="1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5C646C0-FBF7-489B-A738-7287B142D88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582" y="1862536"/>
            <a:ext cx="4208761" cy="254476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1AA2E98-F0A9-4484-8970-059AE36BCBCF}"/>
              </a:ext>
            </a:extLst>
          </p:cNvPr>
          <p:cNvSpPr txBox="1"/>
          <p:nvPr/>
        </p:nvSpPr>
        <p:spPr>
          <a:xfrm>
            <a:off x="981304" y="1364769"/>
            <a:ext cx="372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Noiseless case:</a:t>
            </a:r>
            <a:endParaRPr lang="en-US" altLang="zh-CN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539D51-9100-4759-ABDB-ACE777D5E27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319" y="1862536"/>
            <a:ext cx="274286" cy="25447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76875C0-2C78-482C-8382-D95AC3AA78AA}"/>
              </a:ext>
            </a:extLst>
          </p:cNvPr>
          <p:cNvSpPr txBox="1"/>
          <p:nvPr/>
        </p:nvSpPr>
        <p:spPr>
          <a:xfrm>
            <a:off x="1793988" y="2558418"/>
            <a:ext cx="372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Exact null space property :</a:t>
            </a:r>
            <a:endParaRPr lang="en-US" altLang="zh-CN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FD950C-EFE1-497E-B703-B13B760DF3C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120" y="2581242"/>
            <a:ext cx="4175236" cy="260571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28E875E3-17E2-4CAB-8B3B-86D62C0B150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168" y="3082675"/>
            <a:ext cx="274286" cy="254476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0835FCF-05EE-4C54-A406-E86D9D431F77}"/>
              </a:ext>
            </a:extLst>
          </p:cNvPr>
          <p:cNvCxnSpPr/>
          <p:nvPr/>
        </p:nvCxnSpPr>
        <p:spPr>
          <a:xfrm>
            <a:off x="6450311" y="2927750"/>
            <a:ext cx="0" cy="636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A7D0A73-259A-4632-858C-A3FC2A68B699}"/>
              </a:ext>
            </a:extLst>
          </p:cNvPr>
          <p:cNvSpPr txBox="1"/>
          <p:nvPr/>
        </p:nvSpPr>
        <p:spPr>
          <a:xfrm>
            <a:off x="2024662" y="3606322"/>
            <a:ext cx="250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Exact k-sparse recovery:  </a:t>
            </a:r>
            <a:endParaRPr lang="en-US" altLang="zh-CN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36B5480-5BAA-4F06-9777-DFF4CAA75B14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689" y="3650301"/>
            <a:ext cx="2930739" cy="241371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C75418C8-987D-420B-9408-C1CD57D50366}"/>
              </a:ext>
            </a:extLst>
          </p:cNvPr>
          <p:cNvSpPr txBox="1"/>
          <p:nvPr/>
        </p:nvSpPr>
        <p:spPr>
          <a:xfrm>
            <a:off x="1793988" y="4565366"/>
            <a:ext cx="372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Stable null space property :</a:t>
            </a:r>
            <a:endParaRPr lang="en-US" altLang="zh-CN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02C6864-64FA-4ABE-B20B-07B6E146F236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120" y="4588190"/>
            <a:ext cx="4306283" cy="260571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664AB57D-1438-4D2C-A312-52FF112737C7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168" y="5089623"/>
            <a:ext cx="274286" cy="254476"/>
          </a:xfrm>
          <a:prstGeom prst="rect">
            <a:avLst/>
          </a:prstGeom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2FDAAD7-2028-487A-9EAF-70C631060A73}"/>
              </a:ext>
            </a:extLst>
          </p:cNvPr>
          <p:cNvCxnSpPr/>
          <p:nvPr/>
        </p:nvCxnSpPr>
        <p:spPr>
          <a:xfrm>
            <a:off x="6450311" y="4934698"/>
            <a:ext cx="0" cy="636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3801D50-F522-409D-8C53-5E8037B0ABF5}"/>
              </a:ext>
            </a:extLst>
          </p:cNvPr>
          <p:cNvSpPr txBox="1"/>
          <p:nvPr/>
        </p:nvSpPr>
        <p:spPr>
          <a:xfrm>
            <a:off x="2024662" y="5613270"/>
            <a:ext cx="250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Stable k-sparse recovery:  </a:t>
            </a:r>
            <a:endParaRPr lang="en-US" altLang="zh-CN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664F654-2C24-4A79-AA6E-161B2D133941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120" y="5649809"/>
            <a:ext cx="5081139" cy="319542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8CAB5289-8BA7-487B-95F5-83A5BE34020A}"/>
              </a:ext>
            </a:extLst>
          </p:cNvPr>
          <p:cNvSpPr/>
          <p:nvPr/>
        </p:nvSpPr>
        <p:spPr>
          <a:xfrm>
            <a:off x="1625583" y="2402620"/>
            <a:ext cx="8677275" cy="176212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E032072-625B-4B8B-89AC-233A38C0F112}"/>
              </a:ext>
            </a:extLst>
          </p:cNvPr>
          <p:cNvSpPr/>
          <p:nvPr/>
        </p:nvSpPr>
        <p:spPr>
          <a:xfrm>
            <a:off x="1625582" y="4442578"/>
            <a:ext cx="8677275" cy="176212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5D3F0C5-766A-42F1-BC9F-928D2D022C82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504" y="825942"/>
            <a:ext cx="828952" cy="23161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B01F1D1-D002-4E17-8377-BFB1D6F538A1}"/>
              </a:ext>
            </a:extLst>
          </p:cNvPr>
          <p:cNvSpPr txBox="1"/>
          <p:nvPr/>
        </p:nvSpPr>
        <p:spPr>
          <a:xfrm>
            <a:off x="7771357" y="375957"/>
            <a:ext cx="389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Underdetermined Observation Model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0035BBB-B2FE-48A9-B2C5-179583C2D1B6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022" y="1306585"/>
            <a:ext cx="2860190" cy="222476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55B4ABEF-0662-4FE3-8547-5C9B81F7919B}"/>
              </a:ext>
            </a:extLst>
          </p:cNvPr>
          <p:cNvSpPr/>
          <p:nvPr/>
        </p:nvSpPr>
        <p:spPr>
          <a:xfrm>
            <a:off x="7655668" y="274181"/>
            <a:ext cx="4114800" cy="1445430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344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9FBAD07-4670-4993-A774-C840521036A9}"/>
              </a:ext>
            </a:extLst>
          </p:cNvPr>
          <p:cNvSpPr txBox="1"/>
          <p:nvPr/>
        </p:nvSpPr>
        <p:spPr>
          <a:xfrm>
            <a:off x="421532" y="143443"/>
            <a:ext cx="11770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What is Compressed Sensing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1F88F66-EBCB-4FB8-BF88-53AFE9BE10AF}"/>
              </a:ext>
            </a:extLst>
          </p:cNvPr>
          <p:cNvSpPr txBox="1"/>
          <p:nvPr/>
        </p:nvSpPr>
        <p:spPr>
          <a:xfrm>
            <a:off x="717284" y="964838"/>
            <a:ext cx="3891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Null space property:</a:t>
            </a:r>
            <a:endParaRPr lang="en-US" sz="24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B41BB8B-715F-445A-AD6A-5F8527E3F10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677" y="722134"/>
            <a:ext cx="1290666" cy="2316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B6B3783-EA11-4932-82DC-B4022038B33C}"/>
              </a:ext>
            </a:extLst>
          </p:cNvPr>
          <p:cNvSpPr txBox="1"/>
          <p:nvPr/>
        </p:nvSpPr>
        <p:spPr>
          <a:xfrm>
            <a:off x="7197807" y="271925"/>
            <a:ext cx="389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Underdetermined Observation Model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224C32D-D5D1-46FD-870A-5DD825BA8DC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472" y="1172408"/>
            <a:ext cx="2860190" cy="22247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25F33AC-FB93-4471-A1CB-55B2FBDB888E}"/>
              </a:ext>
            </a:extLst>
          </p:cNvPr>
          <p:cNvSpPr/>
          <p:nvPr/>
        </p:nvSpPr>
        <p:spPr>
          <a:xfrm>
            <a:off x="7082118" y="170149"/>
            <a:ext cx="4114800" cy="1445430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CBCC9F-4F82-4806-8933-4C1949F29A7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461" y="2651226"/>
            <a:ext cx="4871618" cy="254476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BCA122F-6A41-47E0-8B57-3D0F4E6B8795}"/>
              </a:ext>
            </a:extLst>
          </p:cNvPr>
          <p:cNvSpPr txBox="1"/>
          <p:nvPr/>
        </p:nvSpPr>
        <p:spPr>
          <a:xfrm>
            <a:off x="513830" y="1975891"/>
            <a:ext cx="372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Noisy case with bound (                ):</a:t>
            </a:r>
            <a:endParaRPr lang="en-US" altLang="zh-C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4A52B2-BEFF-4FD4-A80E-5CAC58C9CB3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631" y="2036584"/>
            <a:ext cx="730971" cy="2290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01603D-280D-448C-91F2-30EBD5002AD2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623" y="2651226"/>
            <a:ext cx="274286" cy="25447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76875C0-2C78-482C-8382-D95AC3AA78AA}"/>
              </a:ext>
            </a:extLst>
          </p:cNvPr>
          <p:cNvSpPr txBox="1"/>
          <p:nvPr/>
        </p:nvSpPr>
        <p:spPr>
          <a:xfrm>
            <a:off x="1364030" y="3937887"/>
            <a:ext cx="372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Robust null space property :</a:t>
            </a:r>
            <a:endParaRPr lang="en-US" altLang="zh-CN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A5C13C-FEC5-47D7-9BA7-AEA142F02656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369" y="3995315"/>
            <a:ext cx="5027046" cy="254476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0835FCF-05EE-4C54-A406-E86D9D431F77}"/>
              </a:ext>
            </a:extLst>
          </p:cNvPr>
          <p:cNvCxnSpPr/>
          <p:nvPr/>
        </p:nvCxnSpPr>
        <p:spPr>
          <a:xfrm>
            <a:off x="6168111" y="4380654"/>
            <a:ext cx="0" cy="636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A7D0A73-259A-4632-858C-A3FC2A68B699}"/>
              </a:ext>
            </a:extLst>
          </p:cNvPr>
          <p:cNvSpPr txBox="1"/>
          <p:nvPr/>
        </p:nvSpPr>
        <p:spPr>
          <a:xfrm>
            <a:off x="1567536" y="5059226"/>
            <a:ext cx="267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Robust k-sparse recovery:  </a:t>
            </a:r>
            <a:endParaRPr lang="en-US" altLang="zh-CN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3111BD-C866-4063-91AB-317C2F217FC6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369" y="5107154"/>
            <a:ext cx="3702855" cy="31954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A79A782-55EC-40E5-9D49-5FB5E6DB1BE0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862" y="4528916"/>
            <a:ext cx="274286" cy="254476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4CBF0567-BBE1-4032-8469-55D9C46D2DE7}"/>
              </a:ext>
            </a:extLst>
          </p:cNvPr>
          <p:cNvSpPr/>
          <p:nvPr/>
        </p:nvSpPr>
        <p:spPr>
          <a:xfrm>
            <a:off x="1364030" y="3775091"/>
            <a:ext cx="9463940" cy="176212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50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96B093DA-A3EC-4E0D-8BA3-A6189960B4CD}"/>
              </a:ext>
            </a:extLst>
          </p:cNvPr>
          <p:cNvSpPr txBox="1"/>
          <p:nvPr/>
        </p:nvSpPr>
        <p:spPr>
          <a:xfrm>
            <a:off x="421532" y="656615"/>
            <a:ext cx="4709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Restricted Isometry Property (RIP):</a:t>
            </a:r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72BE32-90F4-4F50-935F-109236D0DB8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36" y="1994976"/>
            <a:ext cx="5769002" cy="3693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719470-1C77-458E-909F-44F76C413FB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814" y="2736244"/>
            <a:ext cx="3752049" cy="2841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EFD6077-234C-428F-9D03-46D824C169E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242" y="3572345"/>
            <a:ext cx="5496817" cy="2652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1B63F2E-DC9B-46D4-9C02-92ED0687A1B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36593" y="253143"/>
            <a:ext cx="4333875" cy="608647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D7051B8-27AD-4A12-BC9E-ED9BCF314D4D}"/>
              </a:ext>
            </a:extLst>
          </p:cNvPr>
          <p:cNvSpPr/>
          <p:nvPr/>
        </p:nvSpPr>
        <p:spPr>
          <a:xfrm>
            <a:off x="846237" y="454528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property requires every set of S or less columns of A behaves like an orthonormal system approximately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4F1EB9-9932-42B0-9014-A2C208D5B8DF}"/>
              </a:ext>
            </a:extLst>
          </p:cNvPr>
          <p:cNvSpPr txBox="1"/>
          <p:nvPr/>
        </p:nvSpPr>
        <p:spPr>
          <a:xfrm>
            <a:off x="1892983" y="5714646"/>
            <a:ext cx="6032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Every set of 2k or fewer columns of A is linearly independent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F3EF7C-499D-4448-A344-A79B50B292E9}"/>
              </a:ext>
            </a:extLst>
          </p:cNvPr>
          <p:cNvSpPr txBox="1"/>
          <p:nvPr/>
        </p:nvSpPr>
        <p:spPr>
          <a:xfrm>
            <a:off x="56391" y="5682316"/>
            <a:ext cx="3891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</a:rPr>
              <a:t>Exact Recovery: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084629-83C5-499F-822E-A7F2103EAC34}"/>
              </a:ext>
            </a:extLst>
          </p:cNvPr>
          <p:cNvSpPr/>
          <p:nvPr/>
        </p:nvSpPr>
        <p:spPr>
          <a:xfrm>
            <a:off x="421532" y="5178156"/>
            <a:ext cx="72799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RIP defines the recovery ability of observation matrix</a:t>
            </a:r>
          </a:p>
        </p:txBody>
      </p:sp>
    </p:spTree>
    <p:extLst>
      <p:ext uri="{BB962C8B-B14F-4D97-AF65-F5344CB8AC3E}">
        <p14:creationId xmlns:p14="http://schemas.microsoft.com/office/powerpoint/2010/main" val="220944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8" grpId="0"/>
      <p:bldP spid="18" grpId="1"/>
      <p:bldP spid="19" grpId="0"/>
      <p:bldP spid="19" grpId="1"/>
      <p:bldP spid="2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9857"/>
  <p:tag name="ORIGINALWIDTH" val="407.949"/>
  <p:tag name="LATEXADDIN" val="\documentclass{article}&#10;\usepackage{amsmath}&#10;\pagestyle{empty}&#10;\begin{document}&#10;&#10;$\mathbf{y}=A\mathbf{x}$&#10;&#10;&#10;\end{document}"/>
  <p:tag name="IGUANATEXSIZE" val="20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08.4739"/>
  <p:tag name="LATEXADDIN" val="\documentclass{article}&#10;\usepackage{amsmath}&#10;\pagestyle{empty}&#10;\begin{document}&#10;&#10;$(P_0)$&#10;&#10;&#10;\end{document}"/>
  <p:tag name="IGUANATEXSIZE" val="18"/>
  <p:tag name="IGUANATEXCURSOR" val="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4.7319"/>
  <p:tag name="ORIGINALWIDTH" val="1641.545"/>
  <p:tag name="LATEXADDIN" val="\documentclass{article}&#10;\usepackage{amsmath}&#10;\pagestyle{empty}&#10;\begin{document}&#10;&#10;$\sigma_k(x,\|\cdot\|) = \min_{\mathbf{z}\in \sum_k}\|\mathbf{x}-\mathbf{z}\|$&#10;&#10;&#10;\end{document}"/>
  <p:tag name="IGUANATEXSIZE" val="20"/>
  <p:tag name="IGUANATEXCURSOR" val="1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2161.98"/>
  <p:tag name="LATEXADDIN" val="\documentclass{article}&#10;\usepackage{amsmath}&#10;\pagestyle{empty}&#10;\begin{document}&#10;&#10;$\|\mathbf{x}-\Delta(A\mathbf{x})\|_q \leq C \sigma_k(\mathbf{x},\|\cdot\|_p), \forall \mathbf{x} \in R^n$&#10;&#10;&#10;\end{document}"/>
  <p:tag name="IGUANATEXSIZE" val="20"/>
  <p:tag name="IGUANATEXCURSOR" val="1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9835"/>
  <p:tag name="ORIGINALWIDTH" val="924.6344"/>
  <p:tag name="LATEXADDIN" val="\documentclass{article}&#10;\usepackage{amsmath}&#10;\pagestyle{empty}&#10;\begin{document}&#10;&#10;$\mathbf{x}= Q\mathbf{z}, \hspace{2mm} \mathbf{z} \in \sum_k$&#10;&#10;&#10;\end{document}"/>
  <p:tag name="IGUANATEXSIZE" val="18"/>
  <p:tag name="IGUANATEXCURSOR" val="9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9843"/>
  <p:tag name="ORIGINALWIDTH" val="2071.241"/>
  <p:tag name="LATEXADDIN" val="\documentclass{article}&#10;\usepackage{amsmath}&#10;\pagestyle{empty}&#10;\begin{document}&#10;&#10;$\textsf{Minimize}: \|\mathbf{x}\|_{\ell_0}, \hspace{0.3cm} \textsf{Subject to:} \hspace{0.2cm} \mathbf{y}=A\mathbf{x}$&#10;&#10;&#10;\end{document}"/>
  <p:tag name="IGUANATEXSIZE" val="20"/>
  <p:tag name="IGUANATEXCURSOR" val="1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071.241"/>
  <p:tag name="LATEXADDIN" val="\documentclass{article}&#10;\usepackage{amsmath}&#10;\pagestyle{empty}&#10;\begin{document}&#10;&#10;$\textsf{Minimize}: \|\mathbf{x}\|_{\ell_1}, \hspace{0.3cm} \textsf{Subject to:} \hspace{0.2cm} \mathbf{y}=A\mathbf{x}$&#10;&#10;&#10;\end{document}"/>
  <p:tag name="IGUANATEXSIZE" val="20"/>
  <p:tag name="IGUANATEXCURSOR" val="1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071.241"/>
  <p:tag name="LATEXADDIN" val="\documentclass{article}&#10;\usepackage{amsmath}&#10;\pagestyle{empty}&#10;\begin{document}&#10;&#10;$\textsf{Minimize}: \|\mathbf{x}\|_{\ell_1}, \hspace{0.3cm} \textsf{Subject to:} \hspace{0.2cm} \mathbf{y}=A\mathbf{x}$&#10;&#10;&#10;\end{document}"/>
  <p:tag name="IGUANATEXSIZE" val="20"/>
  <p:tag name="IGUANATEXCURSOR" val="1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begin{document}&#10;&#10;$(1)$&#10;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.2339"/>
  <p:tag name="ORIGINALWIDTH" val="2054.743"/>
  <p:tag name="LATEXADDIN" val="\documentclass{article}&#10;\usepackage{amsmath}&#10;\pagestyle{empty}&#10;\begin{document}&#10;&#10;$\|\mathbf{z}_S\|_{\ell_1} \le \|\mathbf{z}_{S^c}\|_{\ell_1}, \hspace{2mm} \mathbf{z} \in \mathcal{N}(A), \hspace{2mm} S\in [n]$&#10;&#10;&#10;\end{document}"/>
  <p:tag name="IGUANATEXSIZE" val="20"/>
  <p:tag name="IGUANATEXCURSOR" val="2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begin{document}&#10;&#10;$(1)$&#10;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9.4863"/>
  <p:tag name="ORIGINALWIDTH" val="1407.574"/>
  <p:tag name="LATEXADDIN" val="\documentclass{article}&#10;\usepackage{amsmath}&#10;\pagestyle{empty}&#10;\begin{document}&#10;&#10;$\mathbf{y} \in R^m, \hspace{2mm}\mathbf{x} \in R^n, \hspace{2mm} m &lt;n$&#10;&#10;&#10;\end{document}"/>
  <p:tag name="IGUANATEXSIZE" val="20"/>
  <p:tag name="IGUANATEXCURSOR" val="15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9835"/>
  <p:tag name="ORIGINALWIDTH" val="1602.55"/>
  <p:tag name="LATEXADDIN" val="\documentclass{article}&#10;\usepackage{amsmath}&#10;\pagestyle{empty}&#10;\begin{document}&#10;&#10;$\hat{\mathbf{x}}=\mathbf{x}, \hspace{2mm} \text{with} \hspace{2mm}\mathbf{x} \in \sum_k, k \leq |S|$&#10;&#10;&#10;\end{document}"/>
  <p:tag name="IGUANATEXSIZE" val="18"/>
  <p:tag name="IGUANATEXCURSOR" val="12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.2339"/>
  <p:tag name="ORIGINALWIDTH" val="2119.235"/>
  <p:tag name="LATEXADDIN" val="\documentclass{article}&#10;\usepackage{amsmath}&#10;\pagestyle{empty}&#10;\begin{document}&#10;&#10;$\|\mathbf{z}_S\|_{\ell_1} \le \rho \|\mathbf{z}_{S^c}\|_{\ell_1}, \hspace{2mm} \mathbf{z} \in \mathcal{N}(A), \hspace{2mm} S\in [n]$&#10;&#10;&#10;\end{document}"/>
  <p:tag name="IGUANATEXSIZE" val="20"/>
  <p:tag name="IGUANATEXCURSOR" val="21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begin{document}&#10;&#10;$(1)$&#10;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4.7282"/>
  <p:tag name="ORIGINALWIDTH" val="2778.403"/>
  <p:tag name="LATEXADDIN" val="\documentclass{article}&#10;\usepackage{amsmath}&#10;\pagestyle{empty}&#10;\begin{document}&#10;&#10;$\|\hat{\mathbf{x}}-\mathbf{x}\|_{\ell_1} \leq 2 \frac{1+\rho}{1-\rho}\sigma_k(\mathbf{x},\|\cdot\|_{\ell_1}) \text{with} \hspace{2mm} \hat{\mathbf{x}} \in \sum_k, k \leq |S|$&#10;&#10;&#10;&#10;\end{document}"/>
  <p:tag name="IGUANATEXSIZE" val="18"/>
  <p:tag name="IGUANATEXCURSOR" val="19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9857"/>
  <p:tag name="ORIGINALWIDTH" val="407.949"/>
  <p:tag name="LATEXADDIN" val="\documentclass{article}&#10;\usepackage{amsmath}&#10;\pagestyle{empty}&#10;\begin{document}&#10;&#10;$\mathbf{y}=A\mathbf{x}$&#10;&#10;&#10;\end{document}"/>
  <p:tag name="IGUANATEXSIZE" val="20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9.4863"/>
  <p:tag name="ORIGINALWIDTH" val="1407.574"/>
  <p:tag name="LATEXADDIN" val="\documentclass{article}&#10;\usepackage{amsmath}&#10;\pagestyle{empty}&#10;\begin{document}&#10;&#10;$\mathbf{y} \in R^m, \hspace{2mm}\mathbf{x} \in R^n, \hspace{2mm} m &lt;n$&#10;&#10;&#10;\end{document}"/>
  <p:tag name="IGUANATEXSIZE" val="20"/>
  <p:tag name="IGUANATEXCURSOR" val="15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9857"/>
  <p:tag name="ORIGINALWIDTH" val="635.1707"/>
  <p:tag name="LATEXADDIN" val="\documentclass{article}&#10;\usepackage{amsmath}&#10;\pagestyle{empty}&#10;\begin{document}&#10;&#10;$\mathbf{y}=A\mathbf{x}+\mathbf{v}$&#10;&#10;&#10;\end{document}"/>
  <p:tag name="IGUANATEXSIZE" val="20"/>
  <p:tag name="IGUANATEXCURSOR" val="11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9.4863"/>
  <p:tag name="ORIGINALWIDTH" val="1407.574"/>
  <p:tag name="LATEXADDIN" val="\documentclass{article}&#10;\usepackage{amsmath}&#10;\pagestyle{empty}&#10;\begin{document}&#10;&#10;$\mathbf{y} \in R^m, \hspace{2mm}\mathbf{x} \in R^n, \hspace{2mm} m &lt;n$&#10;&#10;&#10;\end{document}"/>
  <p:tag name="IGUANATEXSIZE" val="20"/>
  <p:tag name="IGUANATEXCURSOR" val="15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397.45"/>
  <p:tag name="LATEXADDIN" val="\documentclass{article}&#10;\usepackage{amsmath}&#10;\pagestyle{empty}&#10;\begin{document}&#10;&#10;$\textsf{Minimize}: \|\mathbf{x}\|_{\ell_1}, \hspace{0.3cm} \textsf{Subject to:} \hspace{0.2cm} \|\mathbf{y}-A\mathbf{x}\| \leq \epsilon$&#10;&#10;&#10;\end{document}"/>
  <p:tag name="IGUANATEXSIZE" val="20"/>
  <p:tag name="IGUANATEXCURSOR" val="2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99.7"/>
  <p:tag name="LATEXADDIN" val="\documentclass{article}&#10;\usepackage{amsmath}&#10;\pagestyle{empty}&#10;\begin{document}&#10;&#10;$\|\mathbf{v}\| \leq \epsilon$&#10;&#10;&#10;\end{document}"/>
  <p:tag name="IGUANATEXSIZE" val="18"/>
  <p:tag name="IGUANATEXCURSOR" val="11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569.1788"/>
  <p:tag name="LATEXADDIN" val="\documentclass{article}&#10;\usepackage{amsmath}&#10;\pagestyle{empty}&#10;\begin{document}&#10;&#10;$\mathbf{x}$ is sparse&#10;&#10;&#10;\end{document}"/>
  <p:tag name="IGUANATEXSIZE" val="20"/>
  <p:tag name="IGUANATEXCURSOR" val="10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begin{document}&#10;&#10;$(2)$&#10;&#10;&#10;\end{document}"/>
  <p:tag name="IGUANATEXSIZE" val="20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473.941"/>
  <p:tag name="LATEXADDIN" val="\documentclass{article}&#10;\usepackage{amsmath}&#10;\pagestyle{empty}&#10;\begin{document}&#10;&#10;$\|\mathbf{z}_S\|_{\ell_1} \le \rho \|\mathbf{z}_{S^c}\|_{\ell_1} + \tau\|A\mathbf{z}\|, \hspace{2mm} \mathbf{z} \in R^n, \hspace{2mm} S\in [n]$&#10;&#10;&#10;\end{document}"/>
  <p:tag name="IGUANATEXSIZE" val="20"/>
  <p:tag name="IGUANATEXCURSOR" val="22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4.7282"/>
  <p:tag name="ORIGINALWIDTH" val="2024.747"/>
  <p:tag name="LATEXADDIN" val="\documentclass{article}&#10;\usepackage{amsmath}&#10;\pagestyle{empty}&#10;\begin{document}&#10;&#10;$\|\hat{\mathbf{x}}-\mathbf{x}\|_{\ell_1} \leq 2 \frac{1+\rho}{1-\rho}\sigma_k(\mathbf{x},\|\cdot\|_{\ell_1})+\frac{4\tau}{1-\rho}\epsilon$&#10;&#10;&#10;\end{document}"/>
  <p:tag name="IGUANATEXSIZE" val="18"/>
  <p:tag name="IGUANATEXCURSOR" val="2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begin{document}&#10;&#10;$(2)$&#10;&#10;&#10;\end{document}"/>
  <p:tag name="IGUANATEXSIZE" val="20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2096.738"/>
  <p:tag name="LATEXADDIN" val="\documentclass{article}&#10;\usepackage{amsmath}&#10;\pagestyle{empty}&#10;\begin{document}&#10;&#10;$ (1-\delta_S)\|\mathbf{z}\|^2 \leq \|A_\mathcal{T}\mathbf{z}\|^2 \leq (1+\delta_S)\|\mathbf{z}\|^2$&#10;&#10;&#10;\end{document}"/>
  <p:tag name="IGUANATEXSIZE" val="20"/>
  <p:tag name="IGUANATEXCURSOR" val="12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2.7334"/>
  <p:tag name="ORIGINALWIDTH" val="1752.531"/>
  <p:tag name="LATEXADDIN" val="\documentclass{article}&#10;\usepackage{amsmath}&#10;\pagestyle{empty}&#10;\begin{document}&#10;&#10;for all $\mathbf{z} \in \sum_S$&#10; and $|\mathcal{T}| \leq S \leq m$ &#10;&#10;\end{document}"/>
  <p:tag name="IGUANATEXSIZE" val="14"/>
  <p:tag name="IGUANATEXCURSOR" val="11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364"/>
  <p:tag name="ORIGINALWIDTH" val="2253.468"/>
  <p:tag name="LATEXADDIN" val="\documentclass{article}&#10;\usepackage{amsmath}&#10;\pagestyle{empty}&#10;\begin{document}&#10;&#10;$\delta_S$: minimial value for which S-RIP holds&#10;&#10;&#10;\end{document}"/>
  <p:tag name="IGUANATEXSIZE" val="20"/>
  <p:tag name="IGUANATEXCURSOR" val="11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071.241"/>
  <p:tag name="LATEXADDIN" val="\documentclass{article}&#10;\usepackage{amsmath}&#10;\pagestyle{empty}&#10;\begin{document}&#10;&#10;$\textsf{Minimize}: \|\mathbf{x}\|_{\ell_1}, \hspace{0.3cm} \textsf{Subject to:} \hspace{0.2cm} \mathbf{y}=A\mathbf{x}$&#10;&#10;&#10;\end{document}"/>
  <p:tag name="IGUANATEXSIZE" val="20"/>
  <p:tag name="IGUANATEXCURSOR" val="1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9.4863"/>
  <p:tag name="ORIGINALWIDTH" val="2140.232"/>
  <p:tag name="LATEXADDIN" val="\documentclass{article}&#10;\usepackage{amsmath}&#10;\pagestyle{empty}&#10;\begin{document}&#10;&#10;$A$ satisfies RIP with $\delta_S + \delta_{2S} +\delta_{3S} &lt;1$&#10;&#10;&#10;\end{document}"/>
  <p:tag name="IGUANATEXSIZE" val="20"/>
  <p:tag name="IGUANATEXCURSOR" val="1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2096.738"/>
  <p:tag name="LATEXADDIN" val="\documentclass{article}&#10;\usepackage{amsmath}&#10;\pagestyle{empty}&#10;\begin{document}&#10;&#10;$ (1-\delta_S)\|\mathbf{z}\|^2 \leq \|A_\mathcal{T}\mathbf{z}\|^2 \leq (1+\delta_S)\|\mathbf{z}\|^2$&#10;&#10;&#10;\end{document}"/>
  <p:tag name="IGUANATEXSIZE" val="20"/>
  <p:tag name="IGUANATEXCURSOR" val="12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5.4818"/>
  <p:tag name="ORIGINALWIDTH" val="1982.752"/>
  <p:tag name="LATEXADDIN" val="\documentclass{article}&#10;\usepackage{amsmath}&#10;\usepackage{amssymb}&#10;\pagestyle{empty}&#10;\begin{document}&#10;&#10;$\mathbf{x} \in \sum_k \triangleq \{\mathbf{x}:\|\mathbf{x}\|_{\ell_0} \leq k\}, \hspace{2mm} k &lt;&lt; m$&#10;&#10;&#10;\end{document}"/>
  <p:tag name="IGUANATEXSIZE" val="20"/>
  <p:tag name="IGUANATEXCURSOR" val="14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2044.244"/>
  <p:tag name="LATEXADDIN" val="\documentclass{article}&#10;\usepackage{amsmath}&#10;\pagestyle{empty}&#10;\begin{document}&#10;&#10;$A$ satisfies RIP with $\delta_{tk} \leq \sqrt{(t-1)/t}$&#10;&#10;&#10;\end{document}"/>
  <p:tag name="IGUANATEXSIZE" val="20"/>
  <p:tag name="IGUANATEXCURSOR" val="13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7.4765"/>
  <p:tag name="ORIGINALWIDTH" val="1757.03"/>
  <p:tag name="LATEXADDIN" val="\documentclass{article}&#10;\usepackage{amsmath}&#10;\pagestyle{empty}&#10;\begin{document}&#10;&#10;$\|\hat{\mathbf{x}}-\mathbf{x}\|_{\ell_1} \leq \frac{2(1+\rho)}{1-\rho}\sigma_k(\mathbf{x})_{\ell_1} +\frac{4\tau}{1-\rho}$&#10;&#10;&#10;\end{document}"/>
  <p:tag name="IGUANATEXSIZE" val="20"/>
  <p:tag name="IGUANATEXCURSOR" val="20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397.45"/>
  <p:tag name="LATEXADDIN" val="\documentclass{article}&#10;\usepackage{amsmath}&#10;\pagestyle{empty}&#10;\begin{document}&#10;&#10;$\textsf{Minimize}: \|\mathbf{x}\|_{\ell_1}, \hspace{0.3cm} \textsf{Subject to:} \hspace{0.2cm} \|\mathbf{y}-A\mathbf{x}\| \leq \epsilon$&#10;&#10;&#10;\end{document}"/>
  <p:tag name="IGUANATEXSIZE" val="20"/>
  <p:tag name="IGUANATEXCURSOR" val="2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3.2246"/>
  <p:tag name="ORIGINALWIDTH" val="2184.477"/>
  <p:tag name="LATEXADDIN" val="\documentclass{article}&#10;\usepackage{amsmath}&#10;\pagestyle{empty}&#10;\begin{document}&#10;&#10;$\mu(A) = \max _{i \in[n]} \max _{j \in [n] \backslash\{i\}}\frac{\left|\left\langle \mathbf{a}_{i}, \mathbf{a}_{j}\right\rangle\right|}{\|\mathbf{a}_{i}\|_{\ell_2}\|\mathbf{a}_{j}\|_{\ell_2}}$&#10;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3552.306"/>
  <p:tag name="LATEXADDIN" val="\documentclass{article}&#10;\usepackage{amsmath}&#10;\pagestyle{empty}&#10;\begin{document}&#10;&#10;$\left[1-(k-1)\mu(A)\right]\|u\|_{2}^{2} \leq\|A u\|_{2}^{2} \leq\left[1+(k-1)\mu(A)\right]\|u\|_{2}^{2}, \forall u \in \Sigma_{k}$&#10;&#10;&#10;\end{document}"/>
  <p:tag name="IGUANATEXSIZE" val="20"/>
  <p:tag name="IGUANATEXCURSOR" val="15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911.136"/>
  <p:tag name="LATEXADDIN" val="\documentclass{article}&#10;\usepackage{amsmath}&#10;\pagestyle{empty}&#10;\begin{document}&#10;&#10;$\delta_k = (k-1)\mu(A)$&#10;&#10;&#10;\end{document}"/>
  <p:tag name="IGUANATEXSIZE" val="20"/>
  <p:tag name="IGUANATEXCURSOR" val="9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938.1328"/>
  <p:tag name="LATEXADDIN" val="\documentclass{article}&#10;\usepackage{amsmath}&#10;\pagestyle{empty}&#10;\begin{document}&#10;&#10;$\mu(A) \geq  \sqrt{\frac{n-m}{m(n-1)}}$&#10;&#10;&#10;\end{document}"/>
  <p:tag name="IGUANATEXSIZE" val="20"/>
  <p:tag name="IGUANATEXCURSOR" val="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903.637"/>
  <p:tag name="LATEXADDIN" val="\documentclass{article}&#10;\usepackage{amsmath}&#10;\pagestyle{empty}&#10;\begin{document}&#10;&#10;$\delta_{tk} \leq \sqrt{(t-1)/t}$&#10;&#10;&#10;\end{document}"/>
  <p:tag name="IGUANATEXSIZE" val="20"/>
  <p:tag name="IGUANATEXCURSOR" val="11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959.1301"/>
  <p:tag name="LATEXADDIN" val="\documentclass{article}&#10;\usepackage{amsmath}&#10;\pagestyle{empty}&#10;\begin{document}&#10;&#10;$k \leq 0.38\sqrt{\frac{m(n-1)}{n-m}}$&#10;&#10;\end{document}"/>
  <p:tag name="IGUANATEXSIZE" val="20"/>
  <p:tag name="IGUANATEXCURSOR" val="1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9.4863"/>
  <p:tag name="ORIGINALWIDTH" val="1407.574"/>
  <p:tag name="LATEXADDIN" val="\documentclass{article}&#10;\usepackage{amsmath}&#10;\pagestyle{empty}&#10;\begin{document}&#10;&#10;$\mathbf{y} \in R^m, \hspace{2mm}\mathbf{x} \in R^n, \hspace{2mm} m &gt;n$&#10;&#10;&#10;\end{document}"/>
  <p:tag name="IGUANATEXSIZE" val="20"/>
  <p:tag name="IGUANATEXCURSOR" val="15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.2339"/>
  <p:tag name="ORIGINALWIDTH" val="965.1294"/>
  <p:tag name="LATEXADDIN" val="\documentclass{article}&#10;\usepackage{amsmath}&#10;\pagestyle{empty}&#10;\begin{document}&#10;&#10;$\Delta(\mathbf{y}) = \mathbf{x}+\mathcal{N}(A)$&#10;&#10;&#10;\end{document}"/>
  <p:tag name="IGUANATEXSIZE" val="20"/>
  <p:tag name="IGUANATEXCURSOR" val="1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740.9074"/>
  <p:tag name="LATEXADDIN" val="\documentclass{article}&#10;\usepackage{amsmath}&#10;\pagestyle{empty}&#10;\begin{document}&#10;&#10;$\tilde{\mathbf{y}} = F\mathbf{y}=F\mathbf{e}$&#10;&#10;&#10;\end{document}"/>
  <p:tag name="IGUANATEXSIZE" val="20"/>
  <p:tag name="IGUANATEXCURSOR" val="12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5.23811"/>
  <p:tag name="ORIGINALWIDTH" val="564.6794"/>
  <p:tag name="LATEXADDIN" val="\documentclass{article}&#10;\usepackage{amsmath}&#10;\pagestyle{empty}&#10;\begin{document}&#10;&#10;$F \in R^{n\times m}$&#10;&#10;&#10;\end{document}"/>
  <p:tag name="IGUANATEXSIZE" val="18"/>
  <p:tag name="IGUANATEXCURSOR" val="10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9843"/>
  <p:tag name="ORIGINALWIDTH" val="1185.602"/>
  <p:tag name="LATEXADDIN" val="\documentclass{article}&#10;\usepackage{amsmath}&#10;\pagestyle{empty}&#10;\begin{document}&#10;&#10;$$\textsf{Minimize} \quad  \|\mathbf{y} -A\mathbf{x}\|_{\ell_0}&#10;$$&#10;&#10;&#10;\end{document}"/>
  <p:tag name="IGUANATEXSIZE" val="20"/>
  <p:tag name="IGUANATEXCURSOR" val="8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5.9617"/>
  <p:tag name="ORIGINALWIDTH" val="1509.561"/>
  <p:tag name="LATEXADDIN" val="\documentclass{article}&#10;\usepackage{amsmath}&#10;\pagestyle{empty}&#10;\begin{document}&#10;&#10;$$\begin{aligned}\textsf{Minimize} \quad &amp; \|\mathbf{e}\|_{\ell_0} +\|\mathbf{v}\|_{\ell_2}\\&#10;     \textsf{Subject to} \quad &amp; A\mathbf{x}+ \mathbf{e}+\mathbf{v}=\mathbf{y} \end{aligned}$$&#10;&#10;&#10;\end{document}"/>
  <p:tag name="IGUANATEXSIZE" val="20"/>
  <p:tag name="IGUANATEXCURSOR" val="14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9857"/>
  <p:tag name="ORIGINALWIDTH" val="623.922"/>
  <p:tag name="LATEXADDIN" val="\documentclass{article}&#10;\usepackage{amsmath}&#10;\pagestyle{empty}&#10;\begin{document}&#10;&#10;$\mathbf{y}=A\mathbf{x}+\mathbf{e}$&#10;&#10;&#10;\end{document}"/>
  <p:tag name="IGUANATEXSIZE" val="20"/>
  <p:tag name="IGUANATEXCURSOR" val="11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9857"/>
  <p:tag name="ORIGINALWIDTH" val="852.6434"/>
  <p:tag name="LATEXADDIN" val="\documentclass{article}&#10;\usepackage{amsmath}&#10;\pagestyle{empty}&#10;\begin{document}&#10;&#10;$\mathbf{y}=A\mathbf{x}+\mathbf{e}+\mathbf{v}$&#10;&#10;&#10;\end{document}"/>
  <p:tag name="IGUANATEXSIZE" val="20"/>
  <p:tag name="IGUANATEXCURSOR" val="12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1067.117"/>
  <p:tag name="LATEXADDIN" val="\documentclass{article}&#10;\usepackage{amsmath}&#10;\pagestyle{empty}&#10;\begin{document}&#10;&#10;$\tilde{\mathbf{y}} = F\mathbf{y}=F\mathbf{e}+F\mathbf{v}$&#10;&#10;&#10;\end{document}"/>
  <p:tag name="IGUANATEXSIZE" val="20"/>
  <p:tag name="IGUANATEXCURSOR" val="13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9843"/>
  <p:tag name="ORIGINALWIDTH" val="1342.332"/>
  <p:tag name="LATEXADDIN" val="\documentclass{article}&#10;\usepackage{amsmath}&#10;\pagestyle{empty}&#10;\begin{document}&#10;&#10;$\|\mathbf{e}\|_{\ell_0} = |\{i:\mathbf{e}_i \neq 0\}| \leq k$&#10;&#10;&#10;\end{document}"/>
  <p:tag name="IGUANATEXSIZE" val="20"/>
  <p:tag name="IGUANATEXCURSOR" val="14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9843"/>
  <p:tag name="ORIGINALWIDTH" val="1185.602"/>
  <p:tag name="LATEXADDIN" val="\documentclass{article}&#10;\usepackage{amsmath}&#10;\pagestyle{empty}&#10;\begin{document}&#10;&#10;$$\textsf{Minimize} \quad  \|\mathbf{y} -A\mathbf{x}\|_{\ell_0}&#10;$$&#10;&#10;&#10;\end{document}"/>
  <p:tag name="IGUANATEXSIZE" val="20"/>
  <p:tag name="IGUANATEXCURSOR" val="8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5.9617"/>
  <p:tag name="ORIGINALWIDTH" val="1271.091"/>
  <p:tag name="LATEXADDIN" val="\documentclass{article}&#10;\usepackage{amsmath}&#10;\pagestyle{empty}&#10;\begin{document}&#10;&#10;$$\begin{aligned}\textsf{Minimize} \quad &amp; \|\mathbf{e}\|_{\ell_1}\\&#10;     \textsf{Subject to} \quad &amp; \tilde{\mathbf{y}} - F\mathbf{e} =0\end{aligned}$$&#10;&#10;&#10;\end{document}"/>
  <p:tag name="IGUANATEXSIZE" val="20"/>
  <p:tag name="IGUANATEXCURSOR" val="18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9835"/>
  <p:tag name="ORIGINALWIDTH" val="843.6446"/>
  <p:tag name="LATEXADDIN" val="\documentclass{article}&#10;\usepackage{amsmath}&#10;\pagestyle{empty}&#10;\begin{document}&#10;&#10;$\Delta(\mathbf{y}) \cap \sum_k =\mathbf{x}$&#10;&#10;&#10;\end{document}"/>
  <p:tag name="IGUANATEXSIZE" val="20"/>
  <p:tag name="IGUANATEXCURSOR" val="1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5.9617"/>
  <p:tag name="ORIGINALWIDTH" val="1271.091"/>
  <p:tag name="LATEXADDIN" val="\documentclass{article}&#10;\usepackage{amsmath}&#10;\pagestyle{empty}&#10;\begin{document}&#10;&#10;$$\begin{aligned}\textsf{Minimize} \quad &amp; \|\mathbf{e}\|_{\ell_0}\\&#10;     \textsf{Subject to} \quad &amp; \tilde{\mathbf{y}} - F\mathbf{e} =0\end{aligned}$$&#10;&#10;&#10;\end{document}"/>
  <p:tag name="IGUANATEXSIZE" val="20"/>
  <p:tag name="IGUANATEXCURSOR" val="14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439.82"/>
  <p:tag name="LATEXADDIN" val="\documentclass{article}&#10;\usepackage{amsmath}&#10;\pagestyle{empty}&#10;\begin{document}&#10;&#10;$$\textsf{Minimize}_{\mathbf{x}\in R^n} \quad  \|y-A\mathbf{x}\|_{\ell_1}$$&#10;&#10;&#10;\end{document}"/>
  <p:tag name="IGUANATEXSIZE" val="20"/>
  <p:tag name="IGUANATEXCURSOR" val="14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9828"/>
  <p:tag name="ORIGINALWIDTH" val="1525.309"/>
  <p:tag name="LATEXADDIN" val="\documentclass{article}&#10;\usepackage{amsmath}&#10;\pagestyle{empty}&#10;\begin{document}&#10;&#10;$$\min 1^{\top} \mathbf{t}, \quad-\mathbf{t} \leq y-A \mathbf{x} \leq \mathbf{t}$$&#10;&#10;&#10;\end{document}"/>
  <p:tag name="IGUANATEXSIZE" val="20"/>
  <p:tag name="IGUANATEXCURSOR" val="16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9813"/>
  <p:tag name="ORIGINALWIDTH" val="209.9738"/>
  <p:tag name="LATEXADDIN" val="\documentclass{article}&#10;\usepackage{amsmath}&#10;\pagestyle{empty}&#10;\begin{document}&#10;&#10;$(P_0^{'})$&#10;&#10;&#10;\end{document}"/>
  <p:tag name="IGUANATEXSIZE" val="20"/>
  <p:tag name="IGUANATEXCURSOR" val="8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54.4432"/>
  <p:tag name="LATEXADDIN" val="\documentclass{article}&#10;\usepackage{amsmath}&#10;\pagestyle{empty}&#10;\begin{document}&#10;&#10;(MSME)&#10;&#10;&#10;\end{document}"/>
  <p:tag name="IGUANATEXSIZE" val="20"/>
  <p:tag name="IGUANATEXCURSOR" val="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08.4739"/>
  <p:tag name="LATEXADDIN" val="\documentclass{article}&#10;\usepackage{amsmath}&#10;\pagestyle{empty}&#10;\begin{document}&#10;&#10;$(P_1)$&#10;&#10;&#10;\end{document}"/>
  <p:tag name="IGUANATEXSIZE" val="20"/>
  <p:tag name="IGUANATEXCURSOR" val="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54.2182"/>
  <p:tag name="LATEXADDIN" val="\documentclass{article}&#10;\usepackage{amsmath}&#10;\pagestyle{empty}&#10;\begin{document}&#10;&#10;$(LP)$&#10;&#10;&#10;\end{document}"/>
  <p:tag name="IGUANATEXSIZE" val="20"/>
  <p:tag name="IGUANATEXCURSOR" val="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08.4739"/>
  <p:tag name="LATEXADDIN" val="\documentclass{article}&#10;\usepackage{amsmath}&#10;\pagestyle{empty}&#10;\begin{document}&#10;&#10;$(P_0)$&#10;&#10;&#10;\end{document}"/>
  <p:tag name="IGUANATEXSIZE" val="20"/>
  <p:tag name="IGUANATEXCURSOR" val="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5.9617"/>
  <p:tag name="ORIGINALWIDTH" val="1509.561"/>
  <p:tag name="LATEXADDIN" val="\documentclass{article}&#10;\usepackage{amsmath}&#10;\pagestyle{empty}&#10;\begin{document}&#10;&#10;$$\begin{aligned}\textsf{Minimize} \quad &amp; \|\mathbf{e}\|_{\ell_0} +\|\mathbf{v}\|_{\ell_2}\\&#10;     \textsf{Subject to} \quad &amp; A\mathbf{x}+ \mathbf{e}+\mathbf{v}=\mathbf{y} \end{aligned}$$&#10;&#10;&#10;\end{document}"/>
  <p:tag name="IGUANATEXSIZE" val="20"/>
  <p:tag name="IGUANATEXCURSOR" val="14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1.961"/>
  <p:tag name="ORIGINALWIDTH" val="1384.327"/>
  <p:tag name="LATEXADDIN" val="\documentclass{article}&#10;\usepackage{amsmath}&#10;\pagestyle{empty}&#10;\begin{document}&#10;&#10;$$\begin{aligned}\textsf{Minimize} \quad &amp; \|\mathbf{e}\|_{\ell_0}\\&#10;     \textsf{Subject to} \quad &amp; \|\tilde{\mathbf{y}} - F\mathbf{e}\| \leq \epsilon\end{aligned}$$&#10;&#10;&#10;\end{document}"/>
  <p:tag name="IGUANATEXSIZE" val="20"/>
  <p:tag name="IGUANATEXCURSOR" val="2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9843"/>
  <p:tag name="ORIGINALWIDTH" val="2071.241"/>
  <p:tag name="LATEXADDIN" val="\documentclass{article}&#10;\usepackage{amsmath}&#10;\pagestyle{empty}&#10;\begin{document}&#10;&#10;$\textsf{Minimize}: \|\mathbf{x}\|_{\ell_0}, \hspace{0.3cm} \textsf{Subject to:} \hspace{0.2cm} \mathbf{y}=A\mathbf{x}$&#10;&#10;&#10;\end{document}"/>
  <p:tag name="IGUANATEXSIZE" val="20"/>
  <p:tag name="IGUANATEXCURSOR" val="1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2.9809"/>
  <p:tag name="ORIGINALWIDTH" val="1447.319"/>
  <p:tag name="LATEXADDIN" val="\documentclass{article}&#10;\usepackage{amsmath}&#10;\pagestyle{empty}&#10;\begin{document}&#10;&#10;$$\textsf{Minimize} \quad \|\mathbf{y}_{\mathcal{T}^c}-A_{\mathcal{T}^c}\mathbf{x}\|_{\ell_2}^2$$&#10;&#10;&#10;\end{document}"/>
  <p:tag name="IGUANATEXSIZE" val="20"/>
  <p:tag name="IGUANATEXCURSOR" val="13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209.9738"/>
  <p:tag name="LATEXADDIN" val="\documentclass{article}&#10;\usepackage{amsmath}&#10;\pagestyle{empty}&#10;\begin{document}&#10;&#10;$(P_1^{'})$&#10;&#10;&#10;\end{document}"/>
  <p:tag name="IGUANATEXSIZE" val="20"/>
  <p:tag name="IGUANATEXCURSOR" val="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1.961"/>
  <p:tag name="ORIGINALWIDTH" val="1384.327"/>
  <p:tag name="LATEXADDIN" val="\documentclass{article}&#10;\usepackage{amsmath}&#10;\pagestyle{empty}&#10;\begin{document}&#10;&#10;$$\begin{aligned}\textsf{Minimize} \quad &amp; \|\mathbf{e}\|_{\ell_1}\\&#10;     \textsf{Subject to} \quad &amp; \|\tilde{\mathbf{y}} - F\mathbf{e}\| \leq \epsilon\end{aligned}$$&#10;&#10;&#10;\end{document}"/>
  <p:tag name="IGUANATEXSIZE" val="20"/>
  <p:tag name="IGUANATEXCURSOR" val="2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993.6257"/>
  <p:tag name="LATEXADDIN" val="\documentclass{article}&#10;\usepackage{amsmath}&#10;\pagestyle{empty}&#10;\begin{document}&#10;&#10;$\mathcal{T} = \{i:|e_i| \geq \alpha_0\}$&#10;&#10;&#10;\end{document}"/>
  <p:tag name="IGUANATEXSIZE" val="20"/>
  <p:tag name="IGUANATEXCURSOR" val="1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2.9809"/>
  <p:tag name="ORIGINALWIDTH" val="1447.319"/>
  <p:tag name="LATEXADDIN" val="\documentclass{article}&#10;\usepackage{amsmath}&#10;\pagestyle{empty}&#10;\begin{document}&#10;&#10;$$\textsf{Minimize} \quad \|\mathbf{y}_{\mathcal{T}^c}-A_{\mathcal{T}^c}\mathbf{x}\|_{\ell_2}^2$$&#10;&#10;&#10;\end{document}"/>
  <p:tag name="IGUANATEXSIZE" val="20"/>
  <p:tag name="IGUANATEXCURSOR" val="13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begin{document}&#10;&#10;$(1)$&#10;&#10;&#10;\end{document}"/>
  <p:tag name="IGUANATEXSIZE" val="20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begin{document}&#10;&#10;$(2)$&#10;&#10;&#10;\end{document}"/>
  <p:tag name="IGUANATEXSIZE" val="20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begin{document}&#10;&#10;$(3)$&#10;&#10;&#10;\end{document}"/>
  <p:tag name="IGUANATEXSIZE" val="20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766.4042"/>
  <p:tag name="LATEXADDIN" val="\documentclass{article}&#10;\usepackage{amsmath}&#10;\pagestyle{empty}&#10;\begin{document}&#10;&#10;$\tilde{\mathbf{y}}_{\mathcal{T}^c}=F_{\mathcal{T}^c}\mathbf{e}_{\mathcal{T}^c}$&#10;&#10;&#10;\end{document}"/>
  <p:tag name="IGUANATEXSIZE" val="20"/>
  <p:tag name="IGUANATEXCURSOR" val="1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8.23772"/>
  <p:tag name="ORIGINALWIDTH" val="100.4874"/>
  <p:tag name="LATEXADDIN" val="\documentclass{article}&#10;\usepackage{amsmath}&#10;\pagestyle{empty}&#10;\begin{document}&#10;&#10;$\mathcal{T}$&#10;&#10;&#10;\end{document}"/>
  <p:tag name="IGUANATEXSIZE" val="20"/>
  <p:tag name="IGUANATEXCURSOR" val="9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9832"/>
  <p:tag name="ORIGINALWIDTH" val="917.1354"/>
  <p:tag name="LATEXADDIN" val="\documentclass{article}&#10;\usepackage{amsmath}&#10;\pagestyle{empty}&#10;\begin{document}&#10;&#10;$\mathcal{N}(A) \cap \sum_{2k} = \emptyset$&#10;&#10;&#10;\end{document}"/>
  <p:tag name="IGUANATEXSIZE" val="20"/>
  <p:tag name="IGUANATEXCURSOR" val="9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9843"/>
  <p:tag name="ORIGINALWIDTH" val="557.1803"/>
  <p:tag name="LATEXADDIN" val="\documentclass{article}&#10;\usepackage{amsmath}&#10;\pagestyle{empty}&#10;\begin{document}&#10;&#10;$\|\mathbf{e}\|_{\ell_0} =50$&#10;&#10;&#10;\end{document}"/>
  <p:tag name="IGUANATEXSIZE" val="20"/>
  <p:tag name="IGUANATEXCURSOR" val="10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096.363"/>
  <p:tag name="LATEXADDIN" val="\documentclass{article}&#10;\usepackage{amsmath}&#10;\pagestyle{empty}&#10;\begin{document}&#10;&#10;$|\mathcal{T}| = 40$ and correct&#10;&#10;&#10;\end{document}"/>
  <p:tag name="IGUANATEXSIZE" val="20"/>
  <p:tag name="IGUANATEXCURSOR" val="10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9843"/>
  <p:tag name="ORIGINALWIDTH" val="689.1639"/>
  <p:tag name="LATEXADDIN" val="\documentclass{article}&#10;\usepackage{amsmath}&#10;\pagestyle{empty}&#10;\begin{document}&#10;&#10;$\|\mathbf{e}_{\mathcal{T}^c}\|_{\ell_0} =10$&#10;&#10;&#10;\end{document}"/>
  <p:tag name="IGUANATEXSIZE" val="20"/>
  <p:tag name="IGUANATEXCURSOR" val="12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959.1301"/>
  <p:tag name="LATEXADDIN" val="\documentclass{article}&#10;\usepackage{amsmath}&#10;\pagestyle{empty}&#10;\begin{document}&#10;&#10;$k \leq 0.38\sqrt{\frac{m(n-1)}{n-m}}$&#10;&#10;\end{document}"/>
  <p:tag name="IGUANATEXSIZE" val="20"/>
  <p:tag name="IGUANATEXCURSOR" val="1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364"/>
  <p:tag name="ORIGINALWIDTH" val="874.3907"/>
  <p:tag name="LATEXADDIN" val="\documentclass{article}&#10;\usepackage{amsmath}&#10;\pagestyle{empty}&#10;\begin{document}&#10;&#10;$m=72, n=256$&#10;&#10;&#10;\end{document}"/>
  <p:tag name="IGUANATEXSIZE" val="20"/>
  <p:tag name="IGUANATEXCURSOR" val="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08.4739"/>
  <p:tag name="LATEXADDIN" val="\documentclass{article}&#10;\usepackage{amsmath}&#10;\pagestyle{empty}&#10;\begin{document}&#10;&#10;$(P_0)$&#10;&#10;&#10;\end{document}"/>
  <p:tag name="IGUANATEXSIZE" val="18"/>
  <p:tag name="IGUANATEXCURSOR" val="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1625</TotalTime>
  <Words>746</Words>
  <Application>Microsoft Office PowerPoint</Application>
  <PresentationFormat>Widescreen</PresentationFormat>
  <Paragraphs>129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Lit Review  Resilient observers via Compressed sensing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 Review Resilient observers via compressive sensing</dc:title>
  <dc:creator>Yu Zheng</dc:creator>
  <cp:lastModifiedBy>Yu Zheng</cp:lastModifiedBy>
  <cp:revision>1</cp:revision>
  <dcterms:created xsi:type="dcterms:W3CDTF">2020-06-19T13:37:25Z</dcterms:created>
  <dcterms:modified xsi:type="dcterms:W3CDTF">2020-07-10T15:07:13Z</dcterms:modified>
</cp:coreProperties>
</file>