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6" autoAdjust="0"/>
    <p:restoredTop sz="94681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-Mohsin" userId="07eea8d6decf7c4a" providerId="LiveId" clId="{0025788F-B318-4FA3-8CD3-B8FD00B2E81F}"/>
    <pc:docChg chg="custSel addSld modSld">
      <pc:chgData name="Mohammad Al-Mohsin" userId="07eea8d6decf7c4a" providerId="LiveId" clId="{0025788F-B318-4FA3-8CD3-B8FD00B2E81F}" dt="2024-11-06T15:47:30.456" v="36" actId="1076"/>
      <pc:docMkLst>
        <pc:docMk/>
      </pc:docMkLst>
      <pc:sldChg chg="delSp modSp mod">
        <pc:chgData name="Mohammad Al-Mohsin" userId="07eea8d6decf7c4a" providerId="LiveId" clId="{0025788F-B318-4FA3-8CD3-B8FD00B2E81F}" dt="2024-11-06T15:47:30.456" v="36" actId="1076"/>
        <pc:sldMkLst>
          <pc:docMk/>
          <pc:sldMk cId="4176125472" sldId="256"/>
        </pc:sldMkLst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4" creationId="{58D36FC9-1E4A-2F16-4FFE-219A83D587E0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5" creationId="{1370DA52-EE58-978C-A3C3-A872EEA5AB85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6" creationId="{292B4A60-E3B7-BB5B-B123-79416EEEE209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7" creationId="{127D7BB0-B5FC-152B-F90F-0C25D78A6BCF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8" creationId="{9F8FDA18-EB7F-0EED-A15D-C419F2C1ACFF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9" creationId="{1D734709-C015-C5DD-B773-313B5FECE784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10" creationId="{4850DEC4-0B7B-F40D-EFEF-EEA8C27AB56E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11" creationId="{27245075-6E71-26D5-4105-0365C7D7ED5C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20" creationId="{CCAAC472-3D49-5666-0DAA-9A635CC8CA8D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40" creationId="{8066B31D-3E54-A504-95E9-6896DD6CCF46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70" creationId="{29748155-E751-1897-7987-39891B466F0A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71" creationId="{8A2A23E6-2F76-2C82-3288-9636EAFBC8CC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84" creationId="{ECE68AF7-F4F4-DE56-8024-A20D6CDF4434}"/>
          </ac:spMkLst>
        </pc:spChg>
        <pc:spChg chg="mod">
          <ac:chgData name="Mohammad Al-Mohsin" userId="07eea8d6decf7c4a" providerId="LiveId" clId="{0025788F-B318-4FA3-8CD3-B8FD00B2E81F}" dt="2024-11-06T15:47:30.456" v="36" actId="1076"/>
          <ac:spMkLst>
            <pc:docMk/>
            <pc:sldMk cId="4176125472" sldId="256"/>
            <ac:spMk id="105" creationId="{8EC5A83C-B3E9-25E3-FBD4-08F0D347F474}"/>
          </ac:spMkLst>
        </pc:spChg>
        <pc:spChg chg="del">
          <ac:chgData name="Mohammad Al-Mohsin" userId="07eea8d6decf7c4a" providerId="LiveId" clId="{0025788F-B318-4FA3-8CD3-B8FD00B2E81F}" dt="2024-11-06T15:32:39.946" v="11" actId="478"/>
          <ac:spMkLst>
            <pc:docMk/>
            <pc:sldMk cId="4176125472" sldId="256"/>
            <ac:spMk id="107" creationId="{9ACF0ED5-591E-92D3-19E1-F520A3F99162}"/>
          </ac:spMkLst>
        </pc:spChg>
        <pc:spChg chg="del mod">
          <ac:chgData name="Mohammad Al-Mohsin" userId="07eea8d6decf7c4a" providerId="LiveId" clId="{0025788F-B318-4FA3-8CD3-B8FD00B2E81F}" dt="2024-11-06T15:32:38.939" v="10" actId="478"/>
          <ac:spMkLst>
            <pc:docMk/>
            <pc:sldMk cId="4176125472" sldId="256"/>
            <ac:spMk id="108" creationId="{D8D56F80-7AEB-62AA-CD71-2D7FC09D4886}"/>
          </ac:spMkLst>
        </pc:spChg>
        <pc:spChg chg="del mod">
          <ac:chgData name="Mohammad Al-Mohsin" userId="07eea8d6decf7c4a" providerId="LiveId" clId="{0025788F-B318-4FA3-8CD3-B8FD00B2E81F}" dt="2024-11-06T15:32:37.851" v="9" actId="478"/>
          <ac:spMkLst>
            <pc:docMk/>
            <pc:sldMk cId="4176125472" sldId="256"/>
            <ac:spMk id="110" creationId="{4DDE9920-50EE-D36C-B60E-9EA96CAD89E8}"/>
          </ac:spMkLst>
        </pc:spChg>
        <pc:cxnChg chg="mod">
          <ac:chgData name="Mohammad Al-Mohsin" userId="07eea8d6decf7c4a" providerId="LiveId" clId="{0025788F-B318-4FA3-8CD3-B8FD00B2E81F}" dt="2024-11-06T15:47:30.456" v="36" actId="1076"/>
          <ac:cxnSpMkLst>
            <pc:docMk/>
            <pc:sldMk cId="4176125472" sldId="256"/>
            <ac:cxnSpMk id="15" creationId="{4DE5FDE9-59CE-7015-08C4-E4A954E936C8}"/>
          </ac:cxnSpMkLst>
        </pc:cxnChg>
        <pc:cxnChg chg="mod">
          <ac:chgData name="Mohammad Al-Mohsin" userId="07eea8d6decf7c4a" providerId="LiveId" clId="{0025788F-B318-4FA3-8CD3-B8FD00B2E81F}" dt="2024-11-06T15:47:30.456" v="36" actId="1076"/>
          <ac:cxnSpMkLst>
            <pc:docMk/>
            <pc:sldMk cId="4176125472" sldId="256"/>
            <ac:cxnSpMk id="53" creationId="{0AEF1C9C-F15E-D3E5-3B0D-156BACBA68CE}"/>
          </ac:cxnSpMkLst>
        </pc:cxnChg>
        <pc:cxnChg chg="mod">
          <ac:chgData name="Mohammad Al-Mohsin" userId="07eea8d6decf7c4a" providerId="LiveId" clId="{0025788F-B318-4FA3-8CD3-B8FD00B2E81F}" dt="2024-11-06T15:47:30.456" v="36" actId="1076"/>
          <ac:cxnSpMkLst>
            <pc:docMk/>
            <pc:sldMk cId="4176125472" sldId="256"/>
            <ac:cxnSpMk id="55" creationId="{2140122F-FFD2-B480-BEA6-5A3924B279B4}"/>
          </ac:cxnSpMkLst>
        </pc:cxnChg>
        <pc:cxnChg chg="mod">
          <ac:chgData name="Mohammad Al-Mohsin" userId="07eea8d6decf7c4a" providerId="LiveId" clId="{0025788F-B318-4FA3-8CD3-B8FD00B2E81F}" dt="2024-11-06T15:47:30.456" v="36" actId="1076"/>
          <ac:cxnSpMkLst>
            <pc:docMk/>
            <pc:sldMk cId="4176125472" sldId="256"/>
            <ac:cxnSpMk id="58" creationId="{95EE961F-5ADB-C730-C8F6-119366F77A32}"/>
          </ac:cxnSpMkLst>
        </pc:cxnChg>
        <pc:cxnChg chg="mod">
          <ac:chgData name="Mohammad Al-Mohsin" userId="07eea8d6decf7c4a" providerId="LiveId" clId="{0025788F-B318-4FA3-8CD3-B8FD00B2E81F}" dt="2024-11-06T15:47:30.456" v="36" actId="1076"/>
          <ac:cxnSpMkLst>
            <pc:docMk/>
            <pc:sldMk cId="4176125472" sldId="256"/>
            <ac:cxnSpMk id="72" creationId="{B4B3C9D4-99EE-1FAA-B323-CCB2412F7A5D}"/>
          </ac:cxnSpMkLst>
        </pc:cxnChg>
        <pc:cxnChg chg="mod">
          <ac:chgData name="Mohammad Al-Mohsin" userId="07eea8d6decf7c4a" providerId="LiveId" clId="{0025788F-B318-4FA3-8CD3-B8FD00B2E81F}" dt="2024-11-06T15:47:30.456" v="36" actId="1076"/>
          <ac:cxnSpMkLst>
            <pc:docMk/>
            <pc:sldMk cId="4176125472" sldId="256"/>
            <ac:cxnSpMk id="75" creationId="{EE93E545-8581-8E5F-B9FF-14F814EEBF3D}"/>
          </ac:cxnSpMkLst>
        </pc:cxnChg>
        <pc:cxnChg chg="mod">
          <ac:chgData name="Mohammad Al-Mohsin" userId="07eea8d6decf7c4a" providerId="LiveId" clId="{0025788F-B318-4FA3-8CD3-B8FD00B2E81F}" dt="2024-11-06T15:47:30.456" v="36" actId="1076"/>
          <ac:cxnSpMkLst>
            <pc:docMk/>
            <pc:sldMk cId="4176125472" sldId="256"/>
            <ac:cxnSpMk id="82" creationId="{D8634C9C-6065-5EC2-AFA1-704EFF216931}"/>
          </ac:cxnSpMkLst>
        </pc:cxnChg>
        <pc:cxnChg chg="del mod">
          <ac:chgData name="Mohammad Al-Mohsin" userId="07eea8d6decf7c4a" providerId="LiveId" clId="{0025788F-B318-4FA3-8CD3-B8FD00B2E81F}" dt="2024-11-06T15:32:36.315" v="8" actId="478"/>
          <ac:cxnSpMkLst>
            <pc:docMk/>
            <pc:sldMk cId="4176125472" sldId="256"/>
            <ac:cxnSpMk id="111" creationId="{5A1F0E81-9E07-86E5-5A4A-B19880AE59A9}"/>
          </ac:cxnSpMkLst>
        </pc:cxnChg>
      </pc:sldChg>
      <pc:sldChg chg="delSp modSp add mod">
        <pc:chgData name="Mohammad Al-Mohsin" userId="07eea8d6decf7c4a" providerId="LiveId" clId="{0025788F-B318-4FA3-8CD3-B8FD00B2E81F}" dt="2024-11-06T15:33:36.031" v="22" actId="255"/>
        <pc:sldMkLst>
          <pc:docMk/>
          <pc:sldMk cId="898832373" sldId="257"/>
        </pc:sldMkLst>
        <pc:spChg chg="del">
          <ac:chgData name="Mohammad Al-Mohsin" userId="07eea8d6decf7c4a" providerId="LiveId" clId="{0025788F-B318-4FA3-8CD3-B8FD00B2E81F}" dt="2024-11-06T15:33:17.211" v="15" actId="478"/>
          <ac:spMkLst>
            <pc:docMk/>
            <pc:sldMk cId="898832373" sldId="257"/>
            <ac:spMk id="107" creationId="{6FE050DD-FBCE-EA53-B8D3-9553B00DEB7E}"/>
          </ac:spMkLst>
        </pc:spChg>
        <pc:spChg chg="del">
          <ac:chgData name="Mohammad Al-Mohsin" userId="07eea8d6decf7c4a" providerId="LiveId" clId="{0025788F-B318-4FA3-8CD3-B8FD00B2E81F}" dt="2024-11-06T15:33:18.315" v="16" actId="478"/>
          <ac:spMkLst>
            <pc:docMk/>
            <pc:sldMk cId="898832373" sldId="257"/>
            <ac:spMk id="108" creationId="{7637D2BA-7C69-2C38-F7D3-A39E2A6561F5}"/>
          </ac:spMkLst>
        </pc:spChg>
        <pc:spChg chg="mod">
          <ac:chgData name="Mohammad Al-Mohsin" userId="07eea8d6decf7c4a" providerId="LiveId" clId="{0025788F-B318-4FA3-8CD3-B8FD00B2E81F}" dt="2024-11-06T15:33:36.031" v="22" actId="255"/>
          <ac:spMkLst>
            <pc:docMk/>
            <pc:sldMk cId="898832373" sldId="257"/>
            <ac:spMk id="110" creationId="{4E95BD09-091D-E1B8-CE66-152BA0B5C229}"/>
          </ac:spMkLst>
        </pc:spChg>
        <pc:cxnChg chg="del mod">
          <ac:chgData name="Mohammad Al-Mohsin" userId="07eea8d6decf7c4a" providerId="LiveId" clId="{0025788F-B318-4FA3-8CD3-B8FD00B2E81F}" dt="2024-11-06T15:33:15.995" v="14" actId="478"/>
          <ac:cxnSpMkLst>
            <pc:docMk/>
            <pc:sldMk cId="898832373" sldId="257"/>
            <ac:cxnSpMk id="111" creationId="{3B8DEE82-6E95-3BD8-B5B6-CB9012414E4A}"/>
          </ac:cxnSpMkLst>
        </pc:cxnChg>
      </pc:sldChg>
      <pc:sldChg chg="add">
        <pc:chgData name="Mohammad Al-Mohsin" userId="07eea8d6decf7c4a" providerId="LiveId" clId="{0025788F-B318-4FA3-8CD3-B8FD00B2E81F}" dt="2024-11-06T15:33:42.229" v="23" actId="2890"/>
        <pc:sldMkLst>
          <pc:docMk/>
          <pc:sldMk cId="632397783" sldId="258"/>
        </pc:sldMkLst>
      </pc:sldChg>
      <pc:sldChg chg="delSp modSp add mod">
        <pc:chgData name="Mohammad Al-Mohsin" userId="07eea8d6decf7c4a" providerId="LiveId" clId="{0025788F-B318-4FA3-8CD3-B8FD00B2E81F}" dt="2024-11-06T15:34:32.745" v="35" actId="14100"/>
        <pc:sldMkLst>
          <pc:docMk/>
          <pc:sldMk cId="739112742" sldId="259"/>
        </pc:sldMkLst>
        <pc:spChg chg="mod">
          <ac:chgData name="Mohammad Al-Mohsin" userId="07eea8d6decf7c4a" providerId="LiveId" clId="{0025788F-B318-4FA3-8CD3-B8FD00B2E81F}" dt="2024-11-06T15:34:26.553" v="33" actId="1076"/>
          <ac:spMkLst>
            <pc:docMk/>
            <pc:sldMk cId="739112742" sldId="259"/>
            <ac:spMk id="4" creationId="{4949BBEC-8B10-FE66-DD26-287154844DE6}"/>
          </ac:spMkLst>
        </pc:spChg>
        <pc:spChg chg="mod">
          <ac:chgData name="Mohammad Al-Mohsin" userId="07eea8d6decf7c4a" providerId="LiveId" clId="{0025788F-B318-4FA3-8CD3-B8FD00B2E81F}" dt="2024-11-06T15:34:26.553" v="33" actId="1076"/>
          <ac:spMkLst>
            <pc:docMk/>
            <pc:sldMk cId="739112742" sldId="259"/>
            <ac:spMk id="5" creationId="{6AC73806-2340-1B7A-4409-78C0B7336885}"/>
          </ac:spMkLst>
        </pc:spChg>
        <pc:spChg chg="del">
          <ac:chgData name="Mohammad Al-Mohsin" userId="07eea8d6decf7c4a" providerId="LiveId" clId="{0025788F-B318-4FA3-8CD3-B8FD00B2E81F}" dt="2024-11-06T15:33:48.619" v="25" actId="478"/>
          <ac:spMkLst>
            <pc:docMk/>
            <pc:sldMk cId="739112742" sldId="259"/>
            <ac:spMk id="8" creationId="{18E5EC58-3971-5D25-6754-54D48C90A7A1}"/>
          </ac:spMkLst>
        </pc:spChg>
        <pc:spChg chg="del mod">
          <ac:chgData name="Mohammad Al-Mohsin" userId="07eea8d6decf7c4a" providerId="LiveId" clId="{0025788F-B318-4FA3-8CD3-B8FD00B2E81F}" dt="2024-11-06T15:34:20.590" v="32" actId="478"/>
          <ac:spMkLst>
            <pc:docMk/>
            <pc:sldMk cId="739112742" sldId="259"/>
            <ac:spMk id="105" creationId="{4DD49D6B-BD55-2019-52C3-A404DFF9F39E}"/>
          </ac:spMkLst>
        </pc:spChg>
        <pc:cxnChg chg="mod">
          <ac:chgData name="Mohammad Al-Mohsin" userId="07eea8d6decf7c4a" providerId="LiveId" clId="{0025788F-B318-4FA3-8CD3-B8FD00B2E81F}" dt="2024-11-06T15:34:29.979" v="34" actId="14100"/>
          <ac:cxnSpMkLst>
            <pc:docMk/>
            <pc:sldMk cId="739112742" sldId="259"/>
            <ac:cxnSpMk id="53" creationId="{22C30D0A-8AA8-5886-88B3-EE71B54CC122}"/>
          </ac:cxnSpMkLst>
        </pc:cxnChg>
        <pc:cxnChg chg="mod">
          <ac:chgData name="Mohammad Al-Mohsin" userId="07eea8d6decf7c4a" providerId="LiveId" clId="{0025788F-B318-4FA3-8CD3-B8FD00B2E81F}" dt="2024-11-06T15:34:26.553" v="33" actId="1076"/>
          <ac:cxnSpMkLst>
            <pc:docMk/>
            <pc:sldMk cId="739112742" sldId="259"/>
            <ac:cxnSpMk id="55" creationId="{AEB54E37-88CF-6A57-D750-05FBC5D094B8}"/>
          </ac:cxnSpMkLst>
        </pc:cxnChg>
        <pc:cxnChg chg="mod">
          <ac:chgData name="Mohammad Al-Mohsin" userId="07eea8d6decf7c4a" providerId="LiveId" clId="{0025788F-B318-4FA3-8CD3-B8FD00B2E81F}" dt="2024-11-06T15:34:32.745" v="35" actId="14100"/>
          <ac:cxnSpMkLst>
            <pc:docMk/>
            <pc:sldMk cId="739112742" sldId="259"/>
            <ac:cxnSpMk id="58" creationId="{E92FD906-4F1F-FE2F-7EDA-E6515E09F701}"/>
          </ac:cxnSpMkLst>
        </pc:cxnChg>
        <pc:cxnChg chg="del mod">
          <ac:chgData name="Mohammad Al-Mohsin" userId="07eea8d6decf7c4a" providerId="LiveId" clId="{0025788F-B318-4FA3-8CD3-B8FD00B2E81F}" dt="2024-11-06T15:34:03.706" v="26" actId="478"/>
          <ac:cxnSpMkLst>
            <pc:docMk/>
            <pc:sldMk cId="739112742" sldId="259"/>
            <ac:cxnSpMk id="82" creationId="{AA0F50EE-2C2A-7CCB-C6FE-D1C7D4A6482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E198-FBAD-3D53-3866-D9118942B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2F429-CECC-4432-F1C8-A76DEDAEF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7686D-442B-3B32-4B45-41064137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1DB3-2F5E-15E2-7E60-951030FE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578C0-10DA-0E16-BF5F-595D3D4E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9C38-B069-5F2C-3551-E8E902D3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39DBE-ADF2-6DB7-F595-8750C7BC6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5BCA-4072-D67D-472D-7A60BB91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4DCCB-C0A7-952A-F1D4-05655053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0787-38CF-553A-667D-9A150726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4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F2BA0-3604-D673-FE5A-B0FC976B7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37464-D358-78F4-6D9A-80CBCE43D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F7ABB-4338-340F-57BB-BCCD6BA32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196DA-FDC7-4B43-7B38-E39999C4A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F3C6-C371-19FA-3312-C53FF42D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2043-73E6-BAAC-11EE-B6849B80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E7E2-EAB3-364F-CD46-0FF06583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8766B-ED3D-72C4-B517-BF3B95FC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305B-0A33-796D-30A3-1E502CB5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4507-9DD3-66F1-D786-FDC3BC49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57B6-9495-8C8F-FBB5-F8FFD510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DE12A-0491-6572-DC21-4072E695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2AC3-A8F9-15B0-001E-8DAC338D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5E4A-32A0-3837-80A5-FA751EEB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61F29-B31D-8276-E17C-931E3219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8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E50E-FC50-91BA-C6AC-836E87D93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D603-5F49-B66F-3F28-7D2DC8EC0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9DEAB-5015-49C6-557C-5F6D4FEA1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56E0B-4692-6522-C866-0CFE2227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6F00F-8678-7F52-D3BA-168E69EE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BD1A1-62F2-E858-23EB-160ABC96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8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C7FF3-67B9-53F7-6891-F5C6B3B0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35020-7458-9E2B-294C-D8DCB79A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44B74-661B-C66B-99CB-4EC5643A1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F9491-482C-1BF0-AFE5-DF7076728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863D6-FDCB-4051-86A1-28A40A78C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2A3A9-AE72-B2CD-7B06-2E482D7B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2C6EB-0086-3EC8-E193-A0E8D83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467B7-E0E5-0E9D-4154-14442F76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4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2240-BCA9-49E9-D570-01DF710C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28373-35A5-5C4A-404D-559C90C6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9E511-D8FD-F81D-1FBE-B629DC98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8CBF7-4CDE-8909-BB18-577D0552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D474E3-FFE1-1440-CF42-6A1E04D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9AE78-EB8F-771E-4808-06AC258B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15AE-204D-1CDF-4C3A-4038FA37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2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5F64-7FB0-253D-EFAA-64DF3A1A2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8C74-CD83-7AAB-A03D-24D580BD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095D4-6990-4C26-D6A0-EDF3E842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FE4F9-D2DB-AA3F-08E3-B88A32C0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F1262-8E18-2EA8-F7C7-67E47062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B86D9-58C3-3C17-610E-67908BFF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8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8283-1D7D-988F-A400-9D237E01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8CE8-3AF8-5843-73A8-5FC1D7EB4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129D2-4458-B628-6B45-5CD9DA0B6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E72C7-315D-5983-850C-E2729DC38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4A993-E5DD-6DE0-1FCA-289BF546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FA36-0966-5E7B-631B-CD824205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1CE6D-A546-34FC-4B4C-89573804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677E0-BCAC-446D-FB86-B4EC95B8A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5D454-C22B-FF3C-E2C9-43B0F17FB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46AC-A1A1-454B-9120-5436DFD81B0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7E821-7DD5-7BC5-31F6-CEE2739C5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03DF-C17B-4232-83C4-12573C4C8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C881-E14E-4EF3-A347-807406A56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06DC8-7D18-A339-8F0D-835053BE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2C99956-DED8-E9F9-F500-B55327347152}"/>
              </a:ext>
            </a:extLst>
          </p:cNvPr>
          <p:cNvSpPr/>
          <p:nvPr/>
        </p:nvSpPr>
        <p:spPr>
          <a:xfrm>
            <a:off x="3178628" y="1632526"/>
            <a:ext cx="7315201" cy="347472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58681-5392-9324-9275-2F6B22ADFCBA}"/>
              </a:ext>
            </a:extLst>
          </p:cNvPr>
          <p:cNvSpPr txBox="1"/>
          <p:nvPr/>
        </p:nvSpPr>
        <p:spPr>
          <a:xfrm>
            <a:off x="3178628" y="1291822"/>
            <a:ext cx="1963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Backend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A8525-EF89-3F14-3BEE-BCC650129C4E}"/>
              </a:ext>
            </a:extLst>
          </p:cNvPr>
          <p:cNvSpPr/>
          <p:nvPr/>
        </p:nvSpPr>
        <p:spPr>
          <a:xfrm>
            <a:off x="5287679" y="1858377"/>
            <a:ext cx="2553531" cy="884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S1 (Weather Service)</a:t>
            </a:r>
          </a:p>
          <a:p>
            <a:pPr algn="ctr"/>
            <a:endParaRPr lang="en-US" sz="600" dirty="0"/>
          </a:p>
          <a:p>
            <a:r>
              <a:rPr lang="en-US" sz="1200" dirty="0"/>
              <a:t>Serverless Function to get weather information from an external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314E6-2726-79D0-1568-112DEC71F9B0}"/>
              </a:ext>
            </a:extLst>
          </p:cNvPr>
          <p:cNvSpPr/>
          <p:nvPr/>
        </p:nvSpPr>
        <p:spPr>
          <a:xfrm>
            <a:off x="5287679" y="2911742"/>
            <a:ext cx="2553531" cy="884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S2 (</a:t>
            </a:r>
            <a:r>
              <a:rPr lang="en-US" sz="1600" dirty="0" err="1">
                <a:solidFill>
                  <a:srgbClr val="C00000"/>
                </a:solidFill>
              </a:rPr>
              <a:t>GenAI</a:t>
            </a:r>
            <a:r>
              <a:rPr lang="en-US" sz="1600" dirty="0">
                <a:solidFill>
                  <a:srgbClr val="C00000"/>
                </a:solidFill>
              </a:rPr>
              <a:t> Service)</a:t>
            </a:r>
          </a:p>
          <a:p>
            <a:pPr algn="ctr"/>
            <a:endParaRPr lang="en-US" sz="600" dirty="0"/>
          </a:p>
          <a:p>
            <a:r>
              <a:rPr lang="en-US" sz="1200" dirty="0"/>
              <a:t>Serverless Function or Container to get </a:t>
            </a:r>
            <a:r>
              <a:rPr lang="en-US" sz="1200" dirty="0" err="1"/>
              <a:t>GenAI</a:t>
            </a:r>
            <a:r>
              <a:rPr lang="en-US" sz="1200" dirty="0"/>
              <a:t> results from an external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8DABC3-9EF2-FB56-6E35-893B824B26C7}"/>
              </a:ext>
            </a:extLst>
          </p:cNvPr>
          <p:cNvSpPr/>
          <p:nvPr/>
        </p:nvSpPr>
        <p:spPr>
          <a:xfrm>
            <a:off x="8578199" y="2025921"/>
            <a:ext cx="1557318" cy="5486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External Weather API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605F0A-AB0B-B55D-F540-A6AA9A4D295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841210" y="2300241"/>
            <a:ext cx="736989" cy="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8C0D6F3-8510-85A0-CA3F-7B0DA9AC61DB}"/>
              </a:ext>
            </a:extLst>
          </p:cNvPr>
          <p:cNvSpPr txBox="1"/>
          <p:nvPr/>
        </p:nvSpPr>
        <p:spPr>
          <a:xfrm>
            <a:off x="4279879" y="1992464"/>
            <a:ext cx="5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1DD64A3-35F0-6C45-819F-DF6C08D953FA}"/>
              </a:ext>
            </a:extLst>
          </p:cNvPr>
          <p:cNvSpPr/>
          <p:nvPr/>
        </p:nvSpPr>
        <p:spPr>
          <a:xfrm>
            <a:off x="5287679" y="3965107"/>
            <a:ext cx="2553531" cy="884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S3 (CRUD Service)</a:t>
            </a:r>
          </a:p>
          <a:p>
            <a:pPr algn="ctr"/>
            <a:endParaRPr lang="en-US" sz="600" dirty="0"/>
          </a:p>
          <a:p>
            <a:r>
              <a:rPr lang="en-US" sz="1200" dirty="0"/>
              <a:t>Container to CRUD </a:t>
            </a:r>
            <a:r>
              <a:rPr lang="en-US" sz="1200" dirty="0" err="1"/>
              <a:t>GenAI</a:t>
            </a:r>
            <a:r>
              <a:rPr lang="en-US" sz="1200" dirty="0"/>
              <a:t> prompts and results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06B0A89-86E5-8061-851A-F60BD147B3D1}"/>
              </a:ext>
            </a:extLst>
          </p:cNvPr>
          <p:cNvSpPr/>
          <p:nvPr/>
        </p:nvSpPr>
        <p:spPr>
          <a:xfrm>
            <a:off x="8578199" y="3078110"/>
            <a:ext cx="1557318" cy="5486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External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err="1">
                <a:solidFill>
                  <a:srgbClr val="C00000"/>
                </a:solidFill>
              </a:rPr>
              <a:t>GenAI</a:t>
            </a:r>
            <a:r>
              <a:rPr lang="en-US" sz="1600" dirty="0">
                <a:solidFill>
                  <a:srgbClr val="C00000"/>
                </a:solidFill>
              </a:rPr>
              <a:t>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A879CE2-6480-D85D-EE51-A1EFD525456A}"/>
              </a:ext>
            </a:extLst>
          </p:cNvPr>
          <p:cNvSpPr/>
          <p:nvPr/>
        </p:nvSpPr>
        <p:spPr>
          <a:xfrm>
            <a:off x="8578191" y="3964797"/>
            <a:ext cx="1557323" cy="3657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NoSQL Database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D438DD-BC40-A70C-23B1-D89680C67FE2}"/>
              </a:ext>
            </a:extLst>
          </p:cNvPr>
          <p:cNvCxnSpPr>
            <a:cxnSpLocks/>
            <a:stCxn id="10" idx="3"/>
            <a:endCxn id="70" idx="1"/>
          </p:cNvCxnSpPr>
          <p:nvPr/>
        </p:nvCxnSpPr>
        <p:spPr>
          <a:xfrm flipV="1">
            <a:off x="7841210" y="3352430"/>
            <a:ext cx="736989" cy="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4A79D05-DB49-88AB-6CF4-76B039D85F07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7841207" y="4147677"/>
            <a:ext cx="73698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7121CF6-E9CF-A5FF-0C32-B10E0D9FBF1C}"/>
              </a:ext>
            </a:extLst>
          </p:cNvPr>
          <p:cNvSpPr txBox="1"/>
          <p:nvPr/>
        </p:nvSpPr>
        <p:spPr>
          <a:xfrm>
            <a:off x="4279878" y="3041704"/>
            <a:ext cx="5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547C3D-EFA2-2F2F-6155-528294B961CC}"/>
              </a:ext>
            </a:extLst>
          </p:cNvPr>
          <p:cNvSpPr txBox="1"/>
          <p:nvPr/>
        </p:nvSpPr>
        <p:spPr>
          <a:xfrm>
            <a:off x="4035914" y="4101217"/>
            <a:ext cx="1106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REST / CRUD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690138-16CA-A0F9-0AD6-FCBB8E976C2C}"/>
              </a:ext>
            </a:extLst>
          </p:cNvPr>
          <p:cNvSpPr txBox="1"/>
          <p:nvPr/>
        </p:nvSpPr>
        <p:spPr>
          <a:xfrm>
            <a:off x="7907374" y="4270777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CRUD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289BA1-F32C-8E8F-6F45-153191FF03B1}"/>
              </a:ext>
            </a:extLst>
          </p:cNvPr>
          <p:cNvSpPr/>
          <p:nvPr/>
        </p:nvSpPr>
        <p:spPr>
          <a:xfrm>
            <a:off x="8578196" y="4483729"/>
            <a:ext cx="1557318" cy="3657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Object Storage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C29EA0-413B-58F1-80B0-4688180C93F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7841206" y="4665284"/>
            <a:ext cx="736990" cy="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81026A0-423D-FDF9-3FAC-ED5FDA8AA5E5}"/>
              </a:ext>
            </a:extLst>
          </p:cNvPr>
          <p:cNvSpPr/>
          <p:nvPr/>
        </p:nvSpPr>
        <p:spPr>
          <a:xfrm>
            <a:off x="1143818" y="2713738"/>
            <a:ext cx="1463040" cy="128039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43" name="Picture 2" descr="Vector Browser Icon 442546 Vector Art at Vecteezy">
            <a:extLst>
              <a:ext uri="{FF2B5EF4-FFF2-40B4-BE49-F238E27FC236}">
                <a16:creationId xmlns:a16="http://schemas.microsoft.com/office/drawing/2014/main" id="{A6196AB4-1B3D-EF1C-C9C5-1CE11C54D6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0" t="17348" r="12256" b="17276"/>
          <a:stretch/>
        </p:blipFill>
        <p:spPr bwMode="auto">
          <a:xfrm>
            <a:off x="1390807" y="2938200"/>
            <a:ext cx="969063" cy="83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57">
            <a:extLst>
              <a:ext uri="{FF2B5EF4-FFF2-40B4-BE49-F238E27FC236}">
                <a16:creationId xmlns:a16="http://schemas.microsoft.com/office/drawing/2014/main" id="{55CF44A4-F77F-BB58-EAB6-B046CAEE4E4A}"/>
              </a:ext>
            </a:extLst>
          </p:cNvPr>
          <p:cNvCxnSpPr>
            <a:cxnSpLocks/>
          </p:cNvCxnSpPr>
          <p:nvPr/>
        </p:nvCxnSpPr>
        <p:spPr>
          <a:xfrm>
            <a:off x="2596896" y="3653179"/>
            <a:ext cx="2690783" cy="754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81">
            <a:extLst>
              <a:ext uri="{FF2B5EF4-FFF2-40B4-BE49-F238E27FC236}">
                <a16:creationId xmlns:a16="http://schemas.microsoft.com/office/drawing/2014/main" id="{1F6866F5-B3BB-6F00-7430-B49C9CF3230A}"/>
              </a:ext>
            </a:extLst>
          </p:cNvPr>
          <p:cNvCxnSpPr>
            <a:cxnSpLocks/>
          </p:cNvCxnSpPr>
          <p:nvPr/>
        </p:nvCxnSpPr>
        <p:spPr>
          <a:xfrm flipV="1">
            <a:off x="2596896" y="2300568"/>
            <a:ext cx="2690783" cy="74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93A25A1-F0D9-1C2E-CBB3-8CB18ACC7AC2}"/>
              </a:ext>
            </a:extLst>
          </p:cNvPr>
          <p:cNvCxnSpPr>
            <a:cxnSpLocks/>
          </p:cNvCxnSpPr>
          <p:nvPr/>
        </p:nvCxnSpPr>
        <p:spPr>
          <a:xfrm>
            <a:off x="2596896" y="3353931"/>
            <a:ext cx="269078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447D1D-9269-0B34-70E6-7E97F122EF6C}"/>
              </a:ext>
            </a:extLst>
          </p:cNvPr>
          <p:cNvSpPr txBox="1"/>
          <p:nvPr/>
        </p:nvSpPr>
        <p:spPr>
          <a:xfrm>
            <a:off x="1402003" y="2375184"/>
            <a:ext cx="94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44441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3F681-1531-4D3A-55FE-9DAEBA801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310F2E-7B7E-07BB-6443-8C3209974CED}"/>
              </a:ext>
            </a:extLst>
          </p:cNvPr>
          <p:cNvSpPr/>
          <p:nvPr/>
        </p:nvSpPr>
        <p:spPr>
          <a:xfrm>
            <a:off x="3178628" y="1632527"/>
            <a:ext cx="7315201" cy="347472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1C636B-94FA-B5C8-0DA2-8FB656C4E6AE}"/>
              </a:ext>
            </a:extLst>
          </p:cNvPr>
          <p:cNvSpPr txBox="1"/>
          <p:nvPr/>
        </p:nvSpPr>
        <p:spPr>
          <a:xfrm>
            <a:off x="3178628" y="1291822"/>
            <a:ext cx="1963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Backend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53F3D5-72E9-DCF7-189D-13A00036CD11}"/>
              </a:ext>
            </a:extLst>
          </p:cNvPr>
          <p:cNvSpPr txBox="1"/>
          <p:nvPr/>
        </p:nvSpPr>
        <p:spPr>
          <a:xfrm>
            <a:off x="4300135" y="1992464"/>
            <a:ext cx="5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67535F6-56B3-A47F-2A5D-865382E2EFE4}"/>
              </a:ext>
            </a:extLst>
          </p:cNvPr>
          <p:cNvSpPr txBox="1"/>
          <p:nvPr/>
        </p:nvSpPr>
        <p:spPr>
          <a:xfrm>
            <a:off x="4300134" y="3041704"/>
            <a:ext cx="5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4AFAF-7FAB-9DEF-C146-0691C8D24080}"/>
              </a:ext>
            </a:extLst>
          </p:cNvPr>
          <p:cNvSpPr txBox="1"/>
          <p:nvPr/>
        </p:nvSpPr>
        <p:spPr>
          <a:xfrm>
            <a:off x="4158918" y="4418311"/>
            <a:ext cx="82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GraphQL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A31DD0-D305-6B26-C83B-9C235C036BD2}"/>
              </a:ext>
            </a:extLst>
          </p:cNvPr>
          <p:cNvSpPr txBox="1"/>
          <p:nvPr/>
        </p:nvSpPr>
        <p:spPr>
          <a:xfrm>
            <a:off x="4178080" y="2332436"/>
            <a:ext cx="82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GraphQL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0522A-B511-35EE-7726-796D1C83BCD7}"/>
              </a:ext>
            </a:extLst>
          </p:cNvPr>
          <p:cNvSpPr txBox="1"/>
          <p:nvPr/>
        </p:nvSpPr>
        <p:spPr>
          <a:xfrm>
            <a:off x="4154611" y="3356084"/>
            <a:ext cx="828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GraphQL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76072-2813-CDB2-B38D-77CFE46DED9E}"/>
              </a:ext>
            </a:extLst>
          </p:cNvPr>
          <p:cNvSpPr txBox="1"/>
          <p:nvPr/>
        </p:nvSpPr>
        <p:spPr>
          <a:xfrm>
            <a:off x="4055640" y="4112234"/>
            <a:ext cx="1106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REST / CRUD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66FCE-F52D-D24D-A0C6-3C9BD1020E2D}"/>
              </a:ext>
            </a:extLst>
          </p:cNvPr>
          <p:cNvSpPr/>
          <p:nvPr/>
        </p:nvSpPr>
        <p:spPr>
          <a:xfrm>
            <a:off x="1143818" y="2713738"/>
            <a:ext cx="1463040" cy="128039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18" name="Picture 2" descr="Vector Browser Icon 442546 Vector Art at Vecteezy">
            <a:extLst>
              <a:ext uri="{FF2B5EF4-FFF2-40B4-BE49-F238E27FC236}">
                <a16:creationId xmlns:a16="http://schemas.microsoft.com/office/drawing/2014/main" id="{91D5B025-CABC-B397-473F-9157296E6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0" t="17348" r="12256" b="17276"/>
          <a:stretch/>
        </p:blipFill>
        <p:spPr bwMode="auto">
          <a:xfrm>
            <a:off x="1390807" y="2938200"/>
            <a:ext cx="969063" cy="83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7AC811-06B2-1D07-9AF1-480163287621}"/>
              </a:ext>
            </a:extLst>
          </p:cNvPr>
          <p:cNvSpPr/>
          <p:nvPr/>
        </p:nvSpPr>
        <p:spPr>
          <a:xfrm>
            <a:off x="5287679" y="1858377"/>
            <a:ext cx="2553531" cy="884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S1 (Weather Service)</a:t>
            </a:r>
          </a:p>
          <a:p>
            <a:pPr algn="ctr"/>
            <a:endParaRPr lang="en-US" sz="600" dirty="0"/>
          </a:p>
          <a:p>
            <a:r>
              <a:rPr lang="en-US" sz="1200" dirty="0"/>
              <a:t>Serverless Function to get weather information from an external API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237B3-3368-B796-84B6-1F747D613418}"/>
              </a:ext>
            </a:extLst>
          </p:cNvPr>
          <p:cNvSpPr/>
          <p:nvPr/>
        </p:nvSpPr>
        <p:spPr>
          <a:xfrm>
            <a:off x="5287679" y="2911742"/>
            <a:ext cx="2553531" cy="884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S2 (</a:t>
            </a:r>
            <a:r>
              <a:rPr lang="en-US" sz="1600" dirty="0" err="1">
                <a:solidFill>
                  <a:srgbClr val="C00000"/>
                </a:solidFill>
              </a:rPr>
              <a:t>GenAI</a:t>
            </a:r>
            <a:r>
              <a:rPr lang="en-US" sz="1600" dirty="0">
                <a:solidFill>
                  <a:srgbClr val="C00000"/>
                </a:solidFill>
              </a:rPr>
              <a:t> Service)</a:t>
            </a:r>
          </a:p>
          <a:p>
            <a:pPr algn="ctr"/>
            <a:endParaRPr lang="en-US" sz="600" dirty="0"/>
          </a:p>
          <a:p>
            <a:r>
              <a:rPr lang="en-US" sz="1200" dirty="0"/>
              <a:t>Serverless Function or Container to get </a:t>
            </a:r>
            <a:r>
              <a:rPr lang="en-US" sz="1200" dirty="0" err="1"/>
              <a:t>GenAI</a:t>
            </a:r>
            <a:r>
              <a:rPr lang="en-US" sz="1200" dirty="0"/>
              <a:t> results from an external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737EFC-7223-FC7B-61C5-773A918D64A1}"/>
              </a:ext>
            </a:extLst>
          </p:cNvPr>
          <p:cNvSpPr/>
          <p:nvPr/>
        </p:nvSpPr>
        <p:spPr>
          <a:xfrm>
            <a:off x="8578199" y="2025921"/>
            <a:ext cx="1557318" cy="5486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External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Weather API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0D7ABF-07CE-3EA2-900E-6D22225D7F4E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7841210" y="2300241"/>
            <a:ext cx="736989" cy="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52F45-C44E-34E5-5B8A-60E4175ECE97}"/>
              </a:ext>
            </a:extLst>
          </p:cNvPr>
          <p:cNvSpPr/>
          <p:nvPr/>
        </p:nvSpPr>
        <p:spPr>
          <a:xfrm>
            <a:off x="5287679" y="3965107"/>
            <a:ext cx="2553531" cy="884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S3 (CRUD Service)</a:t>
            </a:r>
          </a:p>
          <a:p>
            <a:pPr algn="ctr"/>
            <a:endParaRPr lang="en-US" sz="600" dirty="0"/>
          </a:p>
          <a:p>
            <a:r>
              <a:rPr lang="en-US" sz="1200" dirty="0"/>
              <a:t>Container to CRUD </a:t>
            </a:r>
            <a:r>
              <a:rPr lang="en-US" sz="1200" dirty="0" err="1"/>
              <a:t>GenAI</a:t>
            </a:r>
            <a:r>
              <a:rPr lang="en-US" sz="1200" dirty="0"/>
              <a:t> prompts and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C27DC-6704-31AF-C959-7996EBE30EB6}"/>
              </a:ext>
            </a:extLst>
          </p:cNvPr>
          <p:cNvSpPr/>
          <p:nvPr/>
        </p:nvSpPr>
        <p:spPr>
          <a:xfrm>
            <a:off x="8578199" y="3078110"/>
            <a:ext cx="1557318" cy="5486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External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err="1">
                <a:solidFill>
                  <a:srgbClr val="C00000"/>
                </a:solidFill>
              </a:rPr>
              <a:t>GenAI</a:t>
            </a:r>
            <a:r>
              <a:rPr lang="en-US" sz="1600" dirty="0">
                <a:solidFill>
                  <a:srgbClr val="C00000"/>
                </a:solidFill>
              </a:rPr>
              <a:t>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02CF67-9AE1-EAC7-D5BC-6B61C4EBED75}"/>
              </a:ext>
            </a:extLst>
          </p:cNvPr>
          <p:cNvSpPr/>
          <p:nvPr/>
        </p:nvSpPr>
        <p:spPr>
          <a:xfrm>
            <a:off x="8578191" y="3964797"/>
            <a:ext cx="1557323" cy="3657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NoSQL Database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C6CB61-2105-D31D-6B04-4F269E7DC619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7841210" y="3352430"/>
            <a:ext cx="736989" cy="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F6118-25B8-2731-0E80-6A17E403AC3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841207" y="4147677"/>
            <a:ext cx="73698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D40B460-1A80-2875-81C7-B8D5D6E1B5A8}"/>
              </a:ext>
            </a:extLst>
          </p:cNvPr>
          <p:cNvSpPr txBox="1"/>
          <p:nvPr/>
        </p:nvSpPr>
        <p:spPr>
          <a:xfrm>
            <a:off x="7907374" y="4270777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CRUD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0A8B30-A0AC-7B9F-7753-B566343D9805}"/>
              </a:ext>
            </a:extLst>
          </p:cNvPr>
          <p:cNvSpPr/>
          <p:nvPr/>
        </p:nvSpPr>
        <p:spPr>
          <a:xfrm>
            <a:off x="8578196" y="4483729"/>
            <a:ext cx="1557318" cy="3657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Object Storage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BD5972-6C2F-D8CD-AC21-E08871423301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841206" y="4665284"/>
            <a:ext cx="736990" cy="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57">
            <a:extLst>
              <a:ext uri="{FF2B5EF4-FFF2-40B4-BE49-F238E27FC236}">
                <a16:creationId xmlns:a16="http://schemas.microsoft.com/office/drawing/2014/main" id="{DF1A6FA5-01DC-B65E-92C8-A2481D92FE76}"/>
              </a:ext>
            </a:extLst>
          </p:cNvPr>
          <p:cNvCxnSpPr>
            <a:cxnSpLocks/>
          </p:cNvCxnSpPr>
          <p:nvPr/>
        </p:nvCxnSpPr>
        <p:spPr>
          <a:xfrm>
            <a:off x="2596896" y="3653179"/>
            <a:ext cx="2690783" cy="7541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81">
            <a:extLst>
              <a:ext uri="{FF2B5EF4-FFF2-40B4-BE49-F238E27FC236}">
                <a16:creationId xmlns:a16="http://schemas.microsoft.com/office/drawing/2014/main" id="{1E94D059-69C3-453F-5A3A-D8DD0A767096}"/>
              </a:ext>
            </a:extLst>
          </p:cNvPr>
          <p:cNvCxnSpPr>
            <a:cxnSpLocks/>
          </p:cNvCxnSpPr>
          <p:nvPr/>
        </p:nvCxnSpPr>
        <p:spPr>
          <a:xfrm flipV="1">
            <a:off x="2596896" y="2300568"/>
            <a:ext cx="2690783" cy="74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90E07C-A6A1-5219-6890-258700E094BB}"/>
              </a:ext>
            </a:extLst>
          </p:cNvPr>
          <p:cNvCxnSpPr>
            <a:cxnSpLocks/>
          </p:cNvCxnSpPr>
          <p:nvPr/>
        </p:nvCxnSpPr>
        <p:spPr>
          <a:xfrm>
            <a:off x="2596896" y="3353931"/>
            <a:ext cx="269078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C1BCD1-4CCE-2E04-39B0-268996B61C72}"/>
              </a:ext>
            </a:extLst>
          </p:cNvPr>
          <p:cNvSpPr txBox="1"/>
          <p:nvPr/>
        </p:nvSpPr>
        <p:spPr>
          <a:xfrm>
            <a:off x="1402003" y="2375184"/>
            <a:ext cx="94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130162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8A5C8-C4AC-B64E-2EDB-C4C7B9CB6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5730DC0-8B18-163C-FDD4-87C92411DB5A}"/>
              </a:ext>
            </a:extLst>
          </p:cNvPr>
          <p:cNvSpPr/>
          <p:nvPr/>
        </p:nvSpPr>
        <p:spPr>
          <a:xfrm>
            <a:off x="3327094" y="1632526"/>
            <a:ext cx="7166735" cy="347472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08ED3-B6D4-A0C1-85D0-4BAC57F02824}"/>
              </a:ext>
            </a:extLst>
          </p:cNvPr>
          <p:cNvSpPr txBox="1"/>
          <p:nvPr/>
        </p:nvSpPr>
        <p:spPr>
          <a:xfrm>
            <a:off x="3297911" y="1279462"/>
            <a:ext cx="1963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Backend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0180B-59DD-D217-BD4D-C7FEBD5B6B79}"/>
              </a:ext>
            </a:extLst>
          </p:cNvPr>
          <p:cNvSpPr/>
          <p:nvPr/>
        </p:nvSpPr>
        <p:spPr>
          <a:xfrm>
            <a:off x="5287679" y="1858377"/>
            <a:ext cx="2553531" cy="884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S1 (Weather Service)</a:t>
            </a:r>
          </a:p>
          <a:p>
            <a:pPr algn="ctr"/>
            <a:endParaRPr lang="en-US" sz="600" dirty="0"/>
          </a:p>
          <a:p>
            <a:r>
              <a:rPr lang="en-US" sz="1200" dirty="0"/>
              <a:t>Serverless Function to get weather information from an external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CE77F-8E02-CF46-892F-0C54184160F8}"/>
              </a:ext>
            </a:extLst>
          </p:cNvPr>
          <p:cNvSpPr/>
          <p:nvPr/>
        </p:nvSpPr>
        <p:spPr>
          <a:xfrm>
            <a:off x="5287679" y="2911742"/>
            <a:ext cx="2553531" cy="884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S2 (</a:t>
            </a:r>
            <a:r>
              <a:rPr lang="en-US" sz="1600" dirty="0" err="1">
                <a:solidFill>
                  <a:srgbClr val="C00000"/>
                </a:solidFill>
              </a:rPr>
              <a:t>GenAI</a:t>
            </a:r>
            <a:r>
              <a:rPr lang="en-US" sz="1600" dirty="0">
                <a:solidFill>
                  <a:srgbClr val="C00000"/>
                </a:solidFill>
              </a:rPr>
              <a:t> Service)</a:t>
            </a:r>
          </a:p>
          <a:p>
            <a:pPr algn="ctr"/>
            <a:endParaRPr lang="en-US" sz="600" dirty="0"/>
          </a:p>
          <a:p>
            <a:r>
              <a:rPr lang="en-US" sz="1200" dirty="0"/>
              <a:t>Serverless Function or Container to get </a:t>
            </a:r>
            <a:r>
              <a:rPr lang="en-US" sz="1200" dirty="0" err="1"/>
              <a:t>GenAI</a:t>
            </a:r>
            <a:r>
              <a:rPr lang="en-US" sz="1200" dirty="0"/>
              <a:t> results from an external API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90D12-6621-89C2-41A5-583759364968}"/>
              </a:ext>
            </a:extLst>
          </p:cNvPr>
          <p:cNvSpPr/>
          <p:nvPr/>
        </p:nvSpPr>
        <p:spPr>
          <a:xfrm>
            <a:off x="8578199" y="2025921"/>
            <a:ext cx="1557318" cy="5486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External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Weather API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18BAD7-B197-685D-CFAE-0269C33556A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7841210" y="2300241"/>
            <a:ext cx="736989" cy="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128A8C-0AF0-14E6-7B69-AF78EE0A5329}"/>
              </a:ext>
            </a:extLst>
          </p:cNvPr>
          <p:cNvSpPr txBox="1"/>
          <p:nvPr/>
        </p:nvSpPr>
        <p:spPr>
          <a:xfrm>
            <a:off x="4391844" y="2036630"/>
            <a:ext cx="48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87432A-6475-1365-C457-CF6BF6E03347}"/>
              </a:ext>
            </a:extLst>
          </p:cNvPr>
          <p:cNvSpPr/>
          <p:nvPr/>
        </p:nvSpPr>
        <p:spPr>
          <a:xfrm>
            <a:off x="5287679" y="3965107"/>
            <a:ext cx="2553531" cy="8843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S3 (CRUD Service)</a:t>
            </a:r>
          </a:p>
          <a:p>
            <a:pPr algn="ctr"/>
            <a:endParaRPr lang="en-US" sz="600" dirty="0"/>
          </a:p>
          <a:p>
            <a:r>
              <a:rPr lang="en-US" sz="1200" dirty="0"/>
              <a:t>Container to CRUD </a:t>
            </a:r>
            <a:r>
              <a:rPr lang="en-US" sz="1200" dirty="0" err="1"/>
              <a:t>GenAI</a:t>
            </a:r>
            <a:r>
              <a:rPr lang="en-US" sz="1200" dirty="0"/>
              <a:t> prompts and results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1A93C6-AFA3-8551-84EB-6C5FA66A7DE7}"/>
              </a:ext>
            </a:extLst>
          </p:cNvPr>
          <p:cNvSpPr/>
          <p:nvPr/>
        </p:nvSpPr>
        <p:spPr>
          <a:xfrm>
            <a:off x="8578199" y="3078110"/>
            <a:ext cx="1557318" cy="54864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External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 err="1">
                <a:solidFill>
                  <a:srgbClr val="C00000"/>
                </a:solidFill>
              </a:rPr>
              <a:t>GenAI</a:t>
            </a:r>
            <a:r>
              <a:rPr lang="en-US" sz="1600" dirty="0">
                <a:solidFill>
                  <a:srgbClr val="C00000"/>
                </a:solidFill>
              </a:rPr>
              <a:t> API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A9EA22-DF36-5889-C53E-C67AE7E596A9}"/>
              </a:ext>
            </a:extLst>
          </p:cNvPr>
          <p:cNvSpPr/>
          <p:nvPr/>
        </p:nvSpPr>
        <p:spPr>
          <a:xfrm>
            <a:off x="8578191" y="3964797"/>
            <a:ext cx="1557323" cy="3657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NoSQL Database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77D7A2-C556-5EB6-047A-733BD79571A4}"/>
              </a:ext>
            </a:extLst>
          </p:cNvPr>
          <p:cNvCxnSpPr>
            <a:cxnSpLocks/>
            <a:stCxn id="10" idx="3"/>
            <a:endCxn id="70" idx="1"/>
          </p:cNvCxnSpPr>
          <p:nvPr/>
        </p:nvCxnSpPr>
        <p:spPr>
          <a:xfrm flipV="1">
            <a:off x="7841210" y="3352430"/>
            <a:ext cx="736989" cy="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6830619-5D00-A3DD-BFBC-15E14144076E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7841207" y="4147677"/>
            <a:ext cx="736984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132F58-D701-9A33-7701-8BF34341AB9C}"/>
              </a:ext>
            </a:extLst>
          </p:cNvPr>
          <p:cNvSpPr txBox="1"/>
          <p:nvPr/>
        </p:nvSpPr>
        <p:spPr>
          <a:xfrm>
            <a:off x="4391844" y="4407298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CRUD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917843-186C-5FC8-A2AA-92B45CD34A70}"/>
              </a:ext>
            </a:extLst>
          </p:cNvPr>
          <p:cNvSpPr txBox="1"/>
          <p:nvPr/>
        </p:nvSpPr>
        <p:spPr>
          <a:xfrm>
            <a:off x="7907374" y="4251906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CRUD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BF3F8D-72C0-1917-0098-1D630064F243}"/>
              </a:ext>
            </a:extLst>
          </p:cNvPr>
          <p:cNvSpPr/>
          <p:nvPr/>
        </p:nvSpPr>
        <p:spPr>
          <a:xfrm>
            <a:off x="8578196" y="4483729"/>
            <a:ext cx="1557318" cy="36576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Object Storage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D64345-2184-0CD9-DAEA-8F872B91BC84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7841206" y="4665284"/>
            <a:ext cx="736990" cy="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8973F27-50CC-470C-9CD9-0CD8951918FE}"/>
              </a:ext>
            </a:extLst>
          </p:cNvPr>
          <p:cNvSpPr/>
          <p:nvPr/>
        </p:nvSpPr>
        <p:spPr>
          <a:xfrm>
            <a:off x="1143818" y="2713738"/>
            <a:ext cx="1463040" cy="1280390"/>
          </a:xfrm>
          <a:prstGeom prst="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43" name="Picture 2" descr="Vector Browser Icon 442546 Vector Art at Vecteezy">
            <a:extLst>
              <a:ext uri="{FF2B5EF4-FFF2-40B4-BE49-F238E27FC236}">
                <a16:creationId xmlns:a16="http://schemas.microsoft.com/office/drawing/2014/main" id="{27DB8EEF-D6CB-25C9-7226-7E29643070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10" t="17348" r="12256" b="17276"/>
          <a:stretch/>
        </p:blipFill>
        <p:spPr bwMode="auto">
          <a:xfrm>
            <a:off x="1390807" y="2938200"/>
            <a:ext cx="969063" cy="83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57">
            <a:extLst>
              <a:ext uri="{FF2B5EF4-FFF2-40B4-BE49-F238E27FC236}">
                <a16:creationId xmlns:a16="http://schemas.microsoft.com/office/drawing/2014/main" id="{1AD73202-F9F6-A142-9334-9F876C9B9432}"/>
              </a:ext>
            </a:extLst>
          </p:cNvPr>
          <p:cNvCxnSpPr>
            <a:cxnSpLocks/>
            <a:stCxn id="3" idx="2"/>
            <a:endCxn id="40" idx="1"/>
          </p:cNvCxnSpPr>
          <p:nvPr/>
        </p:nvCxnSpPr>
        <p:spPr>
          <a:xfrm rot="16200000" flipH="1">
            <a:off x="4467458" y="3587076"/>
            <a:ext cx="413169" cy="1227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81">
            <a:extLst>
              <a:ext uri="{FF2B5EF4-FFF2-40B4-BE49-F238E27FC236}">
                <a16:creationId xmlns:a16="http://schemas.microsoft.com/office/drawing/2014/main" id="{EEDAD192-79BC-AB1B-47EC-35F95597EF98}"/>
              </a:ext>
            </a:extLst>
          </p:cNvPr>
          <p:cNvCxnSpPr>
            <a:cxnSpLocks/>
            <a:stCxn id="3" idx="0"/>
            <a:endCxn id="9" idx="1"/>
          </p:cNvCxnSpPr>
          <p:nvPr/>
        </p:nvCxnSpPr>
        <p:spPr>
          <a:xfrm rot="5400000" flipH="1" flipV="1">
            <a:off x="4468497" y="1892477"/>
            <a:ext cx="411091" cy="1227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8BA2DE-C029-B95E-D2D0-E5082FD785DF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4516468" y="3352894"/>
            <a:ext cx="771211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A509E9B-12E3-13A9-1434-AE3F185C43FF}"/>
              </a:ext>
            </a:extLst>
          </p:cNvPr>
          <p:cNvSpPr/>
          <p:nvPr/>
        </p:nvSpPr>
        <p:spPr>
          <a:xfrm>
            <a:off x="3604342" y="2711659"/>
            <a:ext cx="912126" cy="128247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API Gateway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CB305E-6CEB-6548-4300-135DF7FE5B45}"/>
              </a:ext>
            </a:extLst>
          </p:cNvPr>
          <p:cNvCxnSpPr>
            <a:cxnSpLocks/>
            <a:stCxn id="41" idx="3"/>
            <a:endCxn id="3" idx="1"/>
          </p:cNvCxnSpPr>
          <p:nvPr/>
        </p:nvCxnSpPr>
        <p:spPr>
          <a:xfrm flipV="1">
            <a:off x="2606858" y="3352894"/>
            <a:ext cx="997484" cy="1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6BA1C8-B049-D2AC-2E37-91E53A6BA879}"/>
              </a:ext>
            </a:extLst>
          </p:cNvPr>
          <p:cNvSpPr txBox="1"/>
          <p:nvPr/>
        </p:nvSpPr>
        <p:spPr>
          <a:xfrm>
            <a:off x="2728989" y="3071925"/>
            <a:ext cx="537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C9232-E4EE-5666-6784-7E838F019DF7}"/>
              </a:ext>
            </a:extLst>
          </p:cNvPr>
          <p:cNvSpPr txBox="1"/>
          <p:nvPr/>
        </p:nvSpPr>
        <p:spPr>
          <a:xfrm>
            <a:off x="1402003" y="2375184"/>
            <a:ext cx="946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Frontend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652FD-C23E-A29D-0C8F-07EFA057C3F8}"/>
              </a:ext>
            </a:extLst>
          </p:cNvPr>
          <p:cNvSpPr txBox="1"/>
          <p:nvPr/>
        </p:nvSpPr>
        <p:spPr>
          <a:xfrm>
            <a:off x="4427711" y="4147677"/>
            <a:ext cx="48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D26623-1973-E266-904A-83BA1E552DFB}"/>
              </a:ext>
            </a:extLst>
          </p:cNvPr>
          <p:cNvSpPr txBox="1"/>
          <p:nvPr/>
        </p:nvSpPr>
        <p:spPr>
          <a:xfrm>
            <a:off x="4635212" y="3079717"/>
            <a:ext cx="486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2702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199</Words>
  <Application>Microsoft Office PowerPoint</Application>
  <PresentationFormat>Widescreen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Al-Mohsin</dc:creator>
  <cp:lastModifiedBy>Mohammad Abdullah Ali Almohsin</cp:lastModifiedBy>
  <cp:revision>22</cp:revision>
  <dcterms:created xsi:type="dcterms:W3CDTF">2024-11-06T15:13:41Z</dcterms:created>
  <dcterms:modified xsi:type="dcterms:W3CDTF">2025-04-09T13:47:25Z</dcterms:modified>
</cp:coreProperties>
</file>