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77143-41D8-46B8-8FB3-355FA89C2CE4}" type="datetimeFigureOut">
              <a:rPr lang="it-IT" smtClean="0"/>
              <a:t>03/10/2024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B4BB-FCA4-430D-A57E-DA1D6AEFEE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761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77143-41D8-46B8-8FB3-355FA89C2CE4}" type="datetimeFigureOut">
              <a:rPr lang="it-IT" smtClean="0"/>
              <a:t>03/10/2024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B4BB-FCA4-430D-A57E-DA1D6AEFEE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1341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77143-41D8-46B8-8FB3-355FA89C2CE4}" type="datetimeFigureOut">
              <a:rPr lang="it-IT" smtClean="0"/>
              <a:t>03/10/2024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B4BB-FCA4-430D-A57E-DA1D6AEFEE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5340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77143-41D8-46B8-8FB3-355FA89C2CE4}" type="datetimeFigureOut">
              <a:rPr lang="it-IT" smtClean="0"/>
              <a:t>03/10/2024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B4BB-FCA4-430D-A57E-DA1D6AEFEE4B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7399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77143-41D8-46B8-8FB3-355FA89C2CE4}" type="datetimeFigureOut">
              <a:rPr lang="it-IT" smtClean="0"/>
              <a:t>03/10/2024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B4BB-FCA4-430D-A57E-DA1D6AEFEE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4017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77143-41D8-46B8-8FB3-355FA89C2CE4}" type="datetimeFigureOut">
              <a:rPr lang="it-IT" smtClean="0"/>
              <a:t>03/10/2024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B4BB-FCA4-430D-A57E-DA1D6AEFEE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9207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77143-41D8-46B8-8FB3-355FA89C2CE4}" type="datetimeFigureOut">
              <a:rPr lang="it-IT" smtClean="0"/>
              <a:t>03/10/2024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B4BB-FCA4-430D-A57E-DA1D6AEFEE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2586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77143-41D8-46B8-8FB3-355FA89C2CE4}" type="datetimeFigureOut">
              <a:rPr lang="it-IT" smtClean="0"/>
              <a:t>03/10/2024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B4BB-FCA4-430D-A57E-DA1D6AEFEE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2871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77143-41D8-46B8-8FB3-355FA89C2CE4}" type="datetimeFigureOut">
              <a:rPr lang="it-IT" smtClean="0"/>
              <a:t>03/10/2024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B4BB-FCA4-430D-A57E-DA1D6AEFEE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253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77143-41D8-46B8-8FB3-355FA89C2CE4}" type="datetimeFigureOut">
              <a:rPr lang="it-IT" smtClean="0"/>
              <a:t>03/10/2024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B4BB-FCA4-430D-A57E-DA1D6AEFEE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123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77143-41D8-46B8-8FB3-355FA89C2CE4}" type="datetimeFigureOut">
              <a:rPr lang="it-IT" smtClean="0"/>
              <a:t>03/10/2024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B4BB-FCA4-430D-A57E-DA1D6AEFEE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254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77143-41D8-46B8-8FB3-355FA89C2CE4}" type="datetimeFigureOut">
              <a:rPr lang="it-IT" smtClean="0"/>
              <a:t>03/10/2024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B4BB-FCA4-430D-A57E-DA1D6AEFEE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061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77143-41D8-46B8-8FB3-355FA89C2CE4}" type="datetimeFigureOut">
              <a:rPr lang="it-IT" smtClean="0"/>
              <a:t>03/10/2024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B4BB-FCA4-430D-A57E-DA1D6AEFEE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933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77143-41D8-46B8-8FB3-355FA89C2CE4}" type="datetimeFigureOut">
              <a:rPr lang="it-IT" smtClean="0"/>
              <a:t>03/10/2024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B4BB-FCA4-430D-A57E-DA1D6AEFEE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096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77143-41D8-46B8-8FB3-355FA89C2CE4}" type="datetimeFigureOut">
              <a:rPr lang="it-IT" smtClean="0"/>
              <a:t>03/10/2024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B4BB-FCA4-430D-A57E-DA1D6AEFEE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767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77143-41D8-46B8-8FB3-355FA89C2CE4}" type="datetimeFigureOut">
              <a:rPr lang="it-IT" smtClean="0"/>
              <a:t>03/10/2024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B4BB-FCA4-430D-A57E-DA1D6AEFEE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83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77143-41D8-46B8-8FB3-355FA89C2CE4}" type="datetimeFigureOut">
              <a:rPr lang="it-IT" smtClean="0"/>
              <a:t>03/10/2024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B4BB-FCA4-430D-A57E-DA1D6AEFEE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506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EA77143-41D8-46B8-8FB3-355FA89C2CE4}" type="datetimeFigureOut">
              <a:rPr lang="it-IT" smtClean="0"/>
              <a:t>03/10/2024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320B4BB-FCA4-430D-A57E-DA1D6AEFEE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871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1EAD0B-C82F-7F72-98AE-52A8C6AE2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SELECTION SORT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3D87E6B-B8EE-3971-99FA-052442966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5379" y="5735637"/>
            <a:ext cx="2785241" cy="507507"/>
          </a:xfrm>
        </p:spPr>
        <p:txBody>
          <a:bodyPr/>
          <a:lstStyle/>
          <a:p>
            <a:r>
              <a:rPr lang="it-IT" dirty="0"/>
              <a:t>Santamaria Lorenzo</a:t>
            </a:r>
          </a:p>
        </p:txBody>
      </p:sp>
    </p:spTree>
    <p:extLst>
      <p:ext uri="{BB962C8B-B14F-4D97-AF65-F5344CB8AC3E}">
        <p14:creationId xmlns:p14="http://schemas.microsoft.com/office/powerpoint/2010/main" val="130026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E0A5CE-F1FE-E47B-AA19-B1EE05B49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ALGORITMO DI ORDINAMENTO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52C222-C714-6D9A-9354-144E7D520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it-IT" dirty="0"/>
              <a:t>Input</a:t>
            </a:r>
          </a:p>
          <a:p>
            <a:pPr marL="36900" indent="0">
              <a:buNone/>
            </a:pPr>
            <a:r>
              <a:rPr lang="it-IT" dirty="0"/>
              <a:t>Output uguale </a:t>
            </a:r>
          </a:p>
          <a:p>
            <a:pPr marL="36900" indent="0">
              <a:buNone/>
            </a:pPr>
            <a:r>
              <a:rPr lang="it-IT" dirty="0"/>
              <a:t>ORDINAMENTO DIVERSO</a:t>
            </a:r>
          </a:p>
          <a:p>
            <a:pPr marL="36900" indent="0">
              <a:buNone/>
            </a:pPr>
            <a:endParaRPr lang="it-IT" dirty="0"/>
          </a:p>
          <a:p>
            <a:pPr marL="369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36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46E99-520C-BF55-CA42-79C19B5D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TIPI DI ALGORITMI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AA5FB1-2F19-462E-F51F-D7FDBD13A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BUBBLE SORT</a:t>
            </a:r>
          </a:p>
          <a:p>
            <a:r>
              <a:rPr lang="it-IT" dirty="0"/>
              <a:t>INSERTION SORT</a:t>
            </a:r>
          </a:p>
          <a:p>
            <a:r>
              <a:rPr lang="it-IT" dirty="0"/>
              <a:t>SELECTION SORT</a:t>
            </a:r>
          </a:p>
          <a:p>
            <a:pPr marL="369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5580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D273A9-83D4-5578-EC84-D805C246D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FA?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6F6563-8048-58C2-91E1-88CEB166B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98777"/>
          </a:xfrm>
        </p:spPr>
        <p:txBody>
          <a:bodyPr/>
          <a:lstStyle/>
          <a:p>
            <a:r>
              <a:rPr lang="it-IT" dirty="0"/>
              <a:t>Ecco i passi principali:</a:t>
            </a:r>
          </a:p>
          <a:p>
            <a:pPr>
              <a:buFont typeface="+mj-lt"/>
              <a:buAutoNum type="arabicPeriod"/>
            </a:pPr>
            <a:r>
              <a:rPr lang="it-IT" dirty="0"/>
              <a:t>Cerca il valore minimo nella lista.</a:t>
            </a:r>
          </a:p>
          <a:p>
            <a:pPr>
              <a:buFont typeface="+mj-lt"/>
              <a:buAutoNum type="arabicPeriod"/>
            </a:pPr>
            <a:r>
              <a:rPr lang="it-IT" dirty="0"/>
              <a:t>Scambia quel valore con il primo elemento della lista.</a:t>
            </a:r>
          </a:p>
          <a:p>
            <a:pPr>
              <a:buFont typeface="+mj-lt"/>
              <a:buAutoNum type="arabicPeriod"/>
            </a:pPr>
            <a:r>
              <a:rPr lang="it-IT" dirty="0"/>
              <a:t>Ripeti il processo per il resto della lista (ignorando le parti già ordinate).</a:t>
            </a:r>
          </a:p>
          <a:p>
            <a:r>
              <a:rPr lang="it-IT" dirty="0"/>
              <a:t>Il processo continua finché tutta la lista non è in ordine crescente.</a:t>
            </a:r>
          </a:p>
          <a:p>
            <a:pPr marL="36900" indent="0">
              <a:buNone/>
            </a:pPr>
            <a:endParaRPr lang="it-IT" dirty="0"/>
          </a:p>
          <a:p>
            <a:pPr marL="36900" indent="0">
              <a:buNone/>
            </a:pPr>
            <a:endParaRPr lang="it-IT" dirty="0"/>
          </a:p>
          <a:p>
            <a:pPr marL="36900" indent="0">
              <a:buNone/>
            </a:pP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8, 7, 9, 2, 3, 1, 5, 4, 6</a:t>
            </a:r>
          </a:p>
          <a:p>
            <a:pPr marL="36900" indent="0">
              <a:buNone/>
            </a:pPr>
            <a:endParaRPr lang="it-IT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42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Arde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92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Calisto MT</vt:lpstr>
      <vt:lpstr>Cascadia Mono</vt:lpstr>
      <vt:lpstr>Wingdings 2</vt:lpstr>
      <vt:lpstr>Ardesia</vt:lpstr>
      <vt:lpstr>SELECTION SORT</vt:lpstr>
      <vt:lpstr>ALGORITMO DI ORDINAMENTO </vt:lpstr>
      <vt:lpstr>TIPI DI ALGORITMI</vt:lpstr>
      <vt:lpstr>COSA FA?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Piero Santamaria</dc:creator>
  <cp:lastModifiedBy>Piero Santamaria</cp:lastModifiedBy>
  <cp:revision>2</cp:revision>
  <dcterms:created xsi:type="dcterms:W3CDTF">2024-10-02T14:40:42Z</dcterms:created>
  <dcterms:modified xsi:type="dcterms:W3CDTF">2024-10-03T16:56:34Z</dcterms:modified>
</cp:coreProperties>
</file>