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6"/>
    <p:sldMasterId id="2147483660" r:id="rId147"/>
  </p:sldMasterIdLst>
  <p:sldIdLst>
    <p:sldId id="256" r:id="rId148"/>
    <p:sldId id="257" r:id="rId149"/>
    <p:sldId id="258" r:id="rId150"/>
    <p:sldId id="259" r:id="rId151"/>
    <p:sldId id="260" r:id="rId152"/>
    <p:sldId id="261" r:id="rId153"/>
    <p:sldId id="262" r:id="rId1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33" autoAdjust="0"/>
  </p:normalViewPr>
  <p:slideViewPr>
    <p:cSldViewPr snapToGrid="0">
      <p:cViewPr varScale="1">
        <p:scale>
          <a:sx n="141" d="100"/>
          <a:sy n="141" d="100"/>
        </p:scale>
        <p:origin x="120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slide" Target="slides/slide7.xml"/><Relationship Id="rId159" Type="http://schemas.microsoft.com/office/2015/10/relationships/revisionInfo" Target="revisionInfo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slide" Target="slides/slide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3.xml"/><Relationship Id="rId155" Type="http://schemas.openxmlformats.org/officeDocument/2006/relationships/presProps" Target="pres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53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slide" Target="slides/slide1.xml"/><Relationship Id="rId151" Type="http://schemas.openxmlformats.org/officeDocument/2006/relationships/slide" Target="slides/slide4.xml"/><Relationship Id="rId156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slideMaster" Target="slideMasters/slideMaster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6.xml"/><Relationship Id="rId7" Type="http://schemas.openxmlformats.org/officeDocument/2006/relationships/slide" Target="../slides/slide3.xml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23.xml"/><Relationship Id="rId6" Type="http://schemas.openxmlformats.org/officeDocument/2006/relationships/slideMaster" Target="../slideMasters/slideMaster2.xml"/><Relationship Id="rId5" Type="http://schemas.openxmlformats.org/officeDocument/2006/relationships/customXml" Target="../../customXml/item82.xml"/><Relationship Id="rId4" Type="http://schemas.openxmlformats.org/officeDocument/2006/relationships/customXml" Target="../../customXml/item4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313CD-B209-4845-810A-0BCEE4AD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5035F8-B2B6-4292-9A0A-23C0A8394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B82659-D2A0-4BD9-8B94-490A53E3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2DA80-9EAA-4671-9C1D-54F57CFC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A8E00-50FD-4C73-B7DE-C889E633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1F640-3BC4-40F3-95E3-24C935E4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DBCD0-5951-41B2-9580-888011F96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A54C8-E483-402D-991F-7D50B69B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9F4719-42E4-4AFD-8740-C64E26C3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44270-3C2D-40B4-BCDB-D9A59B57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92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F6E16C-3059-4784-A172-8D024A201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0D1E4F-BC36-48DD-B3AE-7F5618F2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A4C1C-B78A-4325-B5CD-C09B1159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96F8B-7E4B-4276-B569-F474DF70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8096E-3B42-4258-ADCE-6F08B842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99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26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FD07D219-BF8C-4281-A7D9-1A510283EA1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0869202" y="119972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7" action="ppaction://hlinksldjump"/>
              </a:rPr>
              <a:t>Sign in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4" name="PageTitle">
            <a:extLst>
              <a:ext uri="{FF2B5EF4-FFF2-40B4-BE49-F238E27FC236}">
                <a16:creationId xmlns:a16="http://schemas.microsoft.com/office/drawing/2014/main" id="{C4C0A68E-7B04-4171-89D0-FC24ECB9292D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5" name="Application Title">
              <a:extLst>
                <a:ext uri="{FF2B5EF4-FFF2-40B4-BE49-F238E27FC236}">
                  <a16:creationId xmlns:a16="http://schemas.microsoft.com/office/drawing/2014/main" id="{4AECF438-DDCA-4960-968E-887A4D7DFB62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6" name="Page Title">
              <a:extLst>
                <a:ext uri="{FF2B5EF4-FFF2-40B4-BE49-F238E27FC236}">
                  <a16:creationId xmlns:a16="http://schemas.microsoft.com/office/drawing/2014/main" id="{93DA166B-5D9E-488C-BB29-0D9CEA5EBAF8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F7FE068-79C7-4157-8387-20E0C0CCE31E}"/>
              </a:ext>
            </a:extLst>
          </p:cNvPr>
          <p:cNvGrpSpPr/>
          <p:nvPr userDrawn="1"/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484A6EDD-155E-40DD-B2FA-E652DAB0E09B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D183E11D-C7F4-421F-B82B-0CD1EED07F51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F332241A-6B33-40D4-A277-C3B2D60D7465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2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55D6A-7355-423A-82DD-43F78BA5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46FE3-441A-4147-8B8E-F0B61B03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9E01F-6368-435C-8613-D692FC79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A39418-799D-4B5C-AC11-01FF7B67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BEB69-0636-49D4-AB86-6573AA25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607E1-A1A2-4760-A4D9-9FDF7307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2272CB-D42D-4C6E-BE62-97929A5F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1D8A1-D7A6-4193-BE23-DB998D71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89555-DC0C-45E1-BFCC-917CAA36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C56B40-10BC-4299-8F46-F4984C0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0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03B80-458C-49C0-9010-0FDE1628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7E676-49A7-43A5-AB9B-A93F3F895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1CB993-B791-4B99-B479-323164987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8EF206-A3C8-4D2B-B304-378C8CA2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132381-558B-456A-A785-57301C3F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C4F304-968A-47A5-A592-461C894A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44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A85E2-6D63-415B-A009-1E56206F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56BC6-FAA7-4B04-A2EB-BF9F5D90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E81DA7-C173-4909-B733-2485FFE1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F982E6-C897-4EED-8615-1E0CECC52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080024-D39B-49D4-8D79-CD7511661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D0709D-C5CD-4CB4-81B6-F22118E1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B58836-0257-4C01-AB78-98736F8D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6500CB-087D-40C2-ABC2-82F1E130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4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134BA-A43C-4738-B8C4-0FA46CE0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F46635-37B4-46E4-A570-29C6F3B7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CE28FE-1E68-4291-83A2-3FF67F6B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42FF7-C229-4CB6-8AD7-2FD656A1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54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FC5320-664A-4810-A909-D9E9C845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ED6D3A-7A06-444A-AD13-FDE914F4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F5B0A8-0A4E-4A71-8EE3-ABF838D1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7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D68D5-E95E-4DBC-8148-6235C3E3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E941B-2E80-47D0-BE08-99CF796D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CC24F8-C7E4-4EB7-B19C-7F7B9D853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A23097-22B9-45E7-BD88-123B86F1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762C5-151D-46B9-9BE3-127979D1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4C5FB-23BF-44F5-9DA2-9DC958DC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90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FB7B2-768E-492C-B3D9-CDF62E89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35033F-147C-49D7-AF8C-EFFD41355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77A10-E7C9-46CD-BAB9-CA07C217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E85378-47E6-4EC7-B0F9-CD7A35A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A942F-F428-458B-9857-E2DD679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E8C37-5FB6-4E8D-B1B2-EAA3E2C9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88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F2B3AD-B541-4A14-A762-E9339F14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AF790-BB65-460D-BB6C-6EF4DF86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F43DBF-B1F3-41C0-B075-1F35D6FB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DC55-5F90-49B6-AEA8-D179E4BBFD76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A79FD-564C-4021-83AB-ED4279BC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7B2147-0205-4596-89EB-97386BFE2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2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8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4.xml"/><Relationship Id="rId13" Type="http://schemas.openxmlformats.org/officeDocument/2006/relationships/slide" Target="slide3.xml"/><Relationship Id="rId3" Type="http://schemas.openxmlformats.org/officeDocument/2006/relationships/customXml" Target="../../customXml/item29.xml"/><Relationship Id="rId7" Type="http://schemas.openxmlformats.org/officeDocument/2006/relationships/customXml" Target="../../customXml/item65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87.xml"/><Relationship Id="rId11" Type="http://schemas.openxmlformats.org/officeDocument/2006/relationships/customXml" Target="../../customXml/item72.xml"/><Relationship Id="rId5" Type="http://schemas.openxmlformats.org/officeDocument/2006/relationships/customXml" Target="../../customXml/item66.xml"/><Relationship Id="rId10" Type="http://schemas.openxmlformats.org/officeDocument/2006/relationships/customXml" Target="../../customXml/item85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38.xml"/><Relationship Id="rId1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8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68.xml"/><Relationship Id="rId12" Type="http://schemas.openxmlformats.org/officeDocument/2006/relationships/customXml" Target="../../customXml/item48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9.xml"/><Relationship Id="rId5" Type="http://schemas.openxmlformats.org/officeDocument/2006/relationships/customXml" Target="../../customXml/item97.xml"/><Relationship Id="rId15" Type="http://schemas.openxmlformats.org/officeDocument/2006/relationships/slide" Target="slide3.xml"/><Relationship Id="rId10" Type="http://schemas.openxmlformats.org/officeDocument/2006/relationships/customXml" Target="../../customXml/item67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27.xml"/><Relationship Id="rId1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.xml"/><Relationship Id="rId13" Type="http://schemas.openxmlformats.org/officeDocument/2006/relationships/customXml" Target="../../customXml/item90.xml"/><Relationship Id="rId18" Type="http://schemas.openxmlformats.org/officeDocument/2006/relationships/customXml" Target="../../customXml/item33.xml"/><Relationship Id="rId26" Type="http://schemas.openxmlformats.org/officeDocument/2006/relationships/slide" Target="slide4.xml"/><Relationship Id="rId3" Type="http://schemas.openxmlformats.org/officeDocument/2006/relationships/customXml" Target="../../customXml/item78.xml"/><Relationship Id="rId21" Type="http://schemas.openxmlformats.org/officeDocument/2006/relationships/customXml" Target="../../customXml/item52.xml"/><Relationship Id="rId7" Type="http://schemas.openxmlformats.org/officeDocument/2006/relationships/customXml" Target="../../customXml/item31.xml"/><Relationship Id="rId12" Type="http://schemas.openxmlformats.org/officeDocument/2006/relationships/customXml" Target="../../customXml/item70.xml"/><Relationship Id="rId17" Type="http://schemas.openxmlformats.org/officeDocument/2006/relationships/customXml" Target="../../customXml/item91.xml"/><Relationship Id="rId25" Type="http://schemas.openxmlformats.org/officeDocument/2006/relationships/slide" Target="slide1.xml"/><Relationship Id="rId2" Type="http://schemas.openxmlformats.org/officeDocument/2006/relationships/customXml" Target="../../customXml/item49.xml"/><Relationship Id="rId16" Type="http://schemas.openxmlformats.org/officeDocument/2006/relationships/customXml" Target="../../customXml/item56.xml"/><Relationship Id="rId20" Type="http://schemas.openxmlformats.org/officeDocument/2006/relationships/customXml" Target="../../customXml/item15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100.xml"/><Relationship Id="rId24" Type="http://schemas.openxmlformats.org/officeDocument/2006/relationships/slide" Target="slide3.xml"/><Relationship Id="rId5" Type="http://schemas.openxmlformats.org/officeDocument/2006/relationships/customXml" Target="../../customXml/item95.xml"/><Relationship Id="rId15" Type="http://schemas.openxmlformats.org/officeDocument/2006/relationships/customXml" Target="../../customXml/item14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51.xml"/><Relationship Id="rId19" Type="http://schemas.openxmlformats.org/officeDocument/2006/relationships/customXml" Target="../../customXml/item71.xml"/><Relationship Id="rId4" Type="http://schemas.openxmlformats.org/officeDocument/2006/relationships/customXml" Target="../../customXml/item58.xml"/><Relationship Id="rId9" Type="http://schemas.openxmlformats.org/officeDocument/2006/relationships/customXml" Target="../../customXml/item13.xml"/><Relationship Id="rId14" Type="http://schemas.openxmlformats.org/officeDocument/2006/relationships/customXml" Target="../../customXml/item75.xml"/><Relationship Id="rId22" Type="http://schemas.openxmlformats.org/officeDocument/2006/relationships/customXml" Target="../../customXml/item7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59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79.xml"/><Relationship Id="rId5" Type="http://schemas.openxmlformats.org/officeDocument/2006/relationships/customXml" Target="../../customXml/item36.xml"/><Relationship Id="rId4" Type="http://schemas.openxmlformats.org/officeDocument/2006/relationships/customXml" Target="../../customXml/item92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93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37.xml"/><Relationship Id="rId5" Type="http://schemas.openxmlformats.org/officeDocument/2006/relationships/customXml" Target="../../customXml/item83.xml"/><Relationship Id="rId4" Type="http://schemas.openxmlformats.org/officeDocument/2006/relationships/customXml" Target="../../customXml/item44.xml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7.xml"/><Relationship Id="rId13" Type="http://schemas.openxmlformats.org/officeDocument/2006/relationships/customXml" Target="../../customXml/item119.xml"/><Relationship Id="rId18" Type="http://schemas.openxmlformats.org/officeDocument/2006/relationships/customXml" Target="../../customXml/item112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03.xml"/><Relationship Id="rId21" Type="http://schemas.openxmlformats.org/officeDocument/2006/relationships/customXml" Target="../../customXml/item108.xml"/><Relationship Id="rId7" Type="http://schemas.openxmlformats.org/officeDocument/2006/relationships/customXml" Target="../../customXml/item118.xml"/><Relationship Id="rId12" Type="http://schemas.openxmlformats.org/officeDocument/2006/relationships/customXml" Target="../../customXml/item107.xml"/><Relationship Id="rId17" Type="http://schemas.openxmlformats.org/officeDocument/2006/relationships/customXml" Target="../../customXml/item115.xml"/><Relationship Id="rId25" Type="http://schemas.openxmlformats.org/officeDocument/2006/relationships/slide" Target="slide7.xml"/><Relationship Id="rId2" Type="http://schemas.openxmlformats.org/officeDocument/2006/relationships/customXml" Target="../../customXml/item102.xml"/><Relationship Id="rId16" Type="http://schemas.openxmlformats.org/officeDocument/2006/relationships/customXml" Target="../../customXml/item111.xml"/><Relationship Id="rId20" Type="http://schemas.openxmlformats.org/officeDocument/2006/relationships/customXml" Target="../../customXml/item114.xml"/><Relationship Id="rId1" Type="http://schemas.openxmlformats.org/officeDocument/2006/relationships/customXml" Target="../../customXml/item101.xml"/><Relationship Id="rId6" Type="http://schemas.openxmlformats.org/officeDocument/2006/relationships/customXml" Target="../../customXml/item106.xml"/><Relationship Id="rId11" Type="http://schemas.openxmlformats.org/officeDocument/2006/relationships/customXml" Target="../../customXml/item143.xml"/><Relationship Id="rId24" Type="http://schemas.openxmlformats.org/officeDocument/2006/relationships/slide" Target="slide1.xml"/><Relationship Id="rId5" Type="http://schemas.openxmlformats.org/officeDocument/2006/relationships/customXml" Target="../../customXml/item105.xml"/><Relationship Id="rId15" Type="http://schemas.openxmlformats.org/officeDocument/2006/relationships/customXml" Target="../../customXml/item110.xml"/><Relationship Id="rId23" Type="http://schemas.openxmlformats.org/officeDocument/2006/relationships/slideLayout" Target="../slideLayouts/slideLayout2.xml"/><Relationship Id="rId28" Type="http://schemas.openxmlformats.org/officeDocument/2006/relationships/slide" Target="slide4.xml"/><Relationship Id="rId10" Type="http://schemas.openxmlformats.org/officeDocument/2006/relationships/customXml" Target="../../customXml/item142.xml"/><Relationship Id="rId19" Type="http://schemas.openxmlformats.org/officeDocument/2006/relationships/customXml" Target="../../customXml/item113.xml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120.xml"/><Relationship Id="rId14" Type="http://schemas.openxmlformats.org/officeDocument/2006/relationships/customXml" Target="../../customXml/item116.xml"/><Relationship Id="rId22" Type="http://schemas.openxmlformats.org/officeDocument/2006/relationships/customXml" Target="../../customXml/item109.xml"/><Relationship Id="rId27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7.xml"/><Relationship Id="rId13" Type="http://schemas.openxmlformats.org/officeDocument/2006/relationships/customXml" Target="../../customXml/item130.xml"/><Relationship Id="rId18" Type="http://schemas.openxmlformats.org/officeDocument/2006/relationships/customXml" Target="../../customXml/item138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23.xml"/><Relationship Id="rId21" Type="http://schemas.openxmlformats.org/officeDocument/2006/relationships/customXml" Target="../../customXml/item135.xml"/><Relationship Id="rId7" Type="http://schemas.openxmlformats.org/officeDocument/2006/relationships/customXml" Target="../../customXml/item128.xml"/><Relationship Id="rId12" Type="http://schemas.openxmlformats.org/officeDocument/2006/relationships/customXml" Target="../../customXml/item144.xml"/><Relationship Id="rId17" Type="http://schemas.openxmlformats.org/officeDocument/2006/relationships/customXml" Target="../../customXml/item137.xml"/><Relationship Id="rId25" Type="http://schemas.openxmlformats.org/officeDocument/2006/relationships/slide" Target="slide1.xml"/><Relationship Id="rId2" Type="http://schemas.openxmlformats.org/officeDocument/2006/relationships/customXml" Target="../../customXml/item122.xml"/><Relationship Id="rId16" Type="http://schemas.openxmlformats.org/officeDocument/2006/relationships/customXml" Target="../../customXml/item136.xml"/><Relationship Id="rId20" Type="http://schemas.openxmlformats.org/officeDocument/2006/relationships/customXml" Target="../../customXml/item134.xml"/><Relationship Id="rId29" Type="http://schemas.openxmlformats.org/officeDocument/2006/relationships/slide" Target="slide6.xml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126.xml"/><Relationship Id="rId11" Type="http://schemas.openxmlformats.org/officeDocument/2006/relationships/customXml" Target="../../customXml/item145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125.xml"/><Relationship Id="rId15" Type="http://schemas.openxmlformats.org/officeDocument/2006/relationships/customXml" Target="../../customXml/item139.xml"/><Relationship Id="rId23" Type="http://schemas.openxmlformats.org/officeDocument/2006/relationships/customXml" Target="../../customXml/item132.xml"/><Relationship Id="rId28" Type="http://schemas.openxmlformats.org/officeDocument/2006/relationships/slide" Target="slide4.xml"/><Relationship Id="rId10" Type="http://schemas.openxmlformats.org/officeDocument/2006/relationships/customXml" Target="../../customXml/item141.xml"/><Relationship Id="rId19" Type="http://schemas.openxmlformats.org/officeDocument/2006/relationships/customXml" Target="../../customXml/item133.xml"/><Relationship Id="rId4" Type="http://schemas.openxmlformats.org/officeDocument/2006/relationships/customXml" Target="../../customXml/item124.xml"/><Relationship Id="rId9" Type="http://schemas.openxmlformats.org/officeDocument/2006/relationships/customXml" Target="../../customXml/item129.xml"/><Relationship Id="rId14" Type="http://schemas.openxmlformats.org/officeDocument/2006/relationships/customXml" Target="../../customXml/item140.xml"/><Relationship Id="rId22" Type="http://schemas.openxmlformats.org/officeDocument/2006/relationships/customXml" Target="../../customXml/item131.xml"/><Relationship Id="rId27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B2C4A281-D527-4360-8FC8-0545471FF82C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69202" y="119972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13" action="ppaction://hlinksldjump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13" action="ppaction://hlinksldjump"/>
              </a:rPr>
              <a:t>Sign in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35" name="PageTitle">
            <a:extLst>
              <a:ext uri="{FF2B5EF4-FFF2-40B4-BE49-F238E27FC236}">
                <a16:creationId xmlns:a16="http://schemas.microsoft.com/office/drawing/2014/main" id="{6FDF769B-A7CC-453D-B244-76460256742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36" name="Application Title">
              <a:extLst>
                <a:ext uri="{FF2B5EF4-FFF2-40B4-BE49-F238E27FC236}">
                  <a16:creationId xmlns:a16="http://schemas.microsoft.com/office/drawing/2014/main" id="{FA3C980E-A125-40E0-92EF-2DA4445B5866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37" name="Page Title">
              <a:extLst>
                <a:ext uri="{FF2B5EF4-FFF2-40B4-BE49-F238E27FC236}">
                  <a16:creationId xmlns:a16="http://schemas.microsoft.com/office/drawing/2014/main" id="{20730B38-2341-4094-97BA-D3575CCAE47E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0B6208C-0E09-4E44-A7D1-869FCAECB13E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458942" y="1458282"/>
            <a:ext cx="3274111" cy="1181100"/>
            <a:chOff x="4061408" y="2621447"/>
            <a:chExt cx="3274111" cy="1181100"/>
          </a:xfrm>
        </p:grpSpPr>
        <p:sp useBgFill="1">
          <p:nvSpPr>
            <p:cNvPr id="44" name="Container">
              <a:extLst>
                <a:ext uri="{FF2B5EF4-FFF2-40B4-BE49-F238E27FC236}">
                  <a16:creationId xmlns:a16="http://schemas.microsoft.com/office/drawing/2014/main" id="{4B8B784C-FCAB-4797-9425-B315ECA71F40}"/>
                </a:ext>
              </a:extLst>
            </p:cNvPr>
            <p:cNvSpPr/>
            <p:nvPr/>
          </p:nvSpPr>
          <p:spPr>
            <a:xfrm>
              <a:off x="4061408" y="2621447"/>
              <a:ext cx="3274111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C9E37C0-B938-4E2E-B9E9-E490B4A8EFD7}"/>
                </a:ext>
              </a:extLst>
            </p:cNvPr>
            <p:cNvGrpSpPr/>
            <p:nvPr/>
          </p:nvGrpSpPr>
          <p:grpSpPr>
            <a:xfrm>
              <a:off x="4074160" y="2771281"/>
              <a:ext cx="3139439" cy="893732"/>
              <a:chOff x="4074160" y="2771281"/>
              <a:chExt cx="3139439" cy="8937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2C623064-26D0-402C-AB1E-D13013B4F03E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074160" y="2771281"/>
                <a:ext cx="474810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Mail</a:t>
                </a:r>
              </a:p>
            </p:txBody>
          </p:sp>
          <p:sp>
            <p:nvSpPr>
              <p:cNvPr id="48" name="Content">
                <a:extLst>
                  <a:ext uri="{FF2B5EF4-FFF2-40B4-BE49-F238E27FC236}">
                    <a16:creationId xmlns:a16="http://schemas.microsoft.com/office/drawing/2014/main" id="{48CDF58E-7892-484C-8888-ABC7E2802860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4074160" y="3107616"/>
                <a:ext cx="818429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Password</a:t>
                </a:r>
              </a:p>
            </p:txBody>
          </p:sp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6527E9AA-E83B-4C40-A50D-06484FAD9E3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4877128" y="2786941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your@mail.com</a:t>
                </a:r>
              </a:p>
            </p:txBody>
          </p:sp>
          <p:sp>
            <p:nvSpPr>
              <p:cNvPr id="50" name="Content">
                <a:extLst>
                  <a:ext uri="{FF2B5EF4-FFF2-40B4-BE49-F238E27FC236}">
                    <a16:creationId xmlns:a16="http://schemas.microsoft.com/office/drawing/2014/main" id="{66FD6644-6D7B-493F-8AB6-E2DFFFFDB129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4877127" y="3095732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 password</a:t>
                </a:r>
              </a:p>
            </p:txBody>
          </p:sp>
          <p:sp>
            <p:nvSpPr>
              <p:cNvPr id="51" name="Content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7804F05-D8B6-4267-8C5C-5A82BF0DBD15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6107006" y="3436413"/>
                <a:ext cx="1106592" cy="228600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Sign in</a:t>
                </a:r>
              </a:p>
            </p:txBody>
          </p:sp>
        </p:grp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3301564-9DB0-4CBD-AB78-024F19F75606}"/>
              </a:ext>
            </a:extLst>
          </p:cNvPr>
          <p:cNvGrpSpPr/>
          <p:nvPr/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39D0D19F-CD41-48A6-8065-23181CE82C42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186932C1-2B17-42E2-8746-791460C52F71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CA91A0D-A2B2-44CD-9A5B-BAC550E05F6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6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10911" y="206150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F27EB5D-C895-4A00-A693-3270047C0D1E}"/>
              </a:ext>
            </a:extLst>
          </p:cNvPr>
          <p:cNvGrpSpPr/>
          <p:nvPr/>
        </p:nvGrpSpPr>
        <p:grpSpPr>
          <a:xfrm>
            <a:off x="4458942" y="1278527"/>
            <a:ext cx="3274111" cy="1660058"/>
            <a:chOff x="4061408" y="2621446"/>
            <a:chExt cx="3274111" cy="1660058"/>
          </a:xfrm>
        </p:grpSpPr>
        <p:sp useBgFill="1">
          <p:nvSpPr>
            <p:cNvPr id="10" name="Container">
              <a:extLst>
                <a:ext uri="{FF2B5EF4-FFF2-40B4-BE49-F238E27FC236}">
                  <a16:creationId xmlns:a16="http://schemas.microsoft.com/office/drawing/2014/main" id="{DFBEBA00-569A-43C8-9260-FB8ED570532B}"/>
                </a:ext>
              </a:extLst>
            </p:cNvPr>
            <p:cNvSpPr/>
            <p:nvPr/>
          </p:nvSpPr>
          <p:spPr>
            <a:xfrm>
              <a:off x="4061408" y="2621446"/>
              <a:ext cx="3274111" cy="1660058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D23DA61-C581-4FA5-B2FC-D46615307D08}"/>
                </a:ext>
              </a:extLst>
            </p:cNvPr>
            <p:cNvGrpSpPr/>
            <p:nvPr/>
          </p:nvGrpSpPr>
          <p:grpSpPr>
            <a:xfrm>
              <a:off x="4074160" y="2771281"/>
              <a:ext cx="3139439" cy="914405"/>
              <a:chOff x="4074160" y="2771281"/>
              <a:chExt cx="3139439" cy="914405"/>
            </a:xfrm>
          </p:grpSpPr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9145031B-07AF-49AD-A313-0616CAE0DD4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4074160" y="2771281"/>
                <a:ext cx="474810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Mail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2B222D00-5A18-44B7-A528-9C6755585DD0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074160" y="3107616"/>
                <a:ext cx="818429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Password</a:t>
                </a:r>
              </a:p>
            </p:txBody>
          </p:sp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FBF932AD-F1C5-48AF-96CB-D378E6048750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4877128" y="2786941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your@mail.com</a:t>
                </a:r>
              </a:p>
            </p:txBody>
          </p:sp>
          <p:sp>
            <p:nvSpPr>
              <p:cNvPr id="15" name="Content">
                <a:extLst>
                  <a:ext uri="{FF2B5EF4-FFF2-40B4-BE49-F238E27FC236}">
                    <a16:creationId xmlns:a16="http://schemas.microsoft.com/office/drawing/2014/main" id="{9E25C3B6-9704-42F4-9A86-A436FD86823D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4877127" y="3095732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 password</a:t>
                </a:r>
              </a:p>
            </p:txBody>
          </p:sp>
          <p:sp>
            <p:nvSpPr>
              <p:cNvPr id="16" name="Content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A2045CC-101C-497F-959B-62F6707B0842}"/>
                  </a:ext>
                </a:extLst>
              </p:cNvPr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6107006" y="3457086"/>
                <a:ext cx="1106592" cy="228600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Sign in</a:t>
                </a: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12563F1-CD3A-4000-AD83-83C5DECEB5F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61EB1168-14D5-40B2-9878-3B00A72B2C73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050DDEC7-F34A-4C52-8ECE-231B4E3D13D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AFFC8966-705E-473D-8F74-2DF93A0A2512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22" name="Content">
            <a:extLst>
              <a:ext uri="{FF2B5EF4-FFF2-40B4-BE49-F238E27FC236}">
                <a16:creationId xmlns:a16="http://schemas.microsoft.com/office/drawing/2014/main" id="{C39628D8-415C-48BD-880E-000F024EB27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506575" y="2398658"/>
            <a:ext cx="3104557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username was not valid. Did you wanted to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  <a:hlinkClick r:id="rId15" action="ppaction://hlinksldjump"/>
              </a:rPr>
              <a:t>register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3604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10911" y="206150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Sign in 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FF8C7DC7-84E1-4939-AE06-902DACB9A224}"/>
              </a:ext>
            </a:extLst>
          </p:cNvPr>
          <p:cNvGrpSpPr/>
          <p:nvPr/>
        </p:nvGrpSpPr>
        <p:grpSpPr>
          <a:xfrm>
            <a:off x="3246579" y="824780"/>
            <a:ext cx="5709138" cy="2872154"/>
            <a:chOff x="2645508" y="1840523"/>
            <a:chExt cx="5709138" cy="2872154"/>
          </a:xfrm>
        </p:grpSpPr>
        <p:grpSp>
          <p:nvGrpSpPr>
            <p:cNvPr id="21" name="Group">
              <a:extLst>
                <a:ext uri="{FF2B5EF4-FFF2-40B4-BE49-F238E27FC236}">
                  <a16:creationId xmlns:a16="http://schemas.microsoft.com/office/drawing/2014/main" id="{08C14614-F7BD-4CD5-9E2D-AFB33A479A1F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2645508" y="1840523"/>
              <a:ext cx="5709138" cy="2872154"/>
              <a:chOff x="3168650" y="2493364"/>
              <a:chExt cx="2616200" cy="1253136"/>
            </a:xfrm>
          </p:grpSpPr>
          <p:sp useBgFill="1">
            <p:nvSpPr>
              <p:cNvPr id="23" name="Container">
                <a:extLst>
                  <a:ext uri="{FF2B5EF4-FFF2-40B4-BE49-F238E27FC236}">
                    <a16:creationId xmlns:a16="http://schemas.microsoft.com/office/drawing/2014/main" id="{03B1B6A9-2517-482E-B306-A58667E3814E}"/>
                  </a:ext>
                </a:extLst>
              </p:cNvPr>
              <p:cNvSpPr/>
              <p:nvPr/>
            </p:nvSpPr>
            <p:spPr>
              <a:xfrm>
                <a:off x="3168650" y="2565400"/>
                <a:ext cx="2616200" cy="1181100"/>
              </a:xfrm>
              <a:prstGeom prst="roundRect">
                <a:avLst>
                  <a:gd name="adj" fmla="val 4524"/>
                </a:avLst>
              </a:prstGeom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 useBgFill="1">
            <p:nvSpPr>
              <p:cNvPr id="24" name="Content">
                <a:extLst>
                  <a:ext uri="{FF2B5EF4-FFF2-40B4-BE49-F238E27FC236}">
                    <a16:creationId xmlns:a16="http://schemas.microsoft.com/office/drawing/2014/main" id="{5DB21EF5-278F-48F6-AFD0-0CB7986A06A3}"/>
                  </a:ext>
                </a:extLst>
              </p:cNvPr>
              <p:cNvSpPr txBox="1"/>
              <p:nvPr/>
            </p:nvSpPr>
            <p:spPr>
              <a:xfrm>
                <a:off x="3337773" y="2493364"/>
                <a:ext cx="760245" cy="13043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Sign in a new account</a:t>
                </a:r>
              </a:p>
            </p:txBody>
          </p:sp>
        </p:grp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34C9F91A-4EE0-4F88-AA1B-13AEBBBB5F47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796355" y="2155079"/>
              <a:ext cx="81233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mail</a:t>
              </a: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0700749-1151-41E7-8A45-D3F3FDF37BA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796355" y="2432077"/>
              <a:ext cx="9053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name</a:t>
              </a: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55AB7559-59E3-4376-BEC9-A4288FFA23A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6355" y="2709075"/>
              <a:ext cx="104432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birth</a:t>
              </a: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23EB78B4-9272-4DD8-A448-C6D9AB626C1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809082" y="2984957"/>
              <a:ext cx="81875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plan</a:t>
              </a:r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D3AC41DE-ECDA-45F0-B31E-2FC3A4EBAFA2}"/>
                </a:ext>
              </a:extLst>
            </p:cNvPr>
            <p:cNvCxnSpPr/>
            <p:nvPr/>
          </p:nvCxnSpPr>
          <p:spPr>
            <a:xfrm>
              <a:off x="3014573" y="3568011"/>
              <a:ext cx="50196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5DA77ADD-691E-45B3-BFFB-AFA9C6C9C58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2790264" y="3731301"/>
              <a:ext cx="818429" cy="20984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7BCB2420-52F5-4725-85C2-AECAABCD3949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809082" y="4034614"/>
              <a:ext cx="1070806" cy="20984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Confirmation</a:t>
              </a:r>
            </a:p>
          </p:txBody>
        </p:sp>
        <p:grpSp>
          <p:nvGrpSpPr>
            <p:cNvPr id="42" name="RadioButtonSelected">
              <a:extLst>
                <a:ext uri="{FF2B5EF4-FFF2-40B4-BE49-F238E27FC236}">
                  <a16:creationId xmlns:a16="http://schemas.microsoft.com/office/drawing/2014/main" id="{1CC724CF-F407-4C12-9790-A35FF02D9F14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919416" y="2993850"/>
              <a:ext cx="498855" cy="230832"/>
              <a:chOff x="4356895" y="3334651"/>
              <a:chExt cx="498855" cy="230832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41BEC6AF-9BD5-4168-8C4C-B18A6103733A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498855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Free</a:t>
                </a:r>
              </a:p>
            </p:txBody>
          </p:sp>
          <p:grpSp>
            <p:nvGrpSpPr>
              <p:cNvPr id="44" name="Group 3">
                <a:extLst>
                  <a:ext uri="{FF2B5EF4-FFF2-40B4-BE49-F238E27FC236}">
                    <a16:creationId xmlns:a16="http://schemas.microsoft.com/office/drawing/2014/main" id="{22E9709B-9EEB-43C6-8740-077153DF6142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45" name="Circle">
                  <a:extLst>
                    <a:ext uri="{FF2B5EF4-FFF2-40B4-BE49-F238E27FC236}">
                      <a16:creationId xmlns:a16="http://schemas.microsoft.com/office/drawing/2014/main" id="{AC54587F-B878-4C9D-9570-BECB750D8DA7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InnerCircle">
                  <a:extLst>
                    <a:ext uri="{FF2B5EF4-FFF2-40B4-BE49-F238E27FC236}">
                      <a16:creationId xmlns:a16="http://schemas.microsoft.com/office/drawing/2014/main" id="{BB88CDCA-0AB9-406C-81F8-F11C4E751BC2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7" name="RadioButtonSelected">
              <a:extLst>
                <a:ext uri="{FF2B5EF4-FFF2-40B4-BE49-F238E27FC236}">
                  <a16:creationId xmlns:a16="http://schemas.microsoft.com/office/drawing/2014/main" id="{76FF27EE-88B2-4711-8022-611CF6307FB2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919415" y="3270346"/>
              <a:ext cx="1895071" cy="230832"/>
              <a:chOff x="4356895" y="3334651"/>
              <a:chExt cx="1895071" cy="230832"/>
            </a:xfrm>
          </p:grpSpPr>
          <p:sp>
            <p:nvSpPr>
              <p:cNvPr id="48" name="Content">
                <a:extLst>
                  <a:ext uri="{FF2B5EF4-FFF2-40B4-BE49-F238E27FC236}">
                    <a16:creationId xmlns:a16="http://schemas.microsoft.com/office/drawing/2014/main" id="{1D734894-E8DC-4675-B894-EE4AD0DB0869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1895071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Premium – </a:t>
                </a:r>
                <a:r>
                  <a:rPr lang="en-US" sz="1200" dirty="0">
                    <a:solidFill>
                      <a:srgbClr val="0070C0"/>
                    </a:solidFill>
                    <a:latin typeface="Segoe UI" pitchFamily="34" charset="0"/>
                    <a:cs typeface="Segoe UI" pitchFamily="34" charset="0"/>
                  </a:rPr>
                  <a:t>10% discount</a:t>
                </a:r>
              </a:p>
            </p:txBody>
          </p:sp>
          <p:grpSp>
            <p:nvGrpSpPr>
              <p:cNvPr id="49" name="Group 3">
                <a:extLst>
                  <a:ext uri="{FF2B5EF4-FFF2-40B4-BE49-F238E27FC236}">
                    <a16:creationId xmlns:a16="http://schemas.microsoft.com/office/drawing/2014/main" id="{703782A0-FF34-4B13-A7BA-19466A5CFA94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50" name="Circle">
                  <a:extLst>
                    <a:ext uri="{FF2B5EF4-FFF2-40B4-BE49-F238E27FC236}">
                      <a16:creationId xmlns:a16="http://schemas.microsoft.com/office/drawing/2014/main" id="{2A95B3DA-CD97-4CBB-B2BF-A0B60FB36895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nnerCircle">
                  <a:extLst>
                    <a:ext uri="{FF2B5EF4-FFF2-40B4-BE49-F238E27FC236}">
                      <a16:creationId xmlns:a16="http://schemas.microsoft.com/office/drawing/2014/main" id="{3EE587BF-584A-41FE-9B5B-C5F225F5C89D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8C2BFFA-DD98-4836-9998-066190DDCEAB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3919415" y="2157677"/>
              <a:ext cx="41148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your@mail.com</a:t>
              </a: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C52E77B0-6D3F-4AA0-ABA1-A3C1B5BF7464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3919415" y="2434309"/>
              <a:ext cx="19812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First name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8BA2AAC1-F8D3-4F7D-8D65-69D437AD0D43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6053015" y="2439261"/>
              <a:ext cx="19812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Last name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B9FD2EB0-A85F-4B33-86A3-088B659AF24A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3924135" y="2724528"/>
              <a:ext cx="197648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28/09/1986</a:t>
              </a:r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A57E9B2E-C292-436E-B2EB-6B96FFFAFFE6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3919415" y="3731301"/>
              <a:ext cx="41148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your@mail.com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ED89E446-9A0D-4BBF-A82C-EB7B9345189A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3919415" y="4015861"/>
              <a:ext cx="41148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your@mail.com</a:t>
              </a:r>
            </a:p>
          </p:txBody>
        </p:sp>
        <p:sp>
          <p:nvSpPr>
            <p:cNvPr id="58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BD2AFD96-DC06-4E87-86FA-196B349D66EC}"/>
                </a:ext>
              </a:extLst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7043615" y="4351569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Register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F85D86C-611B-4BCE-9802-48A7674A126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6696" y="4480491"/>
            <a:ext cx="10038608" cy="3185489"/>
            <a:chOff x="1076696" y="3341713"/>
            <a:chExt cx="10038608" cy="3185489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BC2E2589-D2F7-43DB-9957-9DD4CF137C15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2F0B9EBF-9E04-41A2-B48C-2FD535A880A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C39A45C6-827D-4D62-8526-175E1F9D79C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8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67924401"/>
              </p:ext>
            </p:extLst>
          </p:nvPr>
        </p:nvGraphicFramePr>
        <p:xfrm>
          <a:off x="254000" y="1673127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16/11/2017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CCI Colmar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Colmar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  <a:hlinkClick r:id="rId9" action="ppaction://hlinksldjump"/>
                        </a:rPr>
                        <a:t>Cancel booking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310688543"/>
              </p:ext>
            </p:extLst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9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535843301"/>
              </p:ext>
            </p:extLst>
          </p:nvPr>
        </p:nvGraphicFramePr>
        <p:xfrm>
          <a:off x="254000" y="1673127"/>
          <a:ext cx="11740414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915388926"/>
              </p:ext>
            </p:extLst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  <a:hlinkClick r:id="rId9" action="ppaction://hlinksldjump"/>
                        </a:rPr>
                        <a:t>Book again…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6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254000" y="1673127"/>
          <a:ext cx="11740414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/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D9C18D9-AB24-43DA-A6F4-4E0652C52D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reeform 132">
            <a:extLst>
              <a:ext uri="{FF2B5EF4-FFF2-40B4-BE49-F238E27FC236}">
                <a16:creationId xmlns:a16="http://schemas.microsoft.com/office/drawing/2014/main" id="{B3DBEB07-3C81-4618-B6E9-45A2236C5E82}"/>
              </a:ext>
            </a:extLst>
          </p:cNvPr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5903921" y="3954842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38746A1-E456-4602-960F-E22B96428522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3966159" y="1476682"/>
            <a:ext cx="4316095" cy="3904635"/>
            <a:chOff x="3937952" y="1859471"/>
            <a:chExt cx="4316095" cy="3904635"/>
          </a:xfrm>
        </p:grpSpPr>
        <p:grpSp>
          <p:nvGrpSpPr>
            <p:cNvPr id="11" name="DialogBox">
              <a:extLst>
                <a:ext uri="{FF2B5EF4-FFF2-40B4-BE49-F238E27FC236}">
                  <a16:creationId xmlns:a16="http://schemas.microsoft.com/office/drawing/2014/main" id="{BAB79F08-9B85-49B4-A3EB-563020EF455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937952" y="1859471"/>
              <a:ext cx="4316095" cy="3904635"/>
              <a:chOff x="2894330" y="2786062"/>
              <a:chExt cx="4316095" cy="3138488"/>
            </a:xfrm>
          </p:grpSpPr>
          <p:grpSp>
            <p:nvGrpSpPr>
              <p:cNvPr id="12" name="Group 2">
                <a:extLst>
                  <a:ext uri="{FF2B5EF4-FFF2-40B4-BE49-F238E27FC236}">
                    <a16:creationId xmlns:a16="http://schemas.microsoft.com/office/drawing/2014/main" id="{16C329BB-CE72-4A30-B2AD-13928576E2DC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16" name="Content">
                  <a:extLst>
                    <a:ext uri="{FF2B5EF4-FFF2-40B4-BE49-F238E27FC236}">
                      <a16:creationId xmlns:a16="http://schemas.microsoft.com/office/drawing/2014/main" id="{97FE3AAA-D3F3-4499-808C-5BD6519AA695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200" kern="0" dirty="0">
                      <a:solidFill>
                        <a:srgbClr val="FFFFFF"/>
                      </a:solidFill>
                      <a:latin typeface="Segoe UI"/>
                    </a:rPr>
                    <a:t>Book again</a:t>
                  </a:r>
                </a:p>
              </p:txBody>
            </p:sp>
            <p:sp>
              <p:nvSpPr>
                <p:cNvPr id="17" name="InnerArea">
                  <a:extLst>
                    <a:ext uri="{FF2B5EF4-FFF2-40B4-BE49-F238E27FC236}">
                      <a16:creationId xmlns:a16="http://schemas.microsoft.com/office/drawing/2014/main" id="{4086868C-6053-408A-A38C-1B8BE80E1582}"/>
                    </a:ext>
                  </a:extLst>
                </p:cNvPr>
                <p:cNvSpPr/>
                <p:nvPr/>
              </p:nvSpPr>
              <p:spPr>
                <a:xfrm>
                  <a:off x="2222671" y="806374"/>
                  <a:ext cx="4198168" cy="27632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Minimize - Maximize - Close">
                <a:extLst>
                  <a:ext uri="{FF2B5EF4-FFF2-40B4-BE49-F238E27FC236}">
                    <a16:creationId xmlns:a16="http://schemas.microsoft.com/office/drawing/2014/main" id="{08DA5BD9-E02E-44FE-81A6-EF3FB0704B90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14" name="X2">
                  <a:extLst>
                    <a:ext uri="{FF2B5EF4-FFF2-40B4-BE49-F238E27FC236}">
                      <a16:creationId xmlns:a16="http://schemas.microsoft.com/office/drawing/2014/main" id="{C1B28306-5079-4719-B5A0-FF999B797A04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5" name="X1">
                  <a:extLst>
                    <a:ext uri="{FF2B5EF4-FFF2-40B4-BE49-F238E27FC236}">
                      <a16:creationId xmlns:a16="http://schemas.microsoft.com/office/drawing/2014/main" id="{B1DE4444-1677-46B9-91D0-D977C2AB5CF6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12EB9F6-2145-4952-8B28-8E42C33D4E23}"/>
                </a:ext>
              </a:extLst>
            </p:cNvPr>
            <p:cNvGrpSpPr/>
            <p:nvPr/>
          </p:nvGrpSpPr>
          <p:grpSpPr>
            <a:xfrm>
              <a:off x="3999033" y="2256196"/>
              <a:ext cx="3477155" cy="2968492"/>
              <a:chOff x="3999033" y="2256196"/>
              <a:chExt cx="3477155" cy="2968492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9EE85238-BC2A-4407-85FC-DC6CD5C5875D}"/>
                  </a:ext>
                </a:extLst>
              </p:cNvPr>
              <p:cNvGrpSpPr/>
              <p:nvPr/>
            </p:nvGrpSpPr>
            <p:grpSpPr>
              <a:xfrm>
                <a:off x="3999033" y="2256196"/>
                <a:ext cx="3477155" cy="975032"/>
                <a:chOff x="3999033" y="2217815"/>
                <a:chExt cx="3477155" cy="975032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888ABE80-E078-4782-B5D7-DD564FE1E7D5}"/>
                    </a:ext>
                  </a:extLst>
                </p:cNvPr>
                <p:cNvGrpSpPr/>
                <p:nvPr/>
              </p:nvGrpSpPr>
              <p:grpSpPr>
                <a:xfrm>
                  <a:off x="3999033" y="2217815"/>
                  <a:ext cx="2096967" cy="283464"/>
                  <a:chOff x="3999033" y="2217815"/>
                  <a:chExt cx="2096967" cy="283464"/>
                </a:xfrm>
              </p:grpSpPr>
              <p:sp>
                <p:nvSpPr>
                  <p:cNvPr id="18" name="Content">
                    <a:extLst>
                      <a:ext uri="{FF2B5EF4-FFF2-40B4-BE49-F238E27FC236}">
                        <a16:creationId xmlns:a16="http://schemas.microsoft.com/office/drawing/2014/main" id="{093C0AC3-2BD4-454A-988F-25D3E60AD1C0}"/>
                      </a:ext>
                    </a:extLst>
                  </p:cNvPr>
                  <p:cNvSpPr txBox="1"/>
                  <p:nvPr>
                    <p:custDataLst>
                      <p:custData r:id="rId21"/>
                    </p:custDataLst>
                  </p:nvPr>
                </p:nvSpPr>
                <p:spPr>
                  <a:xfrm>
                    <a:off x="3999033" y="2244131"/>
                    <a:ext cx="582211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When</a:t>
                    </a:r>
                  </a:p>
                </p:txBody>
              </p:sp>
              <p:sp>
                <p:nvSpPr>
                  <p:cNvPr id="19" name="Content">
                    <a:hlinkClick r:id="rId25" action="ppaction://hlinksldjump"/>
                    <a:extLst>
                      <a:ext uri="{FF2B5EF4-FFF2-40B4-BE49-F238E27FC236}">
                        <a16:creationId xmlns:a16="http://schemas.microsoft.com/office/drawing/2014/main" id="{5D5AA8F1-C3DE-496C-99D4-E54182A3BFC0}"/>
                      </a:ext>
                    </a:extLst>
                  </p:cNvPr>
                  <p:cNvSpPr/>
                  <p:nvPr>
                    <p:custDataLst>
                      <p:custData r:id="rId22"/>
                    </p:custDataLst>
                  </p:nvPr>
                </p:nvSpPr>
                <p:spPr>
                  <a:xfrm>
                    <a:off x="4824979" y="2217815"/>
                    <a:ext cx="1271021" cy="28346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FFFFFF">
                        <a:lumMod val="7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r>
                      <a:rPr lang="en-US" sz="11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19/11/2017</a:t>
                    </a:r>
                    <a:endParaRPr lang="en-US" sz="11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22ED9DA-F544-430D-962E-660A7206E677}"/>
                    </a:ext>
                  </a:extLst>
                </p:cNvPr>
                <p:cNvGrpSpPr/>
                <p:nvPr/>
              </p:nvGrpSpPr>
              <p:grpSpPr>
                <a:xfrm>
                  <a:off x="3999033" y="2932789"/>
                  <a:ext cx="3477155" cy="260058"/>
                  <a:chOff x="3999033" y="2932789"/>
                  <a:chExt cx="3477155" cy="260058"/>
                </a:xfrm>
              </p:grpSpPr>
              <p:sp>
                <p:nvSpPr>
                  <p:cNvPr id="24" name="Content">
                    <a:extLst>
                      <a:ext uri="{FF2B5EF4-FFF2-40B4-BE49-F238E27FC236}">
                        <a16:creationId xmlns:a16="http://schemas.microsoft.com/office/drawing/2014/main" id="{2058E355-EC3D-4FAF-8E0C-991AC741FA8F}"/>
                      </a:ext>
                    </a:extLst>
                  </p:cNvPr>
                  <p:cNvSpPr txBox="1"/>
                  <p:nvPr>
                    <p:custDataLst>
                      <p:custData r:id="rId18"/>
                    </p:custDataLst>
                  </p:nvPr>
                </p:nvSpPr>
                <p:spPr>
                  <a:xfrm>
                    <a:off x="3999033" y="2962015"/>
                    <a:ext cx="338747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To</a:t>
                    </a:r>
                  </a:p>
                </p:txBody>
              </p:sp>
              <p:grpSp>
                <p:nvGrpSpPr>
                  <p:cNvPr id="25" name="DropdownBox">
                    <a:extLst>
                      <a:ext uri="{FF2B5EF4-FFF2-40B4-BE49-F238E27FC236}">
                        <a16:creationId xmlns:a16="http://schemas.microsoft.com/office/drawing/2014/main" id="{235DB4E0-6E44-49FC-B325-0A91C2277D4F}"/>
                      </a:ext>
                    </a:extLst>
                  </p:cNvPr>
                  <p:cNvGrpSpPr/>
                  <p:nvPr>
                    <p:custDataLst>
                      <p:custData r:id="rId19"/>
                    </p:custDataLst>
                  </p:nvPr>
                </p:nvGrpSpPr>
                <p:grpSpPr>
                  <a:xfrm>
                    <a:off x="4823833" y="2932789"/>
                    <a:ext cx="2362674" cy="228600"/>
                    <a:chOff x="4016824" y="3329200"/>
                    <a:chExt cx="1097652" cy="228600"/>
                  </a:xfrm>
                </p:grpSpPr>
                <p:sp>
                  <p:nvSpPr>
                    <p:cNvPr id="26" name="Content">
                      <a:extLst>
                        <a:ext uri="{FF2B5EF4-FFF2-40B4-BE49-F238E27FC236}">
                          <a16:creationId xmlns:a16="http://schemas.microsoft.com/office/drawing/2014/main" id="{4BA8DFD6-E5F0-4DE9-AE12-1C9B12779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Strasbourg airport</a:t>
                      </a:r>
                    </a:p>
                  </p:txBody>
                </p:sp>
                <p:sp>
                  <p:nvSpPr>
                    <p:cNvPr id="27" name="DownArrow">
                      <a:extLst>
                        <a:ext uri="{FF2B5EF4-FFF2-40B4-BE49-F238E27FC236}">
                          <a16:creationId xmlns:a16="http://schemas.microsoft.com/office/drawing/2014/main" id="{A4FB65CC-EAD6-40CB-B29C-9888AF9ABC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8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25CA635C-B8D0-4D34-8B5A-BF7BD29EA157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20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47588" y="2932789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BD00EE31-1C7E-442D-B910-49A4A26539E5}"/>
                    </a:ext>
                  </a:extLst>
                </p:cNvPr>
                <p:cNvGrpSpPr/>
                <p:nvPr/>
              </p:nvGrpSpPr>
              <p:grpSpPr>
                <a:xfrm>
                  <a:off x="3999033" y="2602734"/>
                  <a:ext cx="3466578" cy="273147"/>
                  <a:chOff x="3999033" y="2602734"/>
                  <a:chExt cx="3466578" cy="273147"/>
                </a:xfrm>
              </p:grpSpPr>
              <p:sp>
                <p:nvSpPr>
                  <p:cNvPr id="20" name="Content">
                    <a:extLst>
                      <a:ext uri="{FF2B5EF4-FFF2-40B4-BE49-F238E27FC236}">
                        <a16:creationId xmlns:a16="http://schemas.microsoft.com/office/drawing/2014/main" id="{79B89521-E290-4099-AEEE-EAEB485B6ABB}"/>
                      </a:ext>
                    </a:extLst>
                  </p:cNvPr>
                  <p:cNvSpPr txBox="1"/>
                  <p:nvPr>
                    <p:custDataLst>
                      <p:custData r:id="rId15"/>
                    </p:custDataLst>
                  </p:nvPr>
                </p:nvSpPr>
                <p:spPr>
                  <a:xfrm>
                    <a:off x="3999033" y="2645049"/>
                    <a:ext cx="533672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From</a:t>
                    </a:r>
                  </a:p>
                </p:txBody>
              </p:sp>
              <p:grpSp>
                <p:nvGrpSpPr>
                  <p:cNvPr id="21" name="DropdownBox">
                    <a:extLst>
                      <a:ext uri="{FF2B5EF4-FFF2-40B4-BE49-F238E27FC236}">
                        <a16:creationId xmlns:a16="http://schemas.microsoft.com/office/drawing/2014/main" id="{EFC69689-BEAE-41B1-AC95-F28961EB4C6F}"/>
                      </a:ext>
                    </a:extLst>
                  </p:cNvPr>
                  <p:cNvGrpSpPr/>
                  <p:nvPr>
                    <p:custDataLst>
                      <p:custData r:id="rId16"/>
                    </p:custDataLst>
                  </p:nvPr>
                </p:nvGrpSpPr>
                <p:grpSpPr>
                  <a:xfrm>
                    <a:off x="4824978" y="2602734"/>
                    <a:ext cx="2361529" cy="228600"/>
                    <a:chOff x="4016824" y="3329200"/>
                    <a:chExt cx="1097652" cy="228600"/>
                  </a:xfrm>
                </p:grpSpPr>
                <p:sp>
                  <p:nvSpPr>
                    <p:cNvPr id="22" name="Content">
                      <a:extLst>
                        <a:ext uri="{FF2B5EF4-FFF2-40B4-BE49-F238E27FC236}">
                          <a16:creationId xmlns:a16="http://schemas.microsoft.com/office/drawing/2014/main" id="{4EBACB32-4322-414D-BDB1-6A6802602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Your home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" name="DownArrow">
                      <a:extLst>
                        <a:ext uri="{FF2B5EF4-FFF2-40B4-BE49-F238E27FC236}">
                          <a16:creationId xmlns:a16="http://schemas.microsoft.com/office/drawing/2014/main" id="{DE528E90-42C5-48E9-BFE0-16E8FE29DA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9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BCBE353E-2362-4D6B-8F1D-DD2738CE6323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17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37011" y="2602734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0" name="StreetMap">
                <a:extLst>
                  <a:ext uri="{FF2B5EF4-FFF2-40B4-BE49-F238E27FC236}">
                    <a16:creationId xmlns:a16="http://schemas.microsoft.com/office/drawing/2014/main" id="{4C389B70-B438-4C21-9522-88BEE0D3C285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4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3833" y="3297505"/>
                <a:ext cx="1929767" cy="1927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F81B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2AB65EC3-4D88-4571-8444-BDF53AA0A1FC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7009762" y="532897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Book</a:t>
              </a:r>
            </a:p>
          </p:txBody>
        </p:sp>
      </p:grpSp>
      <p:sp>
        <p:nvSpPr>
          <p:cNvPr id="43" name="Freeform 132">
            <a:extLst>
              <a:ext uri="{FF2B5EF4-FFF2-40B4-BE49-F238E27FC236}">
                <a16:creationId xmlns:a16="http://schemas.microsoft.com/office/drawing/2014/main" id="{FAC10972-4F1F-402E-A3DD-A41EE79CD2C2}"/>
              </a:ext>
            </a:extLst>
          </p:cNvPr>
          <p:cNvSpPr>
            <a:spLocks noEditPoints="1"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5937338" y="3578950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254000" y="1673127"/>
          <a:ext cx="11740414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/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D9C18D9-AB24-43DA-A6F4-4E0652C52D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reeform 132">
            <a:extLst>
              <a:ext uri="{FF2B5EF4-FFF2-40B4-BE49-F238E27FC236}">
                <a16:creationId xmlns:a16="http://schemas.microsoft.com/office/drawing/2014/main" id="{B3DBEB07-3C81-4618-B6E9-45A2236C5E82}"/>
              </a:ext>
            </a:extLst>
          </p:cNvPr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5903921" y="3954842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38746A1-E456-4602-960F-E22B96428522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3966159" y="1476682"/>
            <a:ext cx="4316095" cy="3904635"/>
            <a:chOff x="3937952" y="1859471"/>
            <a:chExt cx="4316095" cy="3904635"/>
          </a:xfrm>
        </p:grpSpPr>
        <p:grpSp>
          <p:nvGrpSpPr>
            <p:cNvPr id="11" name="DialogBox">
              <a:extLst>
                <a:ext uri="{FF2B5EF4-FFF2-40B4-BE49-F238E27FC236}">
                  <a16:creationId xmlns:a16="http://schemas.microsoft.com/office/drawing/2014/main" id="{BAB79F08-9B85-49B4-A3EB-563020EF4555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3937952" y="1859471"/>
              <a:ext cx="4316095" cy="3904635"/>
              <a:chOff x="2894330" y="2786062"/>
              <a:chExt cx="4316095" cy="3138488"/>
            </a:xfrm>
          </p:grpSpPr>
          <p:grpSp>
            <p:nvGrpSpPr>
              <p:cNvPr id="12" name="Group 2">
                <a:extLst>
                  <a:ext uri="{FF2B5EF4-FFF2-40B4-BE49-F238E27FC236}">
                    <a16:creationId xmlns:a16="http://schemas.microsoft.com/office/drawing/2014/main" id="{16C329BB-CE72-4A30-B2AD-13928576E2DC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16" name="Content">
                  <a:extLst>
                    <a:ext uri="{FF2B5EF4-FFF2-40B4-BE49-F238E27FC236}">
                      <a16:creationId xmlns:a16="http://schemas.microsoft.com/office/drawing/2014/main" id="{97FE3AAA-D3F3-4499-808C-5BD6519AA695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200" kern="0" dirty="0">
                      <a:solidFill>
                        <a:srgbClr val="FFFFFF"/>
                      </a:solidFill>
                      <a:latin typeface="Segoe UI"/>
                    </a:rPr>
                    <a:t>Book again</a:t>
                  </a:r>
                </a:p>
              </p:txBody>
            </p:sp>
            <p:sp>
              <p:nvSpPr>
                <p:cNvPr id="17" name="InnerArea">
                  <a:extLst>
                    <a:ext uri="{FF2B5EF4-FFF2-40B4-BE49-F238E27FC236}">
                      <a16:creationId xmlns:a16="http://schemas.microsoft.com/office/drawing/2014/main" id="{4086868C-6053-408A-A38C-1B8BE80E1582}"/>
                    </a:ext>
                  </a:extLst>
                </p:cNvPr>
                <p:cNvSpPr/>
                <p:nvPr/>
              </p:nvSpPr>
              <p:spPr>
                <a:xfrm>
                  <a:off x="2222671" y="806374"/>
                  <a:ext cx="4198168" cy="27632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Minimize - Maximize - Close">
                <a:extLst>
                  <a:ext uri="{FF2B5EF4-FFF2-40B4-BE49-F238E27FC236}">
                    <a16:creationId xmlns:a16="http://schemas.microsoft.com/office/drawing/2014/main" id="{08DA5BD9-E02E-44FE-81A6-EF3FB0704B90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14" name="X2">
                  <a:extLst>
                    <a:ext uri="{FF2B5EF4-FFF2-40B4-BE49-F238E27FC236}">
                      <a16:creationId xmlns:a16="http://schemas.microsoft.com/office/drawing/2014/main" id="{C1B28306-5079-4719-B5A0-FF999B797A04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5" name="X1">
                  <a:extLst>
                    <a:ext uri="{FF2B5EF4-FFF2-40B4-BE49-F238E27FC236}">
                      <a16:creationId xmlns:a16="http://schemas.microsoft.com/office/drawing/2014/main" id="{B1DE4444-1677-46B9-91D0-D977C2AB5CF6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12EB9F6-2145-4952-8B28-8E42C33D4E23}"/>
                </a:ext>
              </a:extLst>
            </p:cNvPr>
            <p:cNvGrpSpPr/>
            <p:nvPr/>
          </p:nvGrpSpPr>
          <p:grpSpPr>
            <a:xfrm>
              <a:off x="3999033" y="2256196"/>
              <a:ext cx="3477155" cy="2968492"/>
              <a:chOff x="3999033" y="2256196"/>
              <a:chExt cx="3477155" cy="2968492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9EE85238-BC2A-4407-85FC-DC6CD5C5875D}"/>
                  </a:ext>
                </a:extLst>
              </p:cNvPr>
              <p:cNvGrpSpPr/>
              <p:nvPr/>
            </p:nvGrpSpPr>
            <p:grpSpPr>
              <a:xfrm>
                <a:off x="3999033" y="2256196"/>
                <a:ext cx="3477155" cy="975032"/>
                <a:chOff x="3999033" y="2217815"/>
                <a:chExt cx="3477155" cy="975032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888ABE80-E078-4782-B5D7-DD564FE1E7D5}"/>
                    </a:ext>
                  </a:extLst>
                </p:cNvPr>
                <p:cNvGrpSpPr/>
                <p:nvPr/>
              </p:nvGrpSpPr>
              <p:grpSpPr>
                <a:xfrm>
                  <a:off x="3999033" y="2217815"/>
                  <a:ext cx="2096967" cy="283464"/>
                  <a:chOff x="3999033" y="2217815"/>
                  <a:chExt cx="2096967" cy="283464"/>
                </a:xfrm>
              </p:grpSpPr>
              <p:sp>
                <p:nvSpPr>
                  <p:cNvPr id="18" name="Content">
                    <a:extLst>
                      <a:ext uri="{FF2B5EF4-FFF2-40B4-BE49-F238E27FC236}">
                        <a16:creationId xmlns:a16="http://schemas.microsoft.com/office/drawing/2014/main" id="{093C0AC3-2BD4-454A-988F-25D3E60AD1C0}"/>
                      </a:ext>
                    </a:extLst>
                  </p:cNvPr>
                  <p:cNvSpPr txBox="1"/>
                  <p:nvPr>
                    <p:custDataLst>
                      <p:custData r:id="rId22"/>
                    </p:custDataLst>
                  </p:nvPr>
                </p:nvSpPr>
                <p:spPr>
                  <a:xfrm>
                    <a:off x="3999033" y="2244131"/>
                    <a:ext cx="582211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When</a:t>
                    </a:r>
                  </a:p>
                </p:txBody>
              </p:sp>
              <p:sp>
                <p:nvSpPr>
                  <p:cNvPr id="19" name="Content">
                    <a:extLst>
                      <a:ext uri="{FF2B5EF4-FFF2-40B4-BE49-F238E27FC236}">
                        <a16:creationId xmlns:a16="http://schemas.microsoft.com/office/drawing/2014/main" id="{5D5AA8F1-C3DE-496C-99D4-E54182A3BFC0}"/>
                      </a:ext>
                    </a:extLst>
                  </p:cNvPr>
                  <p:cNvSpPr/>
                  <p:nvPr>
                    <p:custDataLst>
                      <p:custData r:id="rId23"/>
                    </p:custDataLst>
                  </p:nvPr>
                </p:nvSpPr>
                <p:spPr>
                  <a:xfrm>
                    <a:off x="4824979" y="2217815"/>
                    <a:ext cx="1271021" cy="28346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FFFFFF">
                        <a:lumMod val="7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r>
                      <a:rPr lang="en-US" sz="11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19/11/2017</a:t>
                    </a:r>
                    <a:endParaRPr lang="en-US" sz="11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22ED9DA-F544-430D-962E-660A7206E677}"/>
                    </a:ext>
                  </a:extLst>
                </p:cNvPr>
                <p:cNvGrpSpPr/>
                <p:nvPr/>
              </p:nvGrpSpPr>
              <p:grpSpPr>
                <a:xfrm>
                  <a:off x="3999033" y="2932789"/>
                  <a:ext cx="3477155" cy="260058"/>
                  <a:chOff x="3999033" y="2932789"/>
                  <a:chExt cx="3477155" cy="260058"/>
                </a:xfrm>
              </p:grpSpPr>
              <p:sp>
                <p:nvSpPr>
                  <p:cNvPr id="24" name="Content">
                    <a:extLst>
                      <a:ext uri="{FF2B5EF4-FFF2-40B4-BE49-F238E27FC236}">
                        <a16:creationId xmlns:a16="http://schemas.microsoft.com/office/drawing/2014/main" id="{2058E355-EC3D-4FAF-8E0C-991AC741FA8F}"/>
                      </a:ext>
                    </a:extLst>
                  </p:cNvPr>
                  <p:cNvSpPr txBox="1"/>
                  <p:nvPr>
                    <p:custDataLst>
                      <p:custData r:id="rId19"/>
                    </p:custDataLst>
                  </p:nvPr>
                </p:nvSpPr>
                <p:spPr>
                  <a:xfrm>
                    <a:off x="3999033" y="2962015"/>
                    <a:ext cx="338747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To</a:t>
                    </a:r>
                  </a:p>
                </p:txBody>
              </p:sp>
              <p:grpSp>
                <p:nvGrpSpPr>
                  <p:cNvPr id="25" name="DropdownBox">
                    <a:extLst>
                      <a:ext uri="{FF2B5EF4-FFF2-40B4-BE49-F238E27FC236}">
                        <a16:creationId xmlns:a16="http://schemas.microsoft.com/office/drawing/2014/main" id="{235DB4E0-6E44-49FC-B325-0A91C2277D4F}"/>
                      </a:ext>
                    </a:extLst>
                  </p:cNvPr>
                  <p:cNvGrpSpPr/>
                  <p:nvPr>
                    <p:custDataLst>
                      <p:custData r:id="rId20"/>
                    </p:custDataLst>
                  </p:nvPr>
                </p:nvGrpSpPr>
                <p:grpSpPr>
                  <a:xfrm>
                    <a:off x="4823833" y="2932789"/>
                    <a:ext cx="2362674" cy="228600"/>
                    <a:chOff x="4016824" y="3329200"/>
                    <a:chExt cx="1097652" cy="228600"/>
                  </a:xfrm>
                </p:grpSpPr>
                <p:sp>
                  <p:nvSpPr>
                    <p:cNvPr id="26" name="Content">
                      <a:extLst>
                        <a:ext uri="{FF2B5EF4-FFF2-40B4-BE49-F238E27FC236}">
                          <a16:creationId xmlns:a16="http://schemas.microsoft.com/office/drawing/2014/main" id="{4BA8DFD6-E5F0-4DE9-AE12-1C9B12779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Strasbourg airport</a:t>
                      </a:r>
                    </a:p>
                  </p:txBody>
                </p:sp>
                <p:sp>
                  <p:nvSpPr>
                    <p:cNvPr id="27" name="DownArrow">
                      <a:extLst>
                        <a:ext uri="{FF2B5EF4-FFF2-40B4-BE49-F238E27FC236}">
                          <a16:creationId xmlns:a16="http://schemas.microsoft.com/office/drawing/2014/main" id="{A4FB65CC-EAD6-40CB-B29C-9888AF9ABC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8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25CA635C-B8D0-4D34-8B5A-BF7BD29EA157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21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47588" y="2932789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BD00EE31-1C7E-442D-B910-49A4A26539E5}"/>
                    </a:ext>
                  </a:extLst>
                </p:cNvPr>
                <p:cNvGrpSpPr/>
                <p:nvPr/>
              </p:nvGrpSpPr>
              <p:grpSpPr>
                <a:xfrm>
                  <a:off x="3999033" y="2602734"/>
                  <a:ext cx="3466578" cy="273147"/>
                  <a:chOff x="3999033" y="2602734"/>
                  <a:chExt cx="3466578" cy="273147"/>
                </a:xfrm>
              </p:grpSpPr>
              <p:sp>
                <p:nvSpPr>
                  <p:cNvPr id="20" name="Content">
                    <a:extLst>
                      <a:ext uri="{FF2B5EF4-FFF2-40B4-BE49-F238E27FC236}">
                        <a16:creationId xmlns:a16="http://schemas.microsoft.com/office/drawing/2014/main" id="{79B89521-E290-4099-AEEE-EAEB485B6ABB}"/>
                      </a:ext>
                    </a:extLst>
                  </p:cNvPr>
                  <p:cNvSpPr txBox="1"/>
                  <p:nvPr>
                    <p:custDataLst>
                      <p:custData r:id="rId16"/>
                    </p:custDataLst>
                  </p:nvPr>
                </p:nvSpPr>
                <p:spPr>
                  <a:xfrm>
                    <a:off x="3999033" y="2645049"/>
                    <a:ext cx="533672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From</a:t>
                    </a:r>
                  </a:p>
                </p:txBody>
              </p:sp>
              <p:grpSp>
                <p:nvGrpSpPr>
                  <p:cNvPr id="21" name="DropdownBox">
                    <a:extLst>
                      <a:ext uri="{FF2B5EF4-FFF2-40B4-BE49-F238E27FC236}">
                        <a16:creationId xmlns:a16="http://schemas.microsoft.com/office/drawing/2014/main" id="{EFC69689-BEAE-41B1-AC95-F28961EB4C6F}"/>
                      </a:ext>
                    </a:extLst>
                  </p:cNvPr>
                  <p:cNvGrpSpPr/>
                  <p:nvPr>
                    <p:custDataLst>
                      <p:custData r:id="rId17"/>
                    </p:custDataLst>
                  </p:nvPr>
                </p:nvGrpSpPr>
                <p:grpSpPr>
                  <a:xfrm>
                    <a:off x="4824978" y="2602734"/>
                    <a:ext cx="2361529" cy="228600"/>
                    <a:chOff x="4016824" y="3329200"/>
                    <a:chExt cx="1097652" cy="228600"/>
                  </a:xfrm>
                </p:grpSpPr>
                <p:sp>
                  <p:nvSpPr>
                    <p:cNvPr id="22" name="Content">
                      <a:extLst>
                        <a:ext uri="{FF2B5EF4-FFF2-40B4-BE49-F238E27FC236}">
                          <a16:creationId xmlns:a16="http://schemas.microsoft.com/office/drawing/2014/main" id="{4EBACB32-4322-414D-BDB1-6A6802602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Your home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" name="DownArrow">
                      <a:extLst>
                        <a:ext uri="{FF2B5EF4-FFF2-40B4-BE49-F238E27FC236}">
                          <a16:creationId xmlns:a16="http://schemas.microsoft.com/office/drawing/2014/main" id="{DE528E90-42C5-48E9-BFE0-16E8FE29DA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9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BCBE353E-2362-4D6B-8F1D-DD2738CE6323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18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37011" y="2602734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0" name="StreetMap">
                <a:extLst>
                  <a:ext uri="{FF2B5EF4-FFF2-40B4-BE49-F238E27FC236}">
                    <a16:creationId xmlns:a16="http://schemas.microsoft.com/office/drawing/2014/main" id="{4C389B70-B438-4C21-9522-88BEE0D3C285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5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3833" y="3297505"/>
                <a:ext cx="1929767" cy="1927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F81B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2AB65EC3-4D88-4571-8444-BDF53AA0A1FC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7009762" y="532897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Book</a:t>
              </a:r>
            </a:p>
          </p:txBody>
        </p:sp>
      </p:grpSp>
      <p:grpSp>
        <p:nvGrpSpPr>
          <p:cNvPr id="40" name="Calendar">
            <a:extLst>
              <a:ext uri="{FF2B5EF4-FFF2-40B4-BE49-F238E27FC236}">
                <a16:creationId xmlns:a16="http://schemas.microsoft.com/office/drawing/2014/main" id="{B4FB2348-E092-404B-8DB0-59E2E7AA9E8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4852325" y="1876356"/>
            <a:ext cx="1708751" cy="1374975"/>
            <a:chOff x="3646492" y="2684275"/>
            <a:chExt cx="1851017" cy="1489451"/>
          </a:xfrm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59B9E6D6-09CC-485C-AA8A-F5A8C298DB4A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RightArrow">
              <a:extLst>
                <a:ext uri="{FF2B5EF4-FFF2-40B4-BE49-F238E27FC236}">
                  <a16:creationId xmlns:a16="http://schemas.microsoft.com/office/drawing/2014/main" id="{616E38CC-C24B-45CC-A7CC-251344432121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5" name="LeftArrow">
              <a:extLst>
                <a:ext uri="{FF2B5EF4-FFF2-40B4-BE49-F238E27FC236}">
                  <a16:creationId xmlns:a16="http://schemas.microsoft.com/office/drawing/2014/main" id="{DE6DD11D-EE76-40AD-99C0-CCEB82FDEBE8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6" name="MonthYear">
              <a:extLst>
                <a:ext uri="{FF2B5EF4-FFF2-40B4-BE49-F238E27FC236}">
                  <a16:creationId xmlns:a16="http://schemas.microsoft.com/office/drawing/2014/main" id="{A292E34D-47EE-41F8-A084-5A1EF4CDD1CC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47" name="AutoShape 6">
              <a:extLst>
                <a:ext uri="{FF2B5EF4-FFF2-40B4-BE49-F238E27FC236}">
                  <a16:creationId xmlns:a16="http://schemas.microsoft.com/office/drawing/2014/main" id="{B9BD403A-70A7-4C2C-8FCF-898230C12D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48" name="DateGrid">
              <a:extLst>
                <a:ext uri="{FF2B5EF4-FFF2-40B4-BE49-F238E27FC236}">
                  <a16:creationId xmlns:a16="http://schemas.microsoft.com/office/drawing/2014/main" id="{9A650FAD-35C5-4B81-BA6F-C0168B2760BB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78D568D-2D32-49A9-9CC1-F35EE469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CFF1131-195C-4D7B-95D5-D8EBDCCA7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6314F34-DA64-406E-8F02-03989607D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09C9466-0B8F-4550-A350-D094DC9E5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93F4041-197C-457E-A3D8-E8720A621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3CF3B8-5067-41B8-A7FC-E417EAF1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D80C1F-A1D8-4413-9194-99010CF4C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1B47890-BD90-4082-A9B4-FC1407281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E9D3821-6629-487C-8DE4-5B1E763F8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BB2AA31-B9F3-448F-A193-A258F438B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C4E59E2-4A4F-4260-8C98-541ED2A0E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001148-EC69-4CC8-BED3-6C5C2CAE0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953E0C4-FB48-49CB-B377-AA2B7C2CF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EE044DF-97ED-44B5-8B32-05D8946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06E36E-DE0D-4E2E-BD1A-D70BE0E40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66ED1F6-095F-4075-963A-6CCBCC328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DE10608-E297-4CE2-B722-06338387A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72CCE51-604E-4C9E-A6B4-436A326CA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4D44E4A-28C3-45BD-AC64-767082732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18BE5B-A617-4DB7-9CA8-7F35FDA28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CAE5F58-AC77-4434-848C-E31D74EC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16E577D-7AC9-423E-B456-D866A94F7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E91F943-33B0-462D-88C7-3356D32CA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83A9237-8597-4DFF-97AC-1C2A8DACC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37838A-336D-41D9-A665-A20E91D84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ABB017-CC32-438F-981D-FE60AA310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9E628D5-C39C-42C7-9918-904351262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00B51E3-3FE0-4BA6-A819-DE3045FC5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B2F4AE9-F367-4AD2-AC63-867461D5C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  <a:hlinkClick r:id="rId29" action="ppaction://hlinksldjump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E9C637-4B4D-498D-BA7D-134C11F81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5AD64F2-3827-410B-B428-E2D2DAB14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E9260A7-D523-4DC2-8A45-A2824358B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6D0DB5-F86C-489A-82C6-0688E4D54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6B503B-0CEA-436C-AF47-13AE62B1D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A8EAC5C-23F4-4676-8836-590A7C01C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11D55D1-707C-4271-82E0-0EA73F51F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421FF3F-FF02-46B2-B65E-A49A66A3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82EC22-73B5-4B03-A227-6B928668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1418971-65C3-41E4-B3A3-5A2919877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AE3F30D-2F78-4501-8A0B-7F0BCCFC2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8AF1AE6-13CF-4DD9-A21B-95BF605F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A50D5B-6BF3-41B4-8CD7-252837228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F8C170D-77A3-40E1-ABC6-7C1C9BC5D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95850F-C7C8-441B-90E5-9D4219ABF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2F98201-F6B1-4F6F-8ABD-6FAD849BF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0B42A2-A490-4C90-AE02-EE8767A2E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A074817-8E16-4800-9BC6-4AE4E1A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4373700-E26F-4EF0-8508-E76345C2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360DB55-FB25-44FA-B3A4-32E7B7E17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5BF7E36-126C-42C4-A9D3-66F25D93D259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0" name="Freeform 132">
            <a:extLst>
              <a:ext uri="{FF2B5EF4-FFF2-40B4-BE49-F238E27FC236}">
                <a16:creationId xmlns:a16="http://schemas.microsoft.com/office/drawing/2014/main" id="{D2A2F6B6-96BC-4070-A409-3C4D843808B5}"/>
              </a:ext>
            </a:extLst>
          </p:cNvPr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5937338" y="3593193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1725A4E4-1966-4CE2-A459-02F0471D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" y="-1000314"/>
            <a:ext cx="10515600" cy="1325563"/>
          </a:xfrm>
        </p:spPr>
        <p:txBody>
          <a:bodyPr/>
          <a:lstStyle/>
          <a:p>
            <a:r>
              <a:rPr lang="fr-FR" dirty="0" err="1"/>
              <a:t>Calendar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567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17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118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6be4b67e-2d13-4cbf-bd57-6189a7a22408" Revision="1" Stencil="System.MyShapes" StencilVersion="1.0"/>
</Control>
</file>

<file path=customXml/item12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128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129.xml><?xml version="1.0" encoding="utf-8"?>
<Control xmlns="http://schemas.microsoft.com/VisualStudio/2011/storyboarding/control">
  <Id Name="6be4b67e-2d13-4cbf-bd57-6189a7a22408" Revision="1" Stencil="System.MyShapes" StencilVersion="1.0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42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143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144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145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bae47bbf-5a84-4ea0-8335-ba4a84d091d4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2.xml><?xml version="1.0" encoding="utf-8"?>
<Control xmlns="http://schemas.microsoft.com/VisualStudio/2011/storyboarding/control">
  <Id Name="System.Storyboarding.WindowsDesktop.HorizontalSplitter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a6ece07c-87ef-49aa-88fd-0f36a819e13e" Revision="1" Stencil="System.MyShapes" StencilVersion="1.0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6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a6ece07c-87ef-49aa-88fd-0f36a819e13e" Revision="1" Stencil="System.MyShapes" StencilVersion="1.0"/>
</Control>
</file>

<file path=customXml/item7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bae47bbf-5a84-4ea0-8335-ba4a84d091d4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CF080782-ACF4-4DA7-B983-F4C0B7F05A6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327F2AA-AD50-48B0-883C-EC2C3B150D3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2D9537C-7404-412B-AC3E-930BAAEAEC3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38B1333-5519-469B-ADD7-1FE680C0978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589E80E-22D6-4A60-B98C-10AE55DC1E4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076BD85-C234-4889-BD5F-543C34FC745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536FCAF-2ABC-42D6-8D05-28AC58D0A13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917AAB0-DA6B-4703-A32B-59780DFB65A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498B277-31C1-4198-91D7-9DF98A67DF6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209D9EA-5012-4AF9-B175-562B4D8B3F4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4190977-BFE4-4A7E-9EF7-DA567693274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22C0D91-DABF-41DE-9798-C96A785E6D4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7E2014E-0E09-4756-9385-D50437D9CCC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6FFB9F4-006E-4D81-AF7A-290A6F770B8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EF98545-9E60-4CAE-A420-B2C8A980821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693D504-956C-4B19-8748-714AC353E8D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CC699CE-D0A9-4C48-A28A-70E01E7242E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31AD3C1-6C28-447C-8749-D7E568D3887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DE5B9CFE-82D9-4613-919E-A27F5E8F3E2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3E406E6-0760-400D-AC82-C98BE1A34C8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63BEA71-1AC1-4A17-BCED-635964ADF25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8D3FBE6-F83E-4001-ACD2-F6A9F36C853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A78B29B-5278-4358-B6B6-ABEB2DBF54A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25E401F-0ADA-4ED2-8C1D-3C73D8C0211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C9ECB52-2304-4804-8F46-81B33EDF8AA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26B9AED-334C-4B40-A271-E27BDD9B85A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6CD29EA-F331-4833-AAFF-C922BF1EEBC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B6952D0-0CCD-4BCB-A771-CAFBAD76484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3E48E0F-9E7D-4408-84F9-D1F2620E4F1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A4A8CE4-E4F8-41BF-B195-3960A882486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E419FC0-4033-4E8D-BB8B-D20C994711F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150C40C-07D7-452D-BDF8-04471AE7F01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0499820-4542-49AF-A196-C3349394282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D38B53B-705E-4D0C-96DE-26C9C640053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16EF52F-C51C-48DF-ACDA-C8165F1E253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732E6D9-62D8-44CA-B43A-BB98D531E76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7B0A765-2C3A-4A3F-9BFC-5C6E20A32F5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3D56627-910A-4400-95E7-11D80F8E53D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0907567-D212-4D3E-B551-60DE672E2A1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6C2607D-0071-45A2-B2D7-96925A1A253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3C7438A-9ED1-441A-9C92-D159FB39E73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FB7A85B-1362-45B8-81C7-A65518B83D3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1908980-2E87-49A8-A3C7-16B6D0D2F8A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294A86B-ECE5-4998-9438-D2EAAD446E7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427C9B6-B6B1-4983-A2C3-C4CB3E8FA06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C95C8DB-0CE4-467A-8148-C4D28DBA613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E769D92-0EAB-46A8-915A-517BF143B17B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B735538-DEDD-4B5F-9A19-70B4DF8AC87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560E96F-FF55-448D-925F-24DC8F5106A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2B138E55-7A58-4C5F-B262-3FADC2D6FC1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C0758BD-180E-4CB1-B64F-0D8B036CB00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0077864-63E4-41F3-BFA4-89E6E5673B4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51AFF7D-B71C-453B-9859-7E6D477DFBF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BBF81BC-575E-463A-BBDE-33753E5E9B7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3F80C3F-B982-48A5-AF72-8B46023F383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3C68432-358E-422F-82EB-E68E9A63708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BBF2DE1-A953-4DEA-A229-6BF99AC85DE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A549835-EF04-42F3-8132-89D43D3AB22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F163BBA-2EE1-4003-ACC6-CF671EB5623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222CBEA-5EE3-4CB7-9F88-32A9C0A54C9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CD93B45-8942-41E9-8A5A-C5E53CD7329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5ADD8DC-5112-4D15-89F0-FCBEF31D4F9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1DCAFBD-1160-4F7E-845F-BBB258273FA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208D9C8-D378-4D10-A99C-EEDBD0177E6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E0306D8-902D-4CFE-9636-27DEFAF5DD7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4DF8759-E735-4970-8728-51934764E2D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AD35881-E728-42C6-8CBF-4F4ED866FFB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B14A13F-C359-4B73-9705-FABF9CDE0E0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28BE9AE-EE1C-44AC-A199-1C0B43656E2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9D00E91-86DB-43B1-AF11-AE0EE7B9E23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31AF564-8A67-4307-91DF-2B368E63432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3B54177-337D-4DA0-961D-BC368C9F147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55758DD-F53B-4A50-A57A-0D00E83327D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188B4CD-3CE6-474F-8005-20D2FB0EA4A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BD48DC5-A20C-4C9D-85EE-AD0BC8CD673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C47B696-F786-415A-B577-08CE1FFB121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AC34EE5-9358-4A28-AFD4-3FA74D2DF7D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99E7B32-2ACD-4A05-BBED-38E1C304703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75C5DC7-EDE4-454A-8543-FF759E78F35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DA582FB-B851-45EE-B750-F1A8F8D0CDE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FA4D02E-B5FE-46C2-A0EF-257AA6C8EE1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B4E2D02-CC9C-4B6B-9580-D686DA70CC4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D34470D-815D-4732-BA6A-6DA0D247D9D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57437E9-4CCA-4D5E-905E-89F4F0DEA1D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D088BEE-31E2-4644-88D8-23603955527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79E2926-3B97-4293-9943-ED515F1546F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96E575D-AA32-4866-89D1-4D001174BF8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9A5D0AA-4F79-47E4-9D1D-2CFDE3B4391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89EE1F8-FB10-4472-B9A5-5C08E311FA6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C656DF6-A42F-4335-BC10-0AED1250D64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CA7D8E3-03AF-4FAB-935C-1660BFA570F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FF1AE27-380F-4297-B951-60FBC09BD57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7D89251-D734-4584-A06C-61D7B3C211D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7A91BE0-AB69-4789-82AA-A22743469C2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E60E6AD-A0C2-4FAE-B3F4-08EE2074591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D16F8CD-6EF3-48F3-AEB7-225E671AE36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53210E2-5A17-431B-80B3-19694145F43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ECB0023-2C6B-437A-80F3-FE20FB3A6A5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121B6B0-B2D0-40AF-9337-AC05B97FBA8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908BD8D-00E9-43A1-A7B2-89332BE7C75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9C6FBA6-1DA3-40FE-9410-1FC4D17CC7B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A311608-99DA-4E71-A11A-F7EA13073B5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CC66730-D05D-4AB2-8F25-F5EFBAE8B01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9F0A7DF-AC04-4203-83B1-6782BDF01A6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FAC973F-2767-4A75-8B6D-023C1349174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2375FCF-3589-48D2-833E-6C2702A5561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E8EBD45-CEB3-4D70-A19B-F14E84E0CC5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FADE8F2-1DCA-4B00-B5EB-E73E05C777F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BDCF139-A2D8-4F76-BBDE-83C9AE8226C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4EB235D-31A9-47DF-B30B-6BA4948830E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F69EEF0-F5FC-4F0C-AD80-70EF2234238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C2FED12-647A-4AC9-B873-8B1BE47E6EA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DA0D498-C59E-4566-9B1D-9DF6E0EE649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92F71BF-34F6-470D-B512-A919F7A8006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1EB10D3-A2E3-4CEC-A13A-4EA9975E3AA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6E8C327-278E-4AD4-BA1C-B465ECA51EB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2756EE1-6561-4DA1-830E-84F9E77652F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41DC290-938B-46AC-B35E-AE79E16C202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EBD1FA1-E49E-479C-A519-51882E6D76B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514EB7C-0371-4F4B-99FC-E6292CB34DA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B254FE9-0E75-4203-A292-46563FC480F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0EEEAA9-0D27-42E4-B351-CAAC682BD15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A85C5BE-41CC-4D34-B641-3E6114260C8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D0EB2C0-EE97-446A-B667-19BE5B8D378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367C967-9C6B-4A51-B4C3-B46250D8336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D93D44F-4851-4823-856B-1D2155AF060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768C120-D4DA-4FCE-ABF8-8643C9C75DB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F4BAB46-336B-46CD-B2EA-FC04D1C31AA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7E134FA-8AE7-4AE5-A65B-B3DF81161DD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C04FDE0-3B2B-421D-8AB9-FF1131E6307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63B2AE4-D44C-491F-8878-9F1C19325C9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4AC5BD7-B036-43E7-86F3-2A4CF82E05E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21E1A59-00A9-4FB8-B442-C8687435703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325848F-76C1-4202-BA6E-9F86DC97100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E3177B7-5804-45A9-8D97-26EC4A6295C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69A400D-BB07-436E-91C5-4369E5C889A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DC17B3E-A877-4289-8B34-49607C568A3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6651FD3-EE12-4A5C-84D8-70250CF9A69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5EC6E9D-04D9-4081-85F4-EDCF72D36E7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902F470-6516-4E6D-A8DA-8EC4EA0D2F2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CF5CE53-7142-4076-A65A-A812C532479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1471103E-A08A-4EF5-A26B-85412F0FB37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E797580-C9C3-42D4-AD0E-335C2956E26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A9DF261-A7B6-4986-95C9-90033A95B4E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CC3469E-134E-48CD-BD18-DFBEE0D4CE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1134</Words>
  <Application>Microsoft Office PowerPoint</Application>
  <PresentationFormat>Grand écran</PresentationFormat>
  <Paragraphs>259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 JC</dc:creator>
  <cp:lastModifiedBy>JC JC</cp:lastModifiedBy>
  <cp:revision>37</cp:revision>
  <dcterms:created xsi:type="dcterms:W3CDTF">2017-11-12T16:36:54Z</dcterms:created>
  <dcterms:modified xsi:type="dcterms:W3CDTF">2017-11-12T19:34:45Z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