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4"/>
  </p:sldMasterIdLst>
  <p:notesMasterIdLst>
    <p:notesMasterId r:id="rId15"/>
  </p:notesMasterIdLst>
  <p:handoutMasterIdLst>
    <p:handoutMasterId r:id="rId16"/>
  </p:handoutMasterIdLst>
  <p:sldIdLst>
    <p:sldId id="462" r:id="rId5"/>
    <p:sldId id="643" r:id="rId6"/>
    <p:sldId id="623" r:id="rId7"/>
    <p:sldId id="619" r:id="rId8"/>
    <p:sldId id="622" r:id="rId9"/>
    <p:sldId id="641" r:id="rId10"/>
    <p:sldId id="633" r:id="rId11"/>
    <p:sldId id="646" r:id="rId12"/>
    <p:sldId id="647" r:id="rId13"/>
    <p:sldId id="648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86ECC-F28E-45E6-9161-854746A78C2D}">
          <p14:sldIdLst>
            <p14:sldId id="462"/>
            <p14:sldId id="643"/>
            <p14:sldId id="623"/>
            <p14:sldId id="619"/>
            <p14:sldId id="622"/>
            <p14:sldId id="641"/>
            <p14:sldId id="633"/>
            <p14:sldId id="646"/>
            <p14:sldId id="647"/>
            <p14:sldId id="6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25">
          <p15:clr>
            <a:srgbClr val="A4A3A4"/>
          </p15:clr>
        </p15:guide>
        <p15:guide id="2" orient="horz" pos="3711">
          <p15:clr>
            <a:srgbClr val="A4A3A4"/>
          </p15:clr>
        </p15:guide>
        <p15:guide id="3" orient="horz" pos="1065">
          <p15:clr>
            <a:srgbClr val="A4A3A4"/>
          </p15:clr>
        </p15:guide>
        <p15:guide id="4" orient="horz" pos="1684">
          <p15:clr>
            <a:srgbClr val="A4A3A4"/>
          </p15:clr>
        </p15:guide>
        <p15:guide id="5" pos="5575">
          <p15:clr>
            <a:srgbClr val="A4A3A4"/>
          </p15:clr>
        </p15:guide>
        <p15:guide id="6" pos="2941">
          <p15:clr>
            <a:srgbClr val="A4A3A4"/>
          </p15:clr>
        </p15:guide>
        <p15:guide id="7" pos="332">
          <p15:clr>
            <a:srgbClr val="A4A3A4"/>
          </p15:clr>
        </p15:guide>
        <p15:guide id="8" pos="4860">
          <p15:clr>
            <a:srgbClr val="A4A3A4"/>
          </p15:clr>
        </p15:guide>
        <p15:guide id="9" pos="1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F4FF"/>
    <a:srgbClr val="EEB06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0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1272" y="102"/>
      </p:cViewPr>
      <p:guideLst>
        <p:guide orient="horz" pos="3225"/>
        <p:guide orient="horz" pos="3711"/>
        <p:guide orient="horz" pos="1065"/>
        <p:guide orient="horz" pos="1684"/>
        <p:guide pos="5575"/>
        <p:guide pos="2941"/>
        <p:guide pos="332"/>
        <p:guide pos="4860"/>
        <p:guide pos="1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Objects="1" showGuides="1"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2415-A8A6-49F4-AE9D-A44CC6685C39}" type="datetimeFigureOut">
              <a:rPr lang="en-GB" smtClean="0"/>
              <a:pPr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A7E4E-B578-4E03-B0CF-DD36C3FE1929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86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1AC49-AB95-4284-9B8C-40C036E79D7F}" type="datetimeFigureOut">
              <a:rPr lang="en-GB" smtClean="0"/>
              <a:pPr/>
              <a:t>30/01/2018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1F93-20AE-4B5A-82AA-F296B2E4EAC4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7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2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1F93-20AE-4B5A-82AA-F296B2E4EA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7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3333" y="2212294"/>
            <a:ext cx="8343107" cy="66960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DEBUT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451" y="2828560"/>
            <a:ext cx="8357864" cy="124853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D.RITZENTHALER</a:t>
            </a:r>
          </a:p>
          <a:p>
            <a:r>
              <a:rPr lang="en-US" dirty="0"/>
              <a:t>M. ZAMMIT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148080" y="404580"/>
            <a:ext cx="3600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ADAI</a:t>
            </a:r>
            <a:r>
              <a:rPr lang="en-GB" sz="8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2017 / 2018</a:t>
            </a:r>
            <a:r>
              <a:rPr lang="en-GB" sz="8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| ©</a:t>
            </a:r>
            <a:r>
              <a:rPr lang="en-GB" sz="8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2018 </a:t>
            </a:r>
            <a:r>
              <a:rPr lang="en-GB" sz="800" baseline="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endParaRPr lang="en-GB" sz="800" dirty="0">
              <a:solidFill>
                <a:srgbClr val="57575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829856"/>
            <a:ext cx="8210550" cy="17675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6400" y="4366800"/>
            <a:ext cx="37836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59790" y="404813"/>
            <a:ext cx="2341465" cy="215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13" name="Picture 4" descr="Conception de logo gratuite">
            <a:hlinkClick r:id="rId3" action="ppaction://hlinksldjump"/>
            <a:extLst>
              <a:ext uri="{FF2B5EF4-FFF2-40B4-BE49-F238E27FC236}">
                <a16:creationId xmlns:a16="http://schemas.microsoft.com/office/drawing/2014/main" id="{CBA7F4B3-AC81-4D42-9DD7-E14D1D5529AE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276350" cy="100266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1777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995920" y="1352585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3560825" cy="484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7430" y="1365155"/>
            <a:ext cx="3384470" cy="22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995920" y="1352585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67430" y="3764485"/>
            <a:ext cx="3384470" cy="22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77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7429" y="1340710"/>
            <a:ext cx="8209845" cy="4691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5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1618" y="1293240"/>
            <a:ext cx="646267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Fig.00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99490" y="1293240"/>
            <a:ext cx="2664370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Click to edit graph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06643" y="1293240"/>
            <a:ext cx="646267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Fig.00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544515" y="1293240"/>
            <a:ext cx="2664370" cy="26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dirty="0"/>
              <a:t>Click to edit graph title</a:t>
            </a:r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17" hasCustomPrompt="1"/>
          </p:nvPr>
        </p:nvSpPr>
        <p:spPr>
          <a:xfrm>
            <a:off x="457200" y="1761362"/>
            <a:ext cx="3683000" cy="428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GB" sz="1600" dirty="0"/>
              <a:t>Click to add graph</a:t>
            </a:r>
            <a:endParaRPr lang="en-GB" dirty="0"/>
          </a:p>
        </p:txBody>
      </p:sp>
      <p:sp>
        <p:nvSpPr>
          <p:cNvPr id="18" name="Chart Placeholder 16"/>
          <p:cNvSpPr>
            <a:spLocks noGrp="1"/>
          </p:cNvSpPr>
          <p:nvPr>
            <p:ph type="chart" sz="quarter" idx="18" hasCustomPrompt="1"/>
          </p:nvPr>
        </p:nvSpPr>
        <p:spPr>
          <a:xfrm>
            <a:off x="4993570" y="1761205"/>
            <a:ext cx="3683000" cy="428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sz="1600" dirty="0"/>
              <a:t>Click to add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32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3560825" cy="484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 hasCustomPrompt="1"/>
          </p:nvPr>
        </p:nvSpPr>
        <p:spPr>
          <a:xfrm>
            <a:off x="3995920" y="1365249"/>
            <a:ext cx="4680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graph</a:t>
            </a:r>
          </a:p>
        </p:txBody>
      </p:sp>
    </p:spTree>
    <p:extLst>
      <p:ext uri="{BB962C8B-B14F-4D97-AF65-F5344CB8AC3E}">
        <p14:creationId xmlns:p14="http://schemas.microsoft.com/office/powerpoint/2010/main" val="211376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468000" y="1339200"/>
            <a:ext cx="8211600" cy="4690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diagram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51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2250" y="1615273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1750" y="3068950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1750" y="4509250"/>
            <a:ext cx="3600000" cy="720000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copy</a:t>
            </a:r>
          </a:p>
        </p:txBody>
      </p:sp>
      <p:sp>
        <p:nvSpPr>
          <p:cNvPr id="14" name="Isosceles Triangle 13"/>
          <p:cNvSpPr/>
          <p:nvPr userDrawn="1"/>
        </p:nvSpPr>
        <p:spPr>
          <a:xfrm flipV="1">
            <a:off x="4382069" y="2564255"/>
            <a:ext cx="360000" cy="2700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flipV="1">
            <a:off x="4392405" y="4023120"/>
            <a:ext cx="360000" cy="2700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7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336372"/>
            <a:ext cx="8210550" cy="45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50395"/>
          </a:xfrm>
          <a:prstGeom prst="rect">
            <a:avLst/>
          </a:prstGeom>
        </p:spPr>
        <p:txBody>
          <a:bodyPr/>
          <a:lstStyle>
            <a:lvl1pPr algn="l">
              <a:defRPr lang="fr-FR" sz="240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DEBUT</a:t>
            </a:r>
            <a:br>
              <a:rPr lang="fr-FR" dirty="0"/>
            </a:b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25302" y="691116"/>
            <a:ext cx="8304028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 userDrawn="1"/>
        </p:nvSpPr>
        <p:spPr>
          <a:xfrm>
            <a:off x="425302" y="1190847"/>
            <a:ext cx="830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/>
            </a:br>
            <a:r>
              <a:rPr lang="fr-FR" sz="1800" dirty="0">
                <a:solidFill>
                  <a:srgbClr val="4C483D"/>
                </a:solidFill>
                <a:effectLst/>
                <a:latin typeface="+mn-lt"/>
                <a:ea typeface="MS Mincho"/>
                <a:cs typeface="Times New Roman"/>
              </a:rPr>
              <a:t>TEXT</a:t>
            </a:r>
            <a:br>
              <a:rPr lang="fr-FR" sz="1800" dirty="0">
                <a:solidFill>
                  <a:srgbClr val="4C483D"/>
                </a:solidFill>
                <a:effectLst/>
                <a:latin typeface="Garamond"/>
                <a:ea typeface="MS Mincho"/>
                <a:cs typeface="Times New Roman"/>
              </a:rPr>
            </a:br>
            <a:endParaRPr lang="fr-FR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6725" y="476251"/>
            <a:ext cx="8190387" cy="5568950"/>
          </a:xfrm>
          <a:prstGeom prst="rect">
            <a:avLst/>
          </a:prstGeom>
          <a:solidFill>
            <a:srgbClr val="D8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1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6725" y="476251"/>
            <a:ext cx="8190387" cy="5568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1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tx2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7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611450" y="2708900"/>
            <a:ext cx="5660990" cy="1143000"/>
          </a:xfrm>
          <a:prstGeom prst="rect">
            <a:avLst/>
          </a:prstGeom>
        </p:spPr>
        <p:txBody>
          <a:bodyPr anchor="ctr"/>
          <a:lstStyle>
            <a:lvl1pPr algn="l">
              <a:defRPr sz="3200" b="1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Divider slide title</a:t>
            </a:r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88460" y="2420860"/>
            <a:ext cx="2016100" cy="1503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0" b="1">
                <a:solidFill>
                  <a:schemeClr val="bg2"/>
                </a:solidFill>
                <a:latin typeface="+mn-lt"/>
              </a:defRPr>
            </a:lvl1pPr>
            <a:lvl2pPr>
              <a:defRPr sz="10000">
                <a:solidFill>
                  <a:schemeClr val="bg1"/>
                </a:solidFill>
              </a:defRPr>
            </a:lvl2pPr>
            <a:lvl3pPr>
              <a:defRPr sz="10000">
                <a:solidFill>
                  <a:schemeClr val="bg1"/>
                </a:solidFill>
              </a:defRPr>
            </a:lvl3pPr>
            <a:lvl4pPr>
              <a:defRPr sz="10000">
                <a:solidFill>
                  <a:schemeClr val="bg1"/>
                </a:solidFill>
              </a:defRPr>
            </a:lvl4pPr>
            <a:lvl5pPr>
              <a:defRPr sz="10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7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2800" y="2862000"/>
            <a:ext cx="8326800" cy="1144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Hero copy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085" y="1183607"/>
            <a:ext cx="8229600" cy="4621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476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2pPr>
            <a:lvl3pPr marL="358775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marL="579438" indent="-22860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insert title</a:t>
            </a:r>
          </a:p>
          <a:p>
            <a:pPr lvl="1"/>
            <a:r>
              <a:rPr lang="en-US" dirty="0"/>
              <a:t>Click to insert copy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9" name="TextBox 10"/>
          <p:cNvSpPr txBox="1"/>
          <p:nvPr userDrawn="1"/>
        </p:nvSpPr>
        <p:spPr>
          <a:xfrm>
            <a:off x="6124353" y="6249265"/>
            <a:ext cx="2624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DENIS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RITZENTHALER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&amp; MOURAD ZAMMIT  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1311" y="6252852"/>
            <a:ext cx="30417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ADAI 2017 / 2018 | © 2018 </a:t>
            </a:r>
            <a:r>
              <a:rPr lang="en-GB" sz="600" dirty="0" err="1">
                <a:solidFill>
                  <a:srgbClr val="575756">
                    <a:lumMod val="60000"/>
                    <a:lumOff val="40000"/>
                  </a:srgbClr>
                </a:solidFill>
              </a:rPr>
              <a:t>Geandos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baseline="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</a:t>
            </a:r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  </a:t>
            </a:r>
            <a:endParaRPr lang="en-GB" sz="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Copy with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  <a:prstGeom prst="rect">
            <a:avLst/>
          </a:prstGeom>
        </p:spPr>
        <p:txBody>
          <a:bodyPr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7973176A-146B-4E61-BA6F-E97A08C604D1}" type="slidenum">
              <a:rPr lang="en-GB" smtClean="0">
                <a:solidFill>
                  <a:srgbClr val="D67B19"/>
                </a:solidFill>
              </a:rPr>
              <a:pPr/>
              <a:t>‹N°›</a:t>
            </a:fld>
            <a:endParaRPr lang="en-GB" dirty="0">
              <a:solidFill>
                <a:srgbClr val="D67B1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450" y="6249265"/>
            <a:ext cx="93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www.dssmith.com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71313" y="6252852"/>
            <a:ext cx="146430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575756">
                    <a:lumMod val="60000"/>
                    <a:lumOff val="40000"/>
                  </a:srgbClr>
                </a:solidFill>
              </a:rPr>
              <a:t>Private &amp; Confidential | © 2013  </a:t>
            </a:r>
            <a:endParaRPr lang="en-GB" sz="6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08650"/>
            <a:ext cx="822007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796845" y="2133220"/>
            <a:ext cx="2879725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9058" y="356423"/>
            <a:ext cx="7453392" cy="55222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title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2800" y="2710800"/>
            <a:ext cx="5299350" cy="165735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Hero copy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1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5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8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3990" y="4536607"/>
            <a:ext cx="8191725" cy="3600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07.01.2018		           DENIS RITZENTHALER &amp; MOURAD ZAMMIT</a:t>
            </a: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324142" y="2683395"/>
            <a:ext cx="8343107" cy="120280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DEBUT</a:t>
            </a:r>
            <a:r>
              <a:rPr lang="en-GB" dirty="0"/>
              <a:t>		</a:t>
            </a:r>
            <a:endParaRPr lang="en-GB" b="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61112" y="3639877"/>
            <a:ext cx="7676648" cy="820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ASP.NET MVC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1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A AMELIORER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351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54" y="585144"/>
            <a:ext cx="8009390" cy="1295833"/>
          </a:xfrm>
        </p:spPr>
        <p:txBody>
          <a:bodyPr/>
          <a:lstStyle/>
          <a:p>
            <a:pPr algn="ctr"/>
            <a:r>
              <a:rPr lang="en-GB" sz="4000" dirty="0"/>
              <a:t>PLAN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4158" y="2446711"/>
            <a:ext cx="8151136" cy="3187735"/>
          </a:xfrm>
          <a:prstGeom prst="rect">
            <a:avLst/>
          </a:prstGeom>
        </p:spPr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 action="ppaction://hlinksldjump"/>
              </a:rPr>
              <a:t>Introduction  						   4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Le tableau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fonctionnalités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  				   6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Modèle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conceptuel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 (MCD)   		   9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Modèle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logique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 (MLD)  			 11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Dictionnaire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 des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données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  				 13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Architecture de </a:t>
            </a:r>
            <a:r>
              <a:rPr lang="en-GB" sz="20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l’application</a:t>
            </a:r>
            <a:r>
              <a:rPr lang="en-GB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noaction"/>
              </a:rPr>
              <a:t>				 15</a:t>
            </a:r>
            <a:endParaRPr lang="en-GB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482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2" y="2573433"/>
            <a:ext cx="5914775" cy="1295833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9508454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01" y="1065473"/>
            <a:ext cx="8229600" cy="122052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71740" y="428330"/>
            <a:ext cx="586310" cy="216370"/>
          </a:xfrm>
        </p:spPr>
        <p:txBody>
          <a:bodyPr/>
          <a:lstStyle/>
          <a:p>
            <a:fld id="{7973176A-146B-4E61-BA6F-E97A08C604D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</p:spTree>
    <p:extLst>
      <p:ext uri="{BB962C8B-B14F-4D97-AF65-F5344CB8AC3E}">
        <p14:creationId xmlns:p14="http://schemas.microsoft.com/office/powerpoint/2010/main" val="148435451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2" y="2895167"/>
            <a:ext cx="5829715" cy="1283428"/>
          </a:xfrm>
        </p:spPr>
        <p:txBody>
          <a:bodyPr/>
          <a:lstStyle/>
          <a:p>
            <a:r>
              <a:rPr lang="en-GB" sz="4000" dirty="0"/>
              <a:t>TECHNOLOGIES UTILISEES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417869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76A-146B-4E61-BA6F-E97A08C604D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9058" y="356423"/>
            <a:ext cx="7453392" cy="552227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UTILISEES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900529" y="435933"/>
            <a:ext cx="1545599" cy="23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RETOUR 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C6AE93-0222-41A5-82BC-6FC62F4E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0154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6802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POINTS FORTS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739974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83" y="2895167"/>
            <a:ext cx="5660990" cy="1283428"/>
          </a:xfrm>
        </p:spPr>
        <p:txBody>
          <a:bodyPr/>
          <a:lstStyle/>
          <a:p>
            <a:r>
              <a:rPr lang="en-GB" sz="4000" dirty="0"/>
              <a:t>POINTS FAIBLES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347114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e71d2d1d22207fde20481874e0f1f2502e2b73"/>
</p:tagLst>
</file>

<file path=ppt/theme/theme1.xml><?xml version="1.0" encoding="utf-8"?>
<a:theme xmlns:a="http://schemas.openxmlformats.org/drawingml/2006/main" name="DS Smith 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S Smit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yTeam Document" ma:contentTypeID="0x010100BABCFDD69CBE480EAD20F7A4C9F428C0001834073F2A046347A7DB1EFE43B9D298" ma:contentTypeVersion="5" ma:contentTypeDescription="" ma:contentTypeScope="" ma:versionID="5f2a05849e97000c971520fd28468ad2">
  <xsd:schema xmlns:xsd="http://www.w3.org/2001/XMLSchema" xmlns:xs="http://www.w3.org/2001/XMLSchema" xmlns:p="http://schemas.microsoft.com/office/2006/metadata/properties" xmlns:ns2="3dea53b3-5439-4d73-bb6b-d1cb2f235f2d" xmlns:ns3="5e0150ad-43ca-4113-a745-fd507bac25b3" xmlns:ns4="a67f2953-4e47-4393-a760-05a1bbd839a1" targetNamespace="http://schemas.microsoft.com/office/2006/metadata/properties" ma:root="true" ma:fieldsID="e7c629c5628a87150146150c34f9cec3" ns2:_="" ns3:_="" ns4:_="">
    <xsd:import namespace="3dea53b3-5439-4d73-bb6b-d1cb2f235f2d"/>
    <xsd:import namespace="5e0150ad-43ca-4113-a745-fd507bac25b3"/>
    <xsd:import namespace="a67f2953-4e47-4393-a760-05a1bbd839a1"/>
    <xsd:element name="properties">
      <xsd:complexType>
        <xsd:sequence>
          <xsd:element name="documentManagement">
            <xsd:complexType>
              <xsd:all>
                <xsd:element ref="ns2:Designed_x0020_as"/>
                <xsd:element ref="ns2:Purpose_x0020_of_x0020_document" minOccurs="0"/>
                <xsd:element ref="ns3:dssiLanguageTaxHTField0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a53b3-5439-4d73-bb6b-d1cb2f235f2d" elementFormDefault="qualified">
    <xsd:import namespace="http://schemas.microsoft.com/office/2006/documentManagement/types"/>
    <xsd:import namespace="http://schemas.microsoft.com/office/infopath/2007/PartnerControls"/>
    <xsd:element name="Designed_x0020_as" ma:index="4" ma:displayName="Document Type" ma:default="User Guides" ma:format="Dropdown" ma:internalName="Designed_x0020_as">
      <xsd:simpleType>
        <xsd:restriction base="dms:Choice">
          <xsd:enumeration value="User Guides"/>
          <xsd:enumeration value="How To's"/>
          <xsd:enumeration value="Training Material"/>
        </xsd:restriction>
      </xsd:simpleType>
    </xsd:element>
    <xsd:element name="Purpose_x0020_of_x0020_document" ma:index="5" nillable="true" ma:displayName="Purpose of document" ma:internalName="Purpose_x0020_of_x0020_docu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150ad-43ca-4113-a745-fd507bac25b3" elementFormDefault="qualified">
    <xsd:import namespace="http://schemas.microsoft.com/office/2006/documentManagement/types"/>
    <xsd:import namespace="http://schemas.microsoft.com/office/infopath/2007/PartnerControls"/>
    <xsd:element name="dssiLanguageTaxHTField0" ma:index="9" nillable="true" ma:taxonomy="true" ma:internalName="dssiLanguageTaxHTField0" ma:taxonomyFieldName="dssiLanguage" ma:displayName="Language" ma:default="" ma:fieldId="{3cf6586c-a8b7-4556-b181-b409fd249d4a}" ma:sspId="bd1dbe28-4af1-459d-b578-0bb3cdc49cf5" ma:termSetId="accac0e0-e57c-4569-aa9f-f8d0ba0a61e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f2953-4e47-4393-a760-05a1bbd839a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f89c87b-f6a4-48f3-b9b0-2de341b861e1}" ma:internalName="TaxCatchAll" ma:showField="CatchAllData" ma:web="a67f2953-4e47-4393-a760-05a1bbd839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axOccurs="1" ma:index="2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_x0020_of_x0020_document xmlns="3dea53b3-5439-4d73-bb6b-d1cb2f235f2d" xsi:nil="true"/>
    <dssiLanguageTaxHTField0 xmlns="5e0150ad-43ca-4113-a745-fd507bac25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a8459952-565e-4b03-8010-4813a71ea19d</TermId>
        </TermInfo>
      </Terms>
    </dssiLanguageTaxHTField0>
    <TaxCatchAll xmlns="a67f2953-4e47-4393-a760-05a1bbd839a1">
      <Value>5</Value>
    </TaxCatchAll>
    <Designed_x0020_as xmlns="3dea53b3-5439-4d73-bb6b-d1cb2f235f2d">Training Material</Designed_x0020_as>
  </documentManagement>
</p:properties>
</file>

<file path=customXml/itemProps1.xml><?xml version="1.0" encoding="utf-8"?>
<ds:datastoreItem xmlns:ds="http://schemas.openxmlformats.org/officeDocument/2006/customXml" ds:itemID="{A09BC655-8D29-43BC-8EFF-2254E60AA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ea53b3-5439-4d73-bb6b-d1cb2f235f2d"/>
    <ds:schemaRef ds:uri="5e0150ad-43ca-4113-a745-fd507bac25b3"/>
    <ds:schemaRef ds:uri="a67f2953-4e47-4393-a760-05a1bbd839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2DAEEF-B46E-466F-AFE8-27A0B5AD00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21962-814C-4CE6-BE2E-B3852E1CB1B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dea53b3-5439-4d73-bb6b-d1cb2f235f2d"/>
    <ds:schemaRef ds:uri="http://purl.org/dc/elements/1.1/"/>
    <ds:schemaRef ds:uri="http://schemas.microsoft.com/office/2006/metadata/properties"/>
    <ds:schemaRef ds:uri="http://schemas.microsoft.com/office/infopath/2007/PartnerControls"/>
    <ds:schemaRef ds:uri="5e0150ad-43ca-4113-a745-fd507bac25b3"/>
    <ds:schemaRef ds:uri="a67f2953-4e47-4393-a760-05a1bbd839a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37</Words>
  <Application>Microsoft Office PowerPoint</Application>
  <PresentationFormat>Affichage à l'écran (4:3)</PresentationFormat>
  <Paragraphs>35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MS Mincho</vt:lpstr>
      <vt:lpstr>Arial</vt:lpstr>
      <vt:lpstr>Calibri</vt:lpstr>
      <vt:lpstr>Garamond</vt:lpstr>
      <vt:lpstr>Times New Roman</vt:lpstr>
      <vt:lpstr>Verdana</vt:lpstr>
      <vt:lpstr>DS Smith 4x3</vt:lpstr>
      <vt:lpstr>DEBUT  </vt:lpstr>
      <vt:lpstr>PLAN</vt:lpstr>
      <vt:lpstr>INTRODUCTION</vt:lpstr>
      <vt:lpstr>INTRODUCTION</vt:lpstr>
      <vt:lpstr>TECHNOLOGIES UTILISEES</vt:lpstr>
      <vt:lpstr>TECHNOLOGIES UTILISEES</vt:lpstr>
      <vt:lpstr>CONCLUSION</vt:lpstr>
      <vt:lpstr>POINTS FORTS</vt:lpstr>
      <vt:lpstr>POINTS FAIBLES</vt:lpstr>
      <vt:lpstr>A AMELIORER</vt:lpstr>
    </vt:vector>
  </TitlesOfParts>
  <Company>SCA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ASP.NET</dc:title>
  <dc:subject>Commercial Excellence</dc:subject>
  <dc:creator>Mourad ZAMMIT</dc:creator>
  <cp:lastModifiedBy>Mourad ZAMMIT</cp:lastModifiedBy>
  <cp:revision>339</cp:revision>
  <dcterms:created xsi:type="dcterms:W3CDTF">2013-10-08T11:33:43Z</dcterms:created>
  <dcterms:modified xsi:type="dcterms:W3CDTF">2018-01-30T16:00:48Z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4001063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0x010100BABCFDD69CBE480EAD20F7A4C9F428C0001834073F2A046347A7DB1EFE43B9D298</vt:lpwstr>
  </property>
  <property fmtid="{D5CDD505-2E9C-101B-9397-08002B2CF9AE}" pid="6" name="dssiLanguage">
    <vt:lpwstr>5;#English|a8459952-565e-4b03-8010-4813a71ea19d</vt:lpwstr>
  </property>
</Properties>
</file>