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00"/>
  </p:sldMasterIdLst>
  <p:sldIdLst>
    <p:sldId id="256" r:id="rId601"/>
    <p:sldId id="257" r:id="rId602"/>
    <p:sldId id="274" r:id="rId603"/>
    <p:sldId id="258" r:id="rId604"/>
    <p:sldId id="271" r:id="rId605"/>
    <p:sldId id="272" r:id="rId606"/>
    <p:sldId id="273" r:id="rId607"/>
    <p:sldId id="259" r:id="rId608"/>
    <p:sldId id="265" r:id="rId609"/>
    <p:sldId id="260" r:id="rId610"/>
    <p:sldId id="261" r:id="rId611"/>
    <p:sldId id="262" r:id="rId612"/>
    <p:sldId id="263" r:id="rId613"/>
    <p:sldId id="275" r:id="rId614"/>
    <p:sldId id="277" r:id="rId615"/>
    <p:sldId id="264" r:id="rId616"/>
    <p:sldId id="278" r:id="rId617"/>
    <p:sldId id="279" r:id="rId618"/>
    <p:sldId id="269" r:id="rId619"/>
    <p:sldId id="266" r:id="rId620"/>
    <p:sldId id="276" r:id="rId621"/>
    <p:sldId id="267" r:id="rId622"/>
    <p:sldId id="268" r:id="rId623"/>
    <p:sldId id="270" r:id="rId6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9C9C9C"/>
    <a:srgbClr val="646464"/>
    <a:srgbClr val="57AAD5"/>
    <a:srgbClr val="C1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531" Type="http://schemas.openxmlformats.org/officeDocument/2006/relationships/customXml" Target="../customXml/item531.xml"/><Relationship Id="rId573" Type="http://schemas.openxmlformats.org/officeDocument/2006/relationships/customXml" Target="../customXml/item573.xml"/><Relationship Id="rId629" Type="http://schemas.microsoft.com/office/2015/10/relationships/revisionInfo" Target="revisionInfo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42" Type="http://schemas.openxmlformats.org/officeDocument/2006/relationships/customXml" Target="../customXml/item542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553" Type="http://schemas.openxmlformats.org/officeDocument/2006/relationships/customXml" Target="../customXml/item553.xml"/><Relationship Id="rId609" Type="http://schemas.openxmlformats.org/officeDocument/2006/relationships/slide" Target="slides/slide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595" Type="http://schemas.openxmlformats.org/officeDocument/2006/relationships/customXml" Target="../customXml/item595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customXml" Target="../customXml/item497.xml"/><Relationship Id="rId620" Type="http://schemas.openxmlformats.org/officeDocument/2006/relationships/slide" Target="slides/slide20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22" Type="http://schemas.openxmlformats.org/officeDocument/2006/relationships/customXml" Target="../customXml/item522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564" Type="http://schemas.openxmlformats.org/officeDocument/2006/relationships/customXml" Target="../customXml/item564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600" Type="http://schemas.openxmlformats.org/officeDocument/2006/relationships/slideMaster" Target="slideMasters/slideMaster1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customXml" Target="../customXml/item544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611" Type="http://schemas.openxmlformats.org/officeDocument/2006/relationships/slide" Target="slides/slide11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55.xml"/><Relationship Id="rId597" Type="http://schemas.openxmlformats.org/officeDocument/2006/relationships/customXml" Target="../customXml/item597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622" Type="http://schemas.openxmlformats.org/officeDocument/2006/relationships/slide" Target="slides/slide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customXml" Target="../customXml/item566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customXml" Target="../customXml/item577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slide" Target="slides/slide2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customXml" Target="../customXml/item588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slide" Target="slides/slide13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customXml" Target="../customXml/item599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624" Type="http://schemas.openxmlformats.org/officeDocument/2006/relationships/slide" Target="slides/slide24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37" Type="http://schemas.openxmlformats.org/officeDocument/2006/relationships/customXml" Target="../customXml/item537.xml"/><Relationship Id="rId579" Type="http://schemas.openxmlformats.org/officeDocument/2006/relationships/customXml" Target="../customXml/item579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439" Type="http://schemas.openxmlformats.org/officeDocument/2006/relationships/customXml" Target="../customXml/item439.xml"/><Relationship Id="rId590" Type="http://schemas.openxmlformats.org/officeDocument/2006/relationships/customXml" Target="../customXml/item590.xml"/><Relationship Id="rId604" Type="http://schemas.openxmlformats.org/officeDocument/2006/relationships/slide" Target="slides/slide4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471" Type="http://schemas.openxmlformats.org/officeDocument/2006/relationships/customXml" Target="../customXml/item471.xml"/><Relationship Id="rId506" Type="http://schemas.openxmlformats.org/officeDocument/2006/relationships/customXml" Target="../customXml/item506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27" Type="http://schemas.openxmlformats.org/officeDocument/2006/relationships/customXml" Target="../customXml/item527.xml"/><Relationship Id="rId548" Type="http://schemas.openxmlformats.org/officeDocument/2006/relationships/customXml" Target="../customXml/item548.xml"/><Relationship Id="rId569" Type="http://schemas.openxmlformats.org/officeDocument/2006/relationships/customXml" Target="../customXml/item569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15" Type="http://schemas.openxmlformats.org/officeDocument/2006/relationships/slide" Target="slides/slide15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customXml" Target="../customXml/item461.xml"/><Relationship Id="rId482" Type="http://schemas.openxmlformats.org/officeDocument/2006/relationships/customXml" Target="../customXml/item482.xml"/><Relationship Id="rId517" Type="http://schemas.openxmlformats.org/officeDocument/2006/relationships/customXml" Target="../customXml/item517.xml"/><Relationship Id="rId538" Type="http://schemas.openxmlformats.org/officeDocument/2006/relationships/customXml" Target="../customXml/item538.xml"/><Relationship Id="rId559" Type="http://schemas.openxmlformats.org/officeDocument/2006/relationships/customXml" Target="../customXml/item559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591" Type="http://schemas.openxmlformats.org/officeDocument/2006/relationships/customXml" Target="../customXml/item591.xml"/><Relationship Id="rId605" Type="http://schemas.openxmlformats.org/officeDocument/2006/relationships/slide" Target="slides/slide5.xml"/><Relationship Id="rId626" Type="http://schemas.openxmlformats.org/officeDocument/2006/relationships/viewProps" Target="viewProps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72" Type="http://schemas.openxmlformats.org/officeDocument/2006/relationships/customXml" Target="../customXml/item472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28" Type="http://schemas.openxmlformats.org/officeDocument/2006/relationships/customXml" Target="../customXml/item528.xml"/><Relationship Id="rId549" Type="http://schemas.openxmlformats.org/officeDocument/2006/relationships/customXml" Target="../customXml/item54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616" Type="http://schemas.openxmlformats.org/officeDocument/2006/relationships/slide" Target="slides/slide1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customXml" Target="../customXml/item441.xml"/><Relationship Id="rId462" Type="http://schemas.openxmlformats.org/officeDocument/2006/relationships/customXml" Target="../customXml/item462.xml"/><Relationship Id="rId483" Type="http://schemas.openxmlformats.org/officeDocument/2006/relationships/customXml" Target="../customXml/item483.xml"/><Relationship Id="rId518" Type="http://schemas.openxmlformats.org/officeDocument/2006/relationships/customXml" Target="../customXml/item518.xml"/><Relationship Id="rId539" Type="http://schemas.openxmlformats.org/officeDocument/2006/relationships/customXml" Target="../customXml/item53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550" Type="http://schemas.openxmlformats.org/officeDocument/2006/relationships/customXml" Target="../customXml/item550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71" Type="http://schemas.openxmlformats.org/officeDocument/2006/relationships/customXml" Target="../customXml/item571.xml"/><Relationship Id="rId592" Type="http://schemas.openxmlformats.org/officeDocument/2006/relationships/customXml" Target="../customXml/item592.xml"/><Relationship Id="rId606" Type="http://schemas.openxmlformats.org/officeDocument/2006/relationships/slide" Target="slides/slide6.xml"/><Relationship Id="rId627" Type="http://schemas.openxmlformats.org/officeDocument/2006/relationships/theme" Target="theme/theme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customXml" Target="../customXml/item452.xml"/><Relationship Id="rId473" Type="http://schemas.openxmlformats.org/officeDocument/2006/relationships/customXml" Target="../customXml/item473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40" Type="http://schemas.openxmlformats.org/officeDocument/2006/relationships/customXml" Target="../customXml/item540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582" Type="http://schemas.openxmlformats.org/officeDocument/2006/relationships/customXml" Target="../customXml/item582.xml"/><Relationship Id="rId617" Type="http://schemas.openxmlformats.org/officeDocument/2006/relationships/slide" Target="slides/slide17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463" Type="http://schemas.openxmlformats.org/officeDocument/2006/relationships/customXml" Target="../customXml/item463.xml"/><Relationship Id="rId484" Type="http://schemas.openxmlformats.org/officeDocument/2006/relationships/customXml" Target="../customXml/item484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72" Type="http://schemas.openxmlformats.org/officeDocument/2006/relationships/customXml" Target="../customXml/item572.xml"/><Relationship Id="rId593" Type="http://schemas.openxmlformats.org/officeDocument/2006/relationships/customXml" Target="../customXml/item593.xml"/><Relationship Id="rId607" Type="http://schemas.openxmlformats.org/officeDocument/2006/relationships/slide" Target="slides/slide7.xml"/><Relationship Id="rId628" Type="http://schemas.openxmlformats.org/officeDocument/2006/relationships/tableStyles" Target="tableStyle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customXml" Target="../customXml/item453.xml"/><Relationship Id="rId474" Type="http://schemas.openxmlformats.org/officeDocument/2006/relationships/customXml" Target="../customXml/item474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41" Type="http://schemas.openxmlformats.org/officeDocument/2006/relationships/customXml" Target="../customXml/item541.xml"/><Relationship Id="rId562" Type="http://schemas.openxmlformats.org/officeDocument/2006/relationships/customXml" Target="../customXml/item562.xml"/><Relationship Id="rId583" Type="http://schemas.openxmlformats.org/officeDocument/2006/relationships/customXml" Target="../customXml/item583.xml"/><Relationship Id="rId618" Type="http://schemas.openxmlformats.org/officeDocument/2006/relationships/slide" Target="slides/slide18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customXml" Target="../customXml/item594.xml"/><Relationship Id="rId608" Type="http://schemas.openxmlformats.org/officeDocument/2006/relationships/slide" Target="slides/slide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619" Type="http://schemas.openxmlformats.org/officeDocument/2006/relationships/slide" Target="slides/slide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slide" Target="slides/slide1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customXml" Target="../customXml/item596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621" Type="http://schemas.openxmlformats.org/officeDocument/2006/relationships/slide" Target="slides/slide21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slide" Target="slides/slide1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slide" Target="slides/slide12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slide" Target="slides/slide23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slide" Target="slides/slide3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slide" Target="slides/slide14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32DE1-A04E-4DD6-B9E5-A19926B5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CD542E-BAFA-406D-81CC-377851EA4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5FAC4C-9BBD-4D63-ACD7-B91D1E6C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A49F4-F98C-4044-B073-63B2E7C9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66B74-549C-4B37-A6E5-9E44F810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6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0BA2B-184E-4C39-951A-D01E979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4307A-420C-4120-8DF0-F1FF753B8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3BE4C-3585-464D-AB03-899C3ED8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5E62A-E0E1-4420-AB23-535D76B7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AA5DB-C6EF-4951-AC27-6CF1A55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3C6F5-C597-413A-939D-5B7D5E782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932EDB-A470-41ED-8791-AE43A249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E9BA9-7649-485F-AA7D-C02425BF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B4CC-D65D-4B5D-9BB3-FACF284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D11F29-DFF5-4883-8EF3-4B5CAA22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8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36A98-676C-4807-AA04-A177C360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44A23-9CEF-4D2D-91D4-EB768A6A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8C6A5-7F85-4386-A49D-92EB0677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97580-1E07-4ED6-B515-CF0E061A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F9BFE5-C80D-4AA2-B867-4367451E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9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48802-B21F-430E-9030-17FBA5FE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D08B98-E14F-420B-9BA9-1437192D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5A57C-7677-416C-8B4A-BD6376E4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9DF6C-8F48-4286-A75B-90F0736E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22557-F07E-4F1D-9D6F-56FBA6B0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371F8-13EC-486B-9B5E-3CC94D00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34A44-C88E-4B64-A4BD-9D7274279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CB58A-F7FA-4FA9-9700-332DFDF0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6706D-C33C-4BB0-89A8-CBCFCA1B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09BA9B-4689-4E4D-BF92-793EA6EB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F1948-850E-4C5E-95E1-92F32025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6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EEE28-DB83-403D-B355-B36D6F54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46391C-6C69-45D4-AE6D-D338DECA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202E43-8829-4E29-B1C3-4D3054B17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2B382D-75DB-4C56-BFE4-715D4CC32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8E6CA2-3889-4345-9942-CA89C4610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761AEE-8E0A-4AAF-BE8F-CE290F8A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C78F5D-E160-4D77-B45E-2FC9D496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B0CDA3-EADD-4401-8C31-189EFC3F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93A04-19AE-44F6-9943-FF72508D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65EB2A-7880-4DF5-BACD-585C46DC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A06C72-8F37-41A9-9C3E-68787913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30EC5D-7567-4514-A4D6-F14DD35D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96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93C51D-D150-4384-9B5E-60125F00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5FE6EB-9933-422D-9EB2-E03755C5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3408D-59B7-4B3E-8F76-E79A3AF3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12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C707E-819F-4367-9FC6-43C83137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A3E91-50B3-4F98-8484-448ECDFD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F0D55E-6FAF-4EB3-8C7C-3B9C01A7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D913BD-797D-476C-90AC-8EEF1FBC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C097B-BFA0-479E-AC04-FCF205AB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620920-B1BD-46D0-9343-AE7BCF10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3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E227C-FB9D-45C2-8052-51B32EBF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5C62A9-6B22-43AF-95B7-2B5BA5CCA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58921B-638C-4479-84F5-FB1577E42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DB44A8-73DE-4352-BC59-47D14E9A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F423D2-E360-4647-858B-B6E6E6A4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87AD1C-8ED2-42A4-8045-8D6A9F1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7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AF9393-C5DB-42E0-B087-79045204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9BC91-16C5-4851-A0C1-F1DEC0C7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F6D63A-9912-4230-A88B-07C420BB1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6C7FD-4129-43A4-AC3A-8B2F5CCBF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27A25-931B-42A4-93B7-1275EDF8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90.xml"/><Relationship Id="rId13" Type="http://schemas.openxmlformats.org/officeDocument/2006/relationships/customXml" Target="../../customXml/item109.xml"/><Relationship Id="rId18" Type="http://schemas.openxmlformats.org/officeDocument/2006/relationships/customXml" Target="../../customXml/item371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19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230.xml"/><Relationship Id="rId12" Type="http://schemas.openxmlformats.org/officeDocument/2006/relationships/customXml" Target="../../customXml/item518.xml"/><Relationship Id="rId17" Type="http://schemas.openxmlformats.org/officeDocument/2006/relationships/customXml" Target="../../customXml/item156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193.xml"/><Relationship Id="rId16" Type="http://schemas.openxmlformats.org/officeDocument/2006/relationships/customXml" Target="../../customXml/item18.xml"/><Relationship Id="rId20" Type="http://schemas.openxmlformats.org/officeDocument/2006/relationships/slide" Target="slide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242.xml"/><Relationship Id="rId6" Type="http://schemas.openxmlformats.org/officeDocument/2006/relationships/customXml" Target="../../customXml/item402.xml"/><Relationship Id="rId11" Type="http://schemas.openxmlformats.org/officeDocument/2006/relationships/customXml" Target="../../customXml/item17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369.xml"/><Relationship Id="rId15" Type="http://schemas.openxmlformats.org/officeDocument/2006/relationships/customXml" Target="../../customXml/item207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419.xml"/><Relationship Id="rId19" Type="http://schemas.openxmlformats.org/officeDocument/2006/relationships/slideLayout" Target="../slideLayouts/slideLayout1.xml"/><Relationship Id="rId31" Type="http://schemas.openxmlformats.org/officeDocument/2006/relationships/slide" Target="slide11.xml"/><Relationship Id="rId4" Type="http://schemas.openxmlformats.org/officeDocument/2006/relationships/customXml" Target="../../customXml/item457.xml"/><Relationship Id="rId9" Type="http://schemas.openxmlformats.org/officeDocument/2006/relationships/customXml" Target="../../customXml/item348.xml"/><Relationship Id="rId14" Type="http://schemas.openxmlformats.org/officeDocument/2006/relationships/customXml" Target="../../customXml/item198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0.xml"/><Relationship Id="rId13" Type="http://schemas.openxmlformats.org/officeDocument/2006/relationships/customXml" Target="../../customXml/item475.xml"/><Relationship Id="rId18" Type="http://schemas.openxmlformats.org/officeDocument/2006/relationships/customXml" Target="../../customXml/item148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481.xml"/><Relationship Id="rId21" Type="http://schemas.openxmlformats.org/officeDocument/2006/relationships/customXml" Target="../../customXml/item24.xml"/><Relationship Id="rId34" Type="http://schemas.openxmlformats.org/officeDocument/2006/relationships/slide" Target="slide22.xml"/><Relationship Id="rId7" Type="http://schemas.openxmlformats.org/officeDocument/2006/relationships/customXml" Target="../../customXml/item408.xml"/><Relationship Id="rId12" Type="http://schemas.openxmlformats.org/officeDocument/2006/relationships/customXml" Target="../../customXml/item140.xml"/><Relationship Id="rId17" Type="http://schemas.openxmlformats.org/officeDocument/2006/relationships/customXml" Target="../../customXml/item529.xml"/><Relationship Id="rId25" Type="http://schemas.openxmlformats.org/officeDocument/2006/relationships/slide" Target="slide1.xml"/><Relationship Id="rId33" Type="http://schemas.openxmlformats.org/officeDocument/2006/relationships/slide" Target="slide11.xml"/><Relationship Id="rId2" Type="http://schemas.openxmlformats.org/officeDocument/2006/relationships/customXml" Target="../../customXml/item321.xml"/><Relationship Id="rId16" Type="http://schemas.openxmlformats.org/officeDocument/2006/relationships/customXml" Target="../../customXml/item87.xml"/><Relationship Id="rId20" Type="http://schemas.openxmlformats.org/officeDocument/2006/relationships/customXml" Target="../../customXml/item427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300.xml"/><Relationship Id="rId11" Type="http://schemas.openxmlformats.org/officeDocument/2006/relationships/customXml" Target="../../customXml/item342.xml"/><Relationship Id="rId24" Type="http://schemas.openxmlformats.org/officeDocument/2006/relationships/slide" Target="slide16.xml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460.xml"/><Relationship Id="rId15" Type="http://schemas.openxmlformats.org/officeDocument/2006/relationships/customXml" Target="../../customXml/item465.xml"/><Relationship Id="rId23" Type="http://schemas.openxmlformats.org/officeDocument/2006/relationships/slide" Target="slide13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303.xml"/><Relationship Id="rId19" Type="http://schemas.openxmlformats.org/officeDocument/2006/relationships/customXml" Target="../../customXml/item446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541.xml"/><Relationship Id="rId9" Type="http://schemas.openxmlformats.org/officeDocument/2006/relationships/customXml" Target="../../customXml/item596.xml"/><Relationship Id="rId14" Type="http://schemas.openxmlformats.org/officeDocument/2006/relationships/customXml" Target="../../customXml/item133.xml"/><Relationship Id="rId22" Type="http://schemas.openxmlformats.org/officeDocument/2006/relationships/slideLayout" Target="../slideLayouts/slideLayout2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3.xml"/><Relationship Id="rId13" Type="http://schemas.openxmlformats.org/officeDocument/2006/relationships/customXml" Target="../../customXml/item525.xml"/><Relationship Id="rId18" Type="http://schemas.openxmlformats.org/officeDocument/2006/relationships/customXml" Target="../../customXml/item255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40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335.xml"/><Relationship Id="rId12" Type="http://schemas.openxmlformats.org/officeDocument/2006/relationships/customXml" Target="../../customXml/item241.xml"/><Relationship Id="rId17" Type="http://schemas.openxmlformats.org/officeDocument/2006/relationships/customXml" Target="../../customXml/item259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36.xml"/><Relationship Id="rId16" Type="http://schemas.openxmlformats.org/officeDocument/2006/relationships/customXml" Target="../../customXml/item470.xml"/><Relationship Id="rId20" Type="http://schemas.openxmlformats.org/officeDocument/2006/relationships/slide" Target="slide1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401.xml"/><Relationship Id="rId6" Type="http://schemas.openxmlformats.org/officeDocument/2006/relationships/customXml" Target="../../customXml/item19.xml"/><Relationship Id="rId11" Type="http://schemas.openxmlformats.org/officeDocument/2006/relationships/customXml" Target="../../customXml/item224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165.xml"/><Relationship Id="rId15" Type="http://schemas.openxmlformats.org/officeDocument/2006/relationships/customXml" Target="../../customXml/item298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285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11.xml"/><Relationship Id="rId4" Type="http://schemas.openxmlformats.org/officeDocument/2006/relationships/customXml" Target="../../customXml/item421.xml"/><Relationship Id="rId9" Type="http://schemas.openxmlformats.org/officeDocument/2006/relationships/customXml" Target="../../customXml/item70.xml"/><Relationship Id="rId14" Type="http://schemas.openxmlformats.org/officeDocument/2006/relationships/customXml" Target="../../customXml/item44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4.xml"/><Relationship Id="rId13" Type="http://schemas.openxmlformats.org/officeDocument/2006/relationships/customXml" Target="../../customXml/item278.xml"/><Relationship Id="rId18" Type="http://schemas.openxmlformats.org/officeDocument/2006/relationships/customXml" Target="../../customXml/item180.xml"/><Relationship Id="rId26" Type="http://schemas.openxmlformats.org/officeDocument/2006/relationships/customXml" Target="../../customXml/item392.xml"/><Relationship Id="rId39" Type="http://schemas.openxmlformats.org/officeDocument/2006/relationships/slide" Target="slide11.xml"/><Relationship Id="rId3" Type="http://schemas.openxmlformats.org/officeDocument/2006/relationships/customXml" Target="../../customXml/item222.xml"/><Relationship Id="rId21" Type="http://schemas.openxmlformats.org/officeDocument/2006/relationships/customXml" Target="../../customXml/item462.xml"/><Relationship Id="rId34" Type="http://schemas.openxmlformats.org/officeDocument/2006/relationships/image" Target="../media/image2.png"/><Relationship Id="rId42" Type="http://schemas.openxmlformats.org/officeDocument/2006/relationships/slide" Target="slide20.xml"/><Relationship Id="rId7" Type="http://schemas.openxmlformats.org/officeDocument/2006/relationships/customXml" Target="../../customXml/item453.xml"/><Relationship Id="rId12" Type="http://schemas.openxmlformats.org/officeDocument/2006/relationships/customXml" Target="../../customXml/item199.xml"/><Relationship Id="rId17" Type="http://schemas.openxmlformats.org/officeDocument/2006/relationships/customXml" Target="../../customXml/item45.xml"/><Relationship Id="rId25" Type="http://schemas.openxmlformats.org/officeDocument/2006/relationships/customXml" Target="../../customXml/item202.xml"/><Relationship Id="rId33" Type="http://schemas.openxmlformats.org/officeDocument/2006/relationships/slide" Target="slide24.xml"/><Relationship Id="rId38" Type="http://schemas.openxmlformats.org/officeDocument/2006/relationships/image" Target="../media/image4.png"/><Relationship Id="rId2" Type="http://schemas.openxmlformats.org/officeDocument/2006/relationships/customXml" Target="../../customXml/item83.xml"/><Relationship Id="rId16" Type="http://schemas.openxmlformats.org/officeDocument/2006/relationships/customXml" Target="../../customXml/item62.xml"/><Relationship Id="rId20" Type="http://schemas.openxmlformats.org/officeDocument/2006/relationships/customXml" Target="../../customXml/item545.xml"/><Relationship Id="rId29" Type="http://schemas.openxmlformats.org/officeDocument/2006/relationships/slide" Target="slide16.xml"/><Relationship Id="rId41" Type="http://schemas.openxmlformats.org/officeDocument/2006/relationships/slide" Target="slide23.xml"/><Relationship Id="rId1" Type="http://schemas.openxmlformats.org/officeDocument/2006/relationships/customXml" Target="../../customXml/item595.xml"/><Relationship Id="rId6" Type="http://schemas.openxmlformats.org/officeDocument/2006/relationships/customXml" Target="../../customXml/item540.xml"/><Relationship Id="rId11" Type="http://schemas.openxmlformats.org/officeDocument/2006/relationships/customXml" Target="../../customXml/item536.xml"/><Relationship Id="rId24" Type="http://schemas.openxmlformats.org/officeDocument/2006/relationships/customXml" Target="../../customXml/item306.xml"/><Relationship Id="rId32" Type="http://schemas.openxmlformats.org/officeDocument/2006/relationships/slide" Target="slide4.xml"/><Relationship Id="rId37" Type="http://schemas.openxmlformats.org/officeDocument/2006/relationships/hyperlink" Target="https://twitter.com/" TargetMode="External"/><Relationship Id="rId40" Type="http://schemas.openxmlformats.org/officeDocument/2006/relationships/slide" Target="slide22.xml"/><Relationship Id="rId5" Type="http://schemas.openxmlformats.org/officeDocument/2006/relationships/customXml" Target="../../customXml/item310.xml"/><Relationship Id="rId15" Type="http://schemas.openxmlformats.org/officeDocument/2006/relationships/customXml" Target="../../customXml/item65.xml"/><Relationship Id="rId23" Type="http://schemas.openxmlformats.org/officeDocument/2006/relationships/customXml" Target="../../customXml/item114.xml"/><Relationship Id="rId28" Type="http://schemas.openxmlformats.org/officeDocument/2006/relationships/slide" Target="slide13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136.xml"/><Relationship Id="rId19" Type="http://schemas.openxmlformats.org/officeDocument/2006/relationships/customXml" Target="../../customXml/item407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292.xml"/><Relationship Id="rId9" Type="http://schemas.openxmlformats.org/officeDocument/2006/relationships/customXml" Target="../../customXml/item258.xml"/><Relationship Id="rId14" Type="http://schemas.openxmlformats.org/officeDocument/2006/relationships/customXml" Target="../../customXml/item50.xml"/><Relationship Id="rId22" Type="http://schemas.openxmlformats.org/officeDocument/2006/relationships/customXml" Target="../../customXml/item174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1.xml"/><Relationship Id="rId35" Type="http://schemas.openxmlformats.org/officeDocument/2006/relationships/hyperlink" Target="http://facebook.com/" TargetMode="External"/><Relationship Id="rId4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3.xml"/><Relationship Id="rId13" Type="http://schemas.openxmlformats.org/officeDocument/2006/relationships/customXml" Target="../../customXml/item350.xml"/><Relationship Id="rId18" Type="http://schemas.openxmlformats.org/officeDocument/2006/relationships/customXml" Target="../../customXml/item336.xml"/><Relationship Id="rId26" Type="http://schemas.openxmlformats.org/officeDocument/2006/relationships/slideLayout" Target="../slideLayouts/slideLayout2.xml"/><Relationship Id="rId39" Type="http://schemas.openxmlformats.org/officeDocument/2006/relationships/slide" Target="slide22.xml"/><Relationship Id="rId3" Type="http://schemas.openxmlformats.org/officeDocument/2006/relationships/customXml" Target="../../customXml/item128.xml"/><Relationship Id="rId21" Type="http://schemas.openxmlformats.org/officeDocument/2006/relationships/customXml" Target="../../customXml/item282.xml"/><Relationship Id="rId34" Type="http://schemas.openxmlformats.org/officeDocument/2006/relationships/hyperlink" Target="http://facebook.com/" TargetMode="External"/><Relationship Id="rId42" Type="http://schemas.openxmlformats.org/officeDocument/2006/relationships/image" Target="../media/image5.png"/><Relationship Id="rId7" Type="http://schemas.openxmlformats.org/officeDocument/2006/relationships/customXml" Target="../../customXml/item225.xml"/><Relationship Id="rId12" Type="http://schemas.openxmlformats.org/officeDocument/2006/relationships/customXml" Target="../../customXml/item547.xml"/><Relationship Id="rId17" Type="http://schemas.openxmlformats.org/officeDocument/2006/relationships/customXml" Target="../../customXml/item559.xml"/><Relationship Id="rId25" Type="http://schemas.openxmlformats.org/officeDocument/2006/relationships/customXml" Target="../../customXml/item181.xml"/><Relationship Id="rId33" Type="http://schemas.openxmlformats.org/officeDocument/2006/relationships/image" Target="../media/image2.png"/><Relationship Id="rId38" Type="http://schemas.openxmlformats.org/officeDocument/2006/relationships/slide" Target="slide11.xml"/><Relationship Id="rId2" Type="http://schemas.openxmlformats.org/officeDocument/2006/relationships/customXml" Target="../../customXml/item209.xml"/><Relationship Id="rId16" Type="http://schemas.openxmlformats.org/officeDocument/2006/relationships/customXml" Target="../../customXml/item500.xml"/><Relationship Id="rId20" Type="http://schemas.openxmlformats.org/officeDocument/2006/relationships/customXml" Target="../../customXml/item26.xml"/><Relationship Id="rId29" Type="http://schemas.openxmlformats.org/officeDocument/2006/relationships/slide" Target="slide14.xml"/><Relationship Id="rId41" Type="http://schemas.openxmlformats.org/officeDocument/2006/relationships/slide" Target="slide20.xml"/><Relationship Id="rId1" Type="http://schemas.openxmlformats.org/officeDocument/2006/relationships/customXml" Target="../../customXml/item437.xml"/><Relationship Id="rId6" Type="http://schemas.openxmlformats.org/officeDocument/2006/relationships/customXml" Target="../../customXml/item534.xml"/><Relationship Id="rId11" Type="http://schemas.openxmlformats.org/officeDocument/2006/relationships/customXml" Target="../../customXml/item478.xml"/><Relationship Id="rId24" Type="http://schemas.openxmlformats.org/officeDocument/2006/relationships/customXml" Target="../../customXml/item288.xml"/><Relationship Id="rId32" Type="http://schemas.openxmlformats.org/officeDocument/2006/relationships/slide" Target="slide24.xml"/><Relationship Id="rId37" Type="http://schemas.openxmlformats.org/officeDocument/2006/relationships/image" Target="../media/image4.png"/><Relationship Id="rId40" Type="http://schemas.openxmlformats.org/officeDocument/2006/relationships/slide" Target="slide23.xml"/><Relationship Id="rId5" Type="http://schemas.openxmlformats.org/officeDocument/2006/relationships/customXml" Target="../../customXml/item357.xml"/><Relationship Id="rId15" Type="http://schemas.openxmlformats.org/officeDocument/2006/relationships/customXml" Target="../../customXml/item66.xml"/><Relationship Id="rId23" Type="http://schemas.openxmlformats.org/officeDocument/2006/relationships/customXml" Target="../../customXml/item219.xml"/><Relationship Id="rId28" Type="http://schemas.openxmlformats.org/officeDocument/2006/relationships/slide" Target="slide16.xml"/><Relationship Id="rId36" Type="http://schemas.openxmlformats.org/officeDocument/2006/relationships/hyperlink" Target="https://twitter.com/" TargetMode="External"/><Relationship Id="rId10" Type="http://schemas.openxmlformats.org/officeDocument/2006/relationships/customXml" Target="../../customXml/item185.xml"/><Relationship Id="rId19" Type="http://schemas.openxmlformats.org/officeDocument/2006/relationships/customXml" Target="../../customXml/item64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435.xml"/><Relationship Id="rId14" Type="http://schemas.openxmlformats.org/officeDocument/2006/relationships/customXml" Target="../../customXml/item530.xml"/><Relationship Id="rId22" Type="http://schemas.openxmlformats.org/officeDocument/2006/relationships/customXml" Target="../../customXml/item553.xml"/><Relationship Id="rId27" Type="http://schemas.openxmlformats.org/officeDocument/2006/relationships/slide" Target="slide13.xml"/><Relationship Id="rId30" Type="http://schemas.openxmlformats.org/officeDocument/2006/relationships/slide" Target="slide1.xml"/><Relationship Id="rId35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customXml" Target="../../customXml/item137.xml"/><Relationship Id="rId18" Type="http://schemas.openxmlformats.org/officeDocument/2006/relationships/customXml" Target="../../customXml/item411.xml"/><Relationship Id="rId26" Type="http://schemas.openxmlformats.org/officeDocument/2006/relationships/slide" Target="slide11.xml"/><Relationship Id="rId3" Type="http://schemas.openxmlformats.org/officeDocument/2006/relationships/customXml" Target="../../customXml/item543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2.png"/><Relationship Id="rId7" Type="http://schemas.openxmlformats.org/officeDocument/2006/relationships/customXml" Target="../../customXml/item239.xml"/><Relationship Id="rId12" Type="http://schemas.openxmlformats.org/officeDocument/2006/relationships/customXml" Target="../../customXml/item433.xml"/><Relationship Id="rId17" Type="http://schemas.openxmlformats.org/officeDocument/2006/relationships/customXml" Target="../../customXml/item104.xml"/><Relationship Id="rId25" Type="http://schemas.openxmlformats.org/officeDocument/2006/relationships/image" Target="../media/image4.png"/><Relationship Id="rId33" Type="http://schemas.openxmlformats.org/officeDocument/2006/relationships/slide" Target="slide24.xml"/><Relationship Id="rId2" Type="http://schemas.openxmlformats.org/officeDocument/2006/relationships/customXml" Target="../../customXml/item555.xml"/><Relationship Id="rId16" Type="http://schemas.openxmlformats.org/officeDocument/2006/relationships/customXml" Target="../../customXml/item432.xml"/><Relationship Id="rId20" Type="http://schemas.openxmlformats.org/officeDocument/2006/relationships/customXml" Target="../../customXml/item418.xml"/><Relationship Id="rId29" Type="http://schemas.openxmlformats.org/officeDocument/2006/relationships/slide" Target="slide23.xml"/><Relationship Id="rId1" Type="http://schemas.openxmlformats.org/officeDocument/2006/relationships/customXml" Target="../../customXml/item367.xml"/><Relationship Id="rId6" Type="http://schemas.openxmlformats.org/officeDocument/2006/relationships/customXml" Target="../../customXml/item77.xml"/><Relationship Id="rId11" Type="http://schemas.openxmlformats.org/officeDocument/2006/relationships/customXml" Target="../../customXml/item2.xml"/><Relationship Id="rId24" Type="http://schemas.openxmlformats.org/officeDocument/2006/relationships/hyperlink" Target="https://twitter.com/" TargetMode="External"/><Relationship Id="rId32" Type="http://schemas.openxmlformats.org/officeDocument/2006/relationships/image" Target="../media/image1.png"/><Relationship Id="rId5" Type="http://schemas.openxmlformats.org/officeDocument/2006/relationships/customXml" Target="../../customXml/item39.xml"/><Relationship Id="rId15" Type="http://schemas.openxmlformats.org/officeDocument/2006/relationships/customXml" Target="../../customXml/item521.xml"/><Relationship Id="rId23" Type="http://schemas.openxmlformats.org/officeDocument/2006/relationships/image" Target="../media/image3.png"/><Relationship Id="rId28" Type="http://schemas.openxmlformats.org/officeDocument/2006/relationships/slide" Target="slide22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391.xml"/><Relationship Id="rId19" Type="http://schemas.openxmlformats.org/officeDocument/2006/relationships/customXml" Target="../../customXml/item332.xml"/><Relationship Id="rId31" Type="http://schemas.openxmlformats.org/officeDocument/2006/relationships/slide" Target="slide15.xml"/><Relationship Id="rId4" Type="http://schemas.openxmlformats.org/officeDocument/2006/relationships/customXml" Target="../../customXml/item152.xml"/><Relationship Id="rId9" Type="http://schemas.openxmlformats.org/officeDocument/2006/relationships/customXml" Target="../../customXml/item495.xml"/><Relationship Id="rId14" Type="http://schemas.openxmlformats.org/officeDocument/2006/relationships/customXml" Target="../../customXml/item428.xml"/><Relationship Id="rId22" Type="http://schemas.openxmlformats.org/officeDocument/2006/relationships/hyperlink" Target="http://facebook.com/" TargetMode="External"/><Relationship Id="rId27" Type="http://schemas.openxmlformats.org/officeDocument/2006/relationships/slide" Target="slide1.xml"/><Relationship Id="rId30" Type="http://schemas.openxmlformats.org/officeDocument/2006/relationships/slide" Target="slide20.xml"/><Relationship Id="rId35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9.xml"/><Relationship Id="rId13" Type="http://schemas.openxmlformats.org/officeDocument/2006/relationships/customXml" Target="../../customXml/item422.xml"/><Relationship Id="rId18" Type="http://schemas.openxmlformats.org/officeDocument/2006/relationships/customXml" Target="../../customXml/item268.xml"/><Relationship Id="rId26" Type="http://schemas.openxmlformats.org/officeDocument/2006/relationships/slideLayout" Target="../slideLayouts/slideLayout2.xml"/><Relationship Id="rId39" Type="http://schemas.openxmlformats.org/officeDocument/2006/relationships/slide" Target="slide22.xml"/><Relationship Id="rId3" Type="http://schemas.openxmlformats.org/officeDocument/2006/relationships/customXml" Target="../../customXml/item151.xml"/><Relationship Id="rId21" Type="http://schemas.openxmlformats.org/officeDocument/2006/relationships/customXml" Target="../../customXml/item289.xml"/><Relationship Id="rId34" Type="http://schemas.openxmlformats.org/officeDocument/2006/relationships/hyperlink" Target="http://facebook.com/" TargetMode="External"/><Relationship Id="rId42" Type="http://schemas.openxmlformats.org/officeDocument/2006/relationships/image" Target="../media/image5.png"/><Relationship Id="rId7" Type="http://schemas.openxmlformats.org/officeDocument/2006/relationships/customXml" Target="../../customXml/item141.xml"/><Relationship Id="rId12" Type="http://schemas.openxmlformats.org/officeDocument/2006/relationships/customXml" Target="../../customXml/item356.xml"/><Relationship Id="rId17" Type="http://schemas.openxmlformats.org/officeDocument/2006/relationships/customXml" Target="../../customXml/item266.xml"/><Relationship Id="rId25" Type="http://schemas.openxmlformats.org/officeDocument/2006/relationships/customXml" Target="../../customXml/item597.xml"/><Relationship Id="rId33" Type="http://schemas.openxmlformats.org/officeDocument/2006/relationships/image" Target="../media/image2.png"/><Relationship Id="rId38" Type="http://schemas.openxmlformats.org/officeDocument/2006/relationships/slide" Target="slide11.xml"/><Relationship Id="rId2" Type="http://schemas.openxmlformats.org/officeDocument/2006/relationships/customXml" Target="../../customXml/item211.xml"/><Relationship Id="rId16" Type="http://schemas.openxmlformats.org/officeDocument/2006/relationships/customXml" Target="../../customXml/item82.xml"/><Relationship Id="rId20" Type="http://schemas.openxmlformats.org/officeDocument/2006/relationships/customXml" Target="../../customXml/item598.xml"/><Relationship Id="rId29" Type="http://schemas.openxmlformats.org/officeDocument/2006/relationships/slide" Target="slide14.xml"/><Relationship Id="rId41" Type="http://schemas.openxmlformats.org/officeDocument/2006/relationships/slide" Target="slide20.xml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301.xml"/><Relationship Id="rId11" Type="http://schemas.openxmlformats.org/officeDocument/2006/relationships/customXml" Target="../../customXml/item347.xml"/><Relationship Id="rId24" Type="http://schemas.openxmlformats.org/officeDocument/2006/relationships/customXml" Target="../../customXml/item73.xml"/><Relationship Id="rId32" Type="http://schemas.openxmlformats.org/officeDocument/2006/relationships/slide" Target="slide24.xml"/><Relationship Id="rId37" Type="http://schemas.openxmlformats.org/officeDocument/2006/relationships/image" Target="../media/image4.png"/><Relationship Id="rId40" Type="http://schemas.openxmlformats.org/officeDocument/2006/relationships/slide" Target="slide23.xml"/><Relationship Id="rId5" Type="http://schemas.openxmlformats.org/officeDocument/2006/relationships/customXml" Target="../../customXml/item184.xml"/><Relationship Id="rId15" Type="http://schemas.openxmlformats.org/officeDocument/2006/relationships/customXml" Target="../../customXml/item217.xml"/><Relationship Id="rId23" Type="http://schemas.openxmlformats.org/officeDocument/2006/relationships/customXml" Target="../../customXml/item507.xml"/><Relationship Id="rId28" Type="http://schemas.openxmlformats.org/officeDocument/2006/relationships/slide" Target="slide16.xml"/><Relationship Id="rId36" Type="http://schemas.openxmlformats.org/officeDocument/2006/relationships/hyperlink" Target="https://twitter.com/" TargetMode="External"/><Relationship Id="rId10" Type="http://schemas.openxmlformats.org/officeDocument/2006/relationships/customXml" Target="../../customXml/item594.xml"/><Relationship Id="rId19" Type="http://schemas.openxmlformats.org/officeDocument/2006/relationships/customXml" Target="../../customXml/item290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264.xml"/><Relationship Id="rId9" Type="http://schemas.openxmlformats.org/officeDocument/2006/relationships/customXml" Target="../../customXml/item539.xml"/><Relationship Id="rId14" Type="http://schemas.openxmlformats.org/officeDocument/2006/relationships/customXml" Target="../../customXml/item146.xml"/><Relationship Id="rId22" Type="http://schemas.openxmlformats.org/officeDocument/2006/relationships/customXml" Target="../../customXml/item583.xml"/><Relationship Id="rId27" Type="http://schemas.openxmlformats.org/officeDocument/2006/relationships/slide" Target="slide13.xml"/><Relationship Id="rId30" Type="http://schemas.openxmlformats.org/officeDocument/2006/relationships/slide" Target="slide1.xml"/><Relationship Id="rId35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88.xml"/><Relationship Id="rId13" Type="http://schemas.openxmlformats.org/officeDocument/2006/relationships/customXml" Target="../../customXml/item463.xml"/><Relationship Id="rId18" Type="http://schemas.openxmlformats.org/officeDocument/2006/relationships/customXml" Target="../../customXml/item229.xml"/><Relationship Id="rId26" Type="http://schemas.openxmlformats.org/officeDocument/2006/relationships/slide" Target="slide17.xml"/><Relationship Id="rId3" Type="http://schemas.openxmlformats.org/officeDocument/2006/relationships/customXml" Target="../../customXml/item59.xml"/><Relationship Id="rId21" Type="http://schemas.openxmlformats.org/officeDocument/2006/relationships/slide" Target="slide13.xml"/><Relationship Id="rId34" Type="http://schemas.openxmlformats.org/officeDocument/2006/relationships/slide" Target="slide22.xml"/><Relationship Id="rId7" Type="http://schemas.openxmlformats.org/officeDocument/2006/relationships/customXml" Target="../../customXml/item493.xml"/><Relationship Id="rId12" Type="http://schemas.openxmlformats.org/officeDocument/2006/relationships/customXml" Target="../../customXml/item106.xml"/><Relationship Id="rId17" Type="http://schemas.openxmlformats.org/officeDocument/2006/relationships/customXml" Target="../../customXml/item123.xml"/><Relationship Id="rId25" Type="http://schemas.openxmlformats.org/officeDocument/2006/relationships/slide" Target="slide19.xml"/><Relationship Id="rId33" Type="http://schemas.openxmlformats.org/officeDocument/2006/relationships/slide" Target="slide11.xml"/><Relationship Id="rId2" Type="http://schemas.openxmlformats.org/officeDocument/2006/relationships/customXml" Target="../../customXml/item561.xml"/><Relationship Id="rId16" Type="http://schemas.openxmlformats.org/officeDocument/2006/relationships/customXml" Target="../../customXml/item379.xml"/><Relationship Id="rId20" Type="http://schemas.openxmlformats.org/officeDocument/2006/relationships/slideLayout" Target="../slideLayouts/slideLayout2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94.xml"/><Relationship Id="rId6" Type="http://schemas.openxmlformats.org/officeDocument/2006/relationships/customXml" Target="../../customXml/item485.xml"/><Relationship Id="rId11" Type="http://schemas.openxmlformats.org/officeDocument/2006/relationships/customXml" Target="../../customXml/item456.xml"/><Relationship Id="rId24" Type="http://schemas.openxmlformats.org/officeDocument/2006/relationships/image" Target="../media/image1.png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233.xml"/><Relationship Id="rId15" Type="http://schemas.openxmlformats.org/officeDocument/2006/relationships/customXml" Target="../../customXml/item556.xml"/><Relationship Id="rId23" Type="http://schemas.openxmlformats.org/officeDocument/2006/relationships/slide" Target="slide1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38.xml"/><Relationship Id="rId19" Type="http://schemas.openxmlformats.org/officeDocument/2006/relationships/customXml" Target="../../customXml/item144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96.xml"/><Relationship Id="rId9" Type="http://schemas.openxmlformats.org/officeDocument/2006/relationships/customXml" Target="../../customXml/item399.xml"/><Relationship Id="rId14" Type="http://schemas.openxmlformats.org/officeDocument/2006/relationships/customXml" Target="../../customXml/item232.xml"/><Relationship Id="rId22" Type="http://schemas.openxmlformats.org/officeDocument/2006/relationships/slide" Target="slide16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customXml" Target="../../customXml/item426.xml"/><Relationship Id="rId18" Type="http://schemas.openxmlformats.org/officeDocument/2006/relationships/customXml" Target="../../customXml/item90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71.xml"/><Relationship Id="rId21" Type="http://schemas.openxmlformats.org/officeDocument/2006/relationships/slide" Target="slide16.xml"/><Relationship Id="rId34" Type="http://schemas.openxmlformats.org/officeDocument/2006/relationships/slide" Target="slide20.xml"/><Relationship Id="rId7" Type="http://schemas.openxmlformats.org/officeDocument/2006/relationships/customXml" Target="../../customXml/item581.xml"/><Relationship Id="rId12" Type="http://schemas.openxmlformats.org/officeDocument/2006/relationships/customXml" Target="../../customXml/item562.xml"/><Relationship Id="rId17" Type="http://schemas.openxmlformats.org/officeDocument/2006/relationships/customXml" Target="../../customXml/item364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72.xml"/><Relationship Id="rId16" Type="http://schemas.openxmlformats.org/officeDocument/2006/relationships/customXml" Target="../../customXml/item573.xml"/><Relationship Id="rId20" Type="http://schemas.openxmlformats.org/officeDocument/2006/relationships/slide" Target="slide13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163.xml"/><Relationship Id="rId6" Type="http://schemas.openxmlformats.org/officeDocument/2006/relationships/customXml" Target="../../customXml/item325.xml"/><Relationship Id="rId11" Type="http://schemas.openxmlformats.org/officeDocument/2006/relationships/customXml" Target="../../customXml/item362.xml"/><Relationship Id="rId24" Type="http://schemas.openxmlformats.org/officeDocument/2006/relationships/slide" Target="slide18.xml"/><Relationship Id="rId32" Type="http://schemas.openxmlformats.org/officeDocument/2006/relationships/slide" Target="slide22.xml"/><Relationship Id="rId5" Type="http://schemas.openxmlformats.org/officeDocument/2006/relationships/customXml" Target="../../customXml/item240.xml"/><Relationship Id="rId15" Type="http://schemas.openxmlformats.org/officeDocument/2006/relationships/customXml" Target="../../customXml/item12.xml"/><Relationship Id="rId23" Type="http://schemas.openxmlformats.org/officeDocument/2006/relationships/image" Target="../media/image1.png"/><Relationship Id="rId28" Type="http://schemas.openxmlformats.org/officeDocument/2006/relationships/image" Target="../media/image3.png"/><Relationship Id="rId10" Type="http://schemas.openxmlformats.org/officeDocument/2006/relationships/customXml" Target="../../customXml/item63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11.xml"/><Relationship Id="rId4" Type="http://schemas.openxmlformats.org/officeDocument/2006/relationships/customXml" Target="../../customXml/item373.xml"/><Relationship Id="rId9" Type="http://schemas.openxmlformats.org/officeDocument/2006/relationships/customXml" Target="../../customXml/item88.xml"/><Relationship Id="rId14" Type="http://schemas.openxmlformats.org/officeDocument/2006/relationships/customXml" Target="../../customXml/item126.xml"/><Relationship Id="rId22" Type="http://schemas.openxmlformats.org/officeDocument/2006/relationships/slide" Target="slide1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4.xml"/><Relationship Id="rId13" Type="http://schemas.openxmlformats.org/officeDocument/2006/relationships/customXml" Target="../../customXml/item508.xml"/><Relationship Id="rId18" Type="http://schemas.openxmlformats.org/officeDocument/2006/relationships/customXml" Target="../../customXml/item67.xml"/><Relationship Id="rId26" Type="http://schemas.openxmlformats.org/officeDocument/2006/relationships/slide" Target="slide19.xml"/><Relationship Id="rId3" Type="http://schemas.openxmlformats.org/officeDocument/2006/relationships/customXml" Target="../../customXml/item138.xml"/><Relationship Id="rId21" Type="http://schemas.openxmlformats.org/officeDocument/2006/relationships/slideLayout" Target="../slideLayouts/slideLayout2.xml"/><Relationship Id="rId34" Type="http://schemas.openxmlformats.org/officeDocument/2006/relationships/slide" Target="slide11.xml"/><Relationship Id="rId7" Type="http://schemas.openxmlformats.org/officeDocument/2006/relationships/customXml" Target="../../customXml/item37.xml"/><Relationship Id="rId12" Type="http://schemas.openxmlformats.org/officeDocument/2006/relationships/customXml" Target="../../customXml/item406.xml"/><Relationship Id="rId17" Type="http://schemas.openxmlformats.org/officeDocument/2006/relationships/customXml" Target="../../customXml/item538.xml"/><Relationship Id="rId25" Type="http://schemas.openxmlformats.org/officeDocument/2006/relationships/image" Target="../media/image1.png"/><Relationship Id="rId33" Type="http://schemas.openxmlformats.org/officeDocument/2006/relationships/image" Target="../media/image4.png"/><Relationship Id="rId38" Type="http://schemas.openxmlformats.org/officeDocument/2006/relationships/image" Target="../media/image5.png"/><Relationship Id="rId2" Type="http://schemas.openxmlformats.org/officeDocument/2006/relationships/customXml" Target="../../customXml/item526.xml"/><Relationship Id="rId16" Type="http://schemas.openxmlformats.org/officeDocument/2006/relationships/customXml" Target="../../customXml/item167.xml"/><Relationship Id="rId20" Type="http://schemas.openxmlformats.org/officeDocument/2006/relationships/customXml" Target="../../customXml/item213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311.xml"/><Relationship Id="rId6" Type="http://schemas.openxmlformats.org/officeDocument/2006/relationships/customXml" Target="../../customXml/item168.xml"/><Relationship Id="rId11" Type="http://schemas.openxmlformats.org/officeDocument/2006/relationships/customXml" Target="../../customXml/item22.xml"/><Relationship Id="rId24" Type="http://schemas.openxmlformats.org/officeDocument/2006/relationships/slide" Target="slide1.xml"/><Relationship Id="rId32" Type="http://schemas.openxmlformats.org/officeDocument/2006/relationships/hyperlink" Target="https://twitter.com/" TargetMode="External"/><Relationship Id="rId37" Type="http://schemas.openxmlformats.org/officeDocument/2006/relationships/slide" Target="slide20.xml"/><Relationship Id="rId5" Type="http://schemas.openxmlformats.org/officeDocument/2006/relationships/customXml" Target="../../customXml/item97.xml"/><Relationship Id="rId15" Type="http://schemas.openxmlformats.org/officeDocument/2006/relationships/customXml" Target="../../customXml/item84.xml"/><Relationship Id="rId23" Type="http://schemas.openxmlformats.org/officeDocument/2006/relationships/slide" Target="slide16.xml"/><Relationship Id="rId28" Type="http://schemas.openxmlformats.org/officeDocument/2006/relationships/slide" Target="slide24.xml"/><Relationship Id="rId36" Type="http://schemas.openxmlformats.org/officeDocument/2006/relationships/slide" Target="slide23.xml"/><Relationship Id="rId10" Type="http://schemas.openxmlformats.org/officeDocument/2006/relationships/customXml" Target="../../customXml/item498.xml"/><Relationship Id="rId19" Type="http://schemas.openxmlformats.org/officeDocument/2006/relationships/customXml" Target="../../customXml/item307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195.xml"/><Relationship Id="rId9" Type="http://schemas.openxmlformats.org/officeDocument/2006/relationships/customXml" Target="../../customXml/item585.xml"/><Relationship Id="rId14" Type="http://schemas.openxmlformats.org/officeDocument/2006/relationships/customXml" Target="../../customXml/item393.xml"/><Relationship Id="rId22" Type="http://schemas.openxmlformats.org/officeDocument/2006/relationships/slide" Target="slide13.xml"/><Relationship Id="rId27" Type="http://schemas.openxmlformats.org/officeDocument/2006/relationships/slide" Target="slide17.xml"/><Relationship Id="rId30" Type="http://schemas.openxmlformats.org/officeDocument/2006/relationships/hyperlink" Target="http://facebook.com/" TargetMode="External"/><Relationship Id="rId35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46.xml"/><Relationship Id="rId18" Type="http://schemas.openxmlformats.org/officeDocument/2006/relationships/customXml" Target="../../customXml/item329.xml"/><Relationship Id="rId26" Type="http://schemas.openxmlformats.org/officeDocument/2006/relationships/customXml" Target="../../customXml/item149.xml"/><Relationship Id="rId39" Type="http://schemas.openxmlformats.org/officeDocument/2006/relationships/customXml" Target="../../customXml/item443.xml"/><Relationship Id="rId21" Type="http://schemas.openxmlformats.org/officeDocument/2006/relationships/customXml" Target="../../customXml/item284.xml"/><Relationship Id="rId34" Type="http://schemas.openxmlformats.org/officeDocument/2006/relationships/customXml" Target="../../customXml/item431.xml"/><Relationship Id="rId42" Type="http://schemas.openxmlformats.org/officeDocument/2006/relationships/image" Target="../media/image1.png"/><Relationship Id="rId47" Type="http://schemas.openxmlformats.org/officeDocument/2006/relationships/image" Target="../media/image3.png"/><Relationship Id="rId50" Type="http://schemas.openxmlformats.org/officeDocument/2006/relationships/slide" Target="slide11.xml"/><Relationship Id="rId55" Type="http://schemas.openxmlformats.org/officeDocument/2006/relationships/slide" Target="slide12.xml"/><Relationship Id="rId63" Type="http://schemas.openxmlformats.org/officeDocument/2006/relationships/image" Target="../media/image5.png"/><Relationship Id="rId7" Type="http://schemas.openxmlformats.org/officeDocument/2006/relationships/customXml" Target="../../customXml/item417.xml"/><Relationship Id="rId2" Type="http://schemas.openxmlformats.org/officeDocument/2006/relationships/customXml" Target="../../customXml/item584.xml"/><Relationship Id="rId16" Type="http://schemas.openxmlformats.org/officeDocument/2006/relationships/customXml" Target="../../customXml/item56.xml"/><Relationship Id="rId20" Type="http://schemas.openxmlformats.org/officeDocument/2006/relationships/customXml" Target="../../customXml/item450.xml"/><Relationship Id="rId29" Type="http://schemas.openxmlformats.org/officeDocument/2006/relationships/customXml" Target="../../customXml/item147.xml"/><Relationship Id="rId41" Type="http://schemas.openxmlformats.org/officeDocument/2006/relationships/slide" Target="slide1.xml"/><Relationship Id="rId54" Type="http://schemas.openxmlformats.org/officeDocument/2006/relationships/image" Target="../media/image6.png"/><Relationship Id="rId62" Type="http://schemas.openxmlformats.org/officeDocument/2006/relationships/image" Target="../media/image8.png"/><Relationship Id="rId1" Type="http://schemas.openxmlformats.org/officeDocument/2006/relationships/customXml" Target="../../customXml/item389.xml"/><Relationship Id="rId6" Type="http://schemas.openxmlformats.org/officeDocument/2006/relationships/customXml" Target="../../customXml/item320.xml"/><Relationship Id="rId11" Type="http://schemas.openxmlformats.org/officeDocument/2006/relationships/customXml" Target="../../customXml/item214.xml"/><Relationship Id="rId24" Type="http://schemas.openxmlformats.org/officeDocument/2006/relationships/customXml" Target="../../customXml/item160.xml"/><Relationship Id="rId32" Type="http://schemas.openxmlformats.org/officeDocument/2006/relationships/customXml" Target="../../customXml/item54.xml"/><Relationship Id="rId37" Type="http://schemas.openxmlformats.org/officeDocument/2006/relationships/customXml" Target="../../customXml/item580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2.png"/><Relationship Id="rId53" Type="http://schemas.openxmlformats.org/officeDocument/2006/relationships/slide" Target="slide20.xml"/><Relationship Id="rId58" Type="http://schemas.openxmlformats.org/officeDocument/2006/relationships/slide" Target="slide7.xml"/><Relationship Id="rId5" Type="http://schemas.openxmlformats.org/officeDocument/2006/relationships/customXml" Target="../../customXml/item599.xml"/><Relationship Id="rId15" Type="http://schemas.openxmlformats.org/officeDocument/2006/relationships/customXml" Target="../../customXml/item131.xml"/><Relationship Id="rId23" Type="http://schemas.openxmlformats.org/officeDocument/2006/relationships/customXml" Target="../../customXml/item429.xml"/><Relationship Id="rId28" Type="http://schemas.openxmlformats.org/officeDocument/2006/relationships/customXml" Target="../../customXml/item3.xml"/><Relationship Id="rId36" Type="http://schemas.openxmlformats.org/officeDocument/2006/relationships/customXml" Target="../../customXml/item464.xml"/><Relationship Id="rId49" Type="http://schemas.openxmlformats.org/officeDocument/2006/relationships/image" Target="../media/image4.png"/><Relationship Id="rId57" Type="http://schemas.openxmlformats.org/officeDocument/2006/relationships/slide" Target="slide9.xml"/><Relationship Id="rId61" Type="http://schemas.openxmlformats.org/officeDocument/2006/relationships/image" Target="../media/image7.png"/><Relationship Id="rId10" Type="http://schemas.openxmlformats.org/officeDocument/2006/relationships/customXml" Target="../../customXml/item312.xml"/><Relationship Id="rId19" Type="http://schemas.openxmlformats.org/officeDocument/2006/relationships/customXml" Target="../../customXml/item210.xml"/><Relationship Id="rId31" Type="http://schemas.openxmlformats.org/officeDocument/2006/relationships/customXml" Target="../../customXml/item74.xml"/><Relationship Id="rId44" Type="http://schemas.openxmlformats.org/officeDocument/2006/relationships/slide" Target="slide24.xml"/><Relationship Id="rId52" Type="http://schemas.openxmlformats.org/officeDocument/2006/relationships/slide" Target="slide23.xml"/><Relationship Id="rId60" Type="http://schemas.openxmlformats.org/officeDocument/2006/relationships/slide" Target="slide15.xml"/><Relationship Id="rId4" Type="http://schemas.openxmlformats.org/officeDocument/2006/relationships/customXml" Target="../../customXml/item206.xml"/><Relationship Id="rId9" Type="http://schemas.openxmlformats.org/officeDocument/2006/relationships/customXml" Target="../../customXml/item274.xml"/><Relationship Id="rId14" Type="http://schemas.openxmlformats.org/officeDocument/2006/relationships/customXml" Target="../../customXml/item571.xml"/><Relationship Id="rId22" Type="http://schemas.openxmlformats.org/officeDocument/2006/relationships/customXml" Target="../../customXml/item41.xml"/><Relationship Id="rId27" Type="http://schemas.openxmlformats.org/officeDocument/2006/relationships/customXml" Target="../../customXml/item130.xml"/><Relationship Id="rId30" Type="http://schemas.openxmlformats.org/officeDocument/2006/relationships/customXml" Target="../../customXml/item341.xml"/><Relationship Id="rId35" Type="http://schemas.openxmlformats.org/officeDocument/2006/relationships/customXml" Target="../../customXml/item442.xml"/><Relationship Id="rId43" Type="http://schemas.openxmlformats.org/officeDocument/2006/relationships/slide" Target="slide2.xml"/><Relationship Id="rId48" Type="http://schemas.openxmlformats.org/officeDocument/2006/relationships/hyperlink" Target="https://twitter.com/" TargetMode="External"/><Relationship Id="rId56" Type="http://schemas.openxmlformats.org/officeDocument/2006/relationships/slide" Target="slide8.xml"/><Relationship Id="rId8" Type="http://schemas.openxmlformats.org/officeDocument/2006/relationships/customXml" Target="../../customXml/item302.xml"/><Relationship Id="rId51" Type="http://schemas.openxmlformats.org/officeDocument/2006/relationships/slide" Target="slide22.xml"/><Relationship Id="rId3" Type="http://schemas.openxmlformats.org/officeDocument/2006/relationships/customXml" Target="../../customXml/item76.xml"/><Relationship Id="rId12" Type="http://schemas.openxmlformats.org/officeDocument/2006/relationships/customXml" Target="../../customXml/item504.xml"/><Relationship Id="rId17" Type="http://schemas.openxmlformats.org/officeDocument/2006/relationships/customXml" Target="../../customXml/item520.xml"/><Relationship Id="rId25" Type="http://schemas.openxmlformats.org/officeDocument/2006/relationships/customXml" Target="../../customXml/item528.xml"/><Relationship Id="rId33" Type="http://schemas.openxmlformats.org/officeDocument/2006/relationships/customXml" Target="../../customXml/item115.xml"/><Relationship Id="rId38" Type="http://schemas.openxmlformats.org/officeDocument/2006/relationships/customXml" Target="../../customXml/item177.xml"/><Relationship Id="rId46" Type="http://schemas.openxmlformats.org/officeDocument/2006/relationships/hyperlink" Target="http://facebook.com/" TargetMode="External"/><Relationship Id="rId5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5.xml"/><Relationship Id="rId13" Type="http://schemas.openxmlformats.org/officeDocument/2006/relationships/customXml" Target="../../customXml/item469.xml"/><Relationship Id="rId18" Type="http://schemas.openxmlformats.org/officeDocument/2006/relationships/customXml" Target="../../customXml/item512.xml"/><Relationship Id="rId26" Type="http://schemas.openxmlformats.org/officeDocument/2006/relationships/customXml" Target="../../customXml/item244.xml"/><Relationship Id="rId39" Type="http://schemas.openxmlformats.org/officeDocument/2006/relationships/image" Target="../media/image4.png"/><Relationship Id="rId3" Type="http://schemas.openxmlformats.org/officeDocument/2006/relationships/customXml" Target="../../customXml/item586.xml"/><Relationship Id="rId21" Type="http://schemas.openxmlformats.org/officeDocument/2006/relationships/customXml" Target="../../customXml/item563.xml"/><Relationship Id="rId34" Type="http://schemas.openxmlformats.org/officeDocument/2006/relationships/slide" Target="slide1.xml"/><Relationship Id="rId42" Type="http://schemas.openxmlformats.org/officeDocument/2006/relationships/slide" Target="slide23.xml"/><Relationship Id="rId7" Type="http://schemas.openxmlformats.org/officeDocument/2006/relationships/customXml" Target="../../customXml/item486.xml"/><Relationship Id="rId12" Type="http://schemas.openxmlformats.org/officeDocument/2006/relationships/customXml" Target="../../customXml/item560.xml"/><Relationship Id="rId17" Type="http://schemas.openxmlformats.org/officeDocument/2006/relationships/customXml" Target="../../customXml/item183.xml"/><Relationship Id="rId25" Type="http://schemas.openxmlformats.org/officeDocument/2006/relationships/customXml" Target="../../customXml/item125.xml"/><Relationship Id="rId33" Type="http://schemas.openxmlformats.org/officeDocument/2006/relationships/slide" Target="slide4.xml"/><Relationship Id="rId38" Type="http://schemas.openxmlformats.org/officeDocument/2006/relationships/hyperlink" Target="https://twitter.com/" TargetMode="External"/><Relationship Id="rId2" Type="http://schemas.openxmlformats.org/officeDocument/2006/relationships/customXml" Target="../../customXml/item415.xml"/><Relationship Id="rId16" Type="http://schemas.openxmlformats.org/officeDocument/2006/relationships/customXml" Target="../../customXml/item127.xml"/><Relationship Id="rId20" Type="http://schemas.openxmlformats.org/officeDocument/2006/relationships/customXml" Target="../../customXml/item110.xml"/><Relationship Id="rId29" Type="http://schemas.openxmlformats.org/officeDocument/2006/relationships/slide" Target="slide16.xml"/><Relationship Id="rId41" Type="http://schemas.openxmlformats.org/officeDocument/2006/relationships/slide" Target="slide22.xml"/><Relationship Id="rId1" Type="http://schemas.openxmlformats.org/officeDocument/2006/relationships/customXml" Target="../../customXml/item339.xml"/><Relationship Id="rId6" Type="http://schemas.openxmlformats.org/officeDocument/2006/relationships/customXml" Target="../../customXml/item272.xml"/><Relationship Id="rId11" Type="http://schemas.openxmlformats.org/officeDocument/2006/relationships/customXml" Target="../../customXml/item118.xml"/><Relationship Id="rId24" Type="http://schemas.openxmlformats.org/officeDocument/2006/relationships/customXml" Target="../../customXml/item51.xml"/><Relationship Id="rId32" Type="http://schemas.openxmlformats.org/officeDocument/2006/relationships/slide" Target="slide3.xml"/><Relationship Id="rId37" Type="http://schemas.openxmlformats.org/officeDocument/2006/relationships/image" Target="../media/image3.png"/><Relationship Id="rId40" Type="http://schemas.openxmlformats.org/officeDocument/2006/relationships/slide" Target="slide11.xml"/><Relationship Id="rId5" Type="http://schemas.openxmlformats.org/officeDocument/2006/relationships/customXml" Target="../../customXml/item275.xml"/><Relationship Id="rId15" Type="http://schemas.openxmlformats.org/officeDocument/2006/relationships/customXml" Target="../../customXml/item99.xml"/><Relationship Id="rId23" Type="http://schemas.openxmlformats.org/officeDocument/2006/relationships/customXml" Target="../../customXml/item360.xml"/><Relationship Id="rId28" Type="http://schemas.openxmlformats.org/officeDocument/2006/relationships/slide" Target="slide13.xml"/><Relationship Id="rId36" Type="http://schemas.openxmlformats.org/officeDocument/2006/relationships/hyperlink" Target="http://facebook.com/" TargetMode="External"/><Relationship Id="rId10" Type="http://schemas.openxmlformats.org/officeDocument/2006/relationships/customXml" Target="../../customXml/item134.xml"/><Relationship Id="rId19" Type="http://schemas.openxmlformats.org/officeDocument/2006/relationships/customXml" Target="../../customXml/item537.xml"/><Relationship Id="rId31" Type="http://schemas.openxmlformats.org/officeDocument/2006/relationships/image" Target="../media/image2.png"/><Relationship Id="rId44" Type="http://schemas.openxmlformats.org/officeDocument/2006/relationships/image" Target="../media/image5.png"/><Relationship Id="rId4" Type="http://schemas.openxmlformats.org/officeDocument/2006/relationships/customXml" Target="../../customXml/item458.xml"/><Relationship Id="rId9" Type="http://schemas.openxmlformats.org/officeDocument/2006/relationships/customXml" Target="../../customXml/item519.xml"/><Relationship Id="rId14" Type="http://schemas.openxmlformats.org/officeDocument/2006/relationships/customXml" Target="../../customXml/item191.xml"/><Relationship Id="rId22" Type="http://schemas.openxmlformats.org/officeDocument/2006/relationships/customXml" Target="../../customXml/item238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24.xml"/><Relationship Id="rId35" Type="http://schemas.openxmlformats.org/officeDocument/2006/relationships/image" Target="../media/image1.png"/><Relationship Id="rId43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9.xml"/><Relationship Id="rId13" Type="http://schemas.openxmlformats.org/officeDocument/2006/relationships/customXml" Target="../../customXml/item566.xml"/><Relationship Id="rId18" Type="http://schemas.openxmlformats.org/officeDocument/2006/relationships/customXml" Target="../../customXml/item353.xml"/><Relationship Id="rId26" Type="http://schemas.openxmlformats.org/officeDocument/2006/relationships/slide" Target="slide24.xml"/><Relationship Id="rId3" Type="http://schemas.openxmlformats.org/officeDocument/2006/relationships/customXml" Target="../../customXml/item227.xml"/><Relationship Id="rId21" Type="http://schemas.openxmlformats.org/officeDocument/2006/relationships/slideLayout" Target="../slideLayouts/slideLayout2.xml"/><Relationship Id="rId34" Type="http://schemas.openxmlformats.org/officeDocument/2006/relationships/slide" Target="slide23.xml"/><Relationship Id="rId7" Type="http://schemas.openxmlformats.org/officeDocument/2006/relationships/customXml" Target="../../customXml/item215.xml"/><Relationship Id="rId12" Type="http://schemas.openxmlformats.org/officeDocument/2006/relationships/customXml" Target="../../customXml/item439.xml"/><Relationship Id="rId17" Type="http://schemas.openxmlformats.org/officeDocument/2006/relationships/customXml" Target="../../customXml/item293.xml"/><Relationship Id="rId25" Type="http://schemas.openxmlformats.org/officeDocument/2006/relationships/image" Target="../media/image1.png"/><Relationship Id="rId33" Type="http://schemas.openxmlformats.org/officeDocument/2006/relationships/slide" Target="slide22.xml"/><Relationship Id="rId2" Type="http://schemas.openxmlformats.org/officeDocument/2006/relationships/customXml" Target="../../customXml/item524.xml"/><Relationship Id="rId16" Type="http://schemas.openxmlformats.org/officeDocument/2006/relationships/customXml" Target="../../customXml/item145.xml"/><Relationship Id="rId20" Type="http://schemas.openxmlformats.org/officeDocument/2006/relationships/customXml" Target="../../customXml/item271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497.xml"/><Relationship Id="rId6" Type="http://schemas.openxmlformats.org/officeDocument/2006/relationships/customXml" Target="../../customXml/item400.xml"/><Relationship Id="rId11" Type="http://schemas.openxmlformats.org/officeDocument/2006/relationships/customXml" Target="../../customXml/item372.xml"/><Relationship Id="rId24" Type="http://schemas.openxmlformats.org/officeDocument/2006/relationships/slide" Target="slide1.xml"/><Relationship Id="rId32" Type="http://schemas.openxmlformats.org/officeDocument/2006/relationships/slide" Target="slide11.xml"/><Relationship Id="rId5" Type="http://schemas.openxmlformats.org/officeDocument/2006/relationships/customXml" Target="../../customXml/item280.xml"/><Relationship Id="rId15" Type="http://schemas.openxmlformats.org/officeDocument/2006/relationships/customXml" Target="../../customXml/item337.xml"/><Relationship Id="rId23" Type="http://schemas.openxmlformats.org/officeDocument/2006/relationships/slide" Target="slide16.xml"/><Relationship Id="rId28" Type="http://schemas.openxmlformats.org/officeDocument/2006/relationships/hyperlink" Target="http://facebook.com/" TargetMode="External"/><Relationship Id="rId36" Type="http://schemas.openxmlformats.org/officeDocument/2006/relationships/image" Target="../media/image5.png"/><Relationship Id="rId10" Type="http://schemas.openxmlformats.org/officeDocument/2006/relationships/customXml" Target="../../customXml/item579.xml"/><Relationship Id="rId19" Type="http://schemas.openxmlformats.org/officeDocument/2006/relationships/customXml" Target="../../customXml/item93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111.xml"/><Relationship Id="rId9" Type="http://schemas.openxmlformats.org/officeDocument/2006/relationships/customXml" Target="../../customXml/item5.xml"/><Relationship Id="rId14" Type="http://schemas.openxmlformats.org/officeDocument/2006/relationships/customXml" Target="../../customXml/item323.xml"/><Relationship Id="rId22" Type="http://schemas.openxmlformats.org/officeDocument/2006/relationships/slide" Target="slide13.xml"/><Relationship Id="rId27" Type="http://schemas.openxmlformats.org/officeDocument/2006/relationships/image" Target="../media/image2.png"/><Relationship Id="rId30" Type="http://schemas.openxmlformats.org/officeDocument/2006/relationships/hyperlink" Target="https://twitter.com/" TargetMode="External"/><Relationship Id="rId35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8.xml"/><Relationship Id="rId13" Type="http://schemas.openxmlformats.org/officeDocument/2006/relationships/customXml" Target="../../customXml/item330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377.xml"/><Relationship Id="rId21" Type="http://schemas.openxmlformats.org/officeDocument/2006/relationships/slide" Target="slide1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186.xml"/><Relationship Id="rId17" Type="http://schemas.openxmlformats.org/officeDocument/2006/relationships/customXml" Target="../../customXml/item482.xml"/><Relationship Id="rId25" Type="http://schemas.openxmlformats.org/officeDocument/2006/relationships/hyperlink" Target="http://facebook.com/" TargetMode="External"/><Relationship Id="rId33" Type="http://schemas.openxmlformats.org/officeDocument/2006/relationships/image" Target="../media/image9.png"/><Relationship Id="rId2" Type="http://schemas.openxmlformats.org/officeDocument/2006/relationships/customXml" Target="../../customXml/item324.xml"/><Relationship Id="rId16" Type="http://schemas.openxmlformats.org/officeDocument/2006/relationships/customXml" Target="../../customXml/item205.xml"/><Relationship Id="rId20" Type="http://schemas.openxmlformats.org/officeDocument/2006/relationships/slide" Target="slide16.xml"/><Relationship Id="rId29" Type="http://schemas.openxmlformats.org/officeDocument/2006/relationships/slide" Target="slide11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107.xml"/><Relationship Id="rId11" Type="http://schemas.openxmlformats.org/officeDocument/2006/relationships/customXml" Target="../../customXml/item326.xml"/><Relationship Id="rId24" Type="http://schemas.openxmlformats.org/officeDocument/2006/relationships/image" Target="../media/image2.png"/><Relationship Id="rId32" Type="http://schemas.openxmlformats.org/officeDocument/2006/relationships/slide" Target="slide20.xml"/><Relationship Id="rId5" Type="http://schemas.openxmlformats.org/officeDocument/2006/relationships/customXml" Target="../../customXml/item218.xml"/><Relationship Id="rId15" Type="http://schemas.openxmlformats.org/officeDocument/2006/relationships/customXml" Target="../../customXml/item522.xml"/><Relationship Id="rId23" Type="http://schemas.openxmlformats.org/officeDocument/2006/relationships/slide" Target="slide24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196.xml"/><Relationship Id="rId19" Type="http://schemas.openxmlformats.org/officeDocument/2006/relationships/slide" Target="slide13.xml"/><Relationship Id="rId31" Type="http://schemas.openxmlformats.org/officeDocument/2006/relationships/slide" Target="slide23.xml"/><Relationship Id="rId4" Type="http://schemas.openxmlformats.org/officeDocument/2006/relationships/customXml" Target="../../customXml/item48.xml"/><Relationship Id="rId9" Type="http://schemas.openxmlformats.org/officeDocument/2006/relationships/customXml" Target="../../customXml/item112.xml"/><Relationship Id="rId14" Type="http://schemas.openxmlformats.org/officeDocument/2006/relationships/customXml" Target="../../customXml/item166.xml"/><Relationship Id="rId22" Type="http://schemas.openxmlformats.org/officeDocument/2006/relationships/image" Target="../media/image1.png"/><Relationship Id="rId27" Type="http://schemas.openxmlformats.org/officeDocument/2006/relationships/hyperlink" Target="https://twitter.com/" TargetMode="External"/><Relationship Id="rId30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4.xml"/><Relationship Id="rId13" Type="http://schemas.openxmlformats.org/officeDocument/2006/relationships/customXml" Target="../../customXml/item384.xml"/><Relationship Id="rId18" Type="http://schemas.openxmlformats.org/officeDocument/2006/relationships/customXml" Target="../../customXml/item441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203.xml"/><Relationship Id="rId21" Type="http://schemas.openxmlformats.org/officeDocument/2006/relationships/customXml" Target="../../customXml/item189.xml"/><Relationship Id="rId34" Type="http://schemas.openxmlformats.org/officeDocument/2006/relationships/slide" Target="slide22.xml"/><Relationship Id="rId7" Type="http://schemas.openxmlformats.org/officeDocument/2006/relationships/customXml" Target="../../customXml/item378.xml"/><Relationship Id="rId12" Type="http://schemas.openxmlformats.org/officeDocument/2006/relationships/customXml" Target="../../customXml/item270.xml"/><Relationship Id="rId17" Type="http://schemas.openxmlformats.org/officeDocument/2006/relationships/customXml" Target="../../customXml/item383.xml"/><Relationship Id="rId25" Type="http://schemas.openxmlformats.org/officeDocument/2006/relationships/slide" Target="slide1.xml"/><Relationship Id="rId33" Type="http://schemas.openxmlformats.org/officeDocument/2006/relationships/slide" Target="slide11.xml"/><Relationship Id="rId2" Type="http://schemas.openxmlformats.org/officeDocument/2006/relationships/customXml" Target="../../customXml/item593.xml"/><Relationship Id="rId16" Type="http://schemas.openxmlformats.org/officeDocument/2006/relationships/customXml" Target="../../customXml/item483.xml"/><Relationship Id="rId20" Type="http://schemas.openxmlformats.org/officeDocument/2006/relationships/customXml" Target="../../customXml/item117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295.xml"/><Relationship Id="rId6" Type="http://schemas.openxmlformats.org/officeDocument/2006/relationships/customXml" Target="../../customXml/item569.xml"/><Relationship Id="rId11" Type="http://schemas.openxmlformats.org/officeDocument/2006/relationships/customXml" Target="../../customXml/item173.xml"/><Relationship Id="rId24" Type="http://schemas.openxmlformats.org/officeDocument/2006/relationships/slide" Target="slide16.xml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434.xml"/><Relationship Id="rId15" Type="http://schemas.openxmlformats.org/officeDocument/2006/relationships/customXml" Target="../../customXml/item455.xml"/><Relationship Id="rId23" Type="http://schemas.openxmlformats.org/officeDocument/2006/relationships/slide" Target="slide13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52.xml"/><Relationship Id="rId19" Type="http://schemas.openxmlformats.org/officeDocument/2006/relationships/customXml" Target="../../customXml/item489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91.xml"/><Relationship Id="rId14" Type="http://schemas.openxmlformats.org/officeDocument/2006/relationships/customXml" Target="../../customXml/item420.xml"/><Relationship Id="rId22" Type="http://schemas.openxmlformats.org/officeDocument/2006/relationships/slideLayout" Target="../slideLayouts/slideLayout2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2.xml"/><Relationship Id="rId13" Type="http://schemas.openxmlformats.org/officeDocument/2006/relationships/customXml" Target="../../customXml/item9.xml"/><Relationship Id="rId18" Type="http://schemas.openxmlformats.org/officeDocument/2006/relationships/customXml" Target="../../customXml/item397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345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101.xml"/><Relationship Id="rId12" Type="http://schemas.openxmlformats.org/officeDocument/2006/relationships/customXml" Target="../../customXml/item85.xml"/><Relationship Id="rId17" Type="http://schemas.openxmlformats.org/officeDocument/2006/relationships/customXml" Target="../../customXml/item370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286.xml"/><Relationship Id="rId16" Type="http://schemas.openxmlformats.org/officeDocument/2006/relationships/customXml" Target="../../customXml/item394.xml"/><Relationship Id="rId20" Type="http://schemas.openxmlformats.org/officeDocument/2006/relationships/slideLayout" Target="../slideLayouts/slideLayout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245.xml"/><Relationship Id="rId6" Type="http://schemas.openxmlformats.org/officeDocument/2006/relationships/customXml" Target="../../customXml/item570.xml"/><Relationship Id="rId11" Type="http://schemas.openxmlformats.org/officeDocument/2006/relationships/customXml" Target="../../customXml/item100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61.xml"/><Relationship Id="rId15" Type="http://schemas.openxmlformats.org/officeDocument/2006/relationships/customXml" Target="../../customXml/item557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510.xml"/><Relationship Id="rId19" Type="http://schemas.openxmlformats.org/officeDocument/2006/relationships/customXml" Target="../../customXml/item201.xml"/><Relationship Id="rId31" Type="http://schemas.openxmlformats.org/officeDocument/2006/relationships/slide" Target="slide11.xml"/><Relationship Id="rId4" Type="http://schemas.openxmlformats.org/officeDocument/2006/relationships/customXml" Target="../../customXml/item390.xml"/><Relationship Id="rId9" Type="http://schemas.openxmlformats.org/officeDocument/2006/relationships/customXml" Target="../../customXml/item188.xml"/><Relationship Id="rId14" Type="http://schemas.openxmlformats.org/officeDocument/2006/relationships/customXml" Target="../../customXml/item403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.xml"/><Relationship Id="rId13" Type="http://schemas.openxmlformats.org/officeDocument/2006/relationships/customXml" Target="../../customXml/item385.xml"/><Relationship Id="rId18" Type="http://schemas.openxmlformats.org/officeDocument/2006/relationships/customXml" Target="../../customXml/item155.xml"/><Relationship Id="rId26" Type="http://schemas.openxmlformats.org/officeDocument/2006/relationships/hyperlink" Target="http://facebook.com/" TargetMode="External"/><Relationship Id="rId3" Type="http://schemas.openxmlformats.org/officeDocument/2006/relationships/customXml" Target="../../customXml/item200.xml"/><Relationship Id="rId21" Type="http://schemas.openxmlformats.org/officeDocument/2006/relationships/slide" Target="slide16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154.xml"/><Relationship Id="rId12" Type="http://schemas.openxmlformats.org/officeDocument/2006/relationships/customXml" Target="../../customXml/item150.xml"/><Relationship Id="rId17" Type="http://schemas.openxmlformats.org/officeDocument/2006/relationships/customXml" Target="../../customXml/item10.xml"/><Relationship Id="rId25" Type="http://schemas.openxmlformats.org/officeDocument/2006/relationships/image" Target="../media/image2.png"/><Relationship Id="rId33" Type="http://schemas.openxmlformats.org/officeDocument/2006/relationships/slide" Target="slide20.xml"/><Relationship Id="rId2" Type="http://schemas.openxmlformats.org/officeDocument/2006/relationships/customXml" Target="../../customXml/item531.xml"/><Relationship Id="rId16" Type="http://schemas.openxmlformats.org/officeDocument/2006/relationships/customXml" Target="../../customXml/item438.xml"/><Relationship Id="rId20" Type="http://schemas.openxmlformats.org/officeDocument/2006/relationships/slide" Target="slide13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16.xml"/><Relationship Id="rId6" Type="http://schemas.openxmlformats.org/officeDocument/2006/relationships/customXml" Target="../../customXml/item157.xml"/><Relationship Id="rId11" Type="http://schemas.openxmlformats.org/officeDocument/2006/relationships/customXml" Target="../../customXml/item182.xml"/><Relationship Id="rId24" Type="http://schemas.openxmlformats.org/officeDocument/2006/relationships/slide" Target="slide24.xml"/><Relationship Id="rId32" Type="http://schemas.openxmlformats.org/officeDocument/2006/relationships/slide" Target="slide23.xml"/><Relationship Id="rId5" Type="http://schemas.openxmlformats.org/officeDocument/2006/relationships/customXml" Target="../../customXml/item247.xml"/><Relationship Id="rId15" Type="http://schemas.openxmlformats.org/officeDocument/2006/relationships/customXml" Target="../../customXml/item192.xml"/><Relationship Id="rId23" Type="http://schemas.openxmlformats.org/officeDocument/2006/relationships/image" Target="../media/image1.png"/><Relationship Id="rId28" Type="http://schemas.openxmlformats.org/officeDocument/2006/relationships/hyperlink" Target="https://twitter.com/" TargetMode="External"/><Relationship Id="rId10" Type="http://schemas.openxmlformats.org/officeDocument/2006/relationships/customXml" Target="../../customXml/item572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22.xml"/><Relationship Id="rId4" Type="http://schemas.openxmlformats.org/officeDocument/2006/relationships/customXml" Target="../../customXml/item315.xml"/><Relationship Id="rId9" Type="http://schemas.openxmlformats.org/officeDocument/2006/relationships/customXml" Target="../../customXml/item252.xml"/><Relationship Id="rId14" Type="http://schemas.openxmlformats.org/officeDocument/2006/relationships/customXml" Target="../../customXml/item69.xml"/><Relationship Id="rId22" Type="http://schemas.openxmlformats.org/officeDocument/2006/relationships/slide" Target="slide1.xml"/><Relationship Id="rId27" Type="http://schemas.openxmlformats.org/officeDocument/2006/relationships/image" Target="../media/image3.png"/><Relationship Id="rId30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7.xml"/><Relationship Id="rId13" Type="http://schemas.openxmlformats.org/officeDocument/2006/relationships/customXml" Target="../../customXml/item30.xml"/><Relationship Id="rId18" Type="http://schemas.openxmlformats.org/officeDocument/2006/relationships/customXml" Target="../../customXml/item592.xml"/><Relationship Id="rId26" Type="http://schemas.openxmlformats.org/officeDocument/2006/relationships/customXml" Target="../../customXml/item92.xml"/><Relationship Id="rId39" Type="http://schemas.openxmlformats.org/officeDocument/2006/relationships/image" Target="../media/image4.png"/><Relationship Id="rId3" Type="http://schemas.openxmlformats.org/officeDocument/2006/relationships/customXml" Target="../../customXml/item113.xml"/><Relationship Id="rId21" Type="http://schemas.openxmlformats.org/officeDocument/2006/relationships/customXml" Target="../../customXml/item554.xml"/><Relationship Id="rId34" Type="http://schemas.openxmlformats.org/officeDocument/2006/relationships/slide" Target="slide1.xml"/><Relationship Id="rId42" Type="http://schemas.openxmlformats.org/officeDocument/2006/relationships/slide" Target="slide23.xml"/><Relationship Id="rId7" Type="http://schemas.openxmlformats.org/officeDocument/2006/relationships/customXml" Target="../../customXml/item448.xml"/><Relationship Id="rId12" Type="http://schemas.openxmlformats.org/officeDocument/2006/relationships/customXml" Target="../../customXml/item499.xml"/><Relationship Id="rId17" Type="http://schemas.openxmlformats.org/officeDocument/2006/relationships/customXml" Target="../../customXml/item194.xml"/><Relationship Id="rId25" Type="http://schemas.openxmlformats.org/officeDocument/2006/relationships/customXml" Target="../../customXml/item208.xml"/><Relationship Id="rId33" Type="http://schemas.openxmlformats.org/officeDocument/2006/relationships/slide" Target="slide4.xml"/><Relationship Id="rId38" Type="http://schemas.openxmlformats.org/officeDocument/2006/relationships/hyperlink" Target="https://twitter.com/" TargetMode="External"/><Relationship Id="rId2" Type="http://schemas.openxmlformats.org/officeDocument/2006/relationships/customXml" Target="../../customXml/item132.xml"/><Relationship Id="rId16" Type="http://schemas.openxmlformats.org/officeDocument/2006/relationships/customXml" Target="../../customXml/item396.xml"/><Relationship Id="rId20" Type="http://schemas.openxmlformats.org/officeDocument/2006/relationships/customXml" Target="../../customXml/item120.xml"/><Relationship Id="rId29" Type="http://schemas.openxmlformats.org/officeDocument/2006/relationships/slide" Target="slide13.xml"/><Relationship Id="rId41" Type="http://schemas.openxmlformats.org/officeDocument/2006/relationships/slide" Target="slide22.xml"/><Relationship Id="rId1" Type="http://schemas.openxmlformats.org/officeDocument/2006/relationships/customXml" Target="../../customXml/item291.xml"/><Relationship Id="rId6" Type="http://schemas.openxmlformats.org/officeDocument/2006/relationships/customXml" Target="../../customXml/item578.xml"/><Relationship Id="rId11" Type="http://schemas.openxmlformats.org/officeDocument/2006/relationships/customXml" Target="../../customXml/item102.xml"/><Relationship Id="rId24" Type="http://schemas.openxmlformats.org/officeDocument/2006/relationships/customXml" Target="../../customXml/item34.xml"/><Relationship Id="rId32" Type="http://schemas.openxmlformats.org/officeDocument/2006/relationships/image" Target="../media/image2.png"/><Relationship Id="rId37" Type="http://schemas.openxmlformats.org/officeDocument/2006/relationships/image" Target="../media/image3.png"/><Relationship Id="rId40" Type="http://schemas.openxmlformats.org/officeDocument/2006/relationships/slide" Target="slide11.xml"/><Relationship Id="rId5" Type="http://schemas.openxmlformats.org/officeDocument/2006/relationships/customXml" Target="../../customXml/item236.xml"/><Relationship Id="rId15" Type="http://schemas.openxmlformats.org/officeDocument/2006/relationships/customXml" Target="../../customXml/item249.xml"/><Relationship Id="rId23" Type="http://schemas.openxmlformats.org/officeDocument/2006/relationships/customXml" Target="../../customXml/item57.xml"/><Relationship Id="rId28" Type="http://schemas.openxmlformats.org/officeDocument/2006/relationships/slideLayout" Target="../slideLayouts/slideLayout2.xml"/><Relationship Id="rId36" Type="http://schemas.openxmlformats.org/officeDocument/2006/relationships/hyperlink" Target="http://facebook.com/" TargetMode="External"/><Relationship Id="rId10" Type="http://schemas.openxmlformats.org/officeDocument/2006/relationships/customXml" Target="../../customXml/item414.xml"/><Relationship Id="rId19" Type="http://schemas.openxmlformats.org/officeDocument/2006/relationships/customXml" Target="../../customXml/item447.xml"/><Relationship Id="rId31" Type="http://schemas.openxmlformats.org/officeDocument/2006/relationships/slide" Target="slide24.xml"/><Relationship Id="rId44" Type="http://schemas.openxmlformats.org/officeDocument/2006/relationships/image" Target="../media/image5.png"/><Relationship Id="rId4" Type="http://schemas.openxmlformats.org/officeDocument/2006/relationships/customXml" Target="../../customXml/item143.xml"/><Relationship Id="rId9" Type="http://schemas.openxmlformats.org/officeDocument/2006/relationships/customXml" Target="../../customXml/item262.xml"/><Relationship Id="rId14" Type="http://schemas.openxmlformats.org/officeDocument/2006/relationships/customXml" Target="../../customXml/item228.xml"/><Relationship Id="rId22" Type="http://schemas.openxmlformats.org/officeDocument/2006/relationships/customXml" Target="../../customXml/item502.xml"/><Relationship Id="rId27" Type="http://schemas.openxmlformats.org/officeDocument/2006/relationships/customXml" Target="../../customXml/item31.xml"/><Relationship Id="rId30" Type="http://schemas.openxmlformats.org/officeDocument/2006/relationships/slide" Target="slide16.xml"/><Relationship Id="rId35" Type="http://schemas.openxmlformats.org/officeDocument/2006/relationships/image" Target="../media/image1.png"/><Relationship Id="rId43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33.xml"/><Relationship Id="rId18" Type="http://schemas.openxmlformats.org/officeDocument/2006/relationships/customXml" Target="../../customXml/item514.xml"/><Relationship Id="rId26" Type="http://schemas.openxmlformats.org/officeDocument/2006/relationships/customXml" Target="../../customXml/item509.xml"/><Relationship Id="rId39" Type="http://schemas.openxmlformats.org/officeDocument/2006/relationships/slide" Target="slide5.xml"/><Relationship Id="rId3" Type="http://schemas.openxmlformats.org/officeDocument/2006/relationships/customXml" Target="../../customXml/item542.xml"/><Relationship Id="rId21" Type="http://schemas.openxmlformats.org/officeDocument/2006/relationships/customXml" Target="../../customXml/item190.xml"/><Relationship Id="rId34" Type="http://schemas.openxmlformats.org/officeDocument/2006/relationships/slide" Target="slide13.xml"/><Relationship Id="rId42" Type="http://schemas.openxmlformats.org/officeDocument/2006/relationships/slide" Target="slide24.xml"/><Relationship Id="rId47" Type="http://schemas.openxmlformats.org/officeDocument/2006/relationships/image" Target="../media/image4.png"/><Relationship Id="rId50" Type="http://schemas.openxmlformats.org/officeDocument/2006/relationships/slide" Target="slide23.xml"/><Relationship Id="rId7" Type="http://schemas.openxmlformats.org/officeDocument/2006/relationships/customXml" Target="../../customXml/item468.xml"/><Relationship Id="rId12" Type="http://schemas.openxmlformats.org/officeDocument/2006/relationships/customXml" Target="../../customXml/item591.xml"/><Relationship Id="rId17" Type="http://schemas.openxmlformats.org/officeDocument/2006/relationships/customXml" Target="../../customXml/item327.xml"/><Relationship Id="rId25" Type="http://schemas.openxmlformats.org/officeDocument/2006/relationships/customXml" Target="../../customXml/item381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hyperlink" Target="https://twitter.com/" TargetMode="External"/><Relationship Id="rId2" Type="http://schemas.openxmlformats.org/officeDocument/2006/relationships/customXml" Target="../../customXml/item366.xml"/><Relationship Id="rId16" Type="http://schemas.openxmlformats.org/officeDocument/2006/relationships/customXml" Target="../../customXml/item565.xml"/><Relationship Id="rId20" Type="http://schemas.openxmlformats.org/officeDocument/2006/relationships/customXml" Target="../../customXml/item265.xml"/><Relationship Id="rId29" Type="http://schemas.openxmlformats.org/officeDocument/2006/relationships/customXml" Target="../../customXml/item7.xml"/><Relationship Id="rId41" Type="http://schemas.openxmlformats.org/officeDocument/2006/relationships/slide" Target="slide7.xml"/><Relationship Id="rId1" Type="http://schemas.openxmlformats.org/officeDocument/2006/relationships/customXml" Target="../../customXml/item472.xml"/><Relationship Id="rId6" Type="http://schemas.openxmlformats.org/officeDocument/2006/relationships/customXml" Target="../../customXml/item16.xml"/><Relationship Id="rId11" Type="http://schemas.openxmlformats.org/officeDocument/2006/relationships/customXml" Target="../../customXml/item187.xml"/><Relationship Id="rId24" Type="http://schemas.openxmlformats.org/officeDocument/2006/relationships/customXml" Target="../../customXml/item28.xml"/><Relationship Id="rId32" Type="http://schemas.openxmlformats.org/officeDocument/2006/relationships/customXml" Target="../../customXml/item515.xml"/><Relationship Id="rId37" Type="http://schemas.openxmlformats.org/officeDocument/2006/relationships/slide" Target="slide1.xml"/><Relationship Id="rId40" Type="http://schemas.openxmlformats.org/officeDocument/2006/relationships/slide" Target="slide6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318.xml"/><Relationship Id="rId15" Type="http://schemas.openxmlformats.org/officeDocument/2006/relationships/customXml" Target="../../customXml/item250.xml"/><Relationship Id="rId23" Type="http://schemas.openxmlformats.org/officeDocument/2006/relationships/customXml" Target="../../customXml/item413.xml"/><Relationship Id="rId28" Type="http://schemas.openxmlformats.org/officeDocument/2006/relationships/customXml" Target="../../customXml/item261.xml"/><Relationship Id="rId36" Type="http://schemas.openxmlformats.org/officeDocument/2006/relationships/slide" Target="slide8.xml"/><Relationship Id="rId49" Type="http://schemas.openxmlformats.org/officeDocument/2006/relationships/slide" Target="slide22.xml"/><Relationship Id="rId10" Type="http://schemas.openxmlformats.org/officeDocument/2006/relationships/customXml" Target="../../customXml/item25.xml"/><Relationship Id="rId19" Type="http://schemas.openxmlformats.org/officeDocument/2006/relationships/customXml" Target="../../customXml/item153.xml"/><Relationship Id="rId31" Type="http://schemas.openxmlformats.org/officeDocument/2006/relationships/customXml" Target="../../customXml/item576.xml"/><Relationship Id="rId44" Type="http://schemas.openxmlformats.org/officeDocument/2006/relationships/hyperlink" Target="http://facebook.com/" TargetMode="External"/><Relationship Id="rId52" Type="http://schemas.openxmlformats.org/officeDocument/2006/relationships/image" Target="../media/image5.png"/><Relationship Id="rId4" Type="http://schemas.openxmlformats.org/officeDocument/2006/relationships/customXml" Target="../../customXml/item20.xml"/><Relationship Id="rId9" Type="http://schemas.openxmlformats.org/officeDocument/2006/relationships/customXml" Target="../../customXml/item6.xml"/><Relationship Id="rId14" Type="http://schemas.openxmlformats.org/officeDocument/2006/relationships/customXml" Target="../../customXml/item494.xml"/><Relationship Id="rId22" Type="http://schemas.openxmlformats.org/officeDocument/2006/relationships/customXml" Target="../../customXml/item142.xml"/><Relationship Id="rId27" Type="http://schemas.openxmlformats.org/officeDocument/2006/relationships/customXml" Target="../../customXml/item68.xml"/><Relationship Id="rId30" Type="http://schemas.openxmlformats.org/officeDocument/2006/relationships/customXml" Target="../../customXml/item344.xml"/><Relationship Id="rId35" Type="http://schemas.openxmlformats.org/officeDocument/2006/relationships/slide" Target="slide16.xml"/><Relationship Id="rId43" Type="http://schemas.openxmlformats.org/officeDocument/2006/relationships/image" Target="../media/image2.png"/><Relationship Id="rId48" Type="http://schemas.openxmlformats.org/officeDocument/2006/relationships/slide" Target="slide11.xml"/><Relationship Id="rId8" Type="http://schemas.openxmlformats.org/officeDocument/2006/relationships/customXml" Target="../../customXml/item466.xml"/><Relationship Id="rId51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14.xml"/><Relationship Id="rId18" Type="http://schemas.openxmlformats.org/officeDocument/2006/relationships/customXml" Target="../../customXml/item477.xml"/><Relationship Id="rId26" Type="http://schemas.openxmlformats.org/officeDocument/2006/relationships/customXml" Target="../../customXml/item577.xml"/><Relationship Id="rId39" Type="http://schemas.openxmlformats.org/officeDocument/2006/relationships/customXml" Target="../../customXml/item334.xml"/><Relationship Id="rId21" Type="http://schemas.openxmlformats.org/officeDocument/2006/relationships/customXml" Target="../../customXml/item281.xml"/><Relationship Id="rId34" Type="http://schemas.openxmlformats.org/officeDocument/2006/relationships/customXml" Target="../../customXml/item11.xml"/><Relationship Id="rId42" Type="http://schemas.openxmlformats.org/officeDocument/2006/relationships/customXml" Target="../../customXml/item263.xml"/><Relationship Id="rId47" Type="http://schemas.openxmlformats.org/officeDocument/2006/relationships/customXml" Target="../../customXml/item158.xml"/><Relationship Id="rId50" Type="http://schemas.openxmlformats.org/officeDocument/2006/relationships/customXml" Target="../../customXml/item221.xml"/><Relationship Id="rId55" Type="http://schemas.openxmlformats.org/officeDocument/2006/relationships/slide" Target="slide13.xml"/><Relationship Id="rId63" Type="http://schemas.openxmlformats.org/officeDocument/2006/relationships/slide" Target="slide24.xml"/><Relationship Id="rId68" Type="http://schemas.openxmlformats.org/officeDocument/2006/relationships/image" Target="../media/image4.png"/><Relationship Id="rId7" Type="http://schemas.openxmlformats.org/officeDocument/2006/relationships/customXml" Target="../../customXml/item176.xml"/><Relationship Id="rId71" Type="http://schemas.openxmlformats.org/officeDocument/2006/relationships/slide" Target="slide23.xml"/><Relationship Id="rId2" Type="http://schemas.openxmlformats.org/officeDocument/2006/relationships/customXml" Target="../../customXml/item32.xml"/><Relationship Id="rId16" Type="http://schemas.openxmlformats.org/officeDocument/2006/relationships/customXml" Target="../../customXml/item491.xml"/><Relationship Id="rId29" Type="http://schemas.openxmlformats.org/officeDocument/2006/relationships/customXml" Target="../../customXml/item496.xml"/><Relationship Id="rId11" Type="http://schemas.openxmlformats.org/officeDocument/2006/relationships/customXml" Target="../../customXml/item75.xml"/><Relationship Id="rId24" Type="http://schemas.openxmlformats.org/officeDocument/2006/relationships/customXml" Target="../../customXml/item139.xml"/><Relationship Id="rId32" Type="http://schemas.openxmlformats.org/officeDocument/2006/relationships/customXml" Target="../../customXml/item436.xml"/><Relationship Id="rId37" Type="http://schemas.openxmlformats.org/officeDocument/2006/relationships/customXml" Target="../../customXml/item4.xml"/><Relationship Id="rId40" Type="http://schemas.openxmlformats.org/officeDocument/2006/relationships/customXml" Target="../../customXml/item55.xml"/><Relationship Id="rId45" Type="http://schemas.openxmlformats.org/officeDocument/2006/relationships/customXml" Target="../../customXml/item351.xml"/><Relationship Id="rId53" Type="http://schemas.openxmlformats.org/officeDocument/2006/relationships/customXml" Target="../../customXml/item226.xml"/><Relationship Id="rId58" Type="http://schemas.openxmlformats.org/officeDocument/2006/relationships/slide" Target="slide1.xml"/><Relationship Id="rId66" Type="http://schemas.openxmlformats.org/officeDocument/2006/relationships/image" Target="../media/image3.png"/><Relationship Id="rId5" Type="http://schemas.openxmlformats.org/officeDocument/2006/relationships/customXml" Target="../../customXml/item404.xml"/><Relationship Id="rId15" Type="http://schemas.openxmlformats.org/officeDocument/2006/relationships/customXml" Target="../../customXml/item352.xml"/><Relationship Id="rId23" Type="http://schemas.openxmlformats.org/officeDocument/2006/relationships/customXml" Target="../../customXml/item81.xml"/><Relationship Id="rId28" Type="http://schemas.openxmlformats.org/officeDocument/2006/relationships/customXml" Target="../../customXml/item480.xml"/><Relationship Id="rId36" Type="http://schemas.openxmlformats.org/officeDocument/2006/relationships/customXml" Target="../../customXml/item294.xml"/><Relationship Id="rId49" Type="http://schemas.openxmlformats.org/officeDocument/2006/relationships/customXml" Target="../../customXml/item505.xml"/><Relationship Id="rId57" Type="http://schemas.openxmlformats.org/officeDocument/2006/relationships/slide" Target="slide8.xml"/><Relationship Id="rId61" Type="http://schemas.openxmlformats.org/officeDocument/2006/relationships/slide" Target="slide6.xml"/><Relationship Id="rId10" Type="http://schemas.openxmlformats.org/officeDocument/2006/relationships/customXml" Target="../../customXml/item322.xml"/><Relationship Id="rId19" Type="http://schemas.openxmlformats.org/officeDocument/2006/relationships/customXml" Target="../../customXml/item46.xml"/><Relationship Id="rId31" Type="http://schemas.openxmlformats.org/officeDocument/2006/relationships/customXml" Target="../../customXml/item53.xml"/><Relationship Id="rId44" Type="http://schemas.openxmlformats.org/officeDocument/2006/relationships/customXml" Target="../../customXml/item162.xml"/><Relationship Id="rId52" Type="http://schemas.openxmlformats.org/officeDocument/2006/relationships/customXml" Target="../../customXml/item161.xml"/><Relationship Id="rId60" Type="http://schemas.openxmlformats.org/officeDocument/2006/relationships/slide" Target="slide5.xml"/><Relationship Id="rId65" Type="http://schemas.openxmlformats.org/officeDocument/2006/relationships/hyperlink" Target="http://facebook.com/" TargetMode="External"/><Relationship Id="rId73" Type="http://schemas.openxmlformats.org/officeDocument/2006/relationships/image" Target="../media/image5.png"/><Relationship Id="rId4" Type="http://schemas.openxmlformats.org/officeDocument/2006/relationships/customXml" Target="../../customXml/item279.xml"/><Relationship Id="rId9" Type="http://schemas.openxmlformats.org/officeDocument/2006/relationships/customXml" Target="../../customXml/item376.xml"/><Relationship Id="rId14" Type="http://schemas.openxmlformats.org/officeDocument/2006/relationships/customXml" Target="../../customXml/item276.xml"/><Relationship Id="rId22" Type="http://schemas.openxmlformats.org/officeDocument/2006/relationships/customXml" Target="../../customXml/item479.xml"/><Relationship Id="rId27" Type="http://schemas.openxmlformats.org/officeDocument/2006/relationships/customXml" Target="../../customXml/item359.xml"/><Relationship Id="rId30" Type="http://schemas.openxmlformats.org/officeDocument/2006/relationships/customXml" Target="../../customXml/item551.xml"/><Relationship Id="rId35" Type="http://schemas.openxmlformats.org/officeDocument/2006/relationships/customXml" Target="../../customXml/item564.xml"/><Relationship Id="rId43" Type="http://schemas.openxmlformats.org/officeDocument/2006/relationships/customXml" Target="../../customXml/item316.xml"/><Relationship Id="rId48" Type="http://schemas.openxmlformats.org/officeDocument/2006/relationships/customXml" Target="../../customXml/item331.xml"/><Relationship Id="rId56" Type="http://schemas.openxmlformats.org/officeDocument/2006/relationships/slide" Target="slide16.xml"/><Relationship Id="rId64" Type="http://schemas.openxmlformats.org/officeDocument/2006/relationships/image" Target="../media/image2.png"/><Relationship Id="rId69" Type="http://schemas.openxmlformats.org/officeDocument/2006/relationships/slide" Target="slide11.xml"/><Relationship Id="rId8" Type="http://schemas.openxmlformats.org/officeDocument/2006/relationships/customXml" Target="../../customXml/item179.xml"/><Relationship Id="rId51" Type="http://schemas.openxmlformats.org/officeDocument/2006/relationships/customXml" Target="../../customXml/item388.xml"/><Relationship Id="rId72" Type="http://schemas.openxmlformats.org/officeDocument/2006/relationships/slide" Target="slide20.xml"/><Relationship Id="rId3" Type="http://schemas.openxmlformats.org/officeDocument/2006/relationships/customXml" Target="../../customXml/item105.xml"/><Relationship Id="rId12" Type="http://schemas.openxmlformats.org/officeDocument/2006/relationships/customXml" Target="../../customXml/item317.xml"/><Relationship Id="rId17" Type="http://schemas.openxmlformats.org/officeDocument/2006/relationships/customXml" Target="../../customXml/item234.xml"/><Relationship Id="rId25" Type="http://schemas.openxmlformats.org/officeDocument/2006/relationships/customXml" Target="../../customXml/item461.xml"/><Relationship Id="rId33" Type="http://schemas.openxmlformats.org/officeDocument/2006/relationships/customXml" Target="../../customXml/item1.xml"/><Relationship Id="rId38" Type="http://schemas.openxmlformats.org/officeDocument/2006/relationships/customXml" Target="../../customXml/item235.xml"/><Relationship Id="rId46" Type="http://schemas.openxmlformats.org/officeDocument/2006/relationships/customXml" Target="../../customXml/item568.xml"/><Relationship Id="rId59" Type="http://schemas.openxmlformats.org/officeDocument/2006/relationships/image" Target="../media/image1.png"/><Relationship Id="rId67" Type="http://schemas.openxmlformats.org/officeDocument/2006/relationships/hyperlink" Target="https://twitter.com/" TargetMode="External"/><Relationship Id="rId20" Type="http://schemas.openxmlformats.org/officeDocument/2006/relationships/customXml" Target="../../customXml/item517.xml"/><Relationship Id="rId41" Type="http://schemas.openxmlformats.org/officeDocument/2006/relationships/customXml" Target="../../customXml/item251.xml"/><Relationship Id="rId54" Type="http://schemas.openxmlformats.org/officeDocument/2006/relationships/slideLayout" Target="../slideLayouts/slideLayout2.xml"/><Relationship Id="rId62" Type="http://schemas.openxmlformats.org/officeDocument/2006/relationships/slide" Target="slide7.xml"/><Relationship Id="rId70" Type="http://schemas.openxmlformats.org/officeDocument/2006/relationships/slide" Target="slide22.xml"/><Relationship Id="rId1" Type="http://schemas.openxmlformats.org/officeDocument/2006/relationships/customXml" Target="../../customXml/item103.xml"/><Relationship Id="rId6" Type="http://schemas.openxmlformats.org/officeDocument/2006/relationships/customXml" Target="../../customXml/item45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52.xml"/><Relationship Id="rId18" Type="http://schemas.openxmlformats.org/officeDocument/2006/relationships/customXml" Target="../../customXml/item13.xml"/><Relationship Id="rId26" Type="http://schemas.openxmlformats.org/officeDocument/2006/relationships/customXml" Target="../../customXml/item473.xml"/><Relationship Id="rId39" Type="http://schemas.openxmlformats.org/officeDocument/2006/relationships/slide" Target="slide5.xml"/><Relationship Id="rId3" Type="http://schemas.openxmlformats.org/officeDocument/2006/relationships/customXml" Target="../../customXml/item78.xml"/><Relationship Id="rId21" Type="http://schemas.openxmlformats.org/officeDocument/2006/relationships/customXml" Target="../../customXml/item98.xml"/><Relationship Id="rId34" Type="http://schemas.openxmlformats.org/officeDocument/2006/relationships/slide" Target="slide13.xml"/><Relationship Id="rId42" Type="http://schemas.openxmlformats.org/officeDocument/2006/relationships/slide" Target="slide24.xml"/><Relationship Id="rId47" Type="http://schemas.openxmlformats.org/officeDocument/2006/relationships/image" Target="../media/image4.png"/><Relationship Id="rId50" Type="http://schemas.openxmlformats.org/officeDocument/2006/relationships/slide" Target="slide23.xml"/><Relationship Id="rId7" Type="http://schemas.openxmlformats.org/officeDocument/2006/relationships/customXml" Target="../../customXml/item216.xml"/><Relationship Id="rId12" Type="http://schemas.openxmlformats.org/officeDocument/2006/relationships/customXml" Target="../../customXml/item135.xml"/><Relationship Id="rId17" Type="http://schemas.openxmlformats.org/officeDocument/2006/relationships/customXml" Target="../../customXml/item319.xml"/><Relationship Id="rId25" Type="http://schemas.openxmlformats.org/officeDocument/2006/relationships/customXml" Target="../../customXml/item484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hyperlink" Target="https://twitter.com/" TargetMode="External"/><Relationship Id="rId2" Type="http://schemas.openxmlformats.org/officeDocument/2006/relationships/customXml" Target="../../customXml/item164.xml"/><Relationship Id="rId16" Type="http://schemas.openxmlformats.org/officeDocument/2006/relationships/customXml" Target="../../customXml/item582.xml"/><Relationship Id="rId20" Type="http://schemas.openxmlformats.org/officeDocument/2006/relationships/customXml" Target="../../customXml/item60.xml"/><Relationship Id="rId29" Type="http://schemas.openxmlformats.org/officeDocument/2006/relationships/customXml" Target="../../customXml/item544.xml"/><Relationship Id="rId41" Type="http://schemas.openxmlformats.org/officeDocument/2006/relationships/slide" Target="slide7.xml"/><Relationship Id="rId1" Type="http://schemas.openxmlformats.org/officeDocument/2006/relationships/customXml" Target="../../customXml/item440.xml"/><Relationship Id="rId6" Type="http://schemas.openxmlformats.org/officeDocument/2006/relationships/customXml" Target="../../customXml/item449.xml"/><Relationship Id="rId11" Type="http://schemas.openxmlformats.org/officeDocument/2006/relationships/customXml" Target="../../customXml/item506.xml"/><Relationship Id="rId24" Type="http://schemas.openxmlformats.org/officeDocument/2006/relationships/customXml" Target="../../customXml/item254.xml"/><Relationship Id="rId32" Type="http://schemas.openxmlformats.org/officeDocument/2006/relationships/customXml" Target="../../customXml/item159.xml"/><Relationship Id="rId37" Type="http://schemas.openxmlformats.org/officeDocument/2006/relationships/slide" Target="slide1.xml"/><Relationship Id="rId40" Type="http://schemas.openxmlformats.org/officeDocument/2006/relationships/slide" Target="slide6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452.xml"/><Relationship Id="rId15" Type="http://schemas.openxmlformats.org/officeDocument/2006/relationships/customXml" Target="../../customXml/item49.xml"/><Relationship Id="rId23" Type="http://schemas.openxmlformats.org/officeDocument/2006/relationships/customXml" Target="../../customXml/item256.xml"/><Relationship Id="rId28" Type="http://schemas.openxmlformats.org/officeDocument/2006/relationships/customXml" Target="../../customXml/item501.xml"/><Relationship Id="rId36" Type="http://schemas.openxmlformats.org/officeDocument/2006/relationships/slide" Target="slide8.xml"/><Relationship Id="rId49" Type="http://schemas.openxmlformats.org/officeDocument/2006/relationships/slide" Target="slide22.xml"/><Relationship Id="rId10" Type="http://schemas.openxmlformats.org/officeDocument/2006/relationships/customXml" Target="../../customXml/item548.xml"/><Relationship Id="rId19" Type="http://schemas.openxmlformats.org/officeDocument/2006/relationships/customXml" Target="../../customXml/item550.xml"/><Relationship Id="rId31" Type="http://schemas.openxmlformats.org/officeDocument/2006/relationships/customXml" Target="../../customXml/item503.xml"/><Relationship Id="rId44" Type="http://schemas.openxmlformats.org/officeDocument/2006/relationships/hyperlink" Target="http://facebook.com/" TargetMode="External"/><Relationship Id="rId52" Type="http://schemas.openxmlformats.org/officeDocument/2006/relationships/image" Target="../media/image5.png"/><Relationship Id="rId4" Type="http://schemas.openxmlformats.org/officeDocument/2006/relationships/customXml" Target="../../customXml/item277.xml"/><Relationship Id="rId9" Type="http://schemas.openxmlformats.org/officeDocument/2006/relationships/customXml" Target="../../customXml/item511.xml"/><Relationship Id="rId14" Type="http://schemas.openxmlformats.org/officeDocument/2006/relationships/customXml" Target="../../customXml/item296.xml"/><Relationship Id="rId22" Type="http://schemas.openxmlformats.org/officeDocument/2006/relationships/customXml" Target="../../customXml/item374.xml"/><Relationship Id="rId27" Type="http://schemas.openxmlformats.org/officeDocument/2006/relationships/customXml" Target="../../customXml/item248.xml"/><Relationship Id="rId30" Type="http://schemas.openxmlformats.org/officeDocument/2006/relationships/customXml" Target="../../customXml/item333.xml"/><Relationship Id="rId35" Type="http://schemas.openxmlformats.org/officeDocument/2006/relationships/slide" Target="slide16.xml"/><Relationship Id="rId43" Type="http://schemas.openxmlformats.org/officeDocument/2006/relationships/image" Target="../media/image2.png"/><Relationship Id="rId48" Type="http://schemas.openxmlformats.org/officeDocument/2006/relationships/slide" Target="slide11.xml"/><Relationship Id="rId8" Type="http://schemas.openxmlformats.org/officeDocument/2006/relationships/customXml" Target="../../customXml/item121.xml"/><Relationship Id="rId51" Type="http://schemas.openxmlformats.org/officeDocument/2006/relationships/slide" Target="slide2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12.xml"/><Relationship Id="rId18" Type="http://schemas.openxmlformats.org/officeDocument/2006/relationships/customXml" Target="../../customXml/item308.xml"/><Relationship Id="rId26" Type="http://schemas.openxmlformats.org/officeDocument/2006/relationships/customXml" Target="../../customXml/item243.xml"/><Relationship Id="rId39" Type="http://schemas.openxmlformats.org/officeDocument/2006/relationships/slide" Target="slide5.xml"/><Relationship Id="rId3" Type="http://schemas.openxmlformats.org/officeDocument/2006/relationships/customXml" Target="../../customXml/item197.xml"/><Relationship Id="rId21" Type="http://schemas.openxmlformats.org/officeDocument/2006/relationships/customXml" Target="../../customXml/item257.xml"/><Relationship Id="rId34" Type="http://schemas.openxmlformats.org/officeDocument/2006/relationships/slide" Target="slide13.xml"/><Relationship Id="rId42" Type="http://schemas.openxmlformats.org/officeDocument/2006/relationships/image" Target="../media/image2.png"/><Relationship Id="rId47" Type="http://schemas.openxmlformats.org/officeDocument/2006/relationships/slide" Target="slide11.xml"/><Relationship Id="rId50" Type="http://schemas.openxmlformats.org/officeDocument/2006/relationships/slide" Target="slide20.xml"/><Relationship Id="rId7" Type="http://schemas.openxmlformats.org/officeDocument/2006/relationships/customXml" Target="../../customXml/item476.xml"/><Relationship Id="rId12" Type="http://schemas.openxmlformats.org/officeDocument/2006/relationships/customXml" Target="../../customXml/item386.xml"/><Relationship Id="rId17" Type="http://schemas.openxmlformats.org/officeDocument/2006/relationships/customXml" Target="../../customXml/item43.xml"/><Relationship Id="rId25" Type="http://schemas.openxmlformats.org/officeDocument/2006/relationships/customXml" Target="../../customXml/item387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image" Target="../media/image4.png"/><Relationship Id="rId2" Type="http://schemas.openxmlformats.org/officeDocument/2006/relationships/customXml" Target="../../customXml/item269.xml"/><Relationship Id="rId16" Type="http://schemas.openxmlformats.org/officeDocument/2006/relationships/customXml" Target="../../customXml/item86.xml"/><Relationship Id="rId20" Type="http://schemas.openxmlformats.org/officeDocument/2006/relationships/customXml" Target="../../customXml/item368.xml"/><Relationship Id="rId29" Type="http://schemas.openxmlformats.org/officeDocument/2006/relationships/customXml" Target="../../customXml/item424.xml"/><Relationship Id="rId41" Type="http://schemas.openxmlformats.org/officeDocument/2006/relationships/slide" Target="slide24.xml"/><Relationship Id="rId1" Type="http://schemas.openxmlformats.org/officeDocument/2006/relationships/customXml" Target="../../customXml/item398.xml"/><Relationship Id="rId6" Type="http://schemas.openxmlformats.org/officeDocument/2006/relationships/customXml" Target="../../customXml/item454.xml"/><Relationship Id="rId11" Type="http://schemas.openxmlformats.org/officeDocument/2006/relationships/customXml" Target="../../customXml/item273.xml"/><Relationship Id="rId24" Type="http://schemas.openxmlformats.org/officeDocument/2006/relationships/customXml" Target="../../customXml/item260.xml"/><Relationship Id="rId32" Type="http://schemas.openxmlformats.org/officeDocument/2006/relationships/customXml" Target="../../customXml/item171.xml"/><Relationship Id="rId37" Type="http://schemas.openxmlformats.org/officeDocument/2006/relationships/slide" Target="slide1.xml"/><Relationship Id="rId40" Type="http://schemas.openxmlformats.org/officeDocument/2006/relationships/slide" Target="slide6.xml"/><Relationship Id="rId45" Type="http://schemas.openxmlformats.org/officeDocument/2006/relationships/hyperlink" Target="https://twitter.com/" TargetMode="External"/><Relationship Id="rId5" Type="http://schemas.openxmlformats.org/officeDocument/2006/relationships/customXml" Target="../../customXml/item283.xml"/><Relationship Id="rId15" Type="http://schemas.openxmlformats.org/officeDocument/2006/relationships/customXml" Target="../../customXml/item527.xml"/><Relationship Id="rId23" Type="http://schemas.openxmlformats.org/officeDocument/2006/relationships/customXml" Target="../../customXml/item409.xml"/><Relationship Id="rId28" Type="http://schemas.openxmlformats.org/officeDocument/2006/relationships/customXml" Target="../../customXml/item223.xml"/><Relationship Id="rId36" Type="http://schemas.openxmlformats.org/officeDocument/2006/relationships/slide" Target="slide8.xml"/><Relationship Id="rId49" Type="http://schemas.openxmlformats.org/officeDocument/2006/relationships/slide" Target="slide23.xml"/><Relationship Id="rId10" Type="http://schemas.openxmlformats.org/officeDocument/2006/relationships/customXml" Target="../../customXml/item328.xml"/><Relationship Id="rId19" Type="http://schemas.openxmlformats.org/officeDocument/2006/relationships/customXml" Target="../../customXml/item410.xml"/><Relationship Id="rId31" Type="http://schemas.openxmlformats.org/officeDocument/2006/relationships/customXml" Target="../../customXml/item346.xml"/><Relationship Id="rId44" Type="http://schemas.openxmlformats.org/officeDocument/2006/relationships/image" Target="../media/image3.png"/><Relationship Id="rId4" Type="http://schemas.openxmlformats.org/officeDocument/2006/relationships/customXml" Target="../../customXml/item231.xml"/><Relationship Id="rId9" Type="http://schemas.openxmlformats.org/officeDocument/2006/relationships/customXml" Target="../../customXml/item467.xml"/><Relationship Id="rId14" Type="http://schemas.openxmlformats.org/officeDocument/2006/relationships/customXml" Target="../../customXml/item365.xml"/><Relationship Id="rId22" Type="http://schemas.openxmlformats.org/officeDocument/2006/relationships/customXml" Target="../../customXml/item220.xml"/><Relationship Id="rId27" Type="http://schemas.openxmlformats.org/officeDocument/2006/relationships/customXml" Target="../../customXml/item382.xml"/><Relationship Id="rId30" Type="http://schemas.openxmlformats.org/officeDocument/2006/relationships/customXml" Target="../../customXml/item490.xml"/><Relationship Id="rId35" Type="http://schemas.openxmlformats.org/officeDocument/2006/relationships/slide" Target="slide16.xml"/><Relationship Id="rId43" Type="http://schemas.openxmlformats.org/officeDocument/2006/relationships/hyperlink" Target="http://facebook.com/" TargetMode="External"/><Relationship Id="rId48" Type="http://schemas.openxmlformats.org/officeDocument/2006/relationships/slide" Target="slide22.xml"/><Relationship Id="rId8" Type="http://schemas.openxmlformats.org/officeDocument/2006/relationships/customXml" Target="../../customXml/item124.xml"/><Relationship Id="rId5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9.xml"/><Relationship Id="rId13" Type="http://schemas.openxmlformats.org/officeDocument/2006/relationships/customXml" Target="../../customXml/item349.xml"/><Relationship Id="rId18" Type="http://schemas.openxmlformats.org/officeDocument/2006/relationships/customXml" Target="../../customXml/item444.xml"/><Relationship Id="rId26" Type="http://schemas.openxmlformats.org/officeDocument/2006/relationships/slide" Target="slide16.xml"/><Relationship Id="rId39" Type="http://schemas.openxmlformats.org/officeDocument/2006/relationships/slide" Target="slide20.xml"/><Relationship Id="rId3" Type="http://schemas.openxmlformats.org/officeDocument/2006/relationships/customXml" Target="../../customXml/item21.xml"/><Relationship Id="rId21" Type="http://schemas.openxmlformats.org/officeDocument/2006/relationships/customXml" Target="../../customXml/item380.xml"/><Relationship Id="rId34" Type="http://schemas.openxmlformats.org/officeDocument/2006/relationships/hyperlink" Target="https://twitter.com/" TargetMode="External"/><Relationship Id="rId7" Type="http://schemas.openxmlformats.org/officeDocument/2006/relationships/customXml" Target="../../customXml/item313.xml"/><Relationship Id="rId12" Type="http://schemas.openxmlformats.org/officeDocument/2006/relationships/customXml" Target="../../customXml/item287.xml"/><Relationship Id="rId17" Type="http://schemas.openxmlformats.org/officeDocument/2006/relationships/customXml" Target="../../customXml/item395.xml"/><Relationship Id="rId25" Type="http://schemas.openxmlformats.org/officeDocument/2006/relationships/slide" Target="slide13.xml"/><Relationship Id="rId33" Type="http://schemas.openxmlformats.org/officeDocument/2006/relationships/image" Target="../media/image3.png"/><Relationship Id="rId38" Type="http://schemas.openxmlformats.org/officeDocument/2006/relationships/slide" Target="slide23.xml"/><Relationship Id="rId2" Type="http://schemas.openxmlformats.org/officeDocument/2006/relationships/customXml" Target="../../customXml/item423.xml"/><Relationship Id="rId16" Type="http://schemas.openxmlformats.org/officeDocument/2006/relationships/customXml" Target="../../customXml/item361.xml"/><Relationship Id="rId20" Type="http://schemas.openxmlformats.org/officeDocument/2006/relationships/customXml" Target="../../customXml/item47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129.xml"/><Relationship Id="rId6" Type="http://schemas.openxmlformats.org/officeDocument/2006/relationships/customXml" Target="../../customXml/item15.xml"/><Relationship Id="rId11" Type="http://schemas.openxmlformats.org/officeDocument/2006/relationships/customXml" Target="../../customXml/item212.xml"/><Relationship Id="rId24" Type="http://schemas.openxmlformats.org/officeDocument/2006/relationships/slideLayout" Target="../slideLayouts/slideLayout2.xml"/><Relationship Id="rId32" Type="http://schemas.openxmlformats.org/officeDocument/2006/relationships/hyperlink" Target="http://facebook.com/" TargetMode="External"/><Relationship Id="rId37" Type="http://schemas.openxmlformats.org/officeDocument/2006/relationships/slide" Target="slide22.xml"/><Relationship Id="rId40" Type="http://schemas.openxmlformats.org/officeDocument/2006/relationships/image" Target="../media/image5.png"/><Relationship Id="rId5" Type="http://schemas.openxmlformats.org/officeDocument/2006/relationships/customXml" Target="../../customXml/item474.xml"/><Relationship Id="rId15" Type="http://schemas.openxmlformats.org/officeDocument/2006/relationships/customXml" Target="../../customXml/item58.xml"/><Relationship Id="rId23" Type="http://schemas.openxmlformats.org/officeDocument/2006/relationships/customXml" Target="../../customXml/item108.xml"/><Relationship Id="rId28" Type="http://schemas.openxmlformats.org/officeDocument/2006/relationships/slide" Target="slide1.xml"/><Relationship Id="rId36" Type="http://schemas.openxmlformats.org/officeDocument/2006/relationships/slide" Target="slide11.xml"/><Relationship Id="rId10" Type="http://schemas.openxmlformats.org/officeDocument/2006/relationships/customXml" Target="../../customXml/item89.xml"/><Relationship Id="rId19" Type="http://schemas.openxmlformats.org/officeDocument/2006/relationships/customXml" Target="../../customXml/item340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516.xml"/><Relationship Id="rId9" Type="http://schemas.openxmlformats.org/officeDocument/2006/relationships/customXml" Target="../../customXml/item267.xml"/><Relationship Id="rId14" Type="http://schemas.openxmlformats.org/officeDocument/2006/relationships/customXml" Target="../../customXml/item42.xml"/><Relationship Id="rId22" Type="http://schemas.openxmlformats.org/officeDocument/2006/relationships/customXml" Target="../../customXml/item588.xml"/><Relationship Id="rId27" Type="http://schemas.openxmlformats.org/officeDocument/2006/relationships/slide" Target="slide10.xml"/><Relationship Id="rId30" Type="http://schemas.openxmlformats.org/officeDocument/2006/relationships/slide" Target="slide24.xml"/><Relationship Id="rId35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9.xml"/><Relationship Id="rId13" Type="http://schemas.openxmlformats.org/officeDocument/2006/relationships/customXml" Target="../../customXml/item430.xml"/><Relationship Id="rId18" Type="http://schemas.openxmlformats.org/officeDocument/2006/relationships/customXml" Target="../../customXml/item246.xml"/><Relationship Id="rId26" Type="http://schemas.openxmlformats.org/officeDocument/2006/relationships/slide" Target="slide10.xml"/><Relationship Id="rId39" Type="http://schemas.openxmlformats.org/officeDocument/2006/relationships/image" Target="../media/image5.png"/><Relationship Id="rId3" Type="http://schemas.openxmlformats.org/officeDocument/2006/relationships/customXml" Target="../../customXml/item532.xml"/><Relationship Id="rId21" Type="http://schemas.openxmlformats.org/officeDocument/2006/relationships/customXml" Target="../../customXml/item492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425.xml"/><Relationship Id="rId12" Type="http://schemas.openxmlformats.org/officeDocument/2006/relationships/customXml" Target="../../customXml/item574.xml"/><Relationship Id="rId17" Type="http://schemas.openxmlformats.org/officeDocument/2006/relationships/customXml" Target="../../customXml/item95.xml"/><Relationship Id="rId25" Type="http://schemas.openxmlformats.org/officeDocument/2006/relationships/slide" Target="slide16.xml"/><Relationship Id="rId33" Type="http://schemas.openxmlformats.org/officeDocument/2006/relationships/hyperlink" Target="https://twitter.com/" TargetMode="External"/><Relationship Id="rId38" Type="http://schemas.openxmlformats.org/officeDocument/2006/relationships/slide" Target="slide20.xml"/><Relationship Id="rId2" Type="http://schemas.openxmlformats.org/officeDocument/2006/relationships/customXml" Target="../../customXml/item80.xml"/><Relationship Id="rId16" Type="http://schemas.openxmlformats.org/officeDocument/2006/relationships/customXml" Target="../../customXml/item535.xml"/><Relationship Id="rId20" Type="http://schemas.openxmlformats.org/officeDocument/2006/relationships/customXml" Target="../../customXml/item549.xml"/><Relationship Id="rId29" Type="http://schemas.openxmlformats.org/officeDocument/2006/relationships/slide" Target="slide24.xml"/><Relationship Id="rId1" Type="http://schemas.openxmlformats.org/officeDocument/2006/relationships/customXml" Target="../../customXml/item487.xml"/><Relationship Id="rId6" Type="http://schemas.openxmlformats.org/officeDocument/2006/relationships/customXml" Target="../../customXml/item513.xml"/><Relationship Id="rId11" Type="http://schemas.openxmlformats.org/officeDocument/2006/relationships/customXml" Target="../../customXml/item175.xml"/><Relationship Id="rId24" Type="http://schemas.openxmlformats.org/officeDocument/2006/relationships/slide" Target="slide13.xml"/><Relationship Id="rId32" Type="http://schemas.openxmlformats.org/officeDocument/2006/relationships/image" Target="../media/image3.png"/><Relationship Id="rId37" Type="http://schemas.openxmlformats.org/officeDocument/2006/relationships/slide" Target="slide23.xml"/><Relationship Id="rId5" Type="http://schemas.openxmlformats.org/officeDocument/2006/relationships/customXml" Target="../../customXml/item523.xml"/><Relationship Id="rId15" Type="http://schemas.openxmlformats.org/officeDocument/2006/relationships/customXml" Target="../../customXml/item253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.png"/><Relationship Id="rId36" Type="http://schemas.openxmlformats.org/officeDocument/2006/relationships/slide" Target="slide22.xml"/><Relationship Id="rId10" Type="http://schemas.openxmlformats.org/officeDocument/2006/relationships/customXml" Target="../../customXml/item471.xml"/><Relationship Id="rId19" Type="http://schemas.openxmlformats.org/officeDocument/2006/relationships/customXml" Target="../../customXml/item575.xml"/><Relationship Id="rId31" Type="http://schemas.openxmlformats.org/officeDocument/2006/relationships/hyperlink" Target="http://facebook.com/" TargetMode="External"/><Relationship Id="rId4" Type="http://schemas.openxmlformats.org/officeDocument/2006/relationships/customXml" Target="../../customXml/item338.xml"/><Relationship Id="rId9" Type="http://schemas.openxmlformats.org/officeDocument/2006/relationships/customXml" Target="../../customXml/item305.xml"/><Relationship Id="rId14" Type="http://schemas.openxmlformats.org/officeDocument/2006/relationships/customXml" Target="../../customXml/item558.xml"/><Relationship Id="rId22" Type="http://schemas.openxmlformats.org/officeDocument/2006/relationships/customXml" Target="../../customXml/item445.xml"/><Relationship Id="rId27" Type="http://schemas.openxmlformats.org/officeDocument/2006/relationships/slide" Target="slide1.xml"/><Relationship Id="rId30" Type="http://schemas.openxmlformats.org/officeDocument/2006/relationships/image" Target="../media/image2.png"/><Relationship Id="rId35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2F5818E-BAB9-4768-BE92-E695E3AF0CC4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E534C770-B6F2-4C69-924C-E61FB5F0ED27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4039793" y="309805"/>
              <a:ext cx="7641181" cy="4397428"/>
              <a:chOff x="4039793" y="309805"/>
              <a:chExt cx="7641181" cy="4397428"/>
            </a:xfrm>
          </p:grpSpPr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B39FF7A8-03FC-4DA7-B5B1-F76A999C0551}"/>
                  </a:ext>
                </a:extLst>
              </p:cNvPr>
              <p:cNvSpPr txBox="1"/>
              <p:nvPr>
                <p:custDataLst>
                  <p:custData r:id="rId14"/>
                </p:custDataLst>
              </p:nvPr>
            </p:nvSpPr>
            <p:spPr>
              <a:xfrm>
                <a:off x="4039793" y="1838240"/>
                <a:ext cx="4112408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</a:rPr>
                  <a:t>Bienvenue sur </a:t>
                </a:r>
                <a:r>
                  <a:rPr lang="fr-FR" sz="3200" dirty="0" err="1">
                    <a:solidFill>
                      <a:schemeClr val="accent3">
                        <a:lumMod val="50000"/>
                      </a:schemeClr>
                    </a:solidFill>
                  </a:rPr>
                  <a:t>Geandos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2" name="Content">
                <a:extLst>
                  <a:ext uri="{FF2B5EF4-FFF2-40B4-BE49-F238E27FC236}">
                    <a16:creationId xmlns:a16="http://schemas.microsoft.com/office/drawing/2014/main" id="{F2A0A754-5DE6-4F28-9E9E-38C6B48B368F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090287" y="2987567"/>
                <a:ext cx="4011419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Créez rapidement et facilement votre questionnaire</a:t>
                </a:r>
                <a:endPara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3" name="Content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BD51B3C2-457D-46F3-9F46-6C97732EB983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4180960" y="3801959"/>
                <a:ext cx="3830077" cy="9052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Créer</a:t>
                </a:r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votre</a:t>
                </a:r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ici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" name="Content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C36E06E5-1F67-4AA7-B5E4-DB8FDA72377F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1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6" name="Content">
                <a:extLst>
                  <a:ext uri="{FF2B5EF4-FFF2-40B4-BE49-F238E27FC236}">
                    <a16:creationId xmlns:a16="http://schemas.microsoft.com/office/drawing/2014/main" id="{1AF9B9FD-2824-46A1-8103-07DA2D596673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2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63" name="Picture 2" descr="C:\Users\t-dantay\Documents\Placeholders\home.png">
              <a:hlinkClick r:id="rId23" action="ppaction://hlinksldjump"/>
              <a:extLst>
                <a:ext uri="{FF2B5EF4-FFF2-40B4-BE49-F238E27FC236}">
                  <a16:creationId xmlns:a16="http://schemas.microsoft.com/office/drawing/2014/main" id="{BFE8FF9F-04ED-4CC5-975E-97302EE76CA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06F2D00-13DF-4EC5-8D2F-909870A45CE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5D948A7C-5FC6-4202-9048-0069E34AFF8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0330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79F085B6-539B-4C5E-9AD9-D3873ED68D44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7" name="Picture 2" descr="C:\Users\t-dantay\Documents\Placeholders\search.png">
              <a:hlinkClick r:id="rId25" action="ppaction://hlinksldjump"/>
              <a:extLst>
                <a:ext uri="{FF2B5EF4-FFF2-40B4-BE49-F238E27FC236}">
                  <a16:creationId xmlns:a16="http://schemas.microsoft.com/office/drawing/2014/main" id="{0BFA3876-05FE-4BE3-BDF9-7C76BD7E4450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9BE304C8-676B-48E9-8704-238E0A44D2E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8825962" y="6425449"/>
              <a:ext cx="29415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2" name="Picture 4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id="{9A01A667-2095-425D-BF48-008966DF8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DD98886E-C581-47F0-AABF-0D263661F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F2CA7D84-E381-4F71-926B-C9837992652E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A384F7F5-382E-4A60-B33B-CCEB1E68BD38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A8AAED99-FF81-4122-85B6-32ABEF14C4E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2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37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21D0F78B-6E89-4E52-A871-6C6D7605263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FC7FCF4A-C952-466B-B6B9-10E85535337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F7802724-435B-45B7-8AE7-9172C058A71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B27F6BFD-AF0A-4B07-8207-A213AB58408D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37C3C0E5-BB47-4109-AC61-4965420EB93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6592FEEA-28F8-4876-AE0A-ED80B018F6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8" name="Picture 4" descr="Conception de logo gratuite">
              <a:hlinkClick r:id="rId23" action="ppaction://hlinksldjump"/>
              <a:extLst>
                <a:ext uri="{FF2B5EF4-FFF2-40B4-BE49-F238E27FC236}">
                  <a16:creationId xmlns:a16="http://schemas.microsoft.com/office/drawing/2014/main" id="{CBA7F4B3-AC81-4D42-9DD7-E14D1D552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9436137A-07C7-40F7-A84C-473A2AECE6B5}"/>
                </a:ext>
              </a:extLst>
            </p:cNvPr>
            <p:cNvSpPr txBox="1"/>
            <p:nvPr/>
          </p:nvSpPr>
          <p:spPr>
            <a:xfrm>
              <a:off x="2651464" y="1408391"/>
              <a:ext cx="6889072" cy="4509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51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C32D3E2-60B0-48E2-9EB8-076672D05BD1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94F2C97-0B1E-4AA8-82CE-5F4398556F9E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4109815" y="309805"/>
              <a:ext cx="7571159" cy="1198397"/>
              <a:chOff x="4109815" y="309805"/>
              <a:chExt cx="7571159" cy="1198397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FD4DB02A-BF8C-4973-A5C8-648B1A9B3272}"/>
                  </a:ext>
                </a:extLst>
              </p:cNvPr>
              <p:cNvSpPr txBox="1"/>
              <p:nvPr>
                <p:custDataLst>
                  <p:custData r:id="rId19"/>
                </p:custDataLst>
              </p:nvPr>
            </p:nvSpPr>
            <p:spPr>
              <a:xfrm>
                <a:off x="4109815" y="969593"/>
                <a:ext cx="3719095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</a:rPr>
                  <a:t>Résultats du sondage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7C91B600-3FFC-4A31-AC12-BFD6385ACA76}"/>
                  </a:ext>
                </a:extLst>
              </p:cNvPr>
              <p:cNvSpPr txBox="1"/>
              <p:nvPr>
                <p:custDataLst>
                  <p:custData r:id="rId20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3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112D15B9-CC51-4D2E-8FE5-394047F0C437}"/>
                  </a:ext>
                </a:extLst>
              </p:cNvPr>
              <p:cNvSpPr txBox="1"/>
              <p:nvPr>
                <p:custDataLst>
                  <p:custData r:id="rId21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4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69" name="Picture 2" descr="C:\Users\t-dantay\Documents\Placeholders\home.png">
              <a:hlinkClick r:id="rId25" action="ppaction://hlinksldjump"/>
              <a:extLst>
                <a:ext uri="{FF2B5EF4-FFF2-40B4-BE49-F238E27FC236}">
                  <a16:creationId xmlns:a16="http://schemas.microsoft.com/office/drawing/2014/main" id="{E6CD5084-3231-41C8-A201-822A94D543A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F84F027-296E-40CF-853B-A3B0C23C9D0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096EA12-E761-4A7B-A5E2-A84649C7BFE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5E1E2633-5405-4F28-9B34-F79E22113E0F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6" name="Picture 2" descr="C:\Users\t-dantay\Documents\Placeholders\search.png">
              <a:hlinkClick r:id="rId27" action="ppaction://hlinksldjump"/>
              <a:extLst>
                <a:ext uri="{FF2B5EF4-FFF2-40B4-BE49-F238E27FC236}">
                  <a16:creationId xmlns:a16="http://schemas.microsoft.com/office/drawing/2014/main" id="{96D35B6A-2FBE-423D-9EB3-55FB6CB9120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650F106C-2CD1-4920-92C6-E51D0F42AEAD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5C87DB73-3239-4B19-AD39-F4709CDA0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ésultat de recherche d'images pour &quot;logo reseau social carré&quot;">
              <a:hlinkClick r:id="rId31"/>
              <a:extLst>
                <a:ext uri="{FF2B5EF4-FFF2-40B4-BE49-F238E27FC236}">
                  <a16:creationId xmlns:a16="http://schemas.microsoft.com/office/drawing/2014/main" id="{07F67B8A-5EB5-4B26-B6E2-C1165911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E494EF50-65A4-4C00-B68D-549D94E1DCD5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131A0F73-710B-43F0-812A-CD025AC832C4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5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1013F496-BC1B-49F2-9B1D-A11B7EE85D6E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et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cookies</a:t>
              </a:r>
            </a:p>
          </p:txBody>
        </p:sp>
        <p:sp>
          <p:nvSpPr>
            <p:cNvPr id="4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97D34CBF-0561-47C8-8049-3E4203ED700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F44B2CEB-E6A0-4116-93F5-B6B1C9E5B5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9049388D-1FC2-4458-80CF-FABB449D0A9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E3C225D0-8054-40D1-B58A-1E518885E25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E883FA16-067D-4E43-970E-2CAA547E5FF6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9E782F26-42D8-4E09-B164-4E62A98E61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Picture 4" descr="Conception de logo gratuite">
              <a:hlinkClick r:id="rId25" action="ppaction://hlinksldjump"/>
              <a:extLst>
                <a:ext uri="{FF2B5EF4-FFF2-40B4-BE49-F238E27FC236}">
                  <a16:creationId xmlns:a16="http://schemas.microsoft.com/office/drawing/2014/main" id="{BAD877CE-544E-471E-BE94-AF84B18F5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88DB044D-6BC5-447C-BF15-3F317EDD3E8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289883" y="1777753"/>
              <a:ext cx="161223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3A681ED-29FB-425E-BE28-6D737AC451B6}"/>
                </a:ext>
              </a:extLst>
            </p:cNvPr>
            <p:cNvSpPr/>
            <p:nvPr/>
          </p:nvSpPr>
          <p:spPr>
            <a:xfrm>
              <a:off x="3610063" y="2825670"/>
              <a:ext cx="4971872" cy="4001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9C152F-FBD4-447F-861F-30DEDF2DCCF1}"/>
                </a:ext>
              </a:extLst>
            </p:cNvPr>
            <p:cNvSpPr/>
            <p:nvPr/>
          </p:nvSpPr>
          <p:spPr>
            <a:xfrm>
              <a:off x="3610063" y="3264966"/>
              <a:ext cx="4971872" cy="4001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400B3F-EAC0-497F-B4AD-F993D2763F38}"/>
                </a:ext>
              </a:extLst>
            </p:cNvPr>
            <p:cNvSpPr/>
            <p:nvPr/>
          </p:nvSpPr>
          <p:spPr>
            <a:xfrm>
              <a:off x="3610063" y="3704262"/>
              <a:ext cx="4971872" cy="4001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26F21436-8547-481A-9637-9DB072926696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278948" y="2916567"/>
              <a:ext cx="163410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1 -  34%</a:t>
              </a:r>
              <a:endParaRPr lang="en-US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57CEC8EC-E9DD-4830-A3C8-9C4EFC16814A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5278948" y="3342001"/>
              <a:ext cx="163410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2 -  33%</a:t>
              </a:r>
              <a:endParaRPr lang="en-US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74A1756F-1807-488B-B6E1-232D89F1E26D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278948" y="3777424"/>
              <a:ext cx="163410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 3 -  33%</a:t>
              </a:r>
              <a:endParaRPr lang="en-US" sz="14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189DB4E3-0C7E-4998-87EA-C236D9D2E84A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548029" y="2217049"/>
              <a:ext cx="1095941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>
                  <a:solidFill>
                    <a:srgbClr val="0066B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1000 votes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12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7138827-7100-4C25-95F9-14C07BA5F9D4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6D9AF1A1-4C1D-4818-B624-72E8EA4B7757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113722" y="1078823"/>
              <a:ext cx="396454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D68FB6DC-F68F-4847-B427-38A39D72990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4734623" y="4074241"/>
              <a:ext cx="2722745" cy="53860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Se connecter</a:t>
              </a: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345E1733-B9D7-4634-AAAF-8EDF1FBF71E2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734623" y="2374888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Titre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FBFDDE44-C476-438E-A3A5-74CB967EED6F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734623" y="3126834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1777BDA0-5AD8-4AEA-83DE-7D2242B810C6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5A5D3DA6-5BEE-4C69-833A-CABF1F62A806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2" descr="C:\Users\t-dantay\Documents\Placeholders\home.png">
              <a:hlinkClick r:id="rId23" action="ppaction://hlinksldjump"/>
              <a:extLst>
                <a:ext uri="{FF2B5EF4-FFF2-40B4-BE49-F238E27FC236}">
                  <a16:creationId xmlns:a16="http://schemas.microsoft.com/office/drawing/2014/main" id="{8FFF44B7-4E33-499C-B326-9AA02196B3A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BCA4AAC-1024-4145-A53E-83EDF2357E7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E4375F4C-2320-47DB-B101-AAA854D241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8FCF56AB-9204-484F-AB9F-ACAB5E97C520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6" name="Picture 2" descr="C:\Users\t-dantay\Documents\Placeholders\search.png">
              <a:hlinkClick r:id="rId25" action="ppaction://hlinksldjump"/>
              <a:extLst>
                <a:ext uri="{FF2B5EF4-FFF2-40B4-BE49-F238E27FC236}">
                  <a16:creationId xmlns:a16="http://schemas.microsoft.com/office/drawing/2014/main" id="{451EB839-E89C-44F0-89BE-32495ACA22C2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8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8123F6DD-DCE8-4C68-A7C7-BD6084233C2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id="{8C637866-13BB-4E5B-996A-048E25FCE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81BDFFF4-7E47-4914-9D2D-C01C9FAC4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B31763BB-9E98-4AC0-8F85-5912374CD28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6913ED6-7900-4106-A650-D371B26E873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ADF51B5B-519F-4207-8E33-C8213014D6B9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47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B7B113F9-58FC-4F83-A67A-04A836A8D252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237302" y="6417698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3011D45F-1E16-48FB-9734-4E0427F586A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ED94EE3D-3880-4E6E-AF77-E91B0F1887E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1747FECE-B00E-45C4-858B-89CBBB1757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18BADAEF-8CD4-484E-AB40-4A94BC0835F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CD18D3DB-5437-4C31-92B7-F7A3980B038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6" name="Picture 4" descr="Conception de logo gratuite">
              <a:hlinkClick r:id="rId23" action="ppaction://hlinksldjump"/>
              <a:extLst>
                <a:ext uri="{FF2B5EF4-FFF2-40B4-BE49-F238E27FC236}">
                  <a16:creationId xmlns:a16="http://schemas.microsoft.com/office/drawing/2014/main" id="{D2D1C2FF-3C75-4E20-B1C5-1794A926F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726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F9EC6AF-08AB-450E-B8EC-C8D92D11D0A0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0BCF11E0-49C3-40A3-958E-049AA3AC3B43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113722" y="1078823"/>
              <a:ext cx="396454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id="{62DDC695-C3E0-41F8-9CA8-3D2A1DC4FCA7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id="{428434C0-A630-4458-9C0B-AE68835FE16D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9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2" descr="C:\Users\t-dantay\Documents\Placeholders\home.png">
              <a:hlinkClick r:id="rId30" action="ppaction://hlinksldjump"/>
              <a:extLst>
                <a:ext uri="{FF2B5EF4-FFF2-40B4-BE49-F238E27FC236}">
                  <a16:creationId xmlns:a16="http://schemas.microsoft.com/office/drawing/2014/main" id="{8999EA01-8AEE-42B9-BD43-126C713B190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7F8B4E79-16DE-4446-9DEA-74D32196A2DD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2830373" y="1770900"/>
              <a:ext cx="6531257" cy="2286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cs typeface="Segoe UI" pitchFamily="34" charset="0"/>
                </a:rPr>
                <a:t>Titre</a:t>
              </a:r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A4F9415E-8694-4ECF-A129-641E11CA75EF}"/>
                </a:ext>
              </a:extLst>
            </p:cNvPr>
            <p:cNvSpPr/>
            <p:nvPr>
              <p:custDataLst>
                <p:custData r:id="rId6"/>
                <p:custData r:id="rId7"/>
              </p:custDataLst>
            </p:nvPr>
          </p:nvSpPr>
          <p:spPr>
            <a:xfrm>
              <a:off x="2830373" y="2316317"/>
              <a:ext cx="6531257" cy="81771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Description du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809FDD1D-3B59-4707-A485-38F5006E8793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2830372" y="3461181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AF4E0B2D-911F-4434-8091-FE88F6D7E758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2830372" y="3948167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2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55F7D117-BC76-4B8C-871B-FB1C274F1452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2830371" y="4435153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D40235A-EB90-45EC-90EF-358F4979922F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2830371" y="4785433"/>
              <a:ext cx="281541" cy="36602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+</a:t>
              </a:r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0692C2B0-925E-43ED-B4B6-43FFD3FD44B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152506" y="4837642"/>
              <a:ext cx="242624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Ajouter une autre réponse</a:t>
              </a:r>
              <a:endParaRPr lang="en-US" sz="1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5809DB1E-EA16-427E-BEC3-61AB82FC9720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6091814" y="5214813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Publier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5" name="RadioButtonSelected">
              <a:extLst>
                <a:ext uri="{FF2B5EF4-FFF2-40B4-BE49-F238E27FC236}">
                  <a16:creationId xmlns:a16="http://schemas.microsoft.com/office/drawing/2014/main" id="{99AACF26-ADFF-4AAA-9EF0-BD9B55F0773B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3111912" y="5226929"/>
              <a:ext cx="1350498" cy="261610"/>
              <a:chOff x="4356895" y="3319262"/>
              <a:chExt cx="1350498" cy="261610"/>
            </a:xfrm>
          </p:grpSpPr>
          <p:sp>
            <p:nvSpPr>
              <p:cNvPr id="46" name="Content">
                <a:extLst>
                  <a:ext uri="{FF2B5EF4-FFF2-40B4-BE49-F238E27FC236}">
                    <a16:creationId xmlns:a16="http://schemas.microsoft.com/office/drawing/2014/main" id="{D6BCEAAF-B182-45AC-91D6-18A989B2B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350498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9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</a:t>
                </a:r>
              </a:p>
            </p:txBody>
          </p:sp>
          <p:grpSp>
            <p:nvGrpSpPr>
              <p:cNvPr id="47" name="Group 3">
                <a:extLst>
                  <a:ext uri="{FF2B5EF4-FFF2-40B4-BE49-F238E27FC236}">
                    <a16:creationId xmlns:a16="http://schemas.microsoft.com/office/drawing/2014/main" id="{ABD1D613-F305-491B-97B3-66F0EE7C67BD}"/>
                  </a:ext>
                </a:extLst>
              </p:cNvPr>
              <p:cNvGrpSpPr/>
              <p:nvPr/>
            </p:nvGrpSpPr>
            <p:grpSpPr>
              <a:xfrm>
                <a:off x="4356895" y="3390106"/>
                <a:ext cx="119960" cy="119922"/>
                <a:chOff x="4356895" y="3390106"/>
                <a:chExt cx="119960" cy="119922"/>
              </a:xfrm>
            </p:grpSpPr>
            <p:sp>
              <p:nvSpPr>
                <p:cNvPr id="48" name="Circle">
                  <a:extLst>
                    <a:ext uri="{FF2B5EF4-FFF2-40B4-BE49-F238E27FC236}">
                      <a16:creationId xmlns:a16="http://schemas.microsoft.com/office/drawing/2014/main" id="{D6BCBC37-44DC-4229-B390-ED630D47C04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56895" y="3390106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49" name="InnerCircle">
                  <a:extLst>
                    <a:ext uri="{FF2B5EF4-FFF2-40B4-BE49-F238E27FC236}">
                      <a16:creationId xmlns:a16="http://schemas.microsoft.com/office/drawing/2014/main" id="{7E082D80-E1F3-46A5-94DE-2FE901A14D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0432" y="3420972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0" name="RadioButtonUnselected">
              <a:extLst>
                <a:ext uri="{FF2B5EF4-FFF2-40B4-BE49-F238E27FC236}">
                  <a16:creationId xmlns:a16="http://schemas.microsoft.com/office/drawing/2014/main" id="{9B2753BC-D453-4A20-A252-4984A8B17D1F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111912" y="5526420"/>
              <a:ext cx="1251112" cy="261610"/>
              <a:chOff x="4356895" y="3319262"/>
              <a:chExt cx="1251112" cy="261610"/>
            </a:xfrm>
          </p:grpSpPr>
          <p:sp>
            <p:nvSpPr>
              <p:cNvPr id="51" name="Content">
                <a:extLst>
                  <a:ext uri="{FF2B5EF4-FFF2-40B4-BE49-F238E27FC236}">
                    <a16:creationId xmlns:a16="http://schemas.microsoft.com/office/drawing/2014/main" id="{77FF8274-BE1D-4F5A-ABC4-D8C7F637C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251112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9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unique</a:t>
                </a:r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8C0769F4-9458-408F-B49C-838D610EA8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4137F2D-0B94-4DDD-91E2-46FC97E978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AC6EDD6-5BBB-411C-B2CF-71BB9D98BD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207F2095-50E6-4BC7-BBA8-806CA228742E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7" name="Picture 2" descr="C:\Users\t-dantay\Documents\Placeholders\search.png">
              <a:hlinkClick r:id="rId33" action="ppaction://hlinksldjump"/>
              <a:extLst>
                <a:ext uri="{FF2B5EF4-FFF2-40B4-BE49-F238E27FC236}">
                  <a16:creationId xmlns:a16="http://schemas.microsoft.com/office/drawing/2014/main" id="{D95752F7-769C-4BE6-925C-2CE15C09D56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6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Content">
              <a:extLst>
                <a:ext uri="{FF2B5EF4-FFF2-40B4-BE49-F238E27FC236}">
                  <a16:creationId xmlns:a16="http://schemas.microsoft.com/office/drawing/2014/main" id="{725E1128-FED1-49AB-84C2-0511DEA77E2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4" descr="Résultat de recherche d'images pour &quot;logo reseau social carré&quot;">
              <a:hlinkClick r:id="rId35"/>
              <a:extLst>
                <a:ext uri="{FF2B5EF4-FFF2-40B4-BE49-F238E27FC236}">
                  <a16:creationId xmlns:a16="http://schemas.microsoft.com/office/drawing/2014/main" id="{A6CA24B0-7260-47D5-8E3B-A58D511CD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Résultat de recherche d'images pour &quot;logo reseau social carré&quot;">
              <a:hlinkClick r:id="rId37"/>
              <a:extLst>
                <a:ext uri="{FF2B5EF4-FFF2-40B4-BE49-F238E27FC236}">
                  <a16:creationId xmlns:a16="http://schemas.microsoft.com/office/drawing/2014/main" id="{C0003914-2B8C-4C61-97D9-695C47F59A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A7AFBCBD-55C9-4921-B5D4-F184BF08C1EE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B1BAD454-C308-40B4-A9B3-91AC91B41C9A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72C1EC55-80F6-43B8-B8FE-A616FC01941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0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B386192F-CA97-4429-98B9-E81E51B6895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id="{9A73EC3E-36FE-4941-8A1F-EA54F87EEB13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37D62EF5-6D99-41C1-8504-BE6EC3D3C2BA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2D7E4C87-46C5-4388-8101-68209130CC97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2AF99BFC-9F0E-46C0-9F7B-663C2CC2A8BD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7CA7FEB7-3ED5-4A0A-87E9-FB301DC563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4" descr="Conception de logo gratuite">
              <a:hlinkClick r:id="rId30" action="ppaction://hlinksldjump"/>
              <a:extLst>
                <a:ext uri="{FF2B5EF4-FFF2-40B4-BE49-F238E27FC236}">
                  <a16:creationId xmlns:a16="http://schemas.microsoft.com/office/drawing/2014/main" id="{B3389026-9A3E-44DD-8875-B22EFB19B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775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73201B5-5B26-454C-9560-0B45451A6F97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4956BC6F-C8F6-4576-8F75-8DC418A24BB8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645717" y="1131417"/>
              <a:ext cx="241527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S’enregistrer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id="{1ECE3375-6886-4672-8946-108F36ED3ACE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7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id="{37583757-D185-4DA3-970C-BD4CC7CBA80D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D256BD66-8B92-4A32-AFB4-B47135EF7FAD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553358" y="2228169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Nom	</a:t>
              </a: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C188F80B-6116-44EA-B533-59769DCA4324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553358" y="3077241"/>
              <a:ext cx="4737685" cy="23598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e-mail</a:t>
              </a:r>
            </a:p>
          </p:txBody>
        </p:sp>
        <p:sp>
          <p:nvSpPr>
            <p:cNvPr id="26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id="{8B7EA9F0-95D0-4020-956E-61A000923CC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289386" y="4212416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Créer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mon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compte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2" descr="C:\Users\t-dantay\Documents\Placeholders\home.png">
              <a:hlinkClick r:id="rId30" action="ppaction://hlinksldjump"/>
              <a:extLst>
                <a:ext uri="{FF2B5EF4-FFF2-40B4-BE49-F238E27FC236}">
                  <a16:creationId xmlns:a16="http://schemas.microsoft.com/office/drawing/2014/main" id="{9832DC70-256D-4DAB-AECD-ADD89A57FF4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976175E2-DE1E-40AF-80DA-0749F784DFE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434386" y="2698035"/>
              <a:ext cx="140653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de naissance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2" name="DropdownBox">
              <a:extLst>
                <a:ext uri="{FF2B5EF4-FFF2-40B4-BE49-F238E27FC236}">
                  <a16:creationId xmlns:a16="http://schemas.microsoft.com/office/drawing/2014/main" id="{3B71C2B0-870B-48FE-A2D6-561346C472A0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5529280" y="2670053"/>
              <a:ext cx="1033586" cy="250766"/>
              <a:chOff x="4016824" y="3329200"/>
              <a:chExt cx="1097652" cy="228600"/>
            </a:xfrm>
          </p:grpSpPr>
          <p:sp>
            <p:nvSpPr>
              <p:cNvPr id="43" name="Content">
                <a:extLst>
                  <a:ext uri="{FF2B5EF4-FFF2-40B4-BE49-F238E27FC236}">
                    <a16:creationId xmlns:a16="http://schemas.microsoft.com/office/drawing/2014/main" id="{C9FFCA6C-A013-42C4-9718-20ECEBDD4E8C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Mois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DownArrow">
                <a:extLst>
                  <a:ext uri="{FF2B5EF4-FFF2-40B4-BE49-F238E27FC236}">
                    <a16:creationId xmlns:a16="http://schemas.microsoft.com/office/drawing/2014/main" id="{0B3A3801-AB9D-4124-9777-282C458D42A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48" name="DropdownBox">
              <a:extLst>
                <a:ext uri="{FF2B5EF4-FFF2-40B4-BE49-F238E27FC236}">
                  <a16:creationId xmlns:a16="http://schemas.microsoft.com/office/drawing/2014/main" id="{DEBA7D0A-20E2-418C-BBDF-066BA5BAE35D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717991" y="2675970"/>
              <a:ext cx="594562" cy="228601"/>
              <a:chOff x="4016824" y="3329200"/>
              <a:chExt cx="1097652" cy="228600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52926FAD-18C1-49D8-95BE-2F168F7BBF18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Jour</a:t>
                </a:r>
              </a:p>
            </p:txBody>
          </p:sp>
          <p:sp>
            <p:nvSpPr>
              <p:cNvPr id="50" name="DownArrow">
                <a:extLst>
                  <a:ext uri="{FF2B5EF4-FFF2-40B4-BE49-F238E27FC236}">
                    <a16:creationId xmlns:a16="http://schemas.microsoft.com/office/drawing/2014/main" id="{E433572D-B71F-4CF5-9A9C-2DBAB59C9B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1" name="DropdownBox">
              <a:extLst>
                <a:ext uri="{FF2B5EF4-FFF2-40B4-BE49-F238E27FC236}">
                  <a16:creationId xmlns:a16="http://schemas.microsoft.com/office/drawing/2014/main" id="{449DB5E0-7C7B-406D-80D6-FF5DF6EE412B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7464157" y="2651081"/>
              <a:ext cx="826887" cy="250766"/>
              <a:chOff x="4016824" y="3329200"/>
              <a:chExt cx="1097652" cy="228600"/>
            </a:xfrm>
          </p:grpSpPr>
          <p:sp>
            <p:nvSpPr>
              <p:cNvPr id="52" name="Content">
                <a:extLst>
                  <a:ext uri="{FF2B5EF4-FFF2-40B4-BE49-F238E27FC236}">
                    <a16:creationId xmlns:a16="http://schemas.microsoft.com/office/drawing/2014/main" id="{A8EE6F7D-5290-46A4-BB1E-7B59FDCBA2CF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Année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DownArrow">
                <a:extLst>
                  <a:ext uri="{FF2B5EF4-FFF2-40B4-BE49-F238E27FC236}">
                    <a16:creationId xmlns:a16="http://schemas.microsoft.com/office/drawing/2014/main" id="{30D83244-EFB9-47EF-8D84-76A29FA21CF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59" name="Content">
              <a:extLst>
                <a:ext uri="{FF2B5EF4-FFF2-40B4-BE49-F238E27FC236}">
                  <a16:creationId xmlns:a16="http://schemas.microsoft.com/office/drawing/2014/main" id="{ABAACBF4-0BD6-49AC-8FC7-8A6823BC00E0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5991046" y="2216846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983F9629-F482-400C-A8CE-F2FA66026B62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553358" y="3502399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		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CE82D2C8-33C9-424E-ACF5-9AF0EF3962B0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5991046" y="3516318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Confirmation mot de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	</a:t>
              </a:r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45CBC90D-DF3D-457E-AFF2-0383CB3A5A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3CC51C80-CA45-456C-AAE1-DCD4972491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2BAD9827-DB1A-46F6-8467-386EB50F8254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9" name="Picture 2" descr="C:\Users\t-dantay\Documents\Placeholders\search.png">
              <a:hlinkClick r:id="rId32" action="ppaction://hlinksldjump"/>
              <a:extLst>
                <a:ext uri="{FF2B5EF4-FFF2-40B4-BE49-F238E27FC236}">
                  <a16:creationId xmlns:a16="http://schemas.microsoft.com/office/drawing/2014/main" id="{2743BEB7-CE35-4767-9684-BF2138FA1B60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C9478896-6A87-4B71-A8BE-FCFA4DC43A36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8" name="Picture 4" descr="Résultat de recherche d'images pour &quot;logo reseau social carré&quot;">
              <a:hlinkClick r:id="rId34"/>
              <a:extLst>
                <a:ext uri="{FF2B5EF4-FFF2-40B4-BE49-F238E27FC236}">
                  <a16:creationId xmlns:a16="http://schemas.microsoft.com/office/drawing/2014/main" id="{C7E15A7F-0475-4167-A702-6AE7055CB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" descr="Résultat de recherche d'images pour &quot;logo reseau social carré&quot;">
              <a:hlinkClick r:id="rId36"/>
              <a:extLst>
                <a:ext uri="{FF2B5EF4-FFF2-40B4-BE49-F238E27FC236}">
                  <a16:creationId xmlns:a16="http://schemas.microsoft.com/office/drawing/2014/main" id="{2F7A9EB9-A794-48DB-82B6-8E36E995A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4FED59C2-9408-48F7-B916-F5784A2B1F65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A1360FA6-77CA-4265-ACA2-31D37868AFF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A94CF97E-7020-47CF-80A4-D460E9FFF24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9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73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C0DB252A-1A8A-4A4F-98CB-22892263571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0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200C0B94-999E-4BE0-A6CF-447D5144E0F4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AF9D1679-F4B4-4244-8F6D-E22ECACC53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618FCBAE-921B-4658-9C2D-494A7AA1337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0CF663AC-6736-4AFB-8589-D65AA6A8E2F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9644E69E-ADCD-4AC7-AA34-18CB609993A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4" descr="Conception de logo gratuite">
              <a:hlinkClick r:id="rId30" action="ppaction://hlinksldjump"/>
              <a:extLst>
                <a:ext uri="{FF2B5EF4-FFF2-40B4-BE49-F238E27FC236}">
                  <a16:creationId xmlns:a16="http://schemas.microsoft.com/office/drawing/2014/main" id="{1A174536-ED82-47C6-8029-18D97AF8D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117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">
            <a:extLst>
              <a:ext uri="{FF2B5EF4-FFF2-40B4-BE49-F238E27FC236}">
                <a16:creationId xmlns:a16="http://schemas.microsoft.com/office/drawing/2014/main" id="{F5ABB8E9-224A-4E46-9E9F-8FE182AD3753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650112849"/>
              </p:ext>
            </p:extLst>
          </p:nvPr>
        </p:nvGraphicFramePr>
        <p:xfrm>
          <a:off x="511026" y="2112977"/>
          <a:ext cx="11169947" cy="82410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58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0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sondages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28">
                <a:tc row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05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F1176808-F7B7-4402-AA31-C635003A5ADA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C0C8931-2758-4D02-9923-E75EAA817832}"/>
                </a:ext>
              </a:extLst>
            </p:cNvPr>
            <p:cNvGrpSpPr/>
            <p:nvPr/>
          </p:nvGrpSpPr>
          <p:grpSpPr>
            <a:xfrm>
              <a:off x="0" y="3205780"/>
              <a:ext cx="12192000" cy="3480847"/>
              <a:chOff x="0" y="3205780"/>
              <a:chExt cx="12192000" cy="3480847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0266F8E8-F2E8-4CE3-966F-1D4098C26C16}"/>
                  </a:ext>
                </a:extLst>
              </p:cNvPr>
              <p:cNvCxnSpPr>
                <a:cxnSpLocks/>
              </p:cNvCxnSpPr>
              <p:nvPr>
                <p:custDataLst>
                  <p:custData r:id="rId7"/>
                </p:custDataLst>
              </p:nvPr>
            </p:nvCxnSpPr>
            <p:spPr>
              <a:xfrm>
                <a:off x="0" y="6180156"/>
                <a:ext cx="121920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D9344D07-60EB-4C4E-BE89-9A59C73CFC2C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8825962" y="6425449"/>
                <a:ext cx="2855012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© </a:t>
                </a:r>
                <a:r>
                  <a:rPr lang="fr-FR" sz="1200" dirty="0" err="1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geandos</a:t>
                </a:r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2017 – Tous droits réservés 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4" name="Picture 4" descr="Résultat de recherche d'images pour &quot;logo reseau social carré&quot;">
                <a:hlinkClick r:id="rId22"/>
                <a:extLst>
                  <a:ext uri="{FF2B5EF4-FFF2-40B4-BE49-F238E27FC236}">
                    <a16:creationId xmlns:a16="http://schemas.microsoft.com/office/drawing/2014/main" id="{5534D7F7-DF5C-483D-876C-B521B6FB13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9043" y="6425448"/>
                <a:ext cx="254056" cy="254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Résultat de recherche d'images pour &quot;logo reseau social carré&quot;">
                <a:hlinkClick r:id="rId24"/>
                <a:extLst>
                  <a:ext uri="{FF2B5EF4-FFF2-40B4-BE49-F238E27FC236}">
                    <a16:creationId xmlns:a16="http://schemas.microsoft.com/office/drawing/2014/main" id="{173F15C0-A77F-4F4B-B0FD-F870887386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5405" y="6432570"/>
                <a:ext cx="254057" cy="254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Content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145F1BD6-7E8E-44CB-AA2D-96ED498BA9E6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5719466" y="6425448"/>
                <a:ext cx="15985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Modifier un </a:t>
                </a:r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sondage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" name="Content">
                <a:extLst>
                  <a:ext uri="{FF2B5EF4-FFF2-40B4-BE49-F238E27FC236}">
                    <a16:creationId xmlns:a16="http://schemas.microsoft.com/office/drawing/2014/main" id="{3B706E52-E3B0-4218-BDD7-7D2140A14FA3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511026" y="6419431"/>
                <a:ext cx="665567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7" action="ppaction://hlinksldjump"/>
                  </a:rPr>
                  <a:t>Accueil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ontent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B366CA10-18E4-4664-A9A1-CB04E8A27688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1245906" y="6419430"/>
                <a:ext cx="1898661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8" action="ppaction://hlinksldjump"/>
                  </a:rPr>
                  <a:t>Confidentialité</a:t>
                </a:r>
                <a:r>
                  <a:rPr lang="en-US" sz="1200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et cookies</a:t>
                </a:r>
              </a:p>
            </p:txBody>
          </p:sp>
          <p:sp>
            <p:nvSpPr>
              <p:cNvPr id="19" name="Content">
                <a:hlinkClick r:id="rId29" action="ppaction://hlinksldjump"/>
                <a:extLst>
                  <a:ext uri="{FF2B5EF4-FFF2-40B4-BE49-F238E27FC236}">
                    <a16:creationId xmlns:a16="http://schemas.microsoft.com/office/drawing/2014/main" id="{0F601BC3-14DF-4CDF-A1B0-EA38D4E1B64D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3258904" y="6425449"/>
                <a:ext cx="1609736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Conditions </a:t>
                </a:r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générales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Content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B9349606-A9B3-47A3-9988-3C73A944C08D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4937953" y="6425448"/>
                <a:ext cx="710451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Contact</a:t>
                </a:r>
              </a:p>
            </p:txBody>
          </p:sp>
          <p:sp>
            <p:nvSpPr>
              <p:cNvPr id="21" name="Content">
                <a:extLst>
                  <a:ext uri="{FF2B5EF4-FFF2-40B4-BE49-F238E27FC236}">
                    <a16:creationId xmlns:a16="http://schemas.microsoft.com/office/drawing/2014/main" id="{62BD7648-0C94-4894-A936-B5DBB59B4571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1099607" y="6416216"/>
                <a:ext cx="2215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|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1A90BFB3-62C2-4271-A220-C4EBFB9845E9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066934" y="6425448"/>
                <a:ext cx="2215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|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Content">
                <a:extLst>
                  <a:ext uri="{FF2B5EF4-FFF2-40B4-BE49-F238E27FC236}">
                    <a16:creationId xmlns:a16="http://schemas.microsoft.com/office/drawing/2014/main" id="{2C3AD70A-D72F-4F5B-9500-2E57B355CFC1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4756123" y="6425448"/>
                <a:ext cx="2215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|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Content">
                <a:extLst>
                  <a:ext uri="{FF2B5EF4-FFF2-40B4-BE49-F238E27FC236}">
                    <a16:creationId xmlns:a16="http://schemas.microsoft.com/office/drawing/2014/main" id="{C8542E86-049D-440F-A395-530A6B949A50}"/>
                  </a:ext>
                </a:extLst>
              </p:cNvPr>
              <p:cNvSpPr txBox="1"/>
              <p:nvPr>
                <p:custDataLst>
                  <p:custData r:id="rId18"/>
                  <p:custData r:id="rId19"/>
                </p:custDataLst>
              </p:nvPr>
            </p:nvSpPr>
            <p:spPr>
              <a:xfrm>
                <a:off x="5593995" y="6425448"/>
                <a:ext cx="221536" cy="230832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|</a:t>
                </a:r>
                <a:endParaRPr lang="en-US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ontent">
                <a:hlinkClick r:id="rId31" action="ppaction://hlinksldjump"/>
                <a:extLst>
                  <a:ext uri="{FF2B5EF4-FFF2-40B4-BE49-F238E27FC236}">
                    <a16:creationId xmlns:a16="http://schemas.microsoft.com/office/drawing/2014/main" id="{B84C9A98-5394-4252-86FA-ACFB65E64F44}"/>
                  </a:ext>
                </a:extLst>
              </p:cNvPr>
              <p:cNvSpPr txBox="1"/>
              <p:nvPr>
                <p:custDataLst>
                  <p:custData r:id="rId20"/>
                </p:custDataLst>
              </p:nvPr>
            </p:nvSpPr>
            <p:spPr>
              <a:xfrm>
                <a:off x="511026" y="3205780"/>
                <a:ext cx="2216691" cy="341632"/>
              </a:xfrm>
              <a:prstGeom prst="rect">
                <a:avLst/>
              </a:prstGeom>
              <a:noFill/>
            </p:spPr>
            <p:txBody>
              <a:bodyPr wrap="square" lIns="91440" tIns="18288" rIns="91440" bIns="45720" rtlCol="0" anchor="ctr" anchorCtr="0">
                <a:spAutoFit/>
              </a:bodyPr>
              <a:lstStyle/>
              <a:p>
                <a:r>
                  <a:rPr lang="en-US" u="sng" dirty="0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Modifier mon </a:t>
                </a:r>
                <a:r>
                  <a:rPr lang="en-US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profil</a:t>
                </a:r>
                <a:endPara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55F1334B-2782-41E2-87CC-DAAD58CC8BE1}"/>
                </a:ext>
              </a:extLst>
            </p:cNvPr>
            <p:cNvGrpSpPr/>
            <p:nvPr/>
          </p:nvGrpSpPr>
          <p:grpSpPr>
            <a:xfrm>
              <a:off x="0" y="98655"/>
              <a:ext cx="12192000" cy="1476178"/>
              <a:chOff x="0" y="98655"/>
              <a:chExt cx="12192000" cy="1476178"/>
            </a:xfrm>
          </p:grpSpPr>
          <p:sp>
            <p:nvSpPr>
              <p:cNvPr id="4" name="Content">
                <a:extLst>
                  <a:ext uri="{FF2B5EF4-FFF2-40B4-BE49-F238E27FC236}">
                    <a16:creationId xmlns:a16="http://schemas.microsoft.com/office/drawing/2014/main" id="{4220063C-68DE-4D1E-8C1D-F325C205EBE3}"/>
                  </a:ext>
                </a:extLst>
              </p:cNvPr>
              <p:cNvSpPr txBox="1"/>
              <p:nvPr>
                <p:custDataLst>
                  <p:custData r:id="rId2"/>
                </p:custDataLst>
              </p:nvPr>
            </p:nvSpPr>
            <p:spPr>
              <a:xfrm>
                <a:off x="4655915" y="1036224"/>
                <a:ext cx="2973314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Prénom &amp; nom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990FE0F2-E520-4EBC-9B38-F4442BFB78E4}"/>
                  </a:ext>
                </a:extLst>
              </p:cNvPr>
              <p:cNvSpPr txBox="1"/>
              <p:nvPr>
                <p:custDataLst>
                  <p:custData r:id="rId3"/>
                </p:custDataLst>
              </p:nvPr>
            </p:nvSpPr>
            <p:spPr>
              <a:xfrm>
                <a:off x="10558551" y="282176"/>
                <a:ext cx="1122423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27" action="ppaction://hlinksldjump"/>
                  </a:rPr>
                  <a:t>Déconnection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Picture 2" descr="C:\Users\t-dantay\Documents\Placeholders\home.png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12BB2F8A-2A76-47E7-9CFE-A5E06C9C3E2E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4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6345" y="262378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73F119B6-C2ED-4ABA-8D15-2E531B082109}"/>
                  </a:ext>
                </a:extLst>
              </p:cNvPr>
              <p:cNvCxnSpPr>
                <a:cxnSpLocks/>
              </p:cNvCxnSpPr>
              <p:nvPr>
                <p:custDataLst>
                  <p:custData r:id="rId5"/>
                </p:custDataLst>
              </p:nvPr>
            </p:nvCxnSpPr>
            <p:spPr>
              <a:xfrm>
                <a:off x="0" y="774778"/>
                <a:ext cx="12192000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Content">
                <a:extLst>
                  <a:ext uri="{FF2B5EF4-FFF2-40B4-BE49-F238E27FC236}">
                    <a16:creationId xmlns:a16="http://schemas.microsoft.com/office/drawing/2014/main" id="{4EDD0577-BF3E-4FBD-B539-FB069D439661}"/>
                  </a:ext>
                </a:extLst>
              </p:cNvPr>
              <p:cNvSpPr/>
              <p:nvPr/>
            </p:nvSpPr>
            <p:spPr>
              <a:xfrm>
                <a:off x="1702214" y="282176"/>
                <a:ext cx="1967676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050" i="1" dirty="0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Recherche</a:t>
                </a:r>
              </a:p>
            </p:txBody>
          </p:sp>
          <p:pic>
            <p:nvPicPr>
              <p:cNvPr id="11" name="Picture 2" descr="C:\Users\t-dantay\Documents\Placeholders\search.png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FEED2CD2-348B-4725-B206-A0205810A2AC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6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5172" y="282176"/>
                <a:ext cx="228600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Résultat de recherche d'images pour &quot;profil icone&quot;">
                <a:extLst>
                  <a:ext uri="{FF2B5EF4-FFF2-40B4-BE49-F238E27FC236}">
                    <a16:creationId xmlns:a16="http://schemas.microsoft.com/office/drawing/2014/main" id="{95F43CDC-3803-4878-909D-924185B81F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31917" y="244304"/>
                <a:ext cx="243102" cy="243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4" descr="Conception de logo gratuite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4A24D93A-95C2-451F-B811-09E8CF61E0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026" y="98655"/>
                <a:ext cx="758090" cy="5956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762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D0AD509-6932-432F-B51B-72EFDC2AB10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8C4352BB-68C9-4F8C-B023-2C0126901E2D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334139" y="1164158"/>
              <a:ext cx="35237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Modification profil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id="{2BE4D860-20D7-4ED2-9F9E-80CBD128729C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7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8" action="ppaction://hlinksldjump"/>
              <a:extLst>
                <a:ext uri="{FF2B5EF4-FFF2-40B4-BE49-F238E27FC236}">
                  <a16:creationId xmlns:a16="http://schemas.microsoft.com/office/drawing/2014/main" id="{5B28DD4A-6E84-422E-95DC-EFEDCB40F366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2E3CD469-5833-44CE-BF0C-3CB6D13277C5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3553358" y="2228169"/>
              <a:ext cx="2299998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Nom	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1DE67168-7788-4518-868A-A106504CF07A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553358" y="3077241"/>
              <a:ext cx="4737685" cy="2359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e-mail</a:t>
              </a:r>
            </a:p>
          </p:txBody>
        </p:sp>
        <p:sp>
          <p:nvSpPr>
            <p:cNvPr id="9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id="{E9912DDD-DD75-4D44-B4C7-B9D782FB8AC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289386" y="4212416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Valider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2" descr="C:\Users\t-dantay\Documents\Placeholders\home.png">
              <a:hlinkClick r:id="rId30" action="ppaction://hlinksldjump"/>
              <a:extLst>
                <a:ext uri="{FF2B5EF4-FFF2-40B4-BE49-F238E27FC236}">
                  <a16:creationId xmlns:a16="http://schemas.microsoft.com/office/drawing/2014/main" id="{3919A7D1-99B8-4CF7-AFD7-724E263BDE93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7E27406E-7A16-40BB-A9F5-B23159AEEF63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434386" y="2698035"/>
              <a:ext cx="140653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Date de naissance</a:t>
              </a:r>
              <a:endParaRPr lang="en-US" sz="1200" dirty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DropdownBox">
              <a:extLst>
                <a:ext uri="{FF2B5EF4-FFF2-40B4-BE49-F238E27FC236}">
                  <a16:creationId xmlns:a16="http://schemas.microsoft.com/office/drawing/2014/main" id="{D9EA5798-18AD-4361-9EB6-7DC856E64E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5529280" y="2670053"/>
              <a:ext cx="1033586" cy="250766"/>
              <a:chOff x="4016824" y="3329200"/>
              <a:chExt cx="1097652" cy="228600"/>
            </a:xfrm>
            <a:solidFill>
              <a:schemeClr val="bg2">
                <a:lumMod val="90000"/>
              </a:schemeClr>
            </a:solidFill>
          </p:grpSpPr>
          <p:sp>
            <p:nvSpPr>
              <p:cNvPr id="13" name="Content">
                <a:extLst>
                  <a:ext uri="{FF2B5EF4-FFF2-40B4-BE49-F238E27FC236}">
                    <a16:creationId xmlns:a16="http://schemas.microsoft.com/office/drawing/2014/main" id="{4CDC2B1D-2FBF-422E-A03F-E47688570BB1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Mois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DownArrow">
                <a:extLst>
                  <a:ext uri="{FF2B5EF4-FFF2-40B4-BE49-F238E27FC236}">
                    <a16:creationId xmlns:a16="http://schemas.microsoft.com/office/drawing/2014/main" id="{12B16E2C-9144-4AF4-822C-3E5FA978DE7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5" name="DropdownBox">
              <a:extLst>
                <a:ext uri="{FF2B5EF4-FFF2-40B4-BE49-F238E27FC236}">
                  <a16:creationId xmlns:a16="http://schemas.microsoft.com/office/drawing/2014/main" id="{C7C0308A-DC56-431C-BB00-52336A31CA77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717991" y="2675970"/>
              <a:ext cx="594562" cy="228601"/>
              <a:chOff x="4016824" y="3329200"/>
              <a:chExt cx="1097652" cy="228600"/>
            </a:xfrm>
            <a:solidFill>
              <a:schemeClr val="bg2">
                <a:lumMod val="90000"/>
              </a:schemeClr>
            </a:solidFill>
          </p:grpSpPr>
          <p:sp>
            <p:nvSpPr>
              <p:cNvPr id="16" name="Content">
                <a:extLst>
                  <a:ext uri="{FF2B5EF4-FFF2-40B4-BE49-F238E27FC236}">
                    <a16:creationId xmlns:a16="http://schemas.microsoft.com/office/drawing/2014/main" id="{88F05FF1-A0FD-41A1-8742-4416034EFE13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Jour</a:t>
                </a:r>
              </a:p>
            </p:txBody>
          </p:sp>
          <p:sp>
            <p:nvSpPr>
              <p:cNvPr id="17" name="DownArrow">
                <a:extLst>
                  <a:ext uri="{FF2B5EF4-FFF2-40B4-BE49-F238E27FC236}">
                    <a16:creationId xmlns:a16="http://schemas.microsoft.com/office/drawing/2014/main" id="{7428DDF2-92F5-4D43-BECD-1A4463655CB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8" name="DropdownBox">
              <a:extLst>
                <a:ext uri="{FF2B5EF4-FFF2-40B4-BE49-F238E27FC236}">
                  <a16:creationId xmlns:a16="http://schemas.microsoft.com/office/drawing/2014/main" id="{E96FDEBD-C0A1-49FD-9267-C7A0B5052790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7464157" y="2651081"/>
              <a:ext cx="826887" cy="250766"/>
              <a:chOff x="4016824" y="3329200"/>
              <a:chExt cx="1097652" cy="228600"/>
            </a:xfrm>
            <a:solidFill>
              <a:schemeClr val="bg2">
                <a:lumMod val="90000"/>
              </a:schemeClr>
            </a:solidFill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3D3FFDCA-3A49-48A9-8A4C-E119A8AB7781}"/>
                  </a:ext>
                </a:extLst>
              </p:cNvPr>
              <p:cNvSpPr/>
              <p:nvPr/>
            </p:nvSpPr>
            <p:spPr>
              <a:xfrm>
                <a:off x="4016824" y="3329200"/>
                <a:ext cx="1097652" cy="228600"/>
              </a:xfrm>
              <a:prstGeom prst="rect">
                <a:avLst/>
              </a:prstGeom>
              <a:grpFill/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err="1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Année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DownArrow">
                <a:extLst>
                  <a:ext uri="{FF2B5EF4-FFF2-40B4-BE49-F238E27FC236}">
                    <a16:creationId xmlns:a16="http://schemas.microsoft.com/office/drawing/2014/main" id="{6A24433B-AD20-494E-940B-2964AC27CFF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991710" y="3430199"/>
                <a:ext cx="81307" cy="48767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19AD0962-8DB4-4DBF-8531-61B504EDE23E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5991046" y="2216846"/>
              <a:ext cx="2299998" cy="22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F1D090F7-402A-4529-ABDE-AF521BE33910}"/>
                </a:ext>
              </a:extLst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3553358" y="3502399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		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0D22D717-A747-4FEA-A2B7-57BA4824E62C}"/>
                </a:ext>
              </a:extLst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5991046" y="3516318"/>
              <a:ext cx="2299998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Confirmation mot de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	</a:t>
              </a:r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BC6765B4-28BF-4B7D-8756-EC4A4059E3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76240585-0ABB-4262-A23A-DF2395E8A0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E0FEDEB-5D1B-4426-AD93-24ACE25657A2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7" name="Picture 2" descr="C:\Users\t-dantay\Documents\Placeholders\search.png">
              <a:hlinkClick r:id="rId32" action="ppaction://hlinksldjump"/>
              <a:extLst>
                <a:ext uri="{FF2B5EF4-FFF2-40B4-BE49-F238E27FC236}">
                  <a16:creationId xmlns:a16="http://schemas.microsoft.com/office/drawing/2014/main" id="{780AF3A4-B16A-4164-B860-3C0C20615F05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820139A6-3D4C-48FE-B6CA-B12A8183B57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Picture 4" descr="Résultat de recherche d'images pour &quot;logo reseau social carré&quot;">
              <a:hlinkClick r:id="rId34"/>
              <a:extLst>
                <a:ext uri="{FF2B5EF4-FFF2-40B4-BE49-F238E27FC236}">
                  <a16:creationId xmlns:a16="http://schemas.microsoft.com/office/drawing/2014/main" id="{6A1BE33B-FB08-4FB4-A9F8-1EBE8E755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Résultat de recherche d'images pour &quot;logo reseau social carré&quot;">
              <a:hlinkClick r:id="rId36"/>
              <a:extLst>
                <a:ext uri="{FF2B5EF4-FFF2-40B4-BE49-F238E27FC236}">
                  <a16:creationId xmlns:a16="http://schemas.microsoft.com/office/drawing/2014/main" id="{8CAE5BAB-9E40-4615-A9F9-1615DA97A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8B498F3D-26AD-4E8B-9CAB-5F2821F3221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B06016A5-0AD8-4590-9D00-D8B06434A42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3987B370-5927-461F-B1AC-C8A7259353A4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9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35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E4546EAE-5158-4493-B980-BC59C71E8D6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0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64845F45-9496-4084-A00D-C5718B3E813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9E78DA6F-9C1E-46FF-8C05-055159049F9B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AD0B25CB-E15F-4652-BF2C-53D915D4C6ED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1F483CF5-BB7F-42B0-B2DC-29C8A13EED07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BF3F4BAB-D36A-46BD-B364-D3DC3E0A74DD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1" name="Picture 4" descr="Conception de logo gratuite">
              <a:hlinkClick r:id="rId30" action="ppaction://hlinksldjump"/>
              <a:extLst>
                <a:ext uri="{FF2B5EF4-FFF2-40B4-BE49-F238E27FC236}">
                  <a16:creationId xmlns:a16="http://schemas.microsoft.com/office/drawing/2014/main" id="{555A116D-FCC3-46EE-BB24-244ED83B1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223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DBBFA06-5A71-4E26-9B96-AA1A86C4CAB9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9FA2D572-2338-45F5-A5D4-3B242EBA2733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5041057" y="1066645"/>
              <a:ext cx="2109873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S’identifier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49B47A52-4F08-4708-88F1-684FA5F5A4D2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4734623" y="2374888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e-mail</a:t>
              </a: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CD7D4481-CEA5-46FC-BA01-81209D30F1E5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734623" y="3126834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46621480-B470-44AE-8E5E-F8D196273326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130B45C0-D0EC-4B3A-893E-D45AAB594757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2" descr="C:\Users\t-dantay\Documents\Placeholders\home.png">
              <a:hlinkClick r:id="rId23" action="ppaction://hlinksldjump"/>
              <a:extLst>
                <a:ext uri="{FF2B5EF4-FFF2-40B4-BE49-F238E27FC236}">
                  <a16:creationId xmlns:a16="http://schemas.microsoft.com/office/drawing/2014/main" id="{4B0E8F98-245F-4A5F-90CD-ACB1EA1DDD6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3E3D79D4-44A7-4768-8A0C-53571D0D44B6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734623" y="4088989"/>
              <a:ext cx="2722745" cy="53860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Se connecter</a:t>
              </a:r>
            </a:p>
          </p:txBody>
        </p:sp>
        <p:sp>
          <p:nvSpPr>
            <p:cNvPr id="14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3CA8D7A9-5371-4F3C-9F66-4FDA622F01C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842509" y="4816352"/>
              <a:ext cx="2506968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Identifiant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ou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mot de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passe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oublié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856AD87-DD50-4712-A613-D6D5FEF559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3A424E0A-FE9D-4179-B212-EF608101F6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C82E5205-0BB3-4F0C-9FDD-E0A92E5C99A8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8" name="Picture 2" descr="C:\Users\t-dantay\Documents\Placeholders\search.png">
              <a:hlinkClick r:id="rId27" action="ppaction://hlinksldjump"/>
              <a:extLst>
                <a:ext uri="{FF2B5EF4-FFF2-40B4-BE49-F238E27FC236}">
                  <a16:creationId xmlns:a16="http://schemas.microsoft.com/office/drawing/2014/main" id="{849AB9BA-7717-4842-98CF-99B6297B7EB0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E8B45D7D-495E-49F5-9C15-7A912018A3D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CE07BC04-BC83-41C7-A9F3-E73F7745C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ésultat de recherche d'images pour &quot;logo reseau social carré&quot;">
              <a:hlinkClick r:id="rId31"/>
              <a:extLst>
                <a:ext uri="{FF2B5EF4-FFF2-40B4-BE49-F238E27FC236}">
                  <a16:creationId xmlns:a16="http://schemas.microsoft.com/office/drawing/2014/main" id="{610F82F7-5C1F-40B0-8799-B30B7E649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0700BA55-FE04-4BA7-AB9A-099A2F6978C6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F8AF04B6-6FEE-4DCD-9F58-4FD44FB4CA6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69B7233D-398C-4481-A36F-56820FD87E48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4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6039DABE-3F0A-4D27-AF08-ACCC4E7077B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87CB311F-290F-4816-A426-77A82835BE6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C1BCA6E2-4527-4051-9B6C-5A2214E11731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B42CA8E0-458C-4F72-916E-DC695E072035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2DBFD97A-7158-47D7-8C10-7653906E756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5C369862-4609-48D9-809D-1EDE22FAA4F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4" descr="Conception de logo gratuite">
              <a:hlinkClick r:id="rId23" action="ppaction://hlinksldjump"/>
              <a:extLst>
                <a:ext uri="{FF2B5EF4-FFF2-40B4-BE49-F238E27FC236}">
                  <a16:creationId xmlns:a16="http://schemas.microsoft.com/office/drawing/2014/main" id="{BBFA23F5-C1F2-409C-A090-BEA8FF9D3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7547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4A7F5BC-A8A2-4754-84F9-D88494D75B13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66E57AFE-9A7B-4395-A057-0A45BE57C405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2627218" y="1062089"/>
              <a:ext cx="703070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Vous avez perdu votre mot de passe ?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C7CEBC57-6571-4885-8E8D-741405A05AA4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4343390" y="3346662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email</a:t>
              </a:r>
            </a:p>
          </p:txBody>
        </p:sp>
        <p:sp>
          <p:nvSpPr>
            <p:cNvPr id="7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8134B184-8F55-4846-A185-F3C774FC7AC2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61FD50CF-B07A-477E-8A64-FA25E809A763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2" descr="C:\Users\t-dantay\Documents\Placeholders\home.png">
              <a:hlinkClick r:id="rId22" action="ppaction://hlinksldjump"/>
              <a:extLst>
                <a:ext uri="{FF2B5EF4-FFF2-40B4-BE49-F238E27FC236}">
                  <a16:creationId xmlns:a16="http://schemas.microsoft.com/office/drawing/2014/main" id="{C196E701-A927-42A1-80F3-BD6B0E8483B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74A6754D-7763-47C7-8F50-06FDFB70F5EB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358093" y="4086300"/>
              <a:ext cx="2722745" cy="53860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Envoyer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C553FB7-77D9-44CA-800D-48B7EEDB6E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51A358A4-C429-41A7-9C0D-F23248072D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90ED8571-8CAC-40DC-B05B-D88EA5CD01E9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5" name="Picture 2" descr="C:\Users\t-dantay\Documents\Placeholders\search.png">
              <a:hlinkClick r:id="rId25" action="ppaction://hlinksldjump"/>
              <a:extLst>
                <a:ext uri="{FF2B5EF4-FFF2-40B4-BE49-F238E27FC236}">
                  <a16:creationId xmlns:a16="http://schemas.microsoft.com/office/drawing/2014/main" id="{9E9EB159-4295-4E88-A925-577B74D7D4B8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4EE13A4C-7061-4C73-A9D1-E8AA7C2F028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4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id="{B6EF6A5D-941E-4559-93D6-AD9ACE878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071ED102-0A7B-4D6D-A7DB-6B3EAEF87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9907AF26-3754-4D12-ABA3-0E74DCD17684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FB46C1BD-20BA-4B8F-AD90-F5F3C00FE72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1E8F2928-43CB-4D04-BFB6-FE51C46BAE0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2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3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A429D5D4-53F5-44A7-A07B-C1EBCEE30D99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B18E6EC9-1E9A-4106-B35F-315F5900EC1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2FC9759D-E710-4CF0-A0B7-C370F168535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EC3B236C-ED2C-4D14-978E-61C14919C9A3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45E37C26-95AD-47D5-A7F4-5787164E0E2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6B01B957-9A60-449C-90AD-E1ECD4C7085A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13DF3428-1E3B-4740-9C49-AB2288A29051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2469536" y="2139794"/>
              <a:ext cx="6248917" cy="47705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Entrez votre adresse email. </a:t>
              </a:r>
            </a:p>
            <a:p>
              <a:pPr algn="ctr"/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Vous recevrez en retour les instructions pour changer votre mot de passe.</a:t>
              </a:r>
            </a:p>
          </p:txBody>
        </p:sp>
        <p:pic>
          <p:nvPicPr>
            <p:cNvPr id="30" name="Picture 4" descr="Conception de logo gratuite">
              <a:hlinkClick r:id="rId22" action="ppaction://hlinksldjump"/>
              <a:extLst>
                <a:ext uri="{FF2B5EF4-FFF2-40B4-BE49-F238E27FC236}">
                  <a16:creationId xmlns:a16="http://schemas.microsoft.com/office/drawing/2014/main" id="{86573DBE-DFD8-413D-ABC7-652AEA9B1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993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151D946-6276-4810-96D5-EF632391FC1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77A055C2-FDE4-427D-89DB-0AE505156D13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5041057" y="1066645"/>
              <a:ext cx="2109873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S’identifier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D3E9DDDC-1919-410B-929E-A7936A4BCFA5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4734623" y="2675127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e-mail</a:t>
              </a: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A32974E2-217B-470B-9B71-577AFD5FAA4A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734623" y="3427073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7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44F980B0-2DB6-47E8-9447-5556B80724BE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23" action="ppaction://hlinksldjump"/>
              <a:extLst>
                <a:ext uri="{FF2B5EF4-FFF2-40B4-BE49-F238E27FC236}">
                  <a16:creationId xmlns:a16="http://schemas.microsoft.com/office/drawing/2014/main" id="{257BC2B6-AFD2-4A48-A2F4-9561AAE4C34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2" descr="C:\Users\t-dantay\Documents\Placeholders\home.png">
              <a:hlinkClick r:id="rId24" action="ppaction://hlinksldjump"/>
              <a:extLst>
                <a:ext uri="{FF2B5EF4-FFF2-40B4-BE49-F238E27FC236}">
                  <a16:creationId xmlns:a16="http://schemas.microsoft.com/office/drawing/2014/main" id="{DF545C47-5691-4A8A-BED3-C6992E398A7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28EC5DD4-CD22-4FD5-974D-5CC3DCF8F106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4734623" y="4088989"/>
              <a:ext cx="2722745" cy="53860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Se connecter</a:t>
              </a:r>
            </a:p>
          </p:txBody>
        </p:sp>
        <p:sp>
          <p:nvSpPr>
            <p:cNvPr id="11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id="{11471A26-177E-4C6E-BB6B-C5889DB0733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842509" y="4816352"/>
              <a:ext cx="2506968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Identifiant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ou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mot de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passe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oublié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B6D064FD-CEDA-414B-A672-3E0DFB1D3D8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0572E286-03BA-4FC9-BDFD-8E1198B1621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E1856BC8-1A57-4544-926D-E27D4A67F3AA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5" name="Picture 2" descr="C:\Users\t-dantay\Documents\Placeholders\search.png">
              <a:hlinkClick r:id="rId28" action="ppaction://hlinksldjump"/>
              <a:extLst>
                <a:ext uri="{FF2B5EF4-FFF2-40B4-BE49-F238E27FC236}">
                  <a16:creationId xmlns:a16="http://schemas.microsoft.com/office/drawing/2014/main" id="{A1D24F76-2C0E-4692-9431-FD1C8CBDC3A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E149F7E5-E54D-404E-8947-0A3AC945526F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4" descr="Résultat de recherche d'images pour &quot;logo reseau social carré&quot;">
              <a:hlinkClick r:id="rId30"/>
              <a:extLst>
                <a:ext uri="{FF2B5EF4-FFF2-40B4-BE49-F238E27FC236}">
                  <a16:creationId xmlns:a16="http://schemas.microsoft.com/office/drawing/2014/main" id="{B949CAC0-5D90-461C-8F97-A9D3B55BD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Résultat de recherche d'images pour &quot;logo reseau social carré&quot;">
              <a:hlinkClick r:id="rId32"/>
              <a:extLst>
                <a:ext uri="{FF2B5EF4-FFF2-40B4-BE49-F238E27FC236}">
                  <a16:creationId xmlns:a16="http://schemas.microsoft.com/office/drawing/2014/main" id="{509EC527-6C5A-4D55-B8FE-28DB4E442D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E413BF37-547D-4AA2-A374-2473D66E6BE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914FBB6D-9AD7-4F90-B9DE-4836C84A5F3D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A390EF0A-42C2-4592-929B-473E9FA887C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3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19818020-B08D-4D0A-828E-237AC7DCDB7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6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id="{75F802BA-CA7F-4E7C-A492-D7D6A147AF3A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1282305A-DF1B-43A8-AE93-00BE29DD3E1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8C703591-8767-47DB-B0B6-FCD26B1BB34F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C501108E-446D-4CB0-80E2-C50AAE4F59D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36D629F3-C936-4959-A874-D4B5F6474170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DCFC73D9-47A4-4497-90BF-FAC49D82E97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007847" y="1964785"/>
              <a:ext cx="617630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INFO : Vérifier que ce mail n’est pas pris pour un spam par votre messagerie.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Picture 4" descr="Conception de logo gratuite">
              <a:hlinkClick r:id="rId24" action="ppaction://hlinksldjump"/>
              <a:extLst>
                <a:ext uri="{FF2B5EF4-FFF2-40B4-BE49-F238E27FC236}">
                  <a16:creationId xmlns:a16="http://schemas.microsoft.com/office/drawing/2014/main" id="{E2E28D14-FA47-4990-BE4C-436233208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">
            <a:extLst>
              <a:ext uri="{FF2B5EF4-FFF2-40B4-BE49-F238E27FC236}">
                <a16:creationId xmlns:a16="http://schemas.microsoft.com/office/drawing/2014/main" id="{087DFAF4-0F86-4D6A-BBF3-65021F88B5C8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073725455"/>
              </p:ext>
            </p:extLst>
          </p:nvPr>
        </p:nvGraphicFramePr>
        <p:xfrm>
          <a:off x="511026" y="2112976"/>
          <a:ext cx="11169947" cy="1422704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58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sondages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82">
                <a:tc row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304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e 1">
            <a:extLst>
              <a:ext uri="{FF2B5EF4-FFF2-40B4-BE49-F238E27FC236}">
                <a16:creationId xmlns:a16="http://schemas.microsoft.com/office/drawing/2014/main" id="{D7354A4D-B199-4BFF-A8DE-A40DBD4EE30C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A2D1579A-E7D2-48BB-8ECE-4718AB3A6FA5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655915" y="1036224"/>
              <a:ext cx="297331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Prénom &amp; nom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AE305B68-1654-448B-AFC8-01D658B581D8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558551" y="282176"/>
              <a:ext cx="1122423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Déconnection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2" descr="C:\Users\t-dantay\Documents\Placeholders\home.png">
              <a:hlinkClick r:id="rId41" action="ppaction://hlinksldjump"/>
              <a:extLst>
                <a:ext uri="{FF2B5EF4-FFF2-40B4-BE49-F238E27FC236}">
                  <a16:creationId xmlns:a16="http://schemas.microsoft.com/office/drawing/2014/main" id="{4F3E2EE8-AACA-4B73-93F8-0B140609D883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6345" y="26237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hlinkClick r:id="rId43" action="ppaction://hlinksldjump"/>
              <a:extLst>
                <a:ext uri="{FF2B5EF4-FFF2-40B4-BE49-F238E27FC236}">
                  <a16:creationId xmlns:a16="http://schemas.microsoft.com/office/drawing/2014/main" id="{87E9DA35-3BDD-4C97-A0D1-1A4A5339E74D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11026" y="3717731"/>
              <a:ext cx="2216691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Créer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un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3" action="ppaction://hlinksldjump"/>
                </a:rPr>
                <a:t>sondage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D5A28CC-8EF0-4934-B689-87949B1CB12D}"/>
                </a:ext>
              </a:extLst>
            </p:cNvPr>
            <p:cNvCxnSpPr>
              <a:cxnSpLocks/>
            </p:cNvCxnSpPr>
            <p:nvPr>
              <p:custDataLst>
                <p:custData r:id="rId6"/>
              </p:custDataLst>
            </p:nvPr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B00DBD3-6891-4035-A42C-FC42DD5D1642}"/>
                </a:ext>
              </a:extLst>
            </p:cNvPr>
            <p:cNvCxnSpPr>
              <a:cxnSpLocks/>
            </p:cNvCxnSpPr>
            <p:nvPr>
              <p:custDataLst>
                <p:custData r:id="rId7"/>
              </p:custDataLst>
            </p:nvPr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A414958D-4FB8-45B6-BB5E-34EFB04350EB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6" name="Picture 2" descr="C:\Users\t-dantay\Documents\Placeholders\search.png">
              <a:hlinkClick r:id="rId44" action="ppaction://hlinksldjump"/>
              <a:extLst>
                <a:ext uri="{FF2B5EF4-FFF2-40B4-BE49-F238E27FC236}">
                  <a16:creationId xmlns:a16="http://schemas.microsoft.com/office/drawing/2014/main" id="{F499910F-CCDB-497E-A53E-53E2C73E5B5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8"/>
              </p:custDataLst>
            </p:nvPr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94441BB5-A5C5-488B-BF76-96FA24299E82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" name="Picture 4" descr="Résultat de recherche d'images pour &quot;logo reseau social carré&quot;">
              <a:hlinkClick r:id="rId46"/>
              <a:extLst>
                <a:ext uri="{FF2B5EF4-FFF2-40B4-BE49-F238E27FC236}">
                  <a16:creationId xmlns:a16="http://schemas.microsoft.com/office/drawing/2014/main" id="{FE1D70BC-FE59-4948-A933-50732D982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Résultat de recherche d'images pour &quot;logo reseau social carré&quot;">
              <a:hlinkClick r:id="rId48"/>
              <a:extLst>
                <a:ext uri="{FF2B5EF4-FFF2-40B4-BE49-F238E27FC236}">
                  <a16:creationId xmlns:a16="http://schemas.microsoft.com/office/drawing/2014/main" id="{6384CD2E-098C-4028-8F4A-C937C3B4A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id="{73C03AF2-EB7D-44F0-A239-D42B54D8708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03058B83-8F4A-4610-AC90-B7C42B770B3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hlinkClick r:id="rId51" action="ppaction://hlinksldjump"/>
              <a:extLst>
                <a:ext uri="{FF2B5EF4-FFF2-40B4-BE49-F238E27FC236}">
                  <a16:creationId xmlns:a16="http://schemas.microsoft.com/office/drawing/2014/main" id="{0A91DC99-5B25-4389-9FE2-6C6B83365D76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51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4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97DF30C-EAF6-4F70-B5DE-F5B7BFB9642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ontent">
              <a:hlinkClick r:id="rId53" action="ppaction://hlinksldjump"/>
              <a:extLst>
                <a:ext uri="{FF2B5EF4-FFF2-40B4-BE49-F238E27FC236}">
                  <a16:creationId xmlns:a16="http://schemas.microsoft.com/office/drawing/2014/main" id="{55B36B4E-7F9A-47BE-9EA2-D2AF8ED25FCE}"/>
                </a:ext>
              </a:extLst>
            </p:cNvPr>
            <p:cNvSpPr txBox="1"/>
            <p:nvPr>
              <p:custDataLst>
                <p:custData r:id="rId14"/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7309602E-DEE6-4C9A-BF70-24DDDD0ACF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94F6AB24-AA1B-4925-9E64-1EB140B7CE5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C65194BE-91BB-45C9-A825-FD9D2AD6B95F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CCA6A94B-2120-4605-9E56-175B6B233119}"/>
                </a:ext>
              </a:extLst>
            </p:cNvPr>
            <p:cNvSpPr txBox="1"/>
            <p:nvPr>
              <p:custDataLst>
                <p:custData r:id="rId19"/>
                <p:custData r:id="rId20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290" name="Picture 2" descr="Résultat de recherche d'images pour &quot;profil icone&quot;">
              <a:extLst>
                <a:ext uri="{FF2B5EF4-FFF2-40B4-BE49-F238E27FC236}">
                  <a16:creationId xmlns:a16="http://schemas.microsoft.com/office/drawing/2014/main" id="{91EF70DF-3ED9-40D7-BEE8-4B6D23235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1917" y="244304"/>
              <a:ext cx="243102" cy="243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ontent">
              <a:hlinkClick r:id="rId55" action="ppaction://hlinksldjump"/>
              <a:extLst>
                <a:ext uri="{FF2B5EF4-FFF2-40B4-BE49-F238E27FC236}">
                  <a16:creationId xmlns:a16="http://schemas.microsoft.com/office/drawing/2014/main" id="{EE0022EE-5555-44D3-8F37-3CF161D950EA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8418637" y="2453139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</a:t>
              </a:r>
            </a:p>
          </p:txBody>
        </p:sp>
        <p:sp>
          <p:nvSpPr>
            <p:cNvPr id="71" name="Content">
              <a:hlinkClick r:id="rId56" action="ppaction://hlinksldjump"/>
              <a:extLst>
                <a:ext uri="{FF2B5EF4-FFF2-40B4-BE49-F238E27FC236}">
                  <a16:creationId xmlns:a16="http://schemas.microsoft.com/office/drawing/2014/main" id="{D7F77238-1903-49F4-A0A1-3B5D07B24DB1}"/>
                </a:ext>
              </a:extLst>
            </p:cNvPr>
            <p:cNvSpPr txBox="1"/>
            <p:nvPr>
              <p:custDataLst>
                <p:custData r:id="rId22"/>
                <p:custData r:id="rId23"/>
              </p:custDataLst>
            </p:nvPr>
          </p:nvSpPr>
          <p:spPr>
            <a:xfrm>
              <a:off x="1165862" y="2451161"/>
              <a:ext cx="3078954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sondage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numéro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72" name="Content">
              <a:hlinkClick r:id="rId57" action="ppaction://hlinksldjump"/>
              <a:extLst>
                <a:ext uri="{FF2B5EF4-FFF2-40B4-BE49-F238E27FC236}">
                  <a16:creationId xmlns:a16="http://schemas.microsoft.com/office/drawing/2014/main" id="{CDF28FEC-A55D-459D-8647-E96B5C29ED7B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1165862" y="2790840"/>
              <a:ext cx="3014788" cy="340163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sondage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numéro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 </a:t>
              </a:r>
            </a:p>
          </p:txBody>
        </p:sp>
        <p:sp>
          <p:nvSpPr>
            <p:cNvPr id="73" name="Content">
              <a:hlinkClick r:id="rId58" action="ppaction://hlinksldjump"/>
              <a:extLst>
                <a:ext uri="{FF2B5EF4-FFF2-40B4-BE49-F238E27FC236}">
                  <a16:creationId xmlns:a16="http://schemas.microsoft.com/office/drawing/2014/main" id="{C8789642-06A7-4F5C-8C23-887C7630545B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9964277" y="2449233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Content">
              <a:hlinkClick r:id="rId55" action="ppaction://hlinksldjump"/>
              <a:extLst>
                <a:ext uri="{FF2B5EF4-FFF2-40B4-BE49-F238E27FC236}">
                  <a16:creationId xmlns:a16="http://schemas.microsoft.com/office/drawing/2014/main" id="{E65B60B2-84F1-4AAB-BAB0-368F174CD66A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418637" y="2794771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</a:t>
              </a:r>
            </a:p>
          </p:txBody>
        </p:sp>
        <p:sp>
          <p:nvSpPr>
            <p:cNvPr id="75" name="Content">
              <a:hlinkClick r:id="rId58" action="ppaction://hlinksldjump"/>
              <a:extLst>
                <a:ext uri="{FF2B5EF4-FFF2-40B4-BE49-F238E27FC236}">
                  <a16:creationId xmlns:a16="http://schemas.microsoft.com/office/drawing/2014/main" id="{E6D5E6D2-2324-43A9-8798-2A42B4F8D09E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9964277" y="2790865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hlinkClick r:id="rId59" action="ppaction://hlinksldjump"/>
              <a:extLst>
                <a:ext uri="{FF2B5EF4-FFF2-40B4-BE49-F238E27FC236}">
                  <a16:creationId xmlns:a16="http://schemas.microsoft.com/office/drawing/2014/main" id="{0F558CFC-0551-40C0-8469-FFD6B880F21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869581" y="2447280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hlinkClick r:id="rId59" action="ppaction://hlinksldjump"/>
              <a:extLst>
                <a:ext uri="{FF2B5EF4-FFF2-40B4-BE49-F238E27FC236}">
                  <a16:creationId xmlns:a16="http://schemas.microsoft.com/office/drawing/2014/main" id="{F6F09ED7-0D7A-46A9-BC5D-C0614D6D0DF8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869581" y="2766336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hlinkClick r:id="rId60" action="ppaction://hlinksldjump"/>
              <a:extLst>
                <a:ext uri="{FF2B5EF4-FFF2-40B4-BE49-F238E27FC236}">
                  <a16:creationId xmlns:a16="http://schemas.microsoft.com/office/drawing/2014/main" id="{F392D68F-F5AA-4F72-A1AB-C304B5BC835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511026" y="4241414"/>
              <a:ext cx="2373688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mon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profil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Content">
              <a:hlinkClick r:id="rId59" action="ppaction://hlinksldjump"/>
              <a:extLst>
                <a:ext uri="{FF2B5EF4-FFF2-40B4-BE49-F238E27FC236}">
                  <a16:creationId xmlns:a16="http://schemas.microsoft.com/office/drawing/2014/main" id="{76360FD3-285C-4435-8404-EBA57337983E}"/>
                </a:ext>
              </a:extLst>
            </p:cNvPr>
            <p:cNvSpPr txBox="1"/>
            <p:nvPr>
              <p:custDataLst>
                <p:custData r:id="rId32"/>
                <p:custData r:id="rId33"/>
              </p:custDataLst>
            </p:nvPr>
          </p:nvSpPr>
          <p:spPr>
            <a:xfrm>
              <a:off x="1165862" y="3156411"/>
              <a:ext cx="3014788" cy="340163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sondage </a:t>
              </a:r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numéro</a:t>
              </a:r>
              <a:r>
                <a:rPr lang="en-US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3 </a:t>
              </a:r>
            </a:p>
          </p:txBody>
        </p:sp>
        <p:sp>
          <p:nvSpPr>
            <p:cNvPr id="88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id="{C6F9FDDE-43DE-4999-9824-E1DC293D3D26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8418637" y="3160342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>
                  <a:solidFill>
                    <a:schemeClr val="bg1">
                      <a:lumMod val="50000"/>
                    </a:schemeClr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</a:t>
              </a:r>
            </a:p>
          </p:txBody>
        </p:sp>
        <p:sp>
          <p:nvSpPr>
            <p:cNvPr id="89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id="{CE8E1A8A-304A-4737-B340-97D7CCD599E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9964277" y="3156436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chemeClr val="bg1">
                      <a:lumMod val="50000"/>
                    </a:schemeClr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Content">
              <a:hlinkClick r:id="rId59" action="ppaction://hlinksldjump"/>
              <a:extLst>
                <a:ext uri="{FF2B5EF4-FFF2-40B4-BE49-F238E27FC236}">
                  <a16:creationId xmlns:a16="http://schemas.microsoft.com/office/drawing/2014/main" id="{B6B9C74B-92CA-48CD-BC9B-1A9AFE9AC4EA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869581" y="3131907"/>
              <a:ext cx="1254555" cy="341632"/>
            </a:xfrm>
            <a:prstGeom prst="rect">
              <a:avLst/>
            </a:prstGeom>
            <a:noFill/>
          </p:spPr>
          <p:txBody>
            <a:bodyPr wrap="square" lIns="91440" tIns="18288" rIns="91440" bIns="45720" rtlCol="0" anchor="ctr" anchorCtr="0">
              <a:spAutoFit/>
            </a:bodyPr>
            <a:lstStyle/>
            <a:p>
              <a:r>
                <a:rPr lang="en-US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2" name="Picture 2" descr="C:\Users\t-dantay\Documents\First24\expand_collapsedown1.png">
              <a:extLst>
                <a:ext uri="{FF2B5EF4-FFF2-40B4-BE49-F238E27FC236}">
                  <a16:creationId xmlns:a16="http://schemas.microsoft.com/office/drawing/2014/main" id="{25310F47-ACAC-45D9-8ACD-6D0515F208A9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7"/>
              </p:custDataLst>
            </p:nvPr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44" y="250379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" descr="C:\Users\t-dantay\Documents\First24\expand_collapsedown1.png">
              <a:extLst>
                <a:ext uri="{FF2B5EF4-FFF2-40B4-BE49-F238E27FC236}">
                  <a16:creationId xmlns:a16="http://schemas.microsoft.com/office/drawing/2014/main" id="{3E9EBB9A-6349-4A1C-AA69-2C6D529DBAF9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8"/>
              </p:custDataLst>
            </p:nvPr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44" y="28446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C:\Users\t-dantay\Documents\First24\error1.png">
              <a:extLst>
                <a:ext uri="{FF2B5EF4-FFF2-40B4-BE49-F238E27FC236}">
                  <a16:creationId xmlns:a16="http://schemas.microsoft.com/office/drawing/2014/main" id="{90B9F0D4-4681-4470-B243-F8EBC70F59BA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9"/>
              </p:custDataLst>
            </p:nvPr>
          </p:nvPicPr>
          <p:blipFill>
            <a:blip r:embed="rId6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44" y="3190092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Conception de logo gratuite">
              <a:hlinkClick r:id="rId41" action="ppaction://hlinksldjump"/>
              <a:extLst>
                <a:ext uri="{FF2B5EF4-FFF2-40B4-BE49-F238E27FC236}">
                  <a16:creationId xmlns:a16="http://schemas.microsoft.com/office/drawing/2014/main" id="{1B03500E-A064-4858-851E-C8687DB37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15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83EB1E3-308E-4E1B-A5A3-ABA90B25D00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3D57BB83-69FE-469F-AA70-927204AFED8F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240682" y="777611"/>
              <a:ext cx="371851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Création</a:t>
              </a:r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</a:rPr>
                <a:t> de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3C231FCB-7AAB-4521-8EFC-DF78BDD8BE59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06E2D63E-A8BB-4E5F-8681-C403BC22F198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9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A0B63226-1C30-4A40-8934-BF6D67D269CD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8" name="Picture 2" descr="C:\Users\t-dantay\Documents\Placeholders\search.png">
              <a:hlinkClick r:id="rId30" action="ppaction://hlinksldjump"/>
              <a:extLst>
                <a:ext uri="{FF2B5EF4-FFF2-40B4-BE49-F238E27FC236}">
                  <a16:creationId xmlns:a16="http://schemas.microsoft.com/office/drawing/2014/main" id="{4B1ABEF8-1B47-446F-8D89-595C8A25688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42334804-6677-48D9-ACC7-2101948D797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002829" y="1613059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Titre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6BEF3EF4-D799-4BCC-B3FC-0003AF18ED1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002827" y="2067403"/>
              <a:ext cx="6531257" cy="81771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Description du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43EB401F-B073-42E7-A74E-779514EAA295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015524" y="3073716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1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84693A15-43BF-4FCF-AACA-366B504A27A6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015523" y="3488711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2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40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AD6AA947-F156-4CDA-A6E4-0DA12D84BA1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002827" y="4360622"/>
              <a:ext cx="281541" cy="36602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+</a:t>
              </a: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3ADBFB85-B7C3-4B0B-B99E-FDCDD8E0510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324962" y="4412831"/>
              <a:ext cx="242624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Ajouter une autre réponse</a:t>
              </a:r>
              <a:endParaRPr lang="en-US" sz="1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8BEC680F-6EDD-4132-ABD1-013AF6FF37E7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6268455" y="5301443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Publier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Content">
              <a:extLst>
                <a:ext uri="{FF2B5EF4-FFF2-40B4-BE49-F238E27FC236}">
                  <a16:creationId xmlns:a16="http://schemas.microsoft.com/office/drawing/2014/main" id="{EDF56427-A3A0-49EB-A255-35C3EB5D902D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3028459" y="5559780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  <p:pic>
          <p:nvPicPr>
            <p:cNvPr id="54" name="Picture 2" descr="C:\Users\t-dantay\Documents\Placeholders\home.png">
              <a:hlinkClick r:id="rId34" action="ppaction://hlinksldjump"/>
              <a:extLst>
                <a:ext uri="{FF2B5EF4-FFF2-40B4-BE49-F238E27FC236}">
                  <a16:creationId xmlns:a16="http://schemas.microsoft.com/office/drawing/2014/main" id="{D1B87A66-41D5-4329-86E7-0DB46F444825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RadioButtonSelected">
              <a:extLst>
                <a:ext uri="{FF2B5EF4-FFF2-40B4-BE49-F238E27FC236}">
                  <a16:creationId xmlns:a16="http://schemas.microsoft.com/office/drawing/2014/main" id="{2F3D6C8C-9C31-44E0-893B-0F19C41DB10F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3055293" y="4829993"/>
              <a:ext cx="1350498" cy="261610"/>
              <a:chOff x="4356895" y="3319262"/>
              <a:chExt cx="1350498" cy="261610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7C914B1D-1A5F-4EFF-94B6-5F1FC5893B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350498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</a:t>
                </a:r>
              </a:p>
            </p:txBody>
          </p:sp>
          <p:grpSp>
            <p:nvGrpSpPr>
              <p:cNvPr id="29" name="Group 3">
                <a:extLst>
                  <a:ext uri="{FF2B5EF4-FFF2-40B4-BE49-F238E27FC236}">
                    <a16:creationId xmlns:a16="http://schemas.microsoft.com/office/drawing/2014/main" id="{E3C45AB7-66FC-4D32-8601-D4C39CE52857}"/>
                  </a:ext>
                </a:extLst>
              </p:cNvPr>
              <p:cNvGrpSpPr/>
              <p:nvPr/>
            </p:nvGrpSpPr>
            <p:grpSpPr>
              <a:xfrm>
                <a:off x="4356895" y="3390106"/>
                <a:ext cx="119960" cy="119922"/>
                <a:chOff x="4356895" y="3390106"/>
                <a:chExt cx="119960" cy="119922"/>
              </a:xfrm>
            </p:grpSpPr>
            <p:sp>
              <p:nvSpPr>
                <p:cNvPr id="30" name="Circle">
                  <a:extLst>
                    <a:ext uri="{FF2B5EF4-FFF2-40B4-BE49-F238E27FC236}">
                      <a16:creationId xmlns:a16="http://schemas.microsoft.com/office/drawing/2014/main" id="{BDC14019-8D31-4B8B-8828-0D8FCA5E9D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56895" y="3390106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InnerCircle">
                  <a:extLst>
                    <a:ext uri="{FF2B5EF4-FFF2-40B4-BE49-F238E27FC236}">
                      <a16:creationId xmlns:a16="http://schemas.microsoft.com/office/drawing/2014/main" id="{3A05EA49-452B-4587-828D-F86E1316705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0432" y="3420972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3" name="RadioButtonUnselected">
              <a:extLst>
                <a:ext uri="{FF2B5EF4-FFF2-40B4-BE49-F238E27FC236}">
                  <a16:creationId xmlns:a16="http://schemas.microsoft.com/office/drawing/2014/main" id="{E2E02E7A-9473-4093-8348-C47B2012E5C3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055293" y="5129484"/>
              <a:ext cx="1243097" cy="261610"/>
              <a:chOff x="4356895" y="3319262"/>
              <a:chExt cx="1243097" cy="261610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3481A3E8-C694-41CC-9C62-6AFEAA4A0E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243097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unique</a:t>
                </a: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F320E5B1-270F-4499-AFF3-CA7CF7C65C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16594F00-1BCA-41B3-AE86-E16CF1C50BA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7BF0DD36-0760-4556-9E7B-9474CC8179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0330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5BF8D68D-BFF7-4887-8F68-274545A6F4F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7" name="Picture 4" descr="Résultat de recherche d'images pour &quot;logo reseau social carré&quot;">
              <a:hlinkClick r:id="rId36"/>
              <a:extLst>
                <a:ext uri="{FF2B5EF4-FFF2-40B4-BE49-F238E27FC236}">
                  <a16:creationId xmlns:a16="http://schemas.microsoft.com/office/drawing/2014/main" id="{AB64FAF1-F2F5-4DE0-9F74-D0F22FB40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6" descr="Résultat de recherche d'images pour &quot;logo reseau social carré&quot;">
              <a:hlinkClick r:id="rId38"/>
              <a:extLst>
                <a:ext uri="{FF2B5EF4-FFF2-40B4-BE49-F238E27FC236}">
                  <a16:creationId xmlns:a16="http://schemas.microsoft.com/office/drawing/2014/main" id="{D18C9945-4343-48C6-A800-6E3051B4C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47EAA4F6-2A1C-4F53-8AEE-7828BA9AAB91}"/>
                </a:ext>
              </a:extLst>
            </p:cNvPr>
            <p:cNvSpPr txBox="1"/>
            <p:nvPr>
              <p:custDataLst>
                <p:custData r:id="rId17"/>
                <p:custData r:id="rId18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8D8485C7-4785-4934-BBAB-B6A86BB019B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F69AC9D2-FD58-4D0F-AD8D-943A712B560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et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cookies</a:t>
              </a:r>
            </a:p>
          </p:txBody>
        </p:sp>
        <p:sp>
          <p:nvSpPr>
            <p:cNvPr id="82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id="{B8D0BE62-57BD-427E-BBBC-C3960A4AA27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2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Content">
              <a:hlinkClick r:id="rId43" action="ppaction://hlinksldjump"/>
              <a:extLst>
                <a:ext uri="{FF2B5EF4-FFF2-40B4-BE49-F238E27FC236}">
                  <a16:creationId xmlns:a16="http://schemas.microsoft.com/office/drawing/2014/main" id="{90B1001C-AF69-4A8C-BABE-653EBA117A2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2FC68C6A-4DC0-4B8C-B466-CA6F04A71A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FFBD10E-DC3D-4CAE-979B-4D9F425174A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5C333C03-093A-46D8-AD37-B159471C5D1B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C284CA56-E512-4C61-9A07-723CE90E472C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9" name="Picture 4" descr="Conception de logo gratuite">
              <a:hlinkClick r:id="rId34" action="ppaction://hlinksldjump"/>
              <a:extLst>
                <a:ext uri="{FF2B5EF4-FFF2-40B4-BE49-F238E27FC236}">
                  <a16:creationId xmlns:a16="http://schemas.microsoft.com/office/drawing/2014/main" id="{4FF977ED-CBCF-4903-9B0A-E7F37EC52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844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2DB3C38-9875-447A-AB75-A4F120E0D1FA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7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A7CE2323-472A-4A14-9108-238ECE1E766A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23" action="ppaction://hlinksldjump"/>
              <a:extLst>
                <a:ext uri="{FF2B5EF4-FFF2-40B4-BE49-F238E27FC236}">
                  <a16:creationId xmlns:a16="http://schemas.microsoft.com/office/drawing/2014/main" id="{A3A30C79-10C2-4968-B5F3-72D44B18B2FE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Picture 2" descr="C:\Users\t-dantay\Documents\Placeholders\home.png">
              <a:hlinkClick r:id="rId24" action="ppaction://hlinksldjump"/>
              <a:extLst>
                <a:ext uri="{FF2B5EF4-FFF2-40B4-BE49-F238E27FC236}">
                  <a16:creationId xmlns:a16="http://schemas.microsoft.com/office/drawing/2014/main" id="{18340950-A9D4-4F96-8FE9-4536619CAEC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55CFB7-61DC-4546-ABD1-D7AF021F5D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21437B9-C359-46D2-9901-81FB0FEB1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D3632CED-4178-42A6-A4C6-C3EE4A7DBD30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5" name="Picture 2" descr="C:\Users\t-dantay\Documents\Placeholders\search.png">
              <a:hlinkClick r:id="rId26" action="ppaction://hlinksldjump"/>
              <a:extLst>
                <a:ext uri="{FF2B5EF4-FFF2-40B4-BE49-F238E27FC236}">
                  <a16:creationId xmlns:a16="http://schemas.microsoft.com/office/drawing/2014/main" id="{A72E1BD8-4796-4DDB-A174-285AE1585ED3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C7FAEAF4-8EAA-4794-8A3C-AA68F09F90A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4113722" y="1078823"/>
              <a:ext cx="4133055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Formulaire de contact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1284B2A-776D-4836-B7C9-081AC3BF87A9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2830373" y="1770900"/>
              <a:ext cx="6531257" cy="2286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cs typeface="Segoe UI" pitchFamily="34" charset="0"/>
                </a:rPr>
                <a:t>Nom et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cs typeface="Segoe UI" pitchFamily="34" charset="0"/>
                </a:rPr>
                <a:t>Prénom</a:t>
              </a: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7C343780-8036-4F7E-96D9-3BB70252FEA3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2830370" y="2316317"/>
              <a:ext cx="6531257" cy="2286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cs typeface="Segoe UI" pitchFamily="34" charset="0"/>
                </a:rPr>
                <a:t>E-Mail</a:t>
              </a: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5CE8761B-9BF8-421E-996B-CAFED9C08E5A}"/>
                </a:ext>
              </a:extLst>
            </p:cNvPr>
            <p:cNvSpPr>
              <a:spLocks/>
            </p:cNvSpPr>
            <p:nvPr>
              <p:custDataLst>
                <p:custData r:id="rId8"/>
                <p:custData r:id="rId9"/>
              </p:custDataLst>
            </p:nvPr>
          </p:nvSpPr>
          <p:spPr>
            <a:xfrm>
              <a:off x="2826184" y="2863257"/>
              <a:ext cx="6531257" cy="1906905"/>
            </a:xfrm>
            <a:prstGeom prst="rect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cs typeface="Segoe UI" pitchFamily="34" charset="0"/>
                </a:rPr>
                <a:t>Message</a:t>
              </a:r>
            </a:p>
          </p:txBody>
        </p:sp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0DCDB81D-4191-49F7-9949-F3EE72EF0AEF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Picture 4" descr="Résultat de recherche d'images pour &quot;logo reseau social carré&quot;">
              <a:hlinkClick r:id="rId28"/>
              <a:extLst>
                <a:ext uri="{FF2B5EF4-FFF2-40B4-BE49-F238E27FC236}">
                  <a16:creationId xmlns:a16="http://schemas.microsoft.com/office/drawing/2014/main" id="{157338D0-F2EB-44D0-95A5-112799DD9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Résultat de recherche d'images pour &quot;logo reseau social carré&quot;">
              <a:hlinkClick r:id="rId30"/>
              <a:extLst>
                <a:ext uri="{FF2B5EF4-FFF2-40B4-BE49-F238E27FC236}">
                  <a16:creationId xmlns:a16="http://schemas.microsoft.com/office/drawing/2014/main" id="{F448664D-F1D7-404F-AF2A-9AAA533C1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65B93318-7C0D-4561-8C3E-D0C8DB5AC556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190682DA-D8A2-435D-A8AE-91CCA3B489D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9196AD7A-49CE-42FB-AE9A-13EFB97F61E9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3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C75F2AD0-E748-4029-9F3A-73103C34995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4D0988C7-5542-459D-8127-3E73E468B03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EA29566C-8A3D-4945-B32E-642FE96C177F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31C7C2C5-B31E-47CE-A7A9-AB956AFEAE9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57BA8C6C-3FFF-4116-A0FD-94E32BB1EB7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5D34792F-C61E-4656-855F-4EE11024C30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78813F92-DE5E-421B-8B71-624600067C26}"/>
                </a:ext>
              </a:extLst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4458998" y="5262503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Envoyer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4" descr="Conception de logo gratuite">
              <a:hlinkClick r:id="rId24" action="ppaction://hlinksldjump"/>
              <a:extLst>
                <a:ext uri="{FF2B5EF4-FFF2-40B4-BE49-F238E27FC236}">
                  <a16:creationId xmlns:a16="http://schemas.microsoft.com/office/drawing/2014/main" id="{DDE89B05-F273-4EF9-BDE5-B8F80968F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750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98720B7-A8F5-4D25-875B-401901594D90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hlinkClick r:id="rId19" action="ppaction://hlinksldjump"/>
              <a:extLst>
                <a:ext uri="{FF2B5EF4-FFF2-40B4-BE49-F238E27FC236}">
                  <a16:creationId xmlns:a16="http://schemas.microsoft.com/office/drawing/2014/main" id="{7B6D15C9-66F7-4EB6-A826-A86EED05681C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19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8BF173A1-FA61-4677-9185-FFD339E867F0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2" descr="C:\Users\t-dantay\Documents\Placeholders\home.png">
              <a:hlinkClick r:id="rId21" action="ppaction://hlinksldjump"/>
              <a:extLst>
                <a:ext uri="{FF2B5EF4-FFF2-40B4-BE49-F238E27FC236}">
                  <a16:creationId xmlns:a16="http://schemas.microsoft.com/office/drawing/2014/main" id="{473F72E7-4B01-4154-8DCB-8B22D19614C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E77D7A0-000D-4F8A-82DA-B3FD156368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0C304D3-D5A7-4534-A6DD-A023AB25B3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F00C49EB-EF09-4419-A2C1-291174C3779B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0" name="Picture 2" descr="C:\Users\t-dantay\Documents\Placeholders\search.png">
              <a:hlinkClick r:id="rId23" action="ppaction://hlinksldjump"/>
              <a:extLst>
                <a:ext uri="{FF2B5EF4-FFF2-40B4-BE49-F238E27FC236}">
                  <a16:creationId xmlns:a16="http://schemas.microsoft.com/office/drawing/2014/main" id="{F550AD52-4AFD-41F3-A782-E2F5C10A4FD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123699EA-2400-4754-925A-45E4BF0554DE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264916" y="1278050"/>
              <a:ext cx="1653786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rgbClr val="57AAD5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Youpi !!!</a:t>
              </a:r>
              <a:endParaRPr lang="en-US" sz="3200" dirty="0">
                <a:solidFill>
                  <a:srgbClr val="57AAD5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5B72B0AB-5BCC-4876-91C5-13589F9683F4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4" descr="Résultat de recherche d'images pour &quot;logo reseau social carré&quot;">
              <a:hlinkClick r:id="rId25"/>
              <a:extLst>
                <a:ext uri="{FF2B5EF4-FFF2-40B4-BE49-F238E27FC236}">
                  <a16:creationId xmlns:a16="http://schemas.microsoft.com/office/drawing/2014/main" id="{0E0C7E2E-2F66-4DE2-998F-C7310E79E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id="{748A2E8C-C0AF-4BBF-A58C-25DC1435A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ontent">
              <a:hlinkClick r:id="rId29" action="ppaction://hlinksldjump"/>
              <a:extLst>
                <a:ext uri="{FF2B5EF4-FFF2-40B4-BE49-F238E27FC236}">
                  <a16:creationId xmlns:a16="http://schemas.microsoft.com/office/drawing/2014/main" id="{0FFB8A34-DE15-4A9F-9DFC-274F28FCBC92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000CCF37-0E14-4ED9-A442-1DA3170627F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>
              <a:hlinkClick r:id="rId30" action="ppaction://hlinksldjump"/>
              <a:extLst>
                <a:ext uri="{FF2B5EF4-FFF2-40B4-BE49-F238E27FC236}">
                  <a16:creationId xmlns:a16="http://schemas.microsoft.com/office/drawing/2014/main" id="{24EBAA0F-954C-4FB9-B3C3-DFE2366379C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F983BBA5-1AC7-4FC7-B379-5158EDAA8563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918DCC92-FD05-437A-85A3-5D523D525AE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6438A1C4-5B85-4D73-9B96-9798D43F8EFB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CF60FC3B-5267-47BF-9EEA-FBDC90996A65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E36A386E-CE33-4409-8999-8687BA46171B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3EA99755-7CAF-4927-B981-EA87E67C430A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 descr="Résultat de recherche d'images pour &quot;merci de nous avoir contacté formulaire de contact&quot;">
              <a:extLst>
                <a:ext uri="{FF2B5EF4-FFF2-40B4-BE49-F238E27FC236}">
                  <a16:creationId xmlns:a16="http://schemas.microsoft.com/office/drawing/2014/main" id="{478586A1-D2D7-43A0-87A5-9809D9709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246" y="2894543"/>
              <a:ext cx="2143125" cy="214312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extLst/>
          </p:spPr>
        </p:pic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11F46BC6-4714-4AAC-8E6C-CBA3D6488D6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5136742" y="5460780"/>
              <a:ext cx="1959639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Retour à la page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d’accueil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8ECD589B-CBC9-453F-AE9C-40A4D319B07F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251531" y="2101301"/>
              <a:ext cx="3730060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message a bien été envoyé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4" descr="Conception de logo gratuite">
              <a:hlinkClick r:id="rId21" action="ppaction://hlinksldjump"/>
              <a:extLst>
                <a:ext uri="{FF2B5EF4-FFF2-40B4-BE49-F238E27FC236}">
                  <a16:creationId xmlns:a16="http://schemas.microsoft.com/office/drawing/2014/main" id="{4FC39D44-43DD-4C35-BC97-E83AE9574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4213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75ABC37-69F1-44C9-A107-8C7E7B0AE89E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2D68BF6E-C8AB-4F3F-8AE6-8671937BCFCD}"/>
                </a:ext>
              </a:extLst>
            </p:cNvPr>
            <p:cNvSpPr txBox="1"/>
            <p:nvPr>
              <p:custDataLst>
                <p:custData r:id="rId1"/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17873A99-51CB-41D2-A89C-D273E2AE63F2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4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2" descr="C:\Users\t-dantay\Documents\Placeholders\home.png">
              <a:hlinkClick r:id="rId25" action="ppaction://hlinksldjump"/>
              <a:extLst>
                <a:ext uri="{FF2B5EF4-FFF2-40B4-BE49-F238E27FC236}">
                  <a16:creationId xmlns:a16="http://schemas.microsoft.com/office/drawing/2014/main" id="{E21A37BF-CAC7-4953-98DF-6A7E5D6B26DA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  <p:custData r:id="rId5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8D9B1029-ED29-484F-9587-37A16FC14A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BCA0AFF-1079-4F21-A00E-421E7243D45C}"/>
                </a:ext>
              </a:extLst>
            </p:cNvPr>
            <p:cNvCxnSpPr>
              <a:cxnSpLocks/>
            </p:cNvCxnSpPr>
            <p:nvPr>
              <p:custDataLst>
                <p:custData r:id="rId6"/>
              </p:custDataLst>
            </p:nvPr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DB7911CC-3AE2-486E-9984-7195DBFFBADE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2" name="Picture 2" descr="C:\Users\t-dantay\Documents\Placeholders\search.png">
              <a:hlinkClick r:id="rId27" action="ppaction://hlinksldjump"/>
              <a:extLst>
                <a:ext uri="{FF2B5EF4-FFF2-40B4-BE49-F238E27FC236}">
                  <a16:creationId xmlns:a16="http://schemas.microsoft.com/office/drawing/2014/main" id="{4CD6B755-C5D8-42DB-B375-69C1772420B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8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76A2291D-DBF6-4B57-91A7-68780C2AA04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988191" y="1038781"/>
              <a:ext cx="476765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 et cookies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97D3B683-DD48-4E3B-9269-54A2AC5F793E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77AC0DBC-2237-455C-A273-7ACD35CCC56F}"/>
                </a:ext>
              </a:extLst>
            </p:cNvPr>
            <p:cNvSpPr txBox="1"/>
            <p:nvPr>
              <p:custDataLst>
                <p:custData r:id="rId11"/>
                <p:custData r:id="rId12"/>
              </p:custDataLst>
            </p:nvPr>
          </p:nvSpPr>
          <p:spPr>
            <a:xfrm>
              <a:off x="690816" y="1644172"/>
              <a:ext cx="10810367" cy="466281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just"/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Lorem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adipiscing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commodo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enim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et.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commodo eu.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erat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orci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fames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primis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bibendum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arcu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ut,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pretium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facilisis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vestibulum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venenatis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fermentum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efficitur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efficitur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mi.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rutrum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lobortis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imperdiet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vulputate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Sed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Maecenas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pharetra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sapien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libero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hendrerit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est. Suspendisse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Pellentesque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est,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Vivamus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pretium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elementum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hendrerit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maximus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erat.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massa,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euismod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In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scelerisque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ipsum.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urna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habitasse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platea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dictumst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Etiam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rutrum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Curabitur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ex,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non mi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fermentum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scelerisque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cursus.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Vestibulum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semper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pellentesque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sapien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venenatis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gravida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eu est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lobortis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placerat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Suspendisse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potenti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finibus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massa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vulputate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in. Nunc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convallis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sagittis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sodales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facilisis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est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porta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Cras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finibus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feugiat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Etiam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cursus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convallis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massa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ex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Ut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dapibus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erat.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Curabitur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Lorem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adipiscing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commodo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enim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et.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commodo eu.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erat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orci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fames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primis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bibendum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endParaRPr lang="fr-FR" sz="1100" dirty="0"/>
            </a:p>
            <a:p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4D54F3A5-3466-44FB-B5E7-A4FBA4017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 descr="Résultat de recherche d'images pour &quot;logo reseau social carré&quot;">
              <a:hlinkClick r:id="rId31"/>
              <a:extLst>
                <a:ext uri="{FF2B5EF4-FFF2-40B4-BE49-F238E27FC236}">
                  <a16:creationId xmlns:a16="http://schemas.microsoft.com/office/drawing/2014/main" id="{A65ED33F-AE0F-4EA3-8F49-E1F6C563E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F5D7525D-3B55-40D2-A912-9FA4205812E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A1471CE1-D4FD-44DB-8AB9-F9245C73F062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5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9ADCA163-C675-481D-85F1-824EF02A87B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B023141C-DF36-4273-90D3-C6E01F50714D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13AADAB2-F4F5-44E3-83DB-558DE200CAA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2A18E98F-0D5E-4E2F-B106-EB2DBAB84FC3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A0B75D64-2E45-4382-98E9-43E937C114D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F7D6F7A3-8B2D-4424-9216-CA7D519CCDB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984C381C-AEF6-425D-B95B-643F53EE281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5" name="Picture 4" descr="Conception de logo gratuite">
              <a:hlinkClick r:id="rId25" action="ppaction://hlinksldjump"/>
              <a:extLst>
                <a:ext uri="{FF2B5EF4-FFF2-40B4-BE49-F238E27FC236}">
                  <a16:creationId xmlns:a16="http://schemas.microsoft.com/office/drawing/2014/main" id="{BC357967-2C10-4E73-BBDB-296C393B7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441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D140F3C-91F1-40B0-9EEC-9AC2D79AD18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850CB83E-0DD0-420D-BF2E-63CA925D1E6D}"/>
                </a:ext>
              </a:extLst>
            </p:cNvPr>
            <p:cNvSpPr txBox="1"/>
            <p:nvPr>
              <p:custDataLst>
                <p:custData r:id="rId1"/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2" action="ppaction://hlinksldjump"/>
              <a:extLst>
                <a:ext uri="{FF2B5EF4-FFF2-40B4-BE49-F238E27FC236}">
                  <a16:creationId xmlns:a16="http://schemas.microsoft.com/office/drawing/2014/main" id="{549C3ABD-9547-440F-946C-59582801A55D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56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2" descr="C:\Users\t-dantay\Documents\Placeholders\home.png">
              <a:hlinkClick r:id="rId23" action="ppaction://hlinksldjump"/>
              <a:extLst>
                <a:ext uri="{FF2B5EF4-FFF2-40B4-BE49-F238E27FC236}">
                  <a16:creationId xmlns:a16="http://schemas.microsoft.com/office/drawing/2014/main" id="{D9072642-2DAB-464A-B778-DDE817A1A7C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6BCAB84-C042-464E-A7E9-3F9EE9DF18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F751DF30-B03A-47A1-8B3D-52F066F211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9BC8A13A-AA34-49D0-80D3-DD634009BDAF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0" name="Picture 2" descr="C:\Users\t-dantay\Documents\Placeholders\search.png">
              <a:hlinkClick r:id="rId25" action="ppaction://hlinksldjump"/>
              <a:extLst>
                <a:ext uri="{FF2B5EF4-FFF2-40B4-BE49-F238E27FC236}">
                  <a16:creationId xmlns:a16="http://schemas.microsoft.com/office/drawing/2014/main" id="{F1F0EEFF-9CCB-49CC-AECB-FEE5EDD450A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23FEC99F-AD90-4183-BCC3-4AB8518A4FC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484481" y="1038781"/>
              <a:ext cx="3996607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générales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E5C4E114-A848-4DA3-A7A6-759A1DBD9DF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4" descr="Résultat de recherche d'images pour &quot;logo reseau social carré&quot;">
              <a:hlinkClick r:id="rId27"/>
              <a:extLst>
                <a:ext uri="{FF2B5EF4-FFF2-40B4-BE49-F238E27FC236}">
                  <a16:creationId xmlns:a16="http://schemas.microsoft.com/office/drawing/2014/main" id="{10C2D89F-EB08-4C26-AD76-F0C9CEFE6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Résultat de recherche d'images pour &quot;logo reseau social carré&quot;">
              <a:hlinkClick r:id="rId29"/>
              <a:extLst>
                <a:ext uri="{FF2B5EF4-FFF2-40B4-BE49-F238E27FC236}">
                  <a16:creationId xmlns:a16="http://schemas.microsoft.com/office/drawing/2014/main" id="{5F8BBA2C-4790-484A-BB21-34EA3F525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ontent">
              <a:extLst>
                <a:ext uri="{FF2B5EF4-FFF2-40B4-BE49-F238E27FC236}">
                  <a16:creationId xmlns:a16="http://schemas.microsoft.com/office/drawing/2014/main" id="{C0BE2F24-0C3D-4051-BFE3-63B2BD934242}"/>
                </a:ext>
              </a:extLst>
            </p:cNvPr>
            <p:cNvSpPr txBox="1"/>
            <p:nvPr>
              <p:custDataLst>
                <p:custData r:id="rId9"/>
                <p:custData r:id="rId10"/>
              </p:custDataLst>
            </p:nvPr>
          </p:nvSpPr>
          <p:spPr>
            <a:xfrm>
              <a:off x="690816" y="1559536"/>
              <a:ext cx="10810367" cy="483209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just"/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Lorem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adipiscing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commodo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enim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et.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commodo eu.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erat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sollicitudin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orci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pPr algn="just"/>
              <a:endParaRPr lang="fr-FR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pulvinar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fames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ipsum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primis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faucibus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bibendum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Nam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endParaRPr lang="fr-FR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arcu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ut, rhoncus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pretium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facilisis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vestibulum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Proin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venenatis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fermentum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efficitur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efficitur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mi.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rutrum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lobortis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imperdiet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nec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endParaRPr lang="fr-FR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vulputate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Sed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viverra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Maecenas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pharetra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sapien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libero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hendrerit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est. Suspendisse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Pellentesque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est,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Vivamus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pretium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elementum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interdum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purus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hendrerit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maximus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erat.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massa,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euismod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sem. In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tortor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scelerisque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ipsum.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Donec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urna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hac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habitasse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platea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dictumst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Etiam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ante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rutrum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Curabitur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ex,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et.</a:t>
              </a:r>
            </a:p>
            <a:p>
              <a:pPr algn="just"/>
              <a:endParaRPr lang="fr-FR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Phasellus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non mi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fermentum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scelerisque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cursus.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Vestibulum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dictum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Morbi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malesuada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consectetur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semper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Sed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pellentesque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vehicula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sapien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venenatis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gravida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eu est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porttitor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lobortis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placerat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Suspendisse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potenti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finibus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massa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non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vulputate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in. Nunc at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tristique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convallis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congue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sagittis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bibendum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sodales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ut,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consequat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Duis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tincidunt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facilisis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eros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est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posuere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blandit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id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aliquet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Mauris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auctor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porta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Cras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finibus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feugiat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Etiam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cursus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felis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nulla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egestas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lacinia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convallis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massa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dignissim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ex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risus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suscipit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neque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turpis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Fusce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molestie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amet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iaculis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 Ut in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nisi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eu nunc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dapibus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ornare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nec erat.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Curabitur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dui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dolor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luctus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ultricies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vitae mi.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Praesent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condimentum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tellus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sed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accumsan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laoreet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ligula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volutpat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lectus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tempus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velit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odio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quis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fr-FR" sz="11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quam</a:t>
              </a:r>
              <a:r>
                <a:rPr lang="fr-FR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pPr algn="just"/>
              <a:endParaRPr lang="fr-FR" sz="1100" dirty="0"/>
            </a:p>
            <a:p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4FEB02FD-A846-4D37-B210-B418D840C6A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8DFC1390-F6A1-4E09-8946-F3A6710B64E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3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32AD5426-DF9D-4B61-B585-30E54C95D0E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2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789F9B7A-9A34-4583-8C51-10372440BEC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hlinkClick r:id="rId34" action="ppaction://hlinksldjump"/>
              <a:extLst>
                <a:ext uri="{FF2B5EF4-FFF2-40B4-BE49-F238E27FC236}">
                  <a16:creationId xmlns:a16="http://schemas.microsoft.com/office/drawing/2014/main" id="{FA324FC5-0FA8-4450-9404-F92DE1FD1A1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06C47690-1D1A-4AA5-B084-891BDB5A74C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81FFEAA2-24BD-4B7F-8188-415EF21890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A5630BD9-613D-4898-90D9-174F8B28FC7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B5197C59-1BC9-4E10-B3D7-B820185AEAF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Picture 4" descr="Conception de logo gratuite">
              <a:hlinkClick r:id="rId23" action="ppaction://hlinksldjump"/>
              <a:extLst>
                <a:ext uri="{FF2B5EF4-FFF2-40B4-BE49-F238E27FC236}">
                  <a16:creationId xmlns:a16="http://schemas.microsoft.com/office/drawing/2014/main" id="{94C0D002-AC29-4218-902F-2622502AA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470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CDFBCD9-1749-4FCD-8CDE-60D7227B4BFB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FE38F568-67A8-47E8-A84D-FCABADA2C278}"/>
                </a:ext>
              </a:extLst>
            </p:cNvPr>
            <p:cNvSpPr txBox="1"/>
            <p:nvPr>
              <p:custDataLst>
                <p:custData r:id="rId1"/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C36DB45F-E181-4292-833B-33070A4BB8E6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56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2" descr="C:\Users\t-dantay\Documents\Placeholders\home.png">
              <a:hlinkClick r:id="rId22" action="ppaction://hlinksldjump"/>
              <a:extLst>
                <a:ext uri="{FF2B5EF4-FFF2-40B4-BE49-F238E27FC236}">
                  <a16:creationId xmlns:a16="http://schemas.microsoft.com/office/drawing/2014/main" id="{44B33ED7-0018-4FE3-A0AB-B7F015E0562F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111FEDB-BF5A-4272-9D5C-0867108C07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9BC6A421-313B-45D8-968E-8CDB759444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C9D734C3-18E5-4664-9DEA-FF26B0260FB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10" name="Picture 2" descr="C:\Users\t-dantay\Documents\Placeholders\search.png">
              <a:hlinkClick r:id="rId24" action="ppaction://hlinksldjump"/>
              <a:extLst>
                <a:ext uri="{FF2B5EF4-FFF2-40B4-BE49-F238E27FC236}">
                  <a16:creationId xmlns:a16="http://schemas.microsoft.com/office/drawing/2014/main" id="{48441936-3753-4355-AFD7-CECC26E83CB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3F316078-675C-48FE-A60D-4D9CA597516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484481" y="1038781"/>
              <a:ext cx="3509359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 de recherche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AE4A45F-685A-4706-B5A3-66306E7F60D3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" name="Picture 4" descr="Résultat de recherche d'images pour &quot;logo reseau social carré&quot;">
              <a:hlinkClick r:id="rId26"/>
              <a:extLst>
                <a:ext uri="{FF2B5EF4-FFF2-40B4-BE49-F238E27FC236}">
                  <a16:creationId xmlns:a16="http://schemas.microsoft.com/office/drawing/2014/main" id="{A7717C43-396C-48D0-8A4E-488474DA1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Résultat de recherche d'images pour &quot;logo reseau social carré&quot;">
              <a:hlinkClick r:id="rId28"/>
              <a:extLst>
                <a:ext uri="{FF2B5EF4-FFF2-40B4-BE49-F238E27FC236}">
                  <a16:creationId xmlns:a16="http://schemas.microsoft.com/office/drawing/2014/main" id="{CDCFDBC3-E40D-465A-B5AB-1A64F022A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ontent">
              <a:hlinkClick r:id="rId30" action="ppaction://hlinksldjump"/>
              <a:extLst>
                <a:ext uri="{FF2B5EF4-FFF2-40B4-BE49-F238E27FC236}">
                  <a16:creationId xmlns:a16="http://schemas.microsoft.com/office/drawing/2014/main" id="{0F8BC4A0-812D-4B4A-8AE2-369F8B9C5F82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FB724F3B-35AE-4E31-8453-3F2CF68E0E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903AFD41-5CFF-4B63-805C-5A27D8FBC39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1" action="ppaction://hlinksldjump"/>
                </a:rPr>
                <a:t>cookies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Content">
              <a:hlinkClick r:id="rId32" action="ppaction://hlinksldjump"/>
              <a:extLst>
                <a:ext uri="{FF2B5EF4-FFF2-40B4-BE49-F238E27FC236}">
                  <a16:creationId xmlns:a16="http://schemas.microsoft.com/office/drawing/2014/main" id="{E47E8707-4B3F-48CF-84BA-4B145D8E0116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6E91E289-9095-413A-AA93-CBC9A27B7BB8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79D01EFD-3450-4E3B-86C2-F51D32DE2016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B09A1FAC-EDDB-4102-AA6B-56C73EA5DFDF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938C79CE-2E9F-4FE7-9D0A-9A448B7A654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75BADF4F-7B5A-4693-9E76-E8B7864024F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271AA8F4-2373-4E15-AF1A-C601EBC3DA6D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5379790" y="2268248"/>
              <a:ext cx="171874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rgbClr val="57AAD5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Oups !!!</a:t>
              </a:r>
              <a:endParaRPr lang="en-US" sz="3200" dirty="0">
                <a:solidFill>
                  <a:srgbClr val="57AAD5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7" name="Picture 4" descr="Conception de logo gratuite">
              <a:hlinkClick r:id="rId22" action="ppaction://hlinksldjump"/>
              <a:extLst>
                <a:ext uri="{FF2B5EF4-FFF2-40B4-BE49-F238E27FC236}">
                  <a16:creationId xmlns:a16="http://schemas.microsoft.com/office/drawing/2014/main" id="{20B62549-7AF4-4728-991C-C7D193898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56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A9497EC-F22C-4431-B791-076593AC0F92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473BE180-ADC0-4B8C-A5C9-ABC64FA57274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4294485" y="754298"/>
              <a:ext cx="394794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Création de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C80D8501-D6F7-4C91-8878-956A1BAF31F0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9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FEAD6F35-DD8B-47B1-830D-C1F158BE93C5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0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4A026F78-CB58-46EC-A939-D20BFC0B4B57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8" name="Picture 2" descr="C:\Users\t-dantay\Documents\Placeholders\search.png">
              <a:hlinkClick r:id="rId31" action="ppaction://hlinksldjump"/>
              <a:extLst>
                <a:ext uri="{FF2B5EF4-FFF2-40B4-BE49-F238E27FC236}">
                  <a16:creationId xmlns:a16="http://schemas.microsoft.com/office/drawing/2014/main" id="{C8AF1155-13DE-4212-A2B8-D4BE13029F23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1104060E-AD19-4309-B85F-DDD7E557690A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002829" y="1613059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Titre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122D05D6-761F-4C37-A2C8-5429EEEB866F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3002827" y="2067403"/>
              <a:ext cx="6531257" cy="817715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Description du </a:t>
              </a:r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ED750FB4-35B6-4E40-88C2-DD8DBBAD2819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015524" y="3073716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1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080D85B2-4571-4F1B-9F44-5AC32F5ECBBB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015523" y="3488711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2 </a:t>
              </a:r>
              <a:r>
                <a:rPr lang="en-US" sz="1200" dirty="0">
                  <a:solidFill>
                    <a:srgbClr val="FF0000"/>
                  </a:solidFill>
                  <a:latin typeface="Segoe UI" pitchFamily="34" charset="0"/>
                  <a:cs typeface="Segoe UI" pitchFamily="34" charset="0"/>
                </a:rPr>
                <a:t>*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806DBBC1-332C-44B2-9A45-69BD708BD925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015522" y="3906845"/>
              <a:ext cx="6531257" cy="22860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latin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cs typeface="Segoe UI" pitchFamily="34" charset="0"/>
                </a:rPr>
                <a:t> 3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A74D4883-3F65-432B-9063-38DD237BC4B6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002827" y="4360622"/>
              <a:ext cx="281541" cy="366029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+</a:t>
              </a:r>
            </a:p>
          </p:txBody>
        </p: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29CA78A0-B2BB-4EBA-8F3C-06F841114D9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324962" y="4412831"/>
              <a:ext cx="242624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Ajouter une autre réponse</a:t>
              </a:r>
              <a:endParaRPr lang="en-US" sz="140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ontent">
              <a:hlinkClick r:id="rId33" action="ppaction://hlinksldjump"/>
              <a:extLst>
                <a:ext uri="{FF2B5EF4-FFF2-40B4-BE49-F238E27FC236}">
                  <a16:creationId xmlns:a16="http://schemas.microsoft.com/office/drawing/2014/main" id="{A1382A7D-D50C-413E-8907-DAB4A68D7964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6268455" y="5301443"/>
              <a:ext cx="3265627" cy="5166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Publier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8" name="Picture 2" descr="C:\Users\t-dantay\Documents\Placeholders\home.png">
              <a:hlinkClick r:id="rId34" action="ppaction://hlinksldjump"/>
              <a:extLst>
                <a:ext uri="{FF2B5EF4-FFF2-40B4-BE49-F238E27FC236}">
                  <a16:creationId xmlns:a16="http://schemas.microsoft.com/office/drawing/2014/main" id="{A4559E73-4ED1-4A4D-AFBB-41CE436C66F5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3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RadioButtonSelected">
              <a:extLst>
                <a:ext uri="{FF2B5EF4-FFF2-40B4-BE49-F238E27FC236}">
                  <a16:creationId xmlns:a16="http://schemas.microsoft.com/office/drawing/2014/main" id="{BE657FF8-7515-401B-AB16-2436C8059EB2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3055293" y="4829993"/>
              <a:ext cx="1350498" cy="261610"/>
              <a:chOff x="4356895" y="3319262"/>
              <a:chExt cx="1350498" cy="261610"/>
            </a:xfrm>
          </p:grpSpPr>
          <p:sp>
            <p:nvSpPr>
              <p:cNvPr id="20" name="Content">
                <a:extLst>
                  <a:ext uri="{FF2B5EF4-FFF2-40B4-BE49-F238E27FC236}">
                    <a16:creationId xmlns:a16="http://schemas.microsoft.com/office/drawing/2014/main" id="{657A7B17-4F3B-4AE5-83FC-8A70DDE19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350498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multiple</a:t>
                </a:r>
              </a:p>
            </p:txBody>
          </p:sp>
          <p:grpSp>
            <p:nvGrpSpPr>
              <p:cNvPr id="21" name="Group 3">
                <a:extLst>
                  <a:ext uri="{FF2B5EF4-FFF2-40B4-BE49-F238E27FC236}">
                    <a16:creationId xmlns:a16="http://schemas.microsoft.com/office/drawing/2014/main" id="{AED45CC4-AAF7-4689-B957-BBE1A41FD663}"/>
                  </a:ext>
                </a:extLst>
              </p:cNvPr>
              <p:cNvGrpSpPr/>
              <p:nvPr/>
            </p:nvGrpSpPr>
            <p:grpSpPr>
              <a:xfrm>
                <a:off x="4356895" y="3390106"/>
                <a:ext cx="119960" cy="119922"/>
                <a:chOff x="4356895" y="3390106"/>
                <a:chExt cx="119960" cy="119922"/>
              </a:xfrm>
            </p:grpSpPr>
            <p:sp>
              <p:nvSpPr>
                <p:cNvPr id="22" name="Circle">
                  <a:extLst>
                    <a:ext uri="{FF2B5EF4-FFF2-40B4-BE49-F238E27FC236}">
                      <a16:creationId xmlns:a16="http://schemas.microsoft.com/office/drawing/2014/main" id="{CA508053-A712-4C1E-AAC7-2CE82101595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56895" y="3390106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InnerCircle">
                  <a:extLst>
                    <a:ext uri="{FF2B5EF4-FFF2-40B4-BE49-F238E27FC236}">
                      <a16:creationId xmlns:a16="http://schemas.microsoft.com/office/drawing/2014/main" id="{29EEB07D-9845-41C1-84B7-37312ED9DF1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90432" y="3420972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4" name="RadioButtonUnselected">
              <a:extLst>
                <a:ext uri="{FF2B5EF4-FFF2-40B4-BE49-F238E27FC236}">
                  <a16:creationId xmlns:a16="http://schemas.microsoft.com/office/drawing/2014/main" id="{F28E71A4-01E3-4F48-817F-54BD26CF8849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055293" y="5129484"/>
              <a:ext cx="1251112" cy="261610"/>
              <a:chOff x="4356895" y="3319262"/>
              <a:chExt cx="1251112" cy="261610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1720A187-4C7C-44C4-B9F7-CC90E6F5CE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251112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 unique</a:t>
                </a:r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EEE0C934-6C51-454F-A25F-A62555D550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D23CAD10-C3C0-4706-B0B6-2B560D437A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5429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4D41D47D-4F70-4DB8-B8A6-877DEF8839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0330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9D573129-8D4F-4B92-AB0A-F365629D102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8825962" y="6425449"/>
              <a:ext cx="29415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1" name="Picture 4" descr="Résultat de recherche d'images pour &quot;logo reseau social carré&quot;">
              <a:hlinkClick r:id="rId36"/>
              <a:extLst>
                <a:ext uri="{FF2B5EF4-FFF2-40B4-BE49-F238E27FC236}">
                  <a16:creationId xmlns:a16="http://schemas.microsoft.com/office/drawing/2014/main" id="{F42A526E-F833-4847-905D-4CAFC643F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Résultat de recherche d'images pour &quot;logo reseau social carré&quot;">
              <a:hlinkClick r:id="rId38"/>
              <a:extLst>
                <a:ext uri="{FF2B5EF4-FFF2-40B4-BE49-F238E27FC236}">
                  <a16:creationId xmlns:a16="http://schemas.microsoft.com/office/drawing/2014/main" id="{ABBCA8E1-5343-4640-AA39-72FC0E23F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C2AF0104-1CD5-42A4-A585-2E7B3B9A4C0D}"/>
                </a:ext>
              </a:extLst>
            </p:cNvPr>
            <p:cNvSpPr txBox="1"/>
            <p:nvPr>
              <p:custDataLst>
                <p:custData r:id="rId17"/>
                <p:custData r:id="rId18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F07123DA-78E3-4485-9421-03AB2B842FAC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6D1EECFC-E5DC-49EA-ACAA-40B87D2D17A7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1" action="ppaction://hlinksldjump"/>
                </a:rPr>
                <a:t>et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cookies</a:t>
              </a:r>
            </a:p>
          </p:txBody>
        </p:sp>
        <p:sp>
          <p:nvSpPr>
            <p:cNvPr id="36" name="Content">
              <a:hlinkClick r:id="rId42" action="ppaction://hlinksldjump"/>
              <a:extLst>
                <a:ext uri="{FF2B5EF4-FFF2-40B4-BE49-F238E27FC236}">
                  <a16:creationId xmlns:a16="http://schemas.microsoft.com/office/drawing/2014/main" id="{FD12576E-6D3A-42A9-B39A-71616E80ED3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2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Content">
              <a:hlinkClick r:id="rId43" action="ppaction://hlinksldjump"/>
              <a:extLst>
                <a:ext uri="{FF2B5EF4-FFF2-40B4-BE49-F238E27FC236}">
                  <a16:creationId xmlns:a16="http://schemas.microsoft.com/office/drawing/2014/main" id="{6C808BE5-4746-485F-BEFF-DFC390F309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149127AC-85F7-4BCB-AE47-DC66F129DD22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ADF8EB96-C49F-4580-9352-5EDE8F58D79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33EA45D9-6B75-49B7-A32A-EE43C1D7CEA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9716AC9D-D202-4F3D-B8C9-40918B9A9276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" descr="Conception de logo gratuite">
              <a:hlinkClick r:id="rId34" action="ppaction://hlinksldjump"/>
              <a:extLst>
                <a:ext uri="{FF2B5EF4-FFF2-40B4-BE49-F238E27FC236}">
                  <a16:creationId xmlns:a16="http://schemas.microsoft.com/office/drawing/2014/main" id="{55927F2F-2849-40DC-B83B-9A56BEC51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62E6E278-A4AC-431E-97D9-409C17E889E4}"/>
                </a:ext>
              </a:extLst>
            </p:cNvPr>
            <p:cNvSpPr/>
            <p:nvPr>
              <p:custDataLst>
                <p:custData r:id="rId27"/>
              </p:custDataLst>
            </p:nvPr>
          </p:nvSpPr>
          <p:spPr>
            <a:xfrm>
              <a:off x="3028459" y="5559780"/>
              <a:ext cx="2722745" cy="26161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Mot de </a:t>
              </a:r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passe</a:t>
              </a:r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6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68037EC-F366-4FED-9415-887CF94351BC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D6AA126-4CED-44B0-A70B-09E2F9FEF3CD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2231171" y="291688"/>
              <a:ext cx="9459496" cy="5197396"/>
              <a:chOff x="2221478" y="309805"/>
              <a:chExt cx="9459496" cy="51973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D26E6D57-F7F2-42B3-ACD8-397E9B16456A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2221478" y="1375957"/>
                <a:ext cx="6976590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Votre sondage est désormais en ligne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extLst>
                  <a:ext uri="{FF2B5EF4-FFF2-40B4-BE49-F238E27FC236}">
                    <a16:creationId xmlns:a16="http://schemas.microsoft.com/office/drawing/2014/main" id="{6BD3258A-3E5A-47A5-AD0D-25413A80DDE8}"/>
                  </a:ext>
                </a:extLst>
              </p:cNvPr>
              <p:cNvSpPr txBox="1"/>
              <p:nvPr>
                <p:custDataLst>
                  <p:custData r:id="rId29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4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id="{00612300-A457-412A-8527-CDE15BFB5E74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5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Content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1D82B0E8-D487-4506-BC0B-C1B5782EAB00}"/>
                  </a:ext>
                </a:extLst>
              </p:cNvPr>
              <p:cNvSpPr/>
              <p:nvPr>
                <p:custDataLst>
                  <p:custData r:id="rId31"/>
                </p:custDataLst>
              </p:nvPr>
            </p:nvSpPr>
            <p:spPr>
              <a:xfrm>
                <a:off x="3794734" y="4970727"/>
                <a:ext cx="3830077" cy="5364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Consulter 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" name="Content">
                <a:extLst>
                  <a:ext uri="{FF2B5EF4-FFF2-40B4-BE49-F238E27FC236}">
                    <a16:creationId xmlns:a16="http://schemas.microsoft.com/office/drawing/2014/main" id="{95224093-8022-4D9A-8AB1-B9504E7AF598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4087245" y="3618032"/>
                <a:ext cx="3563155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 suppression du sondage est définitive</a:t>
                </a:r>
                <a:endParaRPr lang="en-US" sz="1400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6" name="Picture 2" descr="C:\Users\t-dantay\Documents\Placeholders\home.png">
              <a:hlinkClick r:id="rId37" action="ppaction://hlinksldjump"/>
              <a:extLst>
                <a:ext uri="{FF2B5EF4-FFF2-40B4-BE49-F238E27FC236}">
                  <a16:creationId xmlns:a16="http://schemas.microsoft.com/office/drawing/2014/main" id="{37B6D022-477A-4E16-8A99-47EE6808334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BB6F9497-C0DA-44AC-ACBB-39845D32BC98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7484180" y="2265151"/>
              <a:ext cx="1142059" cy="28383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21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B0DE678F-26C1-416C-8697-F6FF804C54A2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7484179" y="2805910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D0D11E8D-8922-476B-BA4C-A1526C7D25D0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504889" y="2825090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http://lien_dacces_aux_resultats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8D4CBF81-F6E0-4608-A08E-6E63125AF0C4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504889" y="2288119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http://lien_dacces_a_la_page_de_vote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52F2059F-BC59-4D16-9548-7A0271BB3879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7484178" y="4151947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8FD25E03-B780-4FE7-8A6D-6B1BE746844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504887" y="4156836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http://lien_de_suppression_sondage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82B4B300-201C-4B55-8C52-CB9F3862EA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A26DB7A-4E97-4390-8F68-8FA8DDD0C5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C597B79D-204F-4FD7-BB40-F286C2A84352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9" name="Picture 2" descr="C:\Users\t-dantay\Documents\Placeholders\search.png">
              <a:hlinkClick r:id="rId42" action="ppaction://hlinksldjump"/>
              <a:extLst>
                <a:ext uri="{FF2B5EF4-FFF2-40B4-BE49-F238E27FC236}">
                  <a16:creationId xmlns:a16="http://schemas.microsoft.com/office/drawing/2014/main" id="{9898D1CC-D6E9-414A-A1AC-B1A006908FA5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C7FDF07A-30F3-4B94-BDD2-F9EDF029DB5B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Picture 4" descr="Résultat de recherche d'images pour &quot;logo reseau social carré&quot;">
              <a:hlinkClick r:id="rId44"/>
              <a:extLst>
                <a:ext uri="{FF2B5EF4-FFF2-40B4-BE49-F238E27FC236}">
                  <a16:creationId xmlns:a16="http://schemas.microsoft.com/office/drawing/2014/main" id="{6D124C90-A95C-4960-B5F6-F944FB067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Résultat de recherche d'images pour &quot;logo reseau social carré&quot;">
              <a:hlinkClick r:id="rId46"/>
              <a:extLst>
                <a:ext uri="{FF2B5EF4-FFF2-40B4-BE49-F238E27FC236}">
                  <a16:creationId xmlns:a16="http://schemas.microsoft.com/office/drawing/2014/main" id="{37DD4594-2A29-493B-A50F-00D613E31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ontent">
              <a:hlinkClick r:id="rId48" action="ppaction://hlinksldjump"/>
              <a:extLst>
                <a:ext uri="{FF2B5EF4-FFF2-40B4-BE49-F238E27FC236}">
                  <a16:creationId xmlns:a16="http://schemas.microsoft.com/office/drawing/2014/main" id="{A1F01FCC-CB82-47C4-B38B-4F73D08A344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4BA3B2E6-EF33-4772-A0EA-3430FFE9B229}"/>
                </a:ext>
              </a:extLst>
            </p:cNvPr>
            <p:cNvSpPr txBox="1"/>
            <p:nvPr>
              <p:custDataLst>
                <p:custData r:id="rId12"/>
                <p:custData r:id="rId13"/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hlinkClick r:id="rId49" action="ppaction://hlinksldjump"/>
              <a:extLst>
                <a:ext uri="{FF2B5EF4-FFF2-40B4-BE49-F238E27FC236}">
                  <a16:creationId xmlns:a16="http://schemas.microsoft.com/office/drawing/2014/main" id="{AD1A33D0-DF7E-4C2B-8318-270B836F7DF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9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72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id="{7D40267A-41D8-4100-8B16-EDE967B58451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hlinkClick r:id="rId51" action="ppaction://hlinksldjump"/>
              <a:extLst>
                <a:ext uri="{FF2B5EF4-FFF2-40B4-BE49-F238E27FC236}">
                  <a16:creationId xmlns:a16="http://schemas.microsoft.com/office/drawing/2014/main" id="{46DC7AB5-C498-45E6-BA5A-994844C43D59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60978F1C-B5A5-41D1-BCCA-C28B344786C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F86E8A39-214A-4905-8695-9F698F4BD663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1196DB11-B175-4D46-A0E9-0D5348C73A3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F8654B49-A6D7-4832-9871-C7E3D5DDB93B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128973D1-2272-421C-A1BC-AA334D30981A}"/>
                </a:ext>
              </a:extLst>
            </p:cNvPr>
            <p:cNvSpPr txBox="1"/>
            <p:nvPr>
              <p:custDataLst>
                <p:custData r:id="rId22"/>
                <p:custData r:id="rId23"/>
              </p:custDataLst>
            </p:nvPr>
          </p:nvSpPr>
          <p:spPr>
            <a:xfrm>
              <a:off x="3365904" y="2276263"/>
              <a:ext cx="901209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195A5250-ECC8-47E6-B992-D1867911911D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3365904" y="2825090"/>
              <a:ext cx="94814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A8171FE8-CC75-41A1-8470-A1C690C91EA8}"/>
                </a:ext>
              </a:extLst>
            </p:cNvPr>
            <p:cNvSpPr txBox="1"/>
            <p:nvPr>
              <p:custDataLst>
                <p:custData r:id="rId26"/>
                <p:custData r:id="rId27"/>
              </p:custDataLst>
            </p:nvPr>
          </p:nvSpPr>
          <p:spPr>
            <a:xfrm>
              <a:off x="3365902" y="4157087"/>
              <a:ext cx="1058495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4" descr="Conception de logo gratuite">
              <a:hlinkClick r:id="rId37" action="ppaction://hlinksldjump"/>
              <a:extLst>
                <a:ext uri="{FF2B5EF4-FFF2-40B4-BE49-F238E27FC236}">
                  <a16:creationId xmlns:a16="http://schemas.microsoft.com/office/drawing/2014/main" id="{55293141-D6C2-44CA-8581-EA19C1433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448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A7E7CC0-DC6C-48C5-A63F-F1504218BC6F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EAD7504-819C-4F78-8AD5-7B26CA4B336C}"/>
                </a:ext>
              </a:extLst>
            </p:cNvPr>
            <p:cNvGrpSpPr/>
            <p:nvPr>
              <p:custDataLst>
                <p:custData r:id="rId1"/>
                <p:custData r:id="rId2"/>
                <p:custData r:id="rId3"/>
              </p:custDataLst>
            </p:nvPr>
          </p:nvGrpSpPr>
          <p:grpSpPr>
            <a:xfrm>
              <a:off x="2231171" y="291688"/>
              <a:ext cx="9459496" cy="5197396"/>
              <a:chOff x="2221478" y="309805"/>
              <a:chExt cx="9459496" cy="5197396"/>
            </a:xfrm>
          </p:grpSpPr>
          <p:sp>
            <p:nvSpPr>
              <p:cNvPr id="69" name="Content">
                <a:extLst>
                  <a:ext uri="{FF2B5EF4-FFF2-40B4-BE49-F238E27FC236}">
                    <a16:creationId xmlns:a16="http://schemas.microsoft.com/office/drawing/2014/main" id="{27758C9C-EC19-493C-A908-09DAD18462A9}"/>
                  </a:ext>
                </a:extLst>
              </p:cNvPr>
              <p:cNvSpPr txBox="1"/>
              <p:nvPr>
                <p:custDataLst>
                  <p:custData r:id="rId45"/>
                  <p:custData r:id="rId46"/>
                </p:custDataLst>
              </p:nvPr>
            </p:nvSpPr>
            <p:spPr>
              <a:xfrm>
                <a:off x="2221478" y="1375957"/>
                <a:ext cx="6976590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Votre sondage est désormais en ligne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" name="Content">
                <a:extLst>
                  <a:ext uri="{FF2B5EF4-FFF2-40B4-BE49-F238E27FC236}">
                    <a16:creationId xmlns:a16="http://schemas.microsoft.com/office/drawing/2014/main" id="{EC1D0E89-10A5-4432-BC19-FECB8A80D889}"/>
                  </a:ext>
                </a:extLst>
              </p:cNvPr>
              <p:cNvSpPr txBox="1"/>
              <p:nvPr>
                <p:custDataLst>
                  <p:custData r:id="rId47"/>
                  <p:custData r:id="rId48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55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Content">
                <a:hlinkClick r:id="rId56" action="ppaction://hlinksldjump"/>
                <a:extLst>
                  <a:ext uri="{FF2B5EF4-FFF2-40B4-BE49-F238E27FC236}">
                    <a16:creationId xmlns:a16="http://schemas.microsoft.com/office/drawing/2014/main" id="{D2CF58B9-B6B1-4056-8E07-BF03B0DA0F1D}"/>
                  </a:ext>
                </a:extLst>
              </p:cNvPr>
              <p:cNvSpPr txBox="1"/>
              <p:nvPr>
                <p:custDataLst>
                  <p:custData r:id="rId49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56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" name="Content">
                <a:hlinkClick r:id="rId57" action="ppaction://hlinksldjump"/>
                <a:extLst>
                  <a:ext uri="{FF2B5EF4-FFF2-40B4-BE49-F238E27FC236}">
                    <a16:creationId xmlns:a16="http://schemas.microsoft.com/office/drawing/2014/main" id="{AA315A84-66D0-4649-9E4D-38F2C6003763}"/>
                  </a:ext>
                </a:extLst>
              </p:cNvPr>
              <p:cNvSpPr/>
              <p:nvPr>
                <p:custDataLst>
                  <p:custData r:id="rId50"/>
                </p:custDataLst>
              </p:nvPr>
            </p:nvSpPr>
            <p:spPr>
              <a:xfrm>
                <a:off x="3794734" y="4970727"/>
                <a:ext cx="3830077" cy="5364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Consulter 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3" name="Content">
                <a:extLst>
                  <a:ext uri="{FF2B5EF4-FFF2-40B4-BE49-F238E27FC236}">
                    <a16:creationId xmlns:a16="http://schemas.microsoft.com/office/drawing/2014/main" id="{60BB99B4-F4CE-46DB-A29B-A0D6AD953E78}"/>
                  </a:ext>
                </a:extLst>
              </p:cNvPr>
              <p:cNvSpPr txBox="1"/>
              <p:nvPr>
                <p:custDataLst>
                  <p:custData r:id="rId51"/>
                  <p:custData r:id="rId52"/>
                  <p:custData r:id="rId53"/>
                </p:custDataLst>
              </p:nvPr>
            </p:nvSpPr>
            <p:spPr>
              <a:xfrm>
                <a:off x="4087245" y="3618032"/>
                <a:ext cx="3563155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 suppression du sondage est définitive</a:t>
                </a:r>
                <a:endParaRPr lang="en-US" sz="1400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74" name="Picture 2" descr="C:\Users\t-dantay\Documents\Placeholders\home.png">
              <a:hlinkClick r:id="rId58" action="ppaction://hlinksldjump"/>
              <a:extLst>
                <a:ext uri="{FF2B5EF4-FFF2-40B4-BE49-F238E27FC236}">
                  <a16:creationId xmlns:a16="http://schemas.microsoft.com/office/drawing/2014/main" id="{03EF77F0-AC7A-49A1-81E4-9386F3883EE6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  <p:custData r:id="rId5"/>
                <p:custData r:id="rId6"/>
              </p:custDataLst>
            </p:nvPr>
          </p:nvPicPr>
          <p:blipFill>
            <a:blip r:embed="rId5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Content">
              <a:hlinkClick r:id="rId60" action="ppaction://hlinksldjump"/>
              <a:extLst>
                <a:ext uri="{FF2B5EF4-FFF2-40B4-BE49-F238E27FC236}">
                  <a16:creationId xmlns:a16="http://schemas.microsoft.com/office/drawing/2014/main" id="{93BDC1B6-FD28-4466-8712-6A1DBFDC0C02}"/>
                </a:ext>
              </a:extLst>
            </p:cNvPr>
            <p:cNvSpPr/>
            <p:nvPr>
              <p:custDataLst>
                <p:custData r:id="rId7"/>
                <p:custData r:id="rId8"/>
              </p:custDataLst>
            </p:nvPr>
          </p:nvSpPr>
          <p:spPr>
            <a:xfrm>
              <a:off x="7484180" y="2265151"/>
              <a:ext cx="1142059" cy="28383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76" name="Content">
              <a:hlinkClick r:id="rId61" action="ppaction://hlinksldjump"/>
              <a:extLst>
                <a:ext uri="{FF2B5EF4-FFF2-40B4-BE49-F238E27FC236}">
                  <a16:creationId xmlns:a16="http://schemas.microsoft.com/office/drawing/2014/main" id="{43F58172-2D0E-4037-B59D-C034D6458081}"/>
                </a:ext>
              </a:extLst>
            </p:cNvPr>
            <p:cNvSpPr/>
            <p:nvPr>
              <p:custDataLst>
                <p:custData r:id="rId9"/>
                <p:custData r:id="rId10"/>
                <p:custData r:id="rId11"/>
                <p:custData r:id="rId12"/>
              </p:custDataLst>
            </p:nvPr>
          </p:nvSpPr>
          <p:spPr>
            <a:xfrm>
              <a:off x="7484179" y="2805910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CBA59CAA-10A3-485C-9CF9-0A1AC79CBE9C}"/>
                </a:ext>
              </a:extLst>
            </p:cNvPr>
            <p:cNvSpPr/>
            <p:nvPr>
              <p:custDataLst>
                <p:custData r:id="rId13"/>
                <p:custData r:id="rId14"/>
                <p:custData r:id="rId15"/>
              </p:custDataLst>
            </p:nvPr>
          </p:nvSpPr>
          <p:spPr>
            <a:xfrm>
              <a:off x="4504889" y="2825090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http://lien_dacces_aux_resultats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4763C8C2-489B-4541-BADD-C5A4B434173A}"/>
                </a:ext>
              </a:extLst>
            </p:cNvPr>
            <p:cNvSpPr/>
            <p:nvPr>
              <p:custDataLst>
                <p:custData r:id="rId16"/>
                <p:custData r:id="rId17"/>
              </p:custDataLst>
            </p:nvPr>
          </p:nvSpPr>
          <p:spPr>
            <a:xfrm>
              <a:off x="4504889" y="2288119"/>
              <a:ext cx="2747255" cy="249299"/>
            </a:xfrm>
            <a:prstGeom prst="rect">
              <a:avLst/>
            </a:prstGeom>
            <a:solidFill>
              <a:schemeClr val="bg2">
                <a:lumMod val="75000"/>
                <a:alpha val="46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http://lien_dacces_a_la_page_de_vote</a:t>
              </a:r>
            </a:p>
          </p:txBody>
        </p:sp>
        <p:sp>
          <p:nvSpPr>
            <p:cNvPr id="79" name="Content">
              <a:hlinkClick r:id="rId62" action="ppaction://hlinksldjump"/>
              <a:extLst>
                <a:ext uri="{FF2B5EF4-FFF2-40B4-BE49-F238E27FC236}">
                  <a16:creationId xmlns:a16="http://schemas.microsoft.com/office/drawing/2014/main" id="{07125A86-E88A-4188-9914-8391021F1049}"/>
                </a:ext>
              </a:extLst>
            </p:cNvPr>
            <p:cNvSpPr/>
            <p:nvPr>
              <p:custDataLst>
                <p:custData r:id="rId18"/>
                <p:custData r:id="rId19"/>
                <p:custData r:id="rId20"/>
                <p:custData r:id="rId21"/>
              </p:custDataLst>
            </p:nvPr>
          </p:nvSpPr>
          <p:spPr>
            <a:xfrm>
              <a:off x="7484178" y="4151947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A381670D-4CD7-401C-983C-26061C305BC1}"/>
                </a:ext>
              </a:extLst>
            </p:cNvPr>
            <p:cNvSpPr/>
            <p:nvPr>
              <p:custDataLst>
                <p:custData r:id="rId22"/>
                <p:custData r:id="rId23"/>
                <p:custData r:id="rId24"/>
                <p:custData r:id="rId25"/>
              </p:custDataLst>
            </p:nvPr>
          </p:nvSpPr>
          <p:spPr>
            <a:xfrm>
              <a:off x="4504887" y="4156836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http://lien_de_suppression_sondage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C838EC4-97FC-47E5-9A04-1A13D43547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724F16AB-A757-4F0D-95F6-6DD9A5E2FCB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B55FB1F9-FF47-4175-8ED2-A2AC7C2AE2CE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84" name="Picture 2" descr="C:\Users\t-dantay\Documents\Placeholders\search.png">
              <a:hlinkClick r:id="rId63" action="ppaction://hlinksldjump"/>
              <a:extLst>
                <a:ext uri="{FF2B5EF4-FFF2-40B4-BE49-F238E27FC236}">
                  <a16:creationId xmlns:a16="http://schemas.microsoft.com/office/drawing/2014/main" id="{FAAAB9DF-9397-49F3-8927-ECC1D071FB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6"/>
              </p:custDataLst>
            </p:nvPr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3542CEF3-E50C-491F-B1DD-80D298BD1681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825962" y="6425449"/>
              <a:ext cx="294157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Picture 4" descr="Résultat de recherche d'images pour &quot;logo reseau social carré&quot;">
              <a:hlinkClick r:id="rId65"/>
              <a:extLst>
                <a:ext uri="{FF2B5EF4-FFF2-40B4-BE49-F238E27FC236}">
                  <a16:creationId xmlns:a16="http://schemas.microsoft.com/office/drawing/2014/main" id="{BEBCC608-9773-4294-B06F-E922DE4DC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 descr="Résultat de recherche d'images pour &quot;logo reseau social carré&quot;">
              <a:hlinkClick r:id="rId67"/>
              <a:extLst>
                <a:ext uri="{FF2B5EF4-FFF2-40B4-BE49-F238E27FC236}">
                  <a16:creationId xmlns:a16="http://schemas.microsoft.com/office/drawing/2014/main" id="{BFA34FCC-A583-4A95-BBF9-44FBF932C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Content">
              <a:hlinkClick r:id="rId69" action="ppaction://hlinksldjump"/>
              <a:extLst>
                <a:ext uri="{FF2B5EF4-FFF2-40B4-BE49-F238E27FC236}">
                  <a16:creationId xmlns:a16="http://schemas.microsoft.com/office/drawing/2014/main" id="{5C245E09-5AF4-4B1C-A208-506BFFAF26F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7391255F-D391-446A-893F-0285174253F7}"/>
                </a:ext>
              </a:extLst>
            </p:cNvPr>
            <p:cNvSpPr txBox="1"/>
            <p:nvPr>
              <p:custDataLst>
                <p:custData r:id="rId29"/>
                <p:custData r:id="rId30"/>
                <p:custData r:id="rId31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58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02E59E1A-D530-445F-AD2E-5E658DD130C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70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92" name="Content">
              <a:hlinkClick r:id="rId71" action="ppaction://hlinksldjump"/>
              <a:extLst>
                <a:ext uri="{FF2B5EF4-FFF2-40B4-BE49-F238E27FC236}">
                  <a16:creationId xmlns:a16="http://schemas.microsoft.com/office/drawing/2014/main" id="{275C8983-368F-4B98-8861-B8D7B45FB583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ontent">
              <a:hlinkClick r:id="rId72" action="ppaction://hlinksldjump"/>
              <a:extLst>
                <a:ext uri="{FF2B5EF4-FFF2-40B4-BE49-F238E27FC236}">
                  <a16:creationId xmlns:a16="http://schemas.microsoft.com/office/drawing/2014/main" id="{17DA4987-81D2-417C-B815-89083AF1A63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2BE0B4C2-B72F-4D51-96FF-43B404201557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Content">
              <a:extLst>
                <a:ext uri="{FF2B5EF4-FFF2-40B4-BE49-F238E27FC236}">
                  <a16:creationId xmlns:a16="http://schemas.microsoft.com/office/drawing/2014/main" id="{7666BC29-6461-4CE8-9FF5-0ED62BBBC117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493EA6DB-0557-4323-97D2-05337737643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89B1076D-A999-4484-915D-3A8ABC0C4EF4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5562A0A9-E74B-47EF-B366-262C0FAFA4B6}"/>
                </a:ext>
              </a:extLst>
            </p:cNvPr>
            <p:cNvSpPr txBox="1"/>
            <p:nvPr>
              <p:custDataLst>
                <p:custData r:id="rId39"/>
                <p:custData r:id="rId40"/>
              </p:custDataLst>
            </p:nvPr>
          </p:nvSpPr>
          <p:spPr>
            <a:xfrm>
              <a:off x="3365904" y="2276263"/>
              <a:ext cx="901209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ECAADD69-74DD-45AF-9C5E-50F34DEA5022}"/>
                </a:ext>
              </a:extLst>
            </p:cNvPr>
            <p:cNvSpPr txBox="1"/>
            <p:nvPr>
              <p:custDataLst>
                <p:custData r:id="rId41"/>
                <p:custData r:id="rId42"/>
              </p:custDataLst>
            </p:nvPr>
          </p:nvSpPr>
          <p:spPr>
            <a:xfrm>
              <a:off x="3365904" y="2825090"/>
              <a:ext cx="94814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7025ED8-635C-473B-9D41-CD9CDF3648A7}"/>
                </a:ext>
              </a:extLst>
            </p:cNvPr>
            <p:cNvSpPr txBox="1"/>
            <p:nvPr>
              <p:custDataLst>
                <p:custData r:id="rId43"/>
                <p:custData r:id="rId44"/>
              </p:custDataLst>
            </p:nvPr>
          </p:nvSpPr>
          <p:spPr>
            <a:xfrm>
              <a:off x="3365902" y="4157087"/>
              <a:ext cx="1058495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5" name="Picture 4" descr="Conception de logo gratuite">
              <a:hlinkClick r:id="rId58" action="ppaction://hlinksldjump"/>
              <a:extLst>
                <a:ext uri="{FF2B5EF4-FFF2-40B4-BE49-F238E27FC236}">
                  <a16:creationId xmlns:a16="http://schemas.microsoft.com/office/drawing/2014/main" id="{4ADF2933-6810-41FB-B178-B716E9D6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A33B54D-8BC6-41D5-BA23-0D0C2852BD5F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F3AA4016-F739-49AF-A279-933260FF984A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2231171" y="291688"/>
              <a:ext cx="9459496" cy="5197396"/>
              <a:chOff x="2221478" y="309805"/>
              <a:chExt cx="9459496" cy="51973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BEFB0311-05DB-4444-9017-D08E0DD32946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2221478" y="1375957"/>
                <a:ext cx="6976590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Votre sondage est désormais en ligne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Content">
                <a:extLst>
                  <a:ext uri="{FF2B5EF4-FFF2-40B4-BE49-F238E27FC236}">
                    <a16:creationId xmlns:a16="http://schemas.microsoft.com/office/drawing/2014/main" id="{F0BE0B52-A66D-45C3-B1A6-4D1D3EBA95C6}"/>
                  </a:ext>
                </a:extLst>
              </p:cNvPr>
              <p:cNvSpPr txBox="1"/>
              <p:nvPr>
                <p:custDataLst>
                  <p:custData r:id="rId29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4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Content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id="{2ADD2A22-9ABA-4B79-8878-81B2AFDF3497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5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E60A1CC9-79F7-4158-A77F-20D31A2D021C}"/>
                  </a:ext>
                </a:extLst>
              </p:cNvPr>
              <p:cNvSpPr/>
              <p:nvPr>
                <p:custDataLst>
                  <p:custData r:id="rId31"/>
                </p:custDataLst>
              </p:nvPr>
            </p:nvSpPr>
            <p:spPr>
              <a:xfrm>
                <a:off x="3794734" y="4970727"/>
                <a:ext cx="3830077" cy="5364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Consulter 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B49CF22F-7704-4BEB-8DA3-D5560A294418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4087245" y="3618032"/>
                <a:ext cx="3563155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 suppression du sondage est définitive</a:t>
                </a:r>
                <a:endParaRPr lang="en-US" sz="1400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0" name="Picture 2" descr="C:\Users\t-dantay\Documents\Placeholders\home.png">
              <a:hlinkClick r:id="rId37" action="ppaction://hlinksldjump"/>
              <a:extLst>
                <a:ext uri="{FF2B5EF4-FFF2-40B4-BE49-F238E27FC236}">
                  <a16:creationId xmlns:a16="http://schemas.microsoft.com/office/drawing/2014/main" id="{BF4807DF-C739-46DA-B998-550387F41BDA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2283ED72-DAB4-4D61-890A-F32947A24470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7484180" y="2265151"/>
              <a:ext cx="1142059" cy="28383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2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1397B151-9E68-4192-8704-87E53D3E3E60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7484179" y="2805910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25908972-135F-4858-B11A-89AF1DFCA275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504889" y="2825090"/>
              <a:ext cx="2747255" cy="249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http://lien_dacces_aux_resultats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49BE1025-22B3-48B0-A36C-C78724EA62FF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504889" y="2288119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http://lien_dacces_a_la_page_de_vote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A5420465-174C-4295-ADCB-44C460152C0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7484178" y="4151947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7F11C576-25CB-4CD0-973F-898EA3FB8F71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504887" y="4156836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http://lien_de_suppression_sondage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1EC39D8-A1CF-4747-89F4-B619DF567EE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ECB4A2E3-7B95-4395-B56D-B6707AF116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38055FFB-1A73-4183-8F3E-42B40C848B52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0" name="Picture 2" descr="C:\Users\t-dantay\Documents\Placeholders\search.png">
              <a:hlinkClick r:id="rId42" action="ppaction://hlinksldjump"/>
              <a:extLst>
                <a:ext uri="{FF2B5EF4-FFF2-40B4-BE49-F238E27FC236}">
                  <a16:creationId xmlns:a16="http://schemas.microsoft.com/office/drawing/2014/main" id="{CFFF7A90-132E-448F-9CFC-6862AAB332D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CBFF415B-7265-414B-A192-8C8DC55E439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" name="Picture 4" descr="Résultat de recherche d'images pour &quot;logo reseau social carré&quot;">
              <a:hlinkClick r:id="rId44"/>
              <a:extLst>
                <a:ext uri="{FF2B5EF4-FFF2-40B4-BE49-F238E27FC236}">
                  <a16:creationId xmlns:a16="http://schemas.microsoft.com/office/drawing/2014/main" id="{CAE88005-B5B0-42D4-9228-64EE21C51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Résultat de recherche d'images pour &quot;logo reseau social carré&quot;">
              <a:hlinkClick r:id="rId46"/>
              <a:extLst>
                <a:ext uri="{FF2B5EF4-FFF2-40B4-BE49-F238E27FC236}">
                  <a16:creationId xmlns:a16="http://schemas.microsoft.com/office/drawing/2014/main" id="{78FD5154-BB51-4741-B4B8-298806FCD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ontent">
              <a:hlinkClick r:id="rId48" action="ppaction://hlinksldjump"/>
              <a:extLst>
                <a:ext uri="{FF2B5EF4-FFF2-40B4-BE49-F238E27FC236}">
                  <a16:creationId xmlns:a16="http://schemas.microsoft.com/office/drawing/2014/main" id="{2248FD61-A091-45DA-A790-545DAD164070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75563F4D-C138-49E1-B682-A54F6FAEB72D}"/>
                </a:ext>
              </a:extLst>
            </p:cNvPr>
            <p:cNvSpPr txBox="1"/>
            <p:nvPr>
              <p:custDataLst>
                <p:custData r:id="rId12"/>
                <p:custData r:id="rId13"/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hlinkClick r:id="rId49" action="ppaction://hlinksldjump"/>
              <a:extLst>
                <a:ext uri="{FF2B5EF4-FFF2-40B4-BE49-F238E27FC236}">
                  <a16:creationId xmlns:a16="http://schemas.microsoft.com/office/drawing/2014/main" id="{C5D1C4ED-F8D8-424D-87B0-BFFF91A48BDE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9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8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id="{E97CF2B7-554D-4365-890C-51C0D9416073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hlinkClick r:id="rId51" action="ppaction://hlinksldjump"/>
              <a:extLst>
                <a:ext uri="{FF2B5EF4-FFF2-40B4-BE49-F238E27FC236}">
                  <a16:creationId xmlns:a16="http://schemas.microsoft.com/office/drawing/2014/main" id="{032186C5-F330-4189-B21C-1E5BCF2D6843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3DCB7B42-1927-41BA-B473-035CD08EFCE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663D3EDE-9E9D-4550-94D8-077CF0CBB9EA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147130F4-EABA-408A-9DA5-06EA5419507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651D0AD3-04D0-4204-879F-D8C03778C9A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CE37B765-830A-4177-A931-5F91AFA4997E}"/>
                </a:ext>
              </a:extLst>
            </p:cNvPr>
            <p:cNvSpPr txBox="1"/>
            <p:nvPr>
              <p:custDataLst>
                <p:custData r:id="rId22"/>
                <p:custData r:id="rId23"/>
              </p:custDataLst>
            </p:nvPr>
          </p:nvSpPr>
          <p:spPr>
            <a:xfrm>
              <a:off x="3365904" y="2276263"/>
              <a:ext cx="901209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75902ABD-4C47-4AAD-BACF-ADA5AF7A8871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3365904" y="2825090"/>
              <a:ext cx="94814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23DCF310-D288-4698-9745-FA5F0A40457E}"/>
                </a:ext>
              </a:extLst>
            </p:cNvPr>
            <p:cNvSpPr txBox="1"/>
            <p:nvPr>
              <p:custDataLst>
                <p:custData r:id="rId26"/>
                <p:custData r:id="rId27"/>
              </p:custDataLst>
            </p:nvPr>
          </p:nvSpPr>
          <p:spPr>
            <a:xfrm>
              <a:off x="3365902" y="4157087"/>
              <a:ext cx="1058495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Picture 4" descr="Conception de logo gratuite">
              <a:hlinkClick r:id="rId37" action="ppaction://hlinksldjump"/>
              <a:extLst>
                <a:ext uri="{FF2B5EF4-FFF2-40B4-BE49-F238E27FC236}">
                  <a16:creationId xmlns:a16="http://schemas.microsoft.com/office/drawing/2014/main" id="{FF4FDC4F-E5A8-48FB-99B7-4846A5360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110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41C877C-6264-4836-A4F2-97EAE6F36751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FCBAF639-77DB-4583-948E-A50E3410A820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2231171" y="291688"/>
              <a:ext cx="9459496" cy="5197396"/>
              <a:chOff x="2221478" y="309805"/>
              <a:chExt cx="9459496" cy="5197396"/>
            </a:xfrm>
          </p:grpSpPr>
          <p:sp>
            <p:nvSpPr>
              <p:cNvPr id="5" name="Content">
                <a:extLst>
                  <a:ext uri="{FF2B5EF4-FFF2-40B4-BE49-F238E27FC236}">
                    <a16:creationId xmlns:a16="http://schemas.microsoft.com/office/drawing/2014/main" id="{3AEFE0DC-0621-4293-8BB2-4B131085B9C3}"/>
                  </a:ext>
                </a:extLst>
              </p:cNvPr>
              <p:cNvSpPr txBox="1"/>
              <p:nvPr>
                <p:custDataLst>
                  <p:custData r:id="rId28"/>
                </p:custDataLst>
              </p:nvPr>
            </p:nvSpPr>
            <p:spPr>
              <a:xfrm>
                <a:off x="2221478" y="1375957"/>
                <a:ext cx="6976590" cy="538609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3200" dirty="0">
                    <a:solidFill>
                      <a:schemeClr val="accent3">
                        <a:lumMod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Votre sondage est désormais en ligne</a:t>
                </a:r>
                <a:endParaRPr lang="en-US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" name="Content">
                <a:extLst>
                  <a:ext uri="{FF2B5EF4-FFF2-40B4-BE49-F238E27FC236}">
                    <a16:creationId xmlns:a16="http://schemas.microsoft.com/office/drawing/2014/main" id="{BE7FD5F2-545B-4A1F-9C51-C75A8378F280}"/>
                  </a:ext>
                </a:extLst>
              </p:cNvPr>
              <p:cNvSpPr txBox="1"/>
              <p:nvPr>
                <p:custDataLst>
                  <p:custData r:id="rId29"/>
                </p:custDataLst>
              </p:nvPr>
            </p:nvSpPr>
            <p:spPr>
              <a:xfrm>
                <a:off x="9746405" y="309805"/>
                <a:ext cx="1030154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4" action="ppaction://hlinksldjump"/>
                  </a:rPr>
                  <a:t>S'enregistrer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" name="Content">
                <a:hlinkClick r:id="rId35" action="ppaction://hlinksldjump"/>
                <a:extLst>
                  <a:ext uri="{FF2B5EF4-FFF2-40B4-BE49-F238E27FC236}">
                    <a16:creationId xmlns:a16="http://schemas.microsoft.com/office/drawing/2014/main" id="{F6078491-0E29-4E5F-B70E-502AA58142E4}"/>
                  </a:ext>
                </a:extLst>
              </p:cNvPr>
              <p:cNvSpPr txBox="1"/>
              <p:nvPr>
                <p:custDataLst>
                  <p:custData r:id="rId30"/>
                </p:custDataLst>
              </p:nvPr>
            </p:nvSpPr>
            <p:spPr>
              <a:xfrm>
                <a:off x="10776559" y="317135"/>
                <a:ext cx="904415" cy="249299"/>
              </a:xfrm>
              <a:prstGeom prst="rect">
                <a:avLst/>
              </a:prstGeom>
              <a:noFill/>
            </p:spPr>
            <p:txBody>
              <a:bodyPr wrap="none" lIns="91440" tIns="18288" rIns="91440" bIns="45720" rtlCol="0" anchor="ctr" anchorCtr="0">
                <a:spAutoFit/>
              </a:bodyPr>
              <a:lstStyle/>
              <a:p>
                <a:r>
                  <a:rPr lang="en-US" sz="1200" u="sng" dirty="0" err="1">
                    <a:solidFill>
                      <a:srgbClr val="0070C0"/>
                    </a:solidFill>
                    <a:uFill>
                      <a:solidFill>
                        <a:srgbClr val="0070C0"/>
                      </a:solidFill>
                    </a:uFill>
                    <a:latin typeface="Segoe UI" pitchFamily="34" charset="0"/>
                    <a:ea typeface="Segoe UI" pitchFamily="34" charset="0"/>
                    <a:cs typeface="Segoe UI" pitchFamily="34" charset="0"/>
                    <a:hlinkClick r:id="rId35" action="ppaction://hlinksldjump"/>
                  </a:rPr>
                  <a:t>S'identifier</a:t>
                </a:r>
                <a:endPara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Content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EFADB4D8-9741-453D-AA01-A1C9038FFB08}"/>
                  </a:ext>
                </a:extLst>
              </p:cNvPr>
              <p:cNvSpPr/>
              <p:nvPr>
                <p:custDataLst>
                  <p:custData r:id="rId31"/>
                </p:custDataLst>
              </p:nvPr>
            </p:nvSpPr>
            <p:spPr>
              <a:xfrm>
                <a:off x="3794734" y="4970727"/>
                <a:ext cx="3830077" cy="536474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lIns="91440" tIns="0" rIns="91440" bIns="9144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Consulter le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Segoe UI" pitchFamily="34" charset="0"/>
                    <a:cs typeface="Segoe UI" pitchFamily="34" charset="0"/>
                  </a:rPr>
                  <a:t>sondage</a:t>
                </a:r>
                <a:endPara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829356EC-B4E1-4AAD-8294-7C66E5145D33}"/>
                  </a:ext>
                </a:extLst>
              </p:cNvPr>
              <p:cNvSpPr txBox="1"/>
              <p:nvPr>
                <p:custDataLst>
                  <p:custData r:id="rId32"/>
                </p:custDataLst>
              </p:nvPr>
            </p:nvSpPr>
            <p:spPr>
              <a:xfrm>
                <a:off x="4087245" y="3618032"/>
                <a:ext cx="3563155" cy="261610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fr-FR" sz="1400" b="1" i="1" dirty="0">
                    <a:solidFill>
                      <a:srgbClr val="FF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La suppression du sondage est définitive</a:t>
                </a:r>
                <a:endParaRPr lang="en-US" sz="1400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0" name="Picture 2" descr="C:\Users\t-dantay\Documents\Placeholders\home.png">
              <a:hlinkClick r:id="rId37" action="ppaction://hlinksldjump"/>
              <a:extLst>
                <a:ext uri="{FF2B5EF4-FFF2-40B4-BE49-F238E27FC236}">
                  <a16:creationId xmlns:a16="http://schemas.microsoft.com/office/drawing/2014/main" id="{A4572CE6-3E32-4A9B-8C19-5E739E5F4AC1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82481988-5B1E-49C4-8508-E966FD96B6FA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7484180" y="2265151"/>
              <a:ext cx="1142059" cy="28383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2" name="Content">
              <a:hlinkClick r:id="rId40" action="ppaction://hlinksldjump"/>
              <a:extLst>
                <a:ext uri="{FF2B5EF4-FFF2-40B4-BE49-F238E27FC236}">
                  <a16:creationId xmlns:a16="http://schemas.microsoft.com/office/drawing/2014/main" id="{CF4950EA-EA39-4BC5-A1C5-DD4A98DE273E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7484179" y="2805910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765E8A8F-6D6E-4B5B-AD6C-3E690A58BE3A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4504889" y="2825090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http://lien_dacces_aux_resultats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589DBB69-E6ED-43DB-904B-F6BC7D0B170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4504889" y="2288119"/>
              <a:ext cx="2747255" cy="249299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http://lien_dacces_a_la_page_de_vote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0639D381-09CA-4EF5-B729-3DE64CCCECE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7484178" y="4151947"/>
              <a:ext cx="1142059" cy="287500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Copier</a:t>
              </a:r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3F5FFDF9-8FB7-4A2A-A075-57BA2D499689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4504887" y="4156836"/>
              <a:ext cx="2747255" cy="2492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http://lien_de_suppression_sondage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99A6C0B-215C-4B71-80AE-01F3FEE919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A32072B-AB3E-4C49-9D1C-AD29B99C23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2490FC82-9462-49BF-BA13-711B28B928FD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0" name="Picture 2" descr="C:\Users\t-dantay\Documents\Placeholders\search.png">
              <a:hlinkClick r:id="rId41" action="ppaction://hlinksldjump"/>
              <a:extLst>
                <a:ext uri="{FF2B5EF4-FFF2-40B4-BE49-F238E27FC236}">
                  <a16:creationId xmlns:a16="http://schemas.microsoft.com/office/drawing/2014/main" id="{57346D8E-EC11-4A6B-9541-A2E40473E29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9"/>
              </p:custDataLst>
            </p:nvPr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5062C372-8766-4E2B-9F48-9746E1DAB0E0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3" name="Picture 4" descr="Résultat de recherche d'images pour &quot;logo reseau social carré&quot;">
              <a:hlinkClick r:id="rId43"/>
              <a:extLst>
                <a:ext uri="{FF2B5EF4-FFF2-40B4-BE49-F238E27FC236}">
                  <a16:creationId xmlns:a16="http://schemas.microsoft.com/office/drawing/2014/main" id="{BBC78A04-234B-4B82-A969-AA7B7A2A1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Résultat de recherche d'images pour &quot;logo reseau social carré&quot;">
              <a:hlinkClick r:id="rId45"/>
              <a:extLst>
                <a:ext uri="{FF2B5EF4-FFF2-40B4-BE49-F238E27FC236}">
                  <a16:creationId xmlns:a16="http://schemas.microsoft.com/office/drawing/2014/main" id="{69B8F2BE-6A78-4780-AD8F-A58A30573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ontent">
              <a:hlinkClick r:id="rId47" action="ppaction://hlinksldjump"/>
              <a:extLst>
                <a:ext uri="{FF2B5EF4-FFF2-40B4-BE49-F238E27FC236}">
                  <a16:creationId xmlns:a16="http://schemas.microsoft.com/office/drawing/2014/main" id="{7B2266B9-E66D-4988-9D4D-1A7F3A15B1B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9353BE78-7245-4326-8C68-6C5E97F6B81B}"/>
                </a:ext>
              </a:extLst>
            </p:cNvPr>
            <p:cNvSpPr txBox="1"/>
            <p:nvPr>
              <p:custDataLst>
                <p:custData r:id="rId12"/>
                <p:custData r:id="rId13"/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Content">
              <a:hlinkClick r:id="rId48" action="ppaction://hlinksldjump"/>
              <a:extLst>
                <a:ext uri="{FF2B5EF4-FFF2-40B4-BE49-F238E27FC236}">
                  <a16:creationId xmlns:a16="http://schemas.microsoft.com/office/drawing/2014/main" id="{D23567E4-DAFE-41BB-A331-C8E83956BECE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48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28" name="Content">
              <a:hlinkClick r:id="rId49" action="ppaction://hlinksldjump"/>
              <a:extLst>
                <a:ext uri="{FF2B5EF4-FFF2-40B4-BE49-F238E27FC236}">
                  <a16:creationId xmlns:a16="http://schemas.microsoft.com/office/drawing/2014/main" id="{64EE834F-260D-482D-A255-6B25E305214E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Content">
              <a:hlinkClick r:id="rId50" action="ppaction://hlinksldjump"/>
              <a:extLst>
                <a:ext uri="{FF2B5EF4-FFF2-40B4-BE49-F238E27FC236}">
                  <a16:creationId xmlns:a16="http://schemas.microsoft.com/office/drawing/2014/main" id="{8AFEB341-FF6E-45D6-8482-8753E5A5FBC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F600000A-A1CD-4D25-B947-F8FB566D9BE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9D3EC9AD-C852-4F48-9D22-941796FA19B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Content">
              <a:extLst>
                <a:ext uri="{FF2B5EF4-FFF2-40B4-BE49-F238E27FC236}">
                  <a16:creationId xmlns:a16="http://schemas.microsoft.com/office/drawing/2014/main" id="{EE919751-3968-496B-9122-44633AC1C9B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70A4777C-0034-44E3-89C2-41290C1970F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38A40C2A-096A-4499-8C07-D6D22ECCB283}"/>
                </a:ext>
              </a:extLst>
            </p:cNvPr>
            <p:cNvSpPr txBox="1"/>
            <p:nvPr>
              <p:custDataLst>
                <p:custData r:id="rId22"/>
                <p:custData r:id="rId23"/>
              </p:custDataLst>
            </p:nvPr>
          </p:nvSpPr>
          <p:spPr>
            <a:xfrm>
              <a:off x="3365904" y="2276263"/>
              <a:ext cx="901209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227B0272-2A3B-45D1-97CC-F9DE6D678296}"/>
                </a:ext>
              </a:extLst>
            </p:cNvPr>
            <p:cNvSpPr txBox="1"/>
            <p:nvPr>
              <p:custDataLst>
                <p:custData r:id="rId24"/>
                <p:custData r:id="rId25"/>
              </p:custDataLst>
            </p:nvPr>
          </p:nvSpPr>
          <p:spPr>
            <a:xfrm>
              <a:off x="3365904" y="2825090"/>
              <a:ext cx="94814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Résultats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607147DE-5E15-4A40-AB90-A23420A5C01C}"/>
                </a:ext>
              </a:extLst>
            </p:cNvPr>
            <p:cNvSpPr txBox="1"/>
            <p:nvPr>
              <p:custDataLst>
                <p:custData r:id="rId26"/>
                <p:custData r:id="rId27"/>
              </p:custDataLst>
            </p:nvPr>
          </p:nvSpPr>
          <p:spPr>
            <a:xfrm>
              <a:off x="3365902" y="4157087"/>
              <a:ext cx="1058495" cy="261610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bg2">
                      <a:lumMod val="1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Supprimer</a:t>
              </a:r>
              <a:endPara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" name="Picture 4" descr="Conception de logo gratuite">
              <a:hlinkClick r:id="rId37" action="ppaction://hlinksldjump"/>
              <a:extLst>
                <a:ext uri="{FF2B5EF4-FFF2-40B4-BE49-F238E27FC236}">
                  <a16:creationId xmlns:a16="http://schemas.microsoft.com/office/drawing/2014/main" id="{020DC139-E0DC-4BA2-A582-5C8E069B6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90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2A686BF-F1A0-47C7-B769-77871EEABEE6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8DE5F2C9-0D34-41EB-8F93-F62476D7E745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3903343" y="1074831"/>
              <a:ext cx="4385303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Bienvenue sur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4AA12A14-32F0-4CCE-AB50-57B93C602BF7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D80EE18F-B021-4CCC-91DC-AF2DA410A1F3}"/>
                </a:ext>
              </a:extLst>
            </p:cNvPr>
            <p:cNvSpPr txBox="1"/>
            <p:nvPr>
              <p:custDataLst>
                <p:custData r:id="rId3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6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Content">
              <a:hlinkClick r:id="rId27" action="ppaction://hlinksldjump"/>
              <a:extLst>
                <a:ext uri="{FF2B5EF4-FFF2-40B4-BE49-F238E27FC236}">
                  <a16:creationId xmlns:a16="http://schemas.microsoft.com/office/drawing/2014/main" id="{D4648117-2F70-4EF2-B9BF-A78E81BA2F32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4180961" y="5147610"/>
              <a:ext cx="3830077" cy="64466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Valider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le vote</a:t>
              </a:r>
            </a:p>
          </p:txBody>
        </p:sp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7F152C45-61B0-4C54-B0AD-89EFB77A27F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5289883" y="1777753"/>
              <a:ext cx="161223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Content">
              <a:extLst>
                <a:ext uri="{FF2B5EF4-FFF2-40B4-BE49-F238E27FC236}">
                  <a16:creationId xmlns:a16="http://schemas.microsoft.com/office/drawing/2014/main" id="{12822430-C2F6-4F3E-A60E-64D6339D87F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794424" y="2199440"/>
              <a:ext cx="6603154" cy="90794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dirty="0"/>
                <a:t>Sed </a:t>
              </a:r>
              <a:r>
                <a:rPr lang="fr-FR" sz="1400" dirty="0" err="1"/>
                <a:t>laeditur</a:t>
              </a:r>
              <a:r>
                <a:rPr lang="fr-FR" sz="1400" dirty="0"/>
                <a:t> hic </a:t>
              </a:r>
              <a:r>
                <a:rPr lang="fr-FR" sz="1400" dirty="0" err="1"/>
                <a:t>coetuum</a:t>
              </a:r>
              <a:r>
                <a:rPr lang="fr-FR" sz="1400" dirty="0"/>
                <a:t> </a:t>
              </a:r>
              <a:r>
                <a:rPr lang="fr-FR" sz="1400" dirty="0" err="1"/>
                <a:t>magnificus</a:t>
              </a:r>
              <a:r>
                <a:rPr lang="fr-FR" sz="1400" dirty="0"/>
                <a:t> </a:t>
              </a:r>
              <a:r>
                <a:rPr lang="fr-FR" sz="1400" dirty="0" err="1"/>
                <a:t>splendor</a:t>
              </a:r>
              <a:r>
                <a:rPr lang="fr-FR" sz="1400" dirty="0"/>
                <a:t> </a:t>
              </a:r>
              <a:r>
                <a:rPr lang="fr-FR" sz="1400" dirty="0" err="1"/>
                <a:t>levitate</a:t>
              </a:r>
              <a:r>
                <a:rPr lang="fr-FR" sz="1400" dirty="0"/>
                <a:t> </a:t>
              </a:r>
              <a:r>
                <a:rPr lang="fr-FR" sz="1400" dirty="0" err="1"/>
                <a:t>paucorum</a:t>
              </a:r>
              <a:r>
                <a:rPr lang="fr-FR" sz="1400" dirty="0"/>
                <a:t> </a:t>
              </a:r>
              <a:r>
                <a:rPr lang="fr-FR" sz="1400" dirty="0" err="1"/>
                <a:t>incondita</a:t>
              </a:r>
              <a:r>
                <a:rPr lang="fr-FR" sz="1400" dirty="0"/>
                <a:t>, </a:t>
              </a:r>
              <a:r>
                <a:rPr lang="fr-FR" sz="1400" dirty="0" err="1"/>
                <a:t>ubi</a:t>
              </a:r>
              <a:r>
                <a:rPr lang="fr-FR" sz="1400" dirty="0"/>
                <a:t> </a:t>
              </a:r>
              <a:r>
                <a:rPr lang="fr-FR" sz="1400" dirty="0" err="1"/>
                <a:t>nati</a:t>
              </a:r>
              <a:r>
                <a:rPr lang="fr-FR" sz="1400" dirty="0"/>
                <a:t> </a:t>
              </a:r>
              <a:r>
                <a:rPr lang="fr-FR" sz="1400" dirty="0" err="1"/>
                <a:t>sunt</a:t>
              </a:r>
              <a:endParaRPr lang="fr-FR" sz="1400" dirty="0"/>
            </a:p>
            <a:p>
              <a:r>
                <a:rPr lang="fr-FR" sz="1400" dirty="0"/>
                <a:t> non </a:t>
              </a:r>
              <a:r>
                <a:rPr lang="fr-FR" sz="1400" dirty="0" err="1"/>
                <a:t>reputantium</a:t>
              </a:r>
              <a:r>
                <a:rPr lang="fr-FR" sz="1400" dirty="0"/>
                <a:t>, </a:t>
              </a:r>
              <a:r>
                <a:rPr lang="fr-FR" sz="1400" dirty="0" err="1"/>
                <a:t>sed</a:t>
              </a:r>
              <a:r>
                <a:rPr lang="fr-FR" sz="1400" dirty="0"/>
                <a:t> </a:t>
              </a:r>
              <a:r>
                <a:rPr lang="fr-FR" sz="1400" dirty="0" err="1"/>
                <a:t>tamquam</a:t>
              </a:r>
              <a:r>
                <a:rPr lang="fr-FR" sz="1400" dirty="0"/>
                <a:t> </a:t>
              </a:r>
              <a:r>
                <a:rPr lang="fr-FR" sz="1400" dirty="0" err="1"/>
                <a:t>indulta</a:t>
              </a:r>
              <a:r>
                <a:rPr lang="fr-FR" sz="1400" dirty="0"/>
                <a:t> </a:t>
              </a:r>
              <a:r>
                <a:rPr lang="fr-FR" sz="1400" dirty="0" err="1"/>
                <a:t>licentia</a:t>
              </a:r>
              <a:r>
                <a:rPr lang="fr-FR" sz="1400" dirty="0"/>
                <a:t> </a:t>
              </a:r>
              <a:r>
                <a:rPr lang="fr-FR" sz="1400" dirty="0" err="1"/>
                <a:t>vitiis</a:t>
              </a:r>
              <a:r>
                <a:rPr lang="fr-FR" sz="1400" dirty="0"/>
                <a:t> ad </a:t>
              </a:r>
              <a:r>
                <a:rPr lang="fr-FR" sz="1400" dirty="0" err="1"/>
                <a:t>errores</a:t>
              </a:r>
              <a:r>
                <a:rPr lang="fr-FR" sz="1400" dirty="0"/>
                <a:t> </a:t>
              </a:r>
              <a:r>
                <a:rPr lang="fr-FR" sz="1400" dirty="0" err="1"/>
                <a:t>lapsorum</a:t>
              </a:r>
              <a:r>
                <a:rPr lang="fr-FR" sz="1400" dirty="0"/>
                <a:t> </a:t>
              </a:r>
              <a:r>
                <a:rPr lang="fr-FR" sz="1400" dirty="0" err="1"/>
                <a:t>ac</a:t>
              </a:r>
              <a:r>
                <a:rPr lang="fr-FR" sz="1400" dirty="0"/>
                <a:t> </a:t>
              </a:r>
              <a:r>
                <a:rPr lang="fr-FR" sz="1400" dirty="0" err="1"/>
                <a:t>lasciviam</a:t>
              </a:r>
              <a:r>
                <a:rPr lang="fr-FR" sz="1400" dirty="0"/>
                <a:t>. </a:t>
              </a:r>
            </a:p>
            <a:p>
              <a:r>
                <a:rPr lang="fr-FR" sz="1400" dirty="0"/>
                <a:t>ut </a:t>
              </a:r>
              <a:r>
                <a:rPr lang="fr-FR" sz="1400" dirty="0" err="1"/>
                <a:t>enim</a:t>
              </a:r>
              <a:r>
                <a:rPr lang="fr-FR" sz="1400" dirty="0"/>
                <a:t> </a:t>
              </a:r>
              <a:r>
                <a:rPr lang="fr-FR" sz="1400" dirty="0" err="1"/>
                <a:t>Simonides</a:t>
              </a:r>
              <a:r>
                <a:rPr lang="fr-FR" sz="1400" dirty="0"/>
                <a:t> </a:t>
              </a:r>
              <a:r>
                <a:rPr lang="fr-FR" sz="1400" dirty="0" err="1"/>
                <a:t>lyricus</a:t>
              </a:r>
              <a:r>
                <a:rPr lang="fr-FR" sz="1400" dirty="0"/>
                <a:t> </a:t>
              </a:r>
              <a:r>
                <a:rPr lang="fr-FR" sz="1400" dirty="0" err="1"/>
                <a:t>docet</a:t>
              </a:r>
              <a:r>
                <a:rPr lang="fr-FR" sz="1400" dirty="0"/>
                <a:t>, </a:t>
              </a:r>
              <a:r>
                <a:rPr lang="fr-FR" sz="1400" dirty="0" err="1"/>
                <a:t>beate</a:t>
              </a:r>
              <a:r>
                <a:rPr lang="fr-FR" sz="1400" dirty="0"/>
                <a:t> </a:t>
              </a:r>
              <a:r>
                <a:rPr lang="fr-FR" sz="1400" dirty="0" err="1"/>
                <a:t>perfecta</a:t>
              </a:r>
              <a:r>
                <a:rPr lang="fr-FR" sz="1400" dirty="0"/>
                <a:t> </a:t>
              </a:r>
              <a:r>
                <a:rPr lang="fr-FR" sz="1400" dirty="0" err="1"/>
                <a:t>ratione</a:t>
              </a:r>
              <a:r>
                <a:rPr lang="fr-FR" sz="1400" dirty="0"/>
                <a:t> </a:t>
              </a:r>
              <a:r>
                <a:rPr lang="fr-FR" sz="1400" dirty="0" err="1"/>
                <a:t>vieturo</a:t>
              </a:r>
              <a:r>
                <a:rPr lang="fr-FR" sz="1400" dirty="0"/>
                <a:t> ante alia </a:t>
              </a:r>
              <a:r>
                <a:rPr lang="fr-FR" sz="1400" dirty="0" err="1"/>
                <a:t>patriam</a:t>
              </a:r>
              <a:r>
                <a:rPr lang="fr-FR" sz="1400" dirty="0"/>
                <a:t> esse </a:t>
              </a:r>
            </a:p>
            <a:p>
              <a:r>
                <a:rPr lang="fr-FR" sz="1400" dirty="0" err="1"/>
                <a:t>convenit</a:t>
              </a:r>
              <a:r>
                <a:rPr lang="fr-FR" sz="1400" dirty="0"/>
                <a:t> </a:t>
              </a:r>
              <a:r>
                <a:rPr lang="fr-FR" sz="1400" dirty="0" err="1"/>
                <a:t>gloriosam</a:t>
              </a:r>
              <a:r>
                <a:rPr lang="fr-FR" sz="1400" dirty="0"/>
                <a:t>.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0" name="CheckBoxUnchecked">
              <a:extLst>
                <a:ext uri="{FF2B5EF4-FFF2-40B4-BE49-F238E27FC236}">
                  <a16:creationId xmlns:a16="http://schemas.microsoft.com/office/drawing/2014/main" id="{DC7CAFE6-184A-4A6D-9951-374B023694B3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2830375" y="3413686"/>
              <a:ext cx="1038559" cy="261610"/>
              <a:chOff x="5179843" y="2073022"/>
              <a:chExt cx="973340" cy="245257"/>
            </a:xfrm>
          </p:grpSpPr>
          <p:sp>
            <p:nvSpPr>
              <p:cNvPr id="41" name="Content">
                <a:extLst>
                  <a:ext uri="{FF2B5EF4-FFF2-40B4-BE49-F238E27FC236}">
                    <a16:creationId xmlns:a16="http://schemas.microsoft.com/office/drawing/2014/main" id="{51E0DED7-2E6C-4F92-B0BE-08D4C6B0C6F0}"/>
                  </a:ext>
                </a:extLst>
              </p:cNvPr>
              <p:cNvSpPr txBox="1"/>
              <p:nvPr/>
            </p:nvSpPr>
            <p:spPr>
              <a:xfrm>
                <a:off x="5179848" y="2073022"/>
                <a:ext cx="973335" cy="245257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42" name="CheckBox">
                <a:extLst>
                  <a:ext uri="{FF2B5EF4-FFF2-40B4-BE49-F238E27FC236}">
                    <a16:creationId xmlns:a16="http://schemas.microsoft.com/office/drawing/2014/main" id="{EE9A5C27-2F7B-493B-923A-13EA0951C2BA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CheckBoxUnchecked">
              <a:extLst>
                <a:ext uri="{FF2B5EF4-FFF2-40B4-BE49-F238E27FC236}">
                  <a16:creationId xmlns:a16="http://schemas.microsoft.com/office/drawing/2014/main" id="{55C2DA14-D8B8-428A-BDE7-345D6724AFC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2830375" y="3823191"/>
              <a:ext cx="1038559" cy="261610"/>
              <a:chOff x="5179843" y="2073022"/>
              <a:chExt cx="973340" cy="245257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6C9A2B71-6118-450E-BE8B-8D081917668F}"/>
                  </a:ext>
                </a:extLst>
              </p:cNvPr>
              <p:cNvSpPr txBox="1"/>
              <p:nvPr/>
            </p:nvSpPr>
            <p:spPr>
              <a:xfrm>
                <a:off x="5179848" y="2073022"/>
                <a:ext cx="973335" cy="245257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48" name="CheckBox">
                <a:extLst>
                  <a:ext uri="{FF2B5EF4-FFF2-40B4-BE49-F238E27FC236}">
                    <a16:creationId xmlns:a16="http://schemas.microsoft.com/office/drawing/2014/main" id="{0B5179D5-0E6B-482A-AF1B-04F796244CD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CheckBoxUnchecked">
              <a:extLst>
                <a:ext uri="{FF2B5EF4-FFF2-40B4-BE49-F238E27FC236}">
                  <a16:creationId xmlns:a16="http://schemas.microsoft.com/office/drawing/2014/main" id="{06818B7A-3DC2-4D1C-A942-B0070C82565C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2844939" y="4232696"/>
              <a:ext cx="1038559" cy="261610"/>
              <a:chOff x="5179843" y="2073022"/>
              <a:chExt cx="973340" cy="245257"/>
            </a:xfrm>
          </p:grpSpPr>
          <p:sp>
            <p:nvSpPr>
              <p:cNvPr id="50" name="Content">
                <a:extLst>
                  <a:ext uri="{FF2B5EF4-FFF2-40B4-BE49-F238E27FC236}">
                    <a16:creationId xmlns:a16="http://schemas.microsoft.com/office/drawing/2014/main" id="{FD36EE47-6E17-427A-81F7-5DAB23F4166B}"/>
                  </a:ext>
                </a:extLst>
              </p:cNvPr>
              <p:cNvSpPr txBox="1"/>
              <p:nvPr/>
            </p:nvSpPr>
            <p:spPr>
              <a:xfrm>
                <a:off x="5179848" y="2073022"/>
                <a:ext cx="973335" cy="245257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4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51" name="CheckBox">
                <a:extLst>
                  <a:ext uri="{FF2B5EF4-FFF2-40B4-BE49-F238E27FC236}">
                    <a16:creationId xmlns:a16="http://schemas.microsoft.com/office/drawing/2014/main" id="{CA43AA83-75E2-4727-92B0-6FB77A05895C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3" name="Picture 2" descr="C:\Users\t-dantay\Documents\Placeholders\home.png">
              <a:hlinkClick r:id="rId28" action="ppaction://hlinksldjump"/>
              <a:extLst>
                <a:ext uri="{FF2B5EF4-FFF2-40B4-BE49-F238E27FC236}">
                  <a16:creationId xmlns:a16="http://schemas.microsoft.com/office/drawing/2014/main" id="{B7F0EE32-27E0-47D1-A67D-5878BA829EAE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0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ontent">
              <a:extLst>
                <a:ext uri="{FF2B5EF4-FFF2-40B4-BE49-F238E27FC236}">
                  <a16:creationId xmlns:a16="http://schemas.microsoft.com/office/drawing/2014/main" id="{C53B08B4-268C-4045-8D6F-1B652393B11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683365" y="4640708"/>
              <a:ext cx="2825261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réponses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sont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possibles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441D046A-EAC8-4D50-82E8-B85EF6A6E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7F2E3303-C7B0-4EE5-8FD8-939C72C660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A32FBF32-F87D-411C-BE2D-7F1D2364590B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27" name="Picture 2" descr="C:\Users\t-dantay\Documents\Placeholders\search.png">
              <a:hlinkClick r:id="rId30" action="ppaction://hlinksldjump"/>
              <a:extLst>
                <a:ext uri="{FF2B5EF4-FFF2-40B4-BE49-F238E27FC236}">
                  <a16:creationId xmlns:a16="http://schemas.microsoft.com/office/drawing/2014/main" id="{0551E118-C47A-4F41-B714-37F71AFBF7A2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2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9E9C0033-7ECE-47D5-B6C8-7519B4CF7B2E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Picture 4" descr="Résultat de recherche d'images pour &quot;logo reseau social carré&quot;">
              <a:hlinkClick r:id="rId32"/>
              <a:extLst>
                <a:ext uri="{FF2B5EF4-FFF2-40B4-BE49-F238E27FC236}">
                  <a16:creationId xmlns:a16="http://schemas.microsoft.com/office/drawing/2014/main" id="{5AB8E2EC-1811-466D-AE25-5F478B996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Résultat de recherche d'images pour &quot;logo reseau social carré&quot;">
              <a:hlinkClick r:id="rId34"/>
              <a:extLst>
                <a:ext uri="{FF2B5EF4-FFF2-40B4-BE49-F238E27FC236}">
                  <a16:creationId xmlns:a16="http://schemas.microsoft.com/office/drawing/2014/main" id="{5A7D58FD-CAAF-49BA-878F-98717B5D7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CE24BE9C-5BBC-4B7C-A2AA-4CCA62A50AC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77F3C60C-7F8C-4AD8-940C-6F38312E5E8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8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id="{C9132949-057F-4D88-80FE-73FB5EE92EB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72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199CF274-2405-402E-96E8-CC0ED2FE833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8" action="ppaction://hlinksldjump"/>
                </a:rPr>
                <a:t>Conditions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hlinkClick r:id="rId39" action="ppaction://hlinksldjump"/>
              <a:extLst>
                <a:ext uri="{FF2B5EF4-FFF2-40B4-BE49-F238E27FC236}">
                  <a16:creationId xmlns:a16="http://schemas.microsoft.com/office/drawing/2014/main" id="{C17FB848-7BEA-494C-83FF-9B7984BC1F7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D956D85-3516-4FC7-9467-ED7D000B7B26}"/>
                </a:ext>
              </a:extLst>
            </p:cNvPr>
            <p:cNvSpPr txBox="1"/>
            <p:nvPr>
              <p:custDataLst>
                <p:custData r:id="rId19"/>
                <p:custData r:id="rId20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233CB6DF-2139-4FED-BACE-9A028D7DC592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00A2FD57-BAF2-4992-9F44-9CC3874BAB47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Content">
              <a:extLst>
                <a:ext uri="{FF2B5EF4-FFF2-40B4-BE49-F238E27FC236}">
                  <a16:creationId xmlns:a16="http://schemas.microsoft.com/office/drawing/2014/main" id="{795F1AB3-B49E-4C9D-A1DB-43ECC0D8AF22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Picture 4" descr="Conception de logo gratuite">
              <a:hlinkClick r:id="rId28" action="ppaction://hlinksldjump"/>
              <a:extLst>
                <a:ext uri="{FF2B5EF4-FFF2-40B4-BE49-F238E27FC236}">
                  <a16:creationId xmlns:a16="http://schemas.microsoft.com/office/drawing/2014/main" id="{A178D2DB-9969-421B-A7ED-C93F25409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672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ED12065-354A-45C4-AA2F-FA733C5D247D}"/>
              </a:ext>
            </a:extLst>
          </p:cNvPr>
          <p:cNvGrpSpPr/>
          <p:nvPr/>
        </p:nvGrpSpPr>
        <p:grpSpPr>
          <a:xfrm>
            <a:off x="0" y="98655"/>
            <a:ext cx="12192000" cy="6587972"/>
            <a:chOff x="0" y="98655"/>
            <a:chExt cx="12192000" cy="6587972"/>
          </a:xfrm>
        </p:grpSpPr>
        <p:sp>
          <p:nvSpPr>
            <p:cNvPr id="5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E5024EB4-6F06-4E7E-868E-01AD69CED692}"/>
                </a:ext>
              </a:extLst>
            </p:cNvPr>
            <p:cNvSpPr txBox="1"/>
            <p:nvPr>
              <p:custDataLst>
                <p:custData r:id="rId1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B86CF1AF-32B5-4C85-9F36-5E6F63A8C279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5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E7F6F3BF-D1D4-49AC-8E10-EAF15254FE67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4180961" y="5147610"/>
              <a:ext cx="3830077" cy="644666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Valider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le vote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32D96738-0203-4806-AEB8-73ACEBCDE646}"/>
                </a:ext>
              </a:extLst>
            </p:cNvPr>
            <p:cNvSpPr txBox="1"/>
            <p:nvPr>
              <p:custDataLst>
                <p:custData r:id="rId4"/>
              </p:custDataLst>
            </p:nvPr>
          </p:nvSpPr>
          <p:spPr>
            <a:xfrm>
              <a:off x="5289883" y="1777753"/>
              <a:ext cx="161223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Titre</a:t>
              </a: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400" b="1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7A60B443-CE79-46B5-A7A2-3086A0C6CF37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794424" y="2199440"/>
              <a:ext cx="6603154" cy="90794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dirty="0"/>
                <a:t>Sed </a:t>
              </a:r>
              <a:r>
                <a:rPr lang="fr-FR" sz="1400" dirty="0" err="1"/>
                <a:t>laeditur</a:t>
              </a:r>
              <a:r>
                <a:rPr lang="fr-FR" sz="1400" dirty="0"/>
                <a:t> hic </a:t>
              </a:r>
              <a:r>
                <a:rPr lang="fr-FR" sz="1400" dirty="0" err="1"/>
                <a:t>coetuum</a:t>
              </a:r>
              <a:r>
                <a:rPr lang="fr-FR" sz="1400" dirty="0"/>
                <a:t> </a:t>
              </a:r>
              <a:r>
                <a:rPr lang="fr-FR" sz="1400" dirty="0" err="1"/>
                <a:t>magnificus</a:t>
              </a:r>
              <a:r>
                <a:rPr lang="fr-FR" sz="1400" dirty="0"/>
                <a:t> </a:t>
              </a:r>
              <a:r>
                <a:rPr lang="fr-FR" sz="1400" dirty="0" err="1"/>
                <a:t>splendor</a:t>
              </a:r>
              <a:r>
                <a:rPr lang="fr-FR" sz="1400" dirty="0"/>
                <a:t> </a:t>
              </a:r>
              <a:r>
                <a:rPr lang="fr-FR" sz="1400" dirty="0" err="1"/>
                <a:t>levitate</a:t>
              </a:r>
              <a:r>
                <a:rPr lang="fr-FR" sz="1400" dirty="0"/>
                <a:t> </a:t>
              </a:r>
              <a:r>
                <a:rPr lang="fr-FR" sz="1400" dirty="0" err="1"/>
                <a:t>paucorum</a:t>
              </a:r>
              <a:r>
                <a:rPr lang="fr-FR" sz="1400" dirty="0"/>
                <a:t> </a:t>
              </a:r>
              <a:r>
                <a:rPr lang="fr-FR" sz="1400" dirty="0" err="1"/>
                <a:t>incondita</a:t>
              </a:r>
              <a:r>
                <a:rPr lang="fr-FR" sz="1400" dirty="0"/>
                <a:t>, </a:t>
              </a:r>
              <a:r>
                <a:rPr lang="fr-FR" sz="1400" dirty="0" err="1"/>
                <a:t>ubi</a:t>
              </a:r>
              <a:r>
                <a:rPr lang="fr-FR" sz="1400" dirty="0"/>
                <a:t> </a:t>
              </a:r>
              <a:r>
                <a:rPr lang="fr-FR" sz="1400" dirty="0" err="1"/>
                <a:t>nati</a:t>
              </a:r>
              <a:r>
                <a:rPr lang="fr-FR" sz="1400" dirty="0"/>
                <a:t> </a:t>
              </a:r>
              <a:r>
                <a:rPr lang="fr-FR" sz="1400" dirty="0" err="1"/>
                <a:t>sunt</a:t>
              </a:r>
              <a:endParaRPr lang="fr-FR" sz="1400" dirty="0"/>
            </a:p>
            <a:p>
              <a:r>
                <a:rPr lang="fr-FR" sz="1400" dirty="0"/>
                <a:t> non </a:t>
              </a:r>
              <a:r>
                <a:rPr lang="fr-FR" sz="1400" dirty="0" err="1"/>
                <a:t>reputantium</a:t>
              </a:r>
              <a:r>
                <a:rPr lang="fr-FR" sz="1400" dirty="0"/>
                <a:t>, </a:t>
              </a:r>
              <a:r>
                <a:rPr lang="fr-FR" sz="1400" dirty="0" err="1"/>
                <a:t>sed</a:t>
              </a:r>
              <a:r>
                <a:rPr lang="fr-FR" sz="1400" dirty="0"/>
                <a:t> </a:t>
              </a:r>
              <a:r>
                <a:rPr lang="fr-FR" sz="1400" dirty="0" err="1"/>
                <a:t>tamquam</a:t>
              </a:r>
              <a:r>
                <a:rPr lang="fr-FR" sz="1400" dirty="0"/>
                <a:t> </a:t>
              </a:r>
              <a:r>
                <a:rPr lang="fr-FR" sz="1400" dirty="0" err="1"/>
                <a:t>indulta</a:t>
              </a:r>
              <a:r>
                <a:rPr lang="fr-FR" sz="1400" dirty="0"/>
                <a:t> </a:t>
              </a:r>
              <a:r>
                <a:rPr lang="fr-FR" sz="1400" dirty="0" err="1"/>
                <a:t>licentia</a:t>
              </a:r>
              <a:r>
                <a:rPr lang="fr-FR" sz="1400" dirty="0"/>
                <a:t> </a:t>
              </a:r>
              <a:r>
                <a:rPr lang="fr-FR" sz="1400" dirty="0" err="1"/>
                <a:t>vitiis</a:t>
              </a:r>
              <a:r>
                <a:rPr lang="fr-FR" sz="1400" dirty="0"/>
                <a:t> ad </a:t>
              </a:r>
              <a:r>
                <a:rPr lang="fr-FR" sz="1400" dirty="0" err="1"/>
                <a:t>errores</a:t>
              </a:r>
              <a:r>
                <a:rPr lang="fr-FR" sz="1400" dirty="0"/>
                <a:t> </a:t>
              </a:r>
              <a:r>
                <a:rPr lang="fr-FR" sz="1400" dirty="0" err="1"/>
                <a:t>lapsorum</a:t>
              </a:r>
              <a:r>
                <a:rPr lang="fr-FR" sz="1400" dirty="0"/>
                <a:t> </a:t>
              </a:r>
              <a:r>
                <a:rPr lang="fr-FR" sz="1400" dirty="0" err="1"/>
                <a:t>ac</a:t>
              </a:r>
              <a:r>
                <a:rPr lang="fr-FR" sz="1400" dirty="0"/>
                <a:t> </a:t>
              </a:r>
              <a:r>
                <a:rPr lang="fr-FR" sz="1400" dirty="0" err="1"/>
                <a:t>lasciviam</a:t>
              </a:r>
              <a:r>
                <a:rPr lang="fr-FR" sz="1400" dirty="0"/>
                <a:t>. </a:t>
              </a:r>
            </a:p>
            <a:p>
              <a:r>
                <a:rPr lang="fr-FR" sz="1400" dirty="0"/>
                <a:t>ut </a:t>
              </a:r>
              <a:r>
                <a:rPr lang="fr-FR" sz="1400" dirty="0" err="1"/>
                <a:t>enim</a:t>
              </a:r>
              <a:r>
                <a:rPr lang="fr-FR" sz="1400" dirty="0"/>
                <a:t> </a:t>
              </a:r>
              <a:r>
                <a:rPr lang="fr-FR" sz="1400" dirty="0" err="1"/>
                <a:t>Simonides</a:t>
              </a:r>
              <a:r>
                <a:rPr lang="fr-FR" sz="1400" dirty="0"/>
                <a:t> </a:t>
              </a:r>
              <a:r>
                <a:rPr lang="fr-FR" sz="1400" dirty="0" err="1"/>
                <a:t>lyricus</a:t>
              </a:r>
              <a:r>
                <a:rPr lang="fr-FR" sz="1400" dirty="0"/>
                <a:t> </a:t>
              </a:r>
              <a:r>
                <a:rPr lang="fr-FR" sz="1400" dirty="0" err="1"/>
                <a:t>docet</a:t>
              </a:r>
              <a:r>
                <a:rPr lang="fr-FR" sz="1400" dirty="0"/>
                <a:t>, </a:t>
              </a:r>
              <a:r>
                <a:rPr lang="fr-FR" sz="1400" dirty="0" err="1"/>
                <a:t>beate</a:t>
              </a:r>
              <a:r>
                <a:rPr lang="fr-FR" sz="1400" dirty="0"/>
                <a:t> </a:t>
              </a:r>
              <a:r>
                <a:rPr lang="fr-FR" sz="1400" dirty="0" err="1"/>
                <a:t>perfecta</a:t>
              </a:r>
              <a:r>
                <a:rPr lang="fr-FR" sz="1400" dirty="0"/>
                <a:t> </a:t>
              </a:r>
              <a:r>
                <a:rPr lang="fr-FR" sz="1400" dirty="0" err="1"/>
                <a:t>ratione</a:t>
              </a:r>
              <a:r>
                <a:rPr lang="fr-FR" sz="1400" dirty="0"/>
                <a:t> </a:t>
              </a:r>
              <a:r>
                <a:rPr lang="fr-FR" sz="1400" dirty="0" err="1"/>
                <a:t>vieturo</a:t>
              </a:r>
              <a:r>
                <a:rPr lang="fr-FR" sz="1400" dirty="0"/>
                <a:t> ante alia </a:t>
              </a:r>
              <a:r>
                <a:rPr lang="fr-FR" sz="1400" dirty="0" err="1"/>
                <a:t>patriam</a:t>
              </a:r>
              <a:r>
                <a:rPr lang="fr-FR" sz="1400" dirty="0"/>
                <a:t> esse </a:t>
              </a:r>
            </a:p>
            <a:p>
              <a:r>
                <a:rPr lang="fr-FR" sz="1400" dirty="0" err="1"/>
                <a:t>convenit</a:t>
              </a:r>
              <a:r>
                <a:rPr lang="fr-FR" sz="1400" dirty="0"/>
                <a:t> </a:t>
              </a:r>
              <a:r>
                <a:rPr lang="fr-FR" sz="1400" dirty="0" err="1"/>
                <a:t>gloriosam</a:t>
              </a:r>
              <a:r>
                <a:rPr lang="fr-FR" sz="1400" dirty="0"/>
                <a:t>.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Picture 2" descr="C:\Users\t-dantay\Documents\Placeholders\home.png">
              <a:hlinkClick r:id="rId27" action="ppaction://hlinksldjump"/>
              <a:extLst>
                <a:ext uri="{FF2B5EF4-FFF2-40B4-BE49-F238E27FC236}">
                  <a16:creationId xmlns:a16="http://schemas.microsoft.com/office/drawing/2014/main" id="{7562AFAD-735C-4D0D-AB9C-82FBB99097A4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6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7441" y="285748"/>
              <a:ext cx="228600" cy="225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48847082-4C9E-4951-AC50-58033550EE9E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52903" y="4658384"/>
              <a:ext cx="268618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est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</a:t>
              </a:r>
            </a:p>
          </p:txBody>
        </p:sp>
        <p:grpSp>
          <p:nvGrpSpPr>
            <p:cNvPr id="24" name="RadioButtonUnselected">
              <a:extLst>
                <a:ext uri="{FF2B5EF4-FFF2-40B4-BE49-F238E27FC236}">
                  <a16:creationId xmlns:a16="http://schemas.microsoft.com/office/drawing/2014/main" id="{F919546C-489A-4B61-B391-E41BA09F08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2910169" y="3321278"/>
              <a:ext cx="1084781" cy="446276"/>
              <a:chOff x="4356895" y="3258553"/>
              <a:chExt cx="932624" cy="446276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DA938B99-5191-4578-B9C2-8C1C94E427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258553"/>
                <a:ext cx="932624" cy="446276"/>
              </a:xfrm>
              <a:prstGeom prst="rect">
                <a:avLst/>
              </a:prstGeom>
              <a:noFill/>
            </p:spPr>
            <p:txBody>
              <a:bodyPr wrap="squar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1</a:t>
                </a:r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F1E5BD15-C760-4ACE-93D9-F8B156C735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RadioButtonUnselected">
              <a:extLst>
                <a:ext uri="{FF2B5EF4-FFF2-40B4-BE49-F238E27FC236}">
                  <a16:creationId xmlns:a16="http://schemas.microsoft.com/office/drawing/2014/main" id="{08919FDD-B951-4A2C-A5D5-5C08A5CAFA5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2910170" y="3786881"/>
              <a:ext cx="1017715" cy="261610"/>
              <a:chOff x="4356895" y="3319262"/>
              <a:chExt cx="1017715" cy="261610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C99B6B9F-1C12-4D63-AC1F-45DFED360C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017715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2</a:t>
                </a:r>
              </a:p>
            </p:txBody>
          </p:sp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A8F997A8-4D04-47BC-841C-3CE62DFAB8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AC93D8B9-D2D0-4ECD-B35A-C52C886D9E9D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2918758" y="4192499"/>
              <a:ext cx="1017715" cy="261610"/>
              <a:chOff x="4356895" y="3319262"/>
              <a:chExt cx="1017715" cy="261610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6FEFBA6E-964F-450A-B98B-90C846F454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19262"/>
                <a:ext cx="1017715" cy="261610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4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3</a:t>
                </a: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B25357DB-0EED-4C95-BA52-9D81D0A9EA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771925C-6E6C-4672-99DC-C4AD071115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4778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CE52AA29-7592-4C73-B178-3F1CA00D40E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180156"/>
              <a:ext cx="12192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07B09BBD-E535-48A4-9143-A071A95BA804}"/>
                </a:ext>
              </a:extLst>
            </p:cNvPr>
            <p:cNvSpPr/>
            <p:nvPr/>
          </p:nvSpPr>
          <p:spPr>
            <a:xfrm>
              <a:off x="1702214" y="282176"/>
              <a:ext cx="196767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</a:p>
          </p:txBody>
        </p:sp>
        <p:pic>
          <p:nvPicPr>
            <p:cNvPr id="36" name="Picture 2" descr="C:\Users\t-dantay\Documents\Placeholders\search.png">
              <a:hlinkClick r:id="rId29" action="ppaction://hlinksldjump"/>
              <a:extLst>
                <a:ext uri="{FF2B5EF4-FFF2-40B4-BE49-F238E27FC236}">
                  <a16:creationId xmlns:a16="http://schemas.microsoft.com/office/drawing/2014/main" id="{448F5C5F-ACA3-47B0-9F06-9E20E9584DC9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1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172" y="282176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Content">
              <a:extLst>
                <a:ext uri="{FF2B5EF4-FFF2-40B4-BE49-F238E27FC236}">
                  <a16:creationId xmlns:a16="http://schemas.microsoft.com/office/drawing/2014/main" id="{25068258-3C92-45F9-9F3A-2B0BA7B5BC6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8825962" y="6425449"/>
              <a:ext cx="2855012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© </a:t>
              </a:r>
              <a:r>
                <a:rPr lang="fr-FR" sz="1200" dirty="0" err="1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geandos</a:t>
              </a: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2017 – Tous droits réservés 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2" name="Picture 4" descr="Résultat de recherche d'images pour &quot;logo reseau social carré&quot;">
              <a:hlinkClick r:id="rId31"/>
              <a:extLst>
                <a:ext uri="{FF2B5EF4-FFF2-40B4-BE49-F238E27FC236}">
                  <a16:creationId xmlns:a16="http://schemas.microsoft.com/office/drawing/2014/main" id="{8A70DB65-7C4F-4C43-81F7-D6B7D01CE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043" y="6425448"/>
              <a:ext cx="254056" cy="25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Résultat de recherche d'images pour &quot;logo reseau social carré&quot;">
              <a:hlinkClick r:id="rId33"/>
              <a:extLst>
                <a:ext uri="{FF2B5EF4-FFF2-40B4-BE49-F238E27FC236}">
                  <a16:creationId xmlns:a16="http://schemas.microsoft.com/office/drawing/2014/main" id="{E6920A8C-A98D-4262-AC8F-98B61D393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405" y="6432570"/>
              <a:ext cx="254057" cy="25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22D9B07A-6E18-43E4-BF24-48DBDB33253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5719466" y="6425448"/>
              <a:ext cx="15985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Modifier un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Content">
              <a:extLst>
                <a:ext uri="{FF2B5EF4-FFF2-40B4-BE49-F238E27FC236}">
                  <a16:creationId xmlns:a16="http://schemas.microsoft.com/office/drawing/2014/main" id="{3BAC7C38-AC4D-47FB-A139-348334A5CFF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511026" y="6419431"/>
              <a:ext cx="665567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7" action="ppaction://hlinksldjump"/>
                </a:rPr>
                <a:t>Accueil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F64F1BDF-C89D-4125-ACCA-195009CECE5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45906" y="6419430"/>
              <a:ext cx="189866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6" action="ppaction://hlinksldjump"/>
                </a:rPr>
                <a:t>Confidentialité</a:t>
              </a:r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et cookies</a:t>
              </a:r>
            </a:p>
          </p:txBody>
        </p:sp>
        <p:sp>
          <p:nvSpPr>
            <p:cNvPr id="67" name="Content">
              <a:hlinkClick r:id="rId37" action="ppaction://hlinksldjump"/>
              <a:extLst>
                <a:ext uri="{FF2B5EF4-FFF2-40B4-BE49-F238E27FC236}">
                  <a16:creationId xmlns:a16="http://schemas.microsoft.com/office/drawing/2014/main" id="{4B6FEBE9-AC57-4D78-9E27-BE98D39A1145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3258904" y="6425449"/>
              <a:ext cx="1609736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Conditions </a:t>
              </a:r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7" action="ppaction://hlinksldjump"/>
                </a:rPr>
                <a:t>générales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F7A4DA9C-CDBA-456B-B572-3D2CF4D8340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937953" y="6425448"/>
              <a:ext cx="710451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Contact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ACE4928B-FE92-4A21-BCCC-7273E0A07CF6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99607" y="6416216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E3A44B74-043B-4702-A0D4-CEFB7069E6C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66934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3750F232-B7D6-4EB0-84A6-5964138E5CE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56123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E0B277FC-9B69-417A-8C6C-9FB365D00B12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93995" y="6425448"/>
              <a:ext cx="221536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|</a:t>
              </a:r>
              <a:endParaRPr lang="en-US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D6DBFA8C-5B8B-4502-9FFC-494E8641E628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3903343" y="1074831"/>
              <a:ext cx="4385303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Bienvenue sur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Picture 4" descr="Conception de logo gratuite">
              <a:hlinkClick r:id="rId27" action="ppaction://hlinksldjump"/>
              <a:extLst>
                <a:ext uri="{FF2B5EF4-FFF2-40B4-BE49-F238E27FC236}">
                  <a16:creationId xmlns:a16="http://schemas.microsoft.com/office/drawing/2014/main" id="{0253154E-8A04-43FD-B720-BF3F631FA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26" y="98655"/>
              <a:ext cx="758090" cy="59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1435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5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6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2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2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2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7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2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6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9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399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0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5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72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58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9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Props1.xml><?xml version="1.0" encoding="utf-8"?>
<ds:datastoreItem xmlns:ds="http://schemas.openxmlformats.org/officeDocument/2006/customXml" ds:itemID="{0C1E22ED-878A-488E-9D30-D891FCB3832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71C52DA-9147-4CE7-930E-FE8CDC4B187C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1910B91-16A5-4175-BECA-F3E751A6E36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9F33BC2-AB85-47FE-8D14-74354EC0480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B924264-8B5A-460F-B806-45C1963319E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C3C278E-4824-403A-946E-E63660F636E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7B29055-2015-4949-A9B3-C2A3BDE0C34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C240EF2-5DE4-4AF6-929A-68C4FD97163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C61F1F2-9564-4854-A2E8-A6A36AB66D2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DD0AF63-B495-4E01-9F18-8AC74623F432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6DE07A1A-216C-4044-92EF-AD3198E19F0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9A12620-EA5D-41B9-A580-6AFB5B81F26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C5D1650-6549-41E0-910A-D50CDCE1D3FF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3DA721A-EA27-4A64-9B4D-43A3000E544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D577105D-8E1A-4F01-AC20-F9854FB2734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5A11B1C7-91E7-420B-AB45-EAE23BD9ABD0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DD38D10C-F9D6-405C-8B75-30ED84B9A00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9F9493D-C3DF-47A0-AD01-A650B0F4D1FC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042DD45-9EC3-433E-AFF3-92FED8AB062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9AE1CBA-FF68-4857-AEB6-4F0993F6EE9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A90F7E1-0ADE-4BF5-AB18-B8D72C258B0F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4A0496BA-A2B9-428A-A851-39D08F158A9D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93C4301-F98C-4839-97CA-8232AA28272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3E7A4EF-54E4-44C4-83B1-6C600A3BB8FE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A0DE5D5-88AB-4341-8FD6-61EF99079976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D188656B-ECB3-4348-88E9-9245D707073B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F194DDE-1221-449A-B7E3-089D29762F4D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A891EC8-0038-4821-9E30-EA69780D6F3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8BE77F96-F130-4093-A6DC-6B6125DB305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8115D36E-C8D7-4AAB-9C45-2510436078D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106D92C8-904B-48A5-A915-67D11552F5C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8BC5CC7-14CE-471C-9D2B-BEB9C1462E5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A6B2A0F-2882-4518-8CAA-7DAF8808DAC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7E36912-3123-449E-BEDF-5B84B32AC93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13A6D02-0D43-4CF6-ADA7-32B2FB86E6E5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763199B-5D68-44A1-93F1-24CD82BE9280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EB380BB-A760-437A-B346-797BFF1EAE8B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999E30B-53CA-44E1-B9D8-9861580E8C0D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41D27031-72D5-49B8-8AFE-650DFEEA160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7FC9A90-49EC-4FF1-9EF1-FCE7E9BB831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EFA7C46-66AE-4DE0-BC79-D77B86E397DF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A7C3988-6D96-4DFF-B8D8-3D900095CBA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413B116-02DE-4FBC-9DF0-6E7E179E82E7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59E1063D-6A03-4B42-B98F-309818B075D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25FFCD2-7336-4CAA-94CB-A3429CF452E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350C07F-A136-4A38-A523-16389FCA233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195A06F-A92C-46B6-B8C1-F55731763B9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9801D4C-7347-4B50-9EF0-1BC44372EAE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4C39665-B56E-4A36-8321-37B4C8B29CE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4F4D1252-12F1-4FA9-A08D-8ABB98987D1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6EAD1CC-1523-439A-B25A-45E55E26956F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541F4C3-4401-47DA-B666-0D420EB76EEF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63AB2D8-1E19-4FBB-883E-29CE7753A73D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B243BF23-3D09-42C6-9BB5-ACB422B3816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9EAD0455-14D0-48BA-901D-86E2BB2A85C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CB241A5-591A-47D8-963B-7E84CEF76D5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63E0A29-0883-4A21-AF98-4C4C8612F7B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459FF62-91B1-4EF9-953F-9BFC2B658A87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67D1009-8DC0-4B74-AB27-A4C2B9F95D9A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54D27F2F-28DF-4573-B23E-36915359B9CF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989B10D-EDE2-46F0-B2B1-F71513180C2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EC01E782-7BA7-4098-8D09-1883F9B5A318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F3B11386-424C-4144-8E83-68EF36B782B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44DB1E0-7673-4EC1-BB84-B18E8243C051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93B7BAA-FE51-46D9-9C33-AF125EEED251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9D9A909-A679-4013-A3DE-FEEFC41FE9E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5BF933CE-5EC5-424E-918A-83590C40C4B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147DD92-790F-4513-A669-A88A21FFAD3C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BBFE36C8-A17B-4FFE-87E8-871E437278F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2246B0F5-B1B9-42CF-90AE-386C99A2502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332691F-E28B-48A2-A332-ED0D95E560B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A5761C12-7BDA-486B-9120-587B34DDC6D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FF3FE39-3CED-4F76-B864-15F992C07363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8628879B-95F6-4899-99CB-0030C5DD426F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C51759C-AAF0-4535-9232-5BBC321EB27B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4FBC4444-EDE9-4E6B-98EE-C7AF8496742C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E06E0FD9-416A-4D41-85ED-9094D4DEB842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F1694FDA-4DE3-48BF-BA50-4A1FAD0AB0E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5EBB400-DAC2-4066-83C5-F68070879FA8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1EC4842D-563C-4B57-9730-F6BC3E1537F7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A62D41F6-74B1-4182-A877-BF6DF5C4975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8463713-62B5-4370-A98F-6316D525D508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A03F289-40E0-4A88-9555-F85D143F9A85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AB9EA58-F906-40E0-B8C8-124D9ABC7D2D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6DEBA21-81C7-404F-BB29-38669481B913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12A778AA-B016-417B-9898-B0AB3A1169FE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D4AA2A4-2780-4B83-9580-916BD08A78D7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FA57AFDC-90F9-42D0-91C3-733A7F89F0D3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23EBF4F9-47BE-456D-8DF3-CBA9705A90B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D6AD4EC-2CA2-4071-96F5-B9197DA5BBE7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D1C9CBD-A52D-465D-BBAC-53A8F9513F54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13A8367D-E59F-41DD-B71B-AEDC420266A5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CCD053A-0909-4296-B000-CA2F53D74045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AB43FFF6-5940-492C-AB34-4D307BE3F030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39D68E7A-9D38-4F87-B58F-7BC6FF9C01B0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69927C2-A8A6-49D0-80D7-4CF6D2EFA9D0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FE8613E-2F48-48C0-9D52-54D6607EC01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F77EB526-D1B6-4FAD-A219-0FA6D4B8C4B2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93CB665D-C792-4961-A114-0E929CF037DF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54AEEFA6-3038-454B-8C9C-E8297A82136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3BEA9CA-336F-46C5-AECC-C12E37ECC6A6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97C19657-9896-45EE-9FC9-F5C14793E74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9B42425E-1934-4516-A6E0-FB6C040731B6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AE8566C-7232-4BA0-99CF-502B6F28C2D4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CD8C4D8D-82F5-4C9B-8E81-F8BC5C470D46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44AAE05-E713-4A80-9622-399F40ADFDB2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144D69B-B1A6-41CC-ABC5-EA91405D548A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CE08003-455C-4922-8179-7578EF962DAB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50637B97-4F50-4ED3-A798-632BD85034A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B131D93A-C59C-427F-820A-F1DECBB2B73A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7F2BBC2-C000-4E68-9F40-C13C9776DC9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FB1AD79-2556-4141-BB1E-ABF928C5E87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4CC064E-2DBF-4096-8453-F969C9FFC602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975A96ED-747C-4B52-8D59-43693E9D122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410F430A-C7D4-43AF-B08C-1BE55278F4AF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D48A6177-D150-4477-A465-C13C7056111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A6DE41B6-1DD7-4941-90CD-91BD5F4838EF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7824D2D2-ECE6-4CAC-AC84-3724900878FD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57EDD257-3DD0-4A02-87CB-02860C7A9791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3EA58BAD-0D60-4F50-8F8A-763FA04A4420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A5A60F30-FC5C-454A-9FBA-FE594AA5280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D8D2ECD0-9D79-4162-95DF-B99A7FD5E5E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06E8AE93-D052-4A10-BEA0-9FF1932AD5A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4D37498-50A3-462C-870C-EB52686D25A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2F3B6CDE-0AD6-41D5-B4FF-3767EBA128D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1C795587-4FB5-4105-B213-6C47677DDC6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FEF8CBF5-6F69-41ED-8BDA-0D14BAEA69FE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458FC5F0-AA1D-4ED7-85E9-662FBA3C8BA2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BC1FBC62-DEFD-4226-BCE1-7652B20B483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FA73AEAC-7986-456C-84EA-238F64CFCB1B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A62813A-EF9B-43F2-A6C5-CBE4BEB143D1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C72AE6EF-6B21-442C-B757-4B97FEAF0602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D416E8E5-4257-4846-99B0-C0596CFA641F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EE84CFFD-E266-4E27-A4D8-9431AE85CCD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FC49B18-2252-4AB2-9D94-F9ED7BA7860A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F35A1D8C-805B-41CB-BEC4-D20DCFA4C16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F2BA7AE5-83BF-4CBF-B806-7A44075B48F9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548F7E20-E8D8-4DFD-84E2-F5628DE7A836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1558D284-7D9F-4227-8745-17D6381DF725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5530123C-A3BF-4EC6-B3FE-6D44FAE9B197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5D6830BF-6919-4304-A452-9A70FF6BF711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5CE098C8-C1E5-4917-83E6-D10D5F7CDE27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6679F947-0949-4AF6-AC00-E8F012C45E85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E345AD16-B24D-4B94-8AC2-78FF0D06C0DE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69BF47EC-FF85-4E91-8E31-945696DF5F2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C6E9484-3B8B-4EE5-8C1C-716086F45898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6B376C31-7E08-4D9E-A7D6-2B5E1006FAE7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876FBBBB-AD8E-4E4F-8F2A-9383A2CB0A55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A24F6851-2B2D-4B17-8E23-F791323235F1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FE5D804-843E-48EE-B364-15B651F8EE4E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7243AEFC-6DC6-4FF1-A019-3E29D7B55784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D04EEE9-AE9C-438F-A06E-F94528727A0E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C9CD8AA7-BDCC-442C-94BC-FF9921EA8755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D6FA5727-A4C3-4249-8D5D-79CE71A2D1DE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99D1469A-46C8-4756-8F9B-FC30D515B47C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57630386-DF0A-4A20-AFBD-8398C59D5119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AD45D15-67CA-4AB1-A8E1-022B721E3D3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DF61EFD3-DA62-420F-B3F8-03915391172A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8A1B91C3-B1CE-460A-8FC6-C51C7967FA0F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5F1FC4FD-50A1-439C-8E3C-019F1063C4A9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C010A05B-2F85-48F4-8D43-166377A10B3B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E9C13DEC-0390-4E08-B2A4-618715C299A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431818FF-5022-4C4D-95D2-4EACDC274251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1C407AD6-C0CB-4077-99C9-E4DBC5EFCB63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AD478617-144F-46EE-951F-215055555468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3EE03B3E-2E56-442B-82A3-70ADFD3E3265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964E08FF-0BEF-4BAD-A3BC-E2DA740E920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F561EF62-07A2-4861-A979-6D81858573A1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0AF66222-FD95-45B2-B983-E4218D6133B3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8D20A2DD-194E-4BA4-944D-D932BD9F593B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07D01FAC-1D06-4C5E-84B4-E26315159A96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1DC7B580-55F5-4CA2-9DEA-E74683BF30CD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50A08BC2-6082-4123-ACDC-1150D713FAAC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276F916-B4CC-4CD7-AB74-92FB7C731BBE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DE7176F2-D1A5-460E-AA60-1CD1B35EABE2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103F88A1-D41B-42EC-8375-BCC44D2F4574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BC4ECD67-0EBC-4236-B646-0A822351FE15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715B70B2-5CD3-476D-BC4C-400D207D157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2EAFBE3-2E97-4798-B3F1-90A5AFBDE061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F67A7DA3-4042-45EA-920F-9BC15BEB8D24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EE64546-1B10-4347-8CBF-26012C4B5EB0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6697BB09-AC3F-4032-9B35-A5D3DC77F7E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3CC83F11-DF6F-40B0-A00D-A0E5B5A95C2A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E8C8DA5C-59B6-4190-9BC9-362938A38574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F42267B4-BA5C-4C56-8551-51024D78E776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9D0AE13D-C0B3-4D1D-ADE0-3ABBBFCF45F1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620201D2-FD7F-45A2-ADE0-B89DF6DC8060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924D792A-9E95-431F-8B33-EBF3132D2204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165AD975-EA66-4AE2-9098-29472830175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A7FF4B8-6944-4768-B673-2F6C966CAACB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AEEAF1C5-3028-44AB-9EE5-8B521B5695A1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97619C84-9405-418E-B8EC-416FB60EA121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513C82C2-C4E2-46D0-AA49-584C860A5D3A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46E85DD3-B3F2-46CB-A114-546823A66BAA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10A5B363-1383-401A-9811-938442CF6DF4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FD9CB5E0-F952-4D68-8FB7-C0DD96AF163B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698E82D9-0666-402F-BB47-8308B2DD3967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F94B388-83A4-4E62-A5B2-B187FF4B1476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94A3DA28-B392-4395-924C-81589069DB41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6F5E2A46-453A-46D7-9BDE-BBCB6A92ADD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CE87EAA-6AEB-4625-A7DD-AB98D26F6703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2FDD7773-DB35-43AF-8218-223552E7A4DB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347C314-26F9-44F4-8DEC-8D20779F385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A0A924D8-8DA2-41EC-98BB-D5DC2CAF90F9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1CCD15F6-A08C-455F-B80C-6A929E97E60A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65AFE8E4-28A0-494E-BF21-134F1CC32219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45A22180-7684-4B4B-90DC-111477563087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B762DED3-A84E-4BC5-AAFB-AE264CB7A19E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F2BE6ADD-6A1C-4A1D-8707-32AAD9043A8C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23DA945D-D365-4D3A-8DCD-5D3992737CFA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C27F02F2-AC07-47B6-99E2-7754BE342E2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3DAC2EA-46B9-471C-8130-CE3FC7471A12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23C706C0-3074-4252-A7BF-103EB7108582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7981ECB3-D3ED-435F-8A6B-890EDDC795BD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30AB500B-9E7C-4002-BE7F-28905C9957A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705CD682-A679-4734-8ED2-1D9C1580BD31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C9EECD7D-5F86-47C8-ACC6-8A8156B7431F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8AAFB3D9-617C-414C-A151-4D81F6282DF4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1C2E56D4-F230-4209-886B-07CC18D0C919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6D712CA-FE18-405F-A59D-49DA2F56AB00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9102EF93-6A71-498B-8203-F6804F0DE873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B7E46CA8-560E-4733-B70C-B2F945BBBE8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05C161F-BE4D-4874-B7B3-5647529982E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85E39EA-B473-4E88-BA07-6665B2D1893E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D8911159-0EC4-4CFF-B61D-635559DE8EEF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08674496-F415-4199-A895-FB5203DE7122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FCE4ABBF-06F1-4CAC-9A2A-B569812F6D4F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7C187697-777A-43DB-A16A-862B94C68A46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648B78F3-A711-4F9F-817D-53F437E5DA9B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5AF5E79A-3ADD-4C48-A644-AE1F4FD47D10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6B081FD0-C6C6-4342-8AAF-0D9A94C6DF7A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5780BDB7-B027-4D08-B94F-21C3E175860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07BD92A7-F8A1-401A-AC62-CC7E44A08377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BF566891-75AD-4A07-984F-3A2A7E3C467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485E602-B23D-46C3-989C-5AEBDA8F92EC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9F63436A-D888-4B5C-85FE-55688358E10B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607D3137-CF05-4A5A-AA5A-003B0456AC07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F54F247C-EA01-446C-8867-632AB5E261D4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1A43AD04-3B7B-4BB9-B731-ADBF028F87EE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A3ADB013-258B-4E96-9DED-BA2393F5DF24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89AFBE5B-5E7E-4CA1-A44F-2F72CCA78D1E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2F8B2D2F-6159-430C-9DC7-5C20ED7901DF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68BD2C72-90AE-4F56-8518-1BFF891F5062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7F1C2113-5201-4F39-B78D-0AC3BC3DF361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3C450CE1-698D-4337-8BA6-38E09D27D71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D69E9CB6-67AA-4FCC-BB3E-1C25462A68C2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64BA3FDB-823E-4779-8A52-0E9EA8771BDE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432F8E75-E4DD-48B5-AE62-7BDBACF1C4B1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E74E3F50-E3D0-4B75-9B34-3A324B2D39E7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760E3805-9B6C-4EBA-99C3-4B1B1CC89D99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D53D31BD-E704-4520-B54C-31AEB5DFC39D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7422942B-66C4-4683-9B64-44042BCEAA03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D5042A4F-9B32-4D57-9ACC-4E43187297DF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E37B7602-4AA1-4E5D-98C9-FE31AE1EBA78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C43F1115-D5E9-4E1D-B484-CA6D228B55D6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97D27E5F-8C72-413B-913C-600CCA604D6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AACE0C4-6F32-422C-AC7F-7581BCD12877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7FFBAD3D-224D-45C5-8BF5-A85F825AADBC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23FBEBBB-55DE-49AF-8C07-368A3AD82CE0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6C10AC5D-96C4-4C6F-8D20-8A9C19241CB7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9DC47189-EB85-4931-AC2E-CE5CB8031238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DD9AD2DE-6322-4F78-BFC7-29DDCC870E05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D7954831-0A3F-4CD0-9BEB-7C5264CC332F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81284296-BDF3-4731-B5B2-C8CBA8DC4B4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FB15BB68-4765-4D9A-B9F8-BED7AE964F01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E146E578-6F8F-457E-A0BB-CADF68F7ABA0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5A6F7717-D29D-47AA-B33D-90B0CBCFFBB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DA8F094-3377-48EC-A070-C67200A9718C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DC0763F4-FA3B-4C7F-9627-21C658CE1050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7CCAA0BF-3E3A-48DC-A12F-09FCD58F9F6D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E1BD4FEE-AB07-4051-88BC-7986CD956F87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5E27C0AC-379A-402C-8600-4BCA05C244F2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41A39224-5D55-4D05-AFC2-BA56D971A956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9C2E3EF7-10C9-4E5A-8B70-D06DD56628BA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47809B19-AE2F-4EA7-8348-8A13D1997E2F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0E07E29F-0567-4946-AB22-95D87F1C087E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66980C9A-5461-4F47-ADE6-68B2F02B7B80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D03D0A06-8818-4828-9983-9B7514A666F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DC37D76-E57E-4682-BA2D-87CB79F02AF4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A5B877B1-E3F0-44D9-AAF0-37E8558C43A5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09B3C91C-D91E-4329-8980-FA3501290A58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C1C4CCD7-1F20-45BD-9925-4D8E5FFBA82D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8D726B7F-2633-4C25-8F48-324D47ED002E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84146D40-14CE-45F7-9BC9-873EB604B048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16F28780-E8CD-4766-8B6D-42A9AE34855B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0C376857-C152-4472-A00E-8E316C6FE987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D3687DE1-D5DB-4908-AE78-DF68E1CAFC12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86E07116-07A7-4550-8985-20DE72CF23A4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1FD80DFE-BEB5-45AB-A8F5-87F6BD73EDC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8760D89-4C06-4F2B-B5D3-6185386BFD34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72EB98A6-2183-4C22-9E55-21175E9B4A61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16F6ECA2-FE16-4E11-AAE7-0ED9102443DA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498163B6-260B-4F7C-B486-7B47D91DD62D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D41CB747-7656-4DB0-B3FE-373D19B56269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96E48D17-758D-4C58-967A-B2FBE21EE472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71566C9C-5440-466F-8AD3-3AA4F5795D53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F3902451-DE0A-4089-B1EA-9A9C69CE7E9C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348AAE6B-31F0-458B-92DF-A969DE4D8AC9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3191D854-3DE4-4E18-BD70-B4BB5A97DA03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8A8DDE13-0EE1-45D8-9756-55B727DC40C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6269078-0904-486E-A1AD-4E5AB22724D8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B1811683-5CB2-44E2-ADAF-6872DA5F2DDA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3E392221-441B-40A2-8DB7-32C5192BB10D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B893694F-2B6C-44B3-B364-8E2848208EF7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DF8346E3-6C4C-404D-ADA8-A92442CEFEEF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5942944C-3EFF-4AA5-B85D-E9FA31D3A1C8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A78983C9-1337-448C-9A5F-62BFC1EB3603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1F57C9A2-69EF-496C-890B-12F306BA5C9D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8BF0378B-4062-4D28-9C16-8CC086FE8835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65C7E4CD-0495-4775-B619-D901C2A52C5E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7628C388-4818-49EE-9AB4-4010545DF15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FA8D14AF-16BB-4047-B2A6-26A3E0B8A8D9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4C6113D3-B5FC-4BE8-AB93-2D3CABC9A9B0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95AE2E3D-A1BC-4C3B-A891-3282F50B7859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C9EAB04C-CC4E-4799-9661-45089A866B63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D5CB7891-1D87-4228-82FE-BD80168AAF85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75EEC428-5392-49D2-8898-BF92475427FC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5E7798FE-A4B7-4AB4-A6D1-5E1F361976F9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41D2B4BA-F44F-4FB6-8C25-7A1F16DC73C1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DE028A2D-4C98-4CA6-A305-C557CBC94032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5424E5E4-114C-4C80-A649-65E19495EA86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C8C94839-9557-4DE8-8491-8574C53A0A8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000E893-9FCB-4A78-91FD-30C5F287C5AC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0502B7B6-692C-46A4-BD26-EEACAF6545D6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B8C68B61-6ECD-4924-B722-DFB89122F600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B7F1DE00-5F25-423B-A4A4-3A88E5AD208A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6E8A6DC1-A327-4BFA-86D4-9FD9B951763C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8705B443-1DE4-4387-B3E6-C4AB379479D9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001B3D74-4B58-46F8-9312-12F5CB16EB61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F7318F24-3CF4-41C9-A4D3-407236BAEA0E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A295262F-80DA-4F8E-BA84-D90CD48150F5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35089002-6897-4618-93C4-ED9E51CDAEF0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ED1331E8-BC5C-47A8-8D80-72A4A236E8F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A3D2215-3767-46FE-A0F1-93EC4B0560D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6E316B6-8479-4E85-8B06-EEEFA4ACDC5F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AAE91DEA-DEE9-4225-BA35-C71779571A9F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0B95D7EF-4FB0-48F0-AB1F-8327A5D939E2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579CD0A9-82D6-4781-9744-AAD831BAF13F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4F450B91-384D-4AEE-BEAC-E78457FA20C4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174633B5-4FF9-4DF7-A409-D705A9AE31CA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AFC8DAFD-5A2B-46BC-80DC-AD6794F46952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111FBB01-2508-4032-AE82-2778E0788117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2A51A88B-A1FF-4CC8-9F4C-62D703C10CAA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16FFEF93-542F-4EC4-96BF-B39B31EAF860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5E2764C2-51C4-4FEB-937B-90C3776FD88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76CE204-CD96-40A0-B641-13140FCBED3A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45B755E1-1C5A-4D42-B8F4-54EA069270FB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D937188D-3332-4B34-B97D-C804E1784D9E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EE150877-A34A-499F-855B-5138D97BBE0F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EBDD1A0E-96A3-44DF-B9F5-C9350737D195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A754E1F4-07F4-4738-9363-66AE9EFC6F33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93A894AF-00AC-4B61-89A0-9F8BF2F45E87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A03CA80F-9AC2-4FF7-9A9D-CDF48A131179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B99EAFD2-A43C-47EA-9284-504321141D31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9CB25918-3A4C-4DF8-BE91-EDA514A023CC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4CE5F720-369B-4E7F-82EC-C65E99E61DF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C17961F-CC5E-4B94-8D3A-6FAC6306F0A4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36E9FE3A-6E7A-4731-A75D-4ED22BA63CFD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E4256727-2A01-4FFF-8052-0F5C5C52DBB9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3DA1D907-4121-4A05-8C70-6AEA97423CF7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41B4379B-5518-4208-9109-453A46DD2058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E83F0299-A2E9-4F4A-A71E-29EBDEA45ED2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82D44783-AC46-4ABA-BC2B-DD42F8EA9638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5B0CE682-15AB-4C01-B5B3-DFCD39831807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DD6687F7-F514-4354-9DE7-DF4782BB59CE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536436B8-F3E2-41BA-8D57-87E2FA74D1B9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D7221EEA-2BB3-489E-8E9A-8AD3E164AD6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4EF6F05-F829-451E-9E87-6EA963C1F2EF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AFD53E8E-BEAA-474F-A252-CDEC3B298879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971567CB-3EFD-49ED-ABCF-5F38C3C2E360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4BA812AF-E2D4-4B62-83A4-67BC22A5268F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6C2AA43B-5ACE-47C2-872C-DBE2057E029B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38380AFA-CFCC-43AA-95F3-411FC5ABCEA4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19E68A02-8A23-47D5-BE42-C50B30C592AF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C6318F38-2B92-4C04-8179-A38C6B1086E4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2783E34F-F317-40D2-B845-24E3DA8F6D73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E8507F7F-95B0-4290-9543-2CCAEE6CD6D8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873C7155-D831-454B-A4F9-187489985E1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F051762-CDC0-4BA0-8DF2-E95E0E481AC1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B6A0DCA9-A971-43F9-89D4-933A98FD0D82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3B81BDC4-43A1-4810-ADE6-551510718DBD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6EF49FDC-3FD1-404D-86AF-E0745DCDF9BE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11B7CBA5-6BA8-4612-976E-33EF183F8A10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ABBB0D9B-F281-4567-B751-F16AB24194D8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7B593C8C-0148-4692-AE02-10EDDED0911A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7F0A9F81-AF94-49AF-92E1-6D8FC4C79C13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8BCAA859-36BF-41E2-B848-D08D8DDCF8F4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76835E19-396A-4D76-8B45-A391F91D7323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7FEEBF1B-CB56-4D29-B9C1-9CFF63F3BE2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700E0E2-96E2-4997-9957-60D41068C24C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8EC07484-962D-4188-8A10-487545621A5F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ED6EE65F-C4C9-4ACA-91C6-92B63BB37005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4D3FA601-B68B-47C5-8D1B-D1930971DB47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C1C9550D-C2EA-4A58-9B1F-7A87A9B2AE1B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6184D5B3-150D-40D6-9655-F8CEDC9F34A3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EE8180D1-5366-4EAE-8E47-C7960A9E6191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54061EDB-5048-4AB2-8EFE-8D601428A654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37DB2DD4-6600-49CF-B37F-E395BC9EE885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32462C0F-CBC8-4918-AA2C-FB0321486D55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46.xml><?xml version="1.0" encoding="utf-8"?>
<ds:datastoreItem xmlns:ds="http://schemas.openxmlformats.org/officeDocument/2006/customXml" ds:itemID="{22A06496-F14F-4E30-A6CA-33C702292168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A8EB3F11-3428-4503-8EA9-F3DF4258E3A7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9EA4605D-E3D9-4D41-AA98-F991F0BB0C19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10350659-C68F-4CC5-8D83-295EEE1AA2D5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9A2C5576-29DC-4C24-9D63-195F4EF70F89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6F9FC346-A4A5-4EC6-AC26-6032D411A635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5351DD9D-3EB3-4DB0-9BE9-B8F012C277E7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333B0C18-E01F-4320-AACF-4EC2C7DE7374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91D76BFD-8DF2-4A1B-BDE9-7973A4B3AC63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8E9E0F2C-24B5-404D-89C5-FD85654A5B10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6DAE46CE-ADDB-40BF-BE49-E9C12370645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3C9A6655-FEA3-40E3-8A13-05BEBCB08207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5E282F28-74CC-41CB-BDFB-233FFF628EEF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DC1531CA-A640-46B1-BA9A-CA7812948F6D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4D05CD67-F038-4569-A7ED-C0CDE9822D57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E081AB65-EDDC-4483-BC21-0FA4FDEB3C8A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9F1A304E-D1DE-4AE0-9A22-16A8E3EAED48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9A3268EC-25F0-4148-8D75-79AE1C6E8926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5A12D53D-68F8-4940-A1B5-BFA287F7379C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8166FAA9-5BF5-4A79-A827-667626419C41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C617A85B-82B6-4F0A-867E-018D3F7BD948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ADD55198-75BB-46A4-B8E3-C0536A8703F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8F781C5-64FB-4C28-B381-7F1CA10AD2E9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434FC37B-68E0-4688-B0BD-2FEDC14F57AE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53DC050C-966A-436D-AE5F-F837B07E3778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7577A369-0F96-43A4-A6AC-D04EC2BF2EE0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B2B70AF6-52B3-470C-8EA4-B5BDAFFA4EBE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498A22F1-9311-4D88-8E41-7967E067ACF0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054A73BA-7EF1-4973-8351-1BB8006665F9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AA237364-1A72-4B35-A504-AEEDD4CE733B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0439964F-FDF1-41F4-916A-EC1A5F5E22A3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40B4F9A2-B09E-4A13-BCA0-5B763E982218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10458BAE-05E2-4506-A75B-2F7F9726967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68D12D5-F679-40C1-8655-7D0A7380D7F5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BF4C864D-93B7-4071-85E7-9FB6A5B23294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415A8AEE-4390-4030-B565-775D4429A306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977441F6-6DF9-4CD6-B04D-51476D335269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206AE7F2-D37A-48C9-BB04-D91D3333B635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EE47EC5C-32B6-43DD-9B2E-618EBE039C8D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290B0456-CBB3-4850-AA52-FAE87B1E62C7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8ACC9900-6A36-4B89-824D-ADE2E5EED64F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70FA006D-391F-480F-A192-096BA4C3ECE0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F9ED213B-53AD-454D-B691-58D7F3762336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3DE341EA-FD61-4F4C-8BAA-2180DD22B74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A34DFB5-3FF2-4478-988A-966C79F3BFD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CB8DB6F-4A89-41E1-8EFF-D37D6CDDE3C3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A60FDDBA-DB8E-4460-953F-713D0D8863BD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95756602-C0EE-40DB-88FE-C54C4A3C7C86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AF8D6CA0-D9FF-4FDD-B80D-4E9D0F0DD990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CE823664-5E6A-4684-AE53-EF062F81518F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C629C550-BB3C-4916-9966-77BCB40D7F8E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8A59BF42-A94F-48B4-8283-B7090ECEF05F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DD69BC25-0210-482F-A97E-B93920516241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4AFE3E7A-A858-4183-8314-D3060EE00D67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82BE23B2-BE3A-4CB3-880E-7DF3E4D9F40D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62BE262B-2647-4C4C-8841-FCCE8ABD8C1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43F42C7-F9C0-4972-823A-FC54DEA5A2D5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48F88B1D-7422-4ABB-9E95-E46F323FADFF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7154F68E-5E78-4622-A611-958D34AF382C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2C5EE25E-B8C6-488A-A534-ACC87277EE40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E4B22EEA-2CEF-4EC6-817B-24198939BD80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9F43632F-02CE-4A05-A32D-73BEA9D720C9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311F2978-E5C8-4FB8-A0F4-477FF04074AD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8699CD63-521D-4B3B-B647-716BB904EAEE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F241127F-0AA7-4FDE-ACD9-470F39CC5709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A9DFC21E-2218-4F42-AC43-8298F56AB9D8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4AA63F04-A391-44BA-8BDB-A209E640481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757C860-0A66-4AF7-B67F-C1FB2848D86B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2C143578-22D7-48AF-A9AC-61D8570F029F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CC3FAFD7-E16A-48BA-9526-816F5E177DB0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725F29C5-B5EC-4D50-8660-3E3404EA8717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83B31B82-A578-4BB6-9B29-03AF3C901594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9B49A5B9-7B48-4D4A-8910-037D8479A894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72A7BF56-0FC8-4DC3-9125-6D73977B0EB6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52CB7522-24C7-4DD4-8AC1-32AF1AAFCB95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18673152-3A30-4F66-97E7-E3D9270B93A0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7D4BB61F-0226-4F7D-AE3D-3B34CB4DEEA4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0D7E78EE-D4BD-40E1-9878-A0020AC17DA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CBF4181-E229-4959-A59D-0CCECD5517F2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7C3CC5D0-7449-4FFF-A699-27F8D0FDD141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CF2ECEA6-19D0-46E4-BDCB-A6F274A3C2D4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CEA28A02-F3D1-46EC-8121-3DF72B2A308E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62572895-C89A-47CE-AD8C-CAF257CBF52D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DC3D05E6-78F3-4EA4-A3C1-1A620C88A797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909B67A1-795B-4AC9-AAD6-61FA74D4B5C3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F9715201-E6EB-4190-8C48-373C6A3BE773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5CCDCD1D-918D-4954-A7CE-D654D4EFB6B7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2889876C-34AC-4F4E-9F7C-6AEACDD8C201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FAAE7F06-89B7-409E-B7E5-3A3324BD22D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19D8161-6EE2-47C6-8C4F-0F89A4ABA57B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8B9D8E2A-C8B9-4A97-85BF-E4565477322C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1ADC0633-0038-4302-836D-3B74167D8424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104A3F90-8E6C-43C6-BB15-BCE5389B811F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6F8FD7B6-23E8-4A83-9375-2867E3DA2428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9A6DD0AB-AD6F-40E5-A0D8-5A925DD12512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BA79ECE4-8746-4DB6-8885-0EBE2BC2A9F6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22A8293D-CE49-44F2-AA29-83F36F7708F9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707F793F-350F-4C17-A20F-E8556C801D58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AA38E6B0-0C37-499F-A831-35193C601866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A28CFC8C-23D3-421E-BB16-71E6196AB65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0BC7D7B-F2A4-46E0-9C0D-5137EE880283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63AC7B21-55BC-4B12-AA35-446838508F09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56EC2DB8-9D1E-4135-A8DF-86A92F0E43B1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432EC0B4-F137-4CDA-B008-4A959C8D3525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29509B53-541C-43CB-ADFE-ACCF65DA28F4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11180BE0-DC82-4D1E-903F-BAC015236EA8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CCCD154E-B8AC-4EE6-88D0-EC8C02C1561F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39DC90B3-87A4-4276-A4C8-89965ACF0696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A725B038-9B52-47CF-B5A4-4753D8B598E6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95616CE4-4802-4C90-9376-0CAC906489FB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108FCF74-B72C-4E7C-A3D2-1D15541C32F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949BADC-E541-402B-B37A-FF1768870D06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A9336F07-3139-4E25-BBDD-53F9C32674CE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91A47BD3-11A1-4A3C-892A-DD58224047CF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187C81E4-2FF3-464B-920D-A5739C25A3F7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912A007F-309C-43D1-809C-D6588466240A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76139DEE-4D45-44F5-851A-8B5927ED65E9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9A3F4DF1-3EE8-4771-B14F-1C08945B3E93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1C4F06F9-F084-4E8E-AA3F-8957A248F6D9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D954F341-8F3E-4EF7-9AC1-3FA67DDB1EBD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882F347E-FE57-4FD7-9A29-290AE860F04B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9322F7C5-45A5-4759-9BC2-4093F87F245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B2C43FD-1174-4BC9-AF5D-B7ED025F892D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EF207FB4-D610-4F8D-9169-595170E28A78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A5D7FF60-3D4D-4160-8530-C226FE357C68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3AA29279-6750-4C2F-9203-1B86CDECA44C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C3186E10-880A-46D1-897A-A6CE5B0C46F0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D6E061B9-E363-407D-9F22-E5CAC940136A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A386DE80-8492-402E-B8F1-D250F748F2FF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EA371E6A-F3AB-418B-9139-AFDC14CC5029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AF58ACE9-4DD1-403C-B162-CA9C9687642D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8A190C49-291A-4E75-8F17-36300D099863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3FD0EC0E-5AC5-4460-812A-F9A6672FEE4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ED1FCFD-E67B-4D49-9640-2C7D9FD83E5E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314C73CD-8DA1-402E-9B6A-18BB7487AB21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5B79BD2A-4008-4DA1-B995-BE4ED40837A6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E2829CB5-A68C-4561-9DF6-811FDD22DDCD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5F4B1436-545E-475E-96B3-11B6130B2DD4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3069B821-07DC-4D00-B4DB-77C868CC1042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28D1C58D-D825-4AC4-AF7D-01B2143379DA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EE22DFE4-7AF8-4220-BC25-80F4E9A89850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6B19F5E3-3900-40E6-A0E2-2A21697C45D6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1C22BD3E-A2C1-4312-9BB8-DE89EA8C2658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F765C1A4-DD89-4E29-AB12-CE3956ABEF9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2D64444-ED10-43B0-A196-7AD1EC96CB3A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160F0BE3-F562-4575-B113-7B370962ABD8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38428B6B-C0A3-478A-970B-5AE280474CBB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65BA3E0C-2D91-4C26-BB35-A00DB4061025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74F24CF5-F859-44FE-86FD-8429CE1FFB24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854B5DE6-1B94-4202-854E-19DC937AFB73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9262A64C-5727-44D2-9973-F211FC9FA52B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2E2A4F78-7F9F-4B0E-96D1-9E9F4D21A243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6FD392E1-8F6B-4ED3-802C-A2B9CFEF4DEB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5680ADD1-77BB-449F-BCAD-7FEADEBEB443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495CF400-41CB-4F9F-8182-059C81367C8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887615E-714E-43FA-9061-F2FACBB73AD9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3C6C3E53-661C-4E4B-B704-A52B70EEC65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51483EA-427B-4C04-B729-56A7553257D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DED237A-6E0E-4A67-81D6-ABD0BC13603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C8251E6-06F2-4BCD-BDBE-41EA1C6CFE4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FC7E38C-26DF-48B3-BF6F-835AD0DD353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7C50893-A5DB-475D-BF40-03D4B76E00C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135398D-EFF6-48AF-AEC1-9D67940CDD4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D32548D-ABA9-4ABC-AE38-AC2F73BB25D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79A6EBC6-9CB9-4214-8AD5-E7A780233CB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189B354-A681-4030-B824-BAD59176B8C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318264F-B3C9-4FA6-B4B0-F268E60D978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9E9DDA0-0614-4D0A-9F06-51EA02858E7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F5411DE-A489-4D1C-A772-6F68FE66062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B0197BA-34A8-4CD5-B005-91F592FC3E4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D95A4F2-23F2-4F2B-9A82-1A7C9CC221D4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876D327-3097-41DC-88A6-E12D11DC848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D54D296-FB7D-497E-9D2F-85A5A83A7AF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A8CD464-C313-4538-B0A9-9534173C672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F0BDDFB-38A7-4790-AFA7-44EE2ED01844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8C632B8A-E2D9-4D24-872C-81D569E64A6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60DED3E4-6B34-45ED-8375-E4E774F8A46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9F556F7-4FFF-471F-BC9C-BE065366450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C540361-AFDC-4B19-BEA3-EC03E1B322AA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817E1B2-7796-4914-B058-5734A94343B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95A0E78-7479-4AEE-BED5-F7D7D9177BD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DA3D8AFF-35AF-4433-B8C1-A895775EF18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D9C3EE6-39D0-4B3C-9A51-234222DF170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11CD813-C36C-430F-A6D1-7D1D6C67C8D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068D731-1F1B-4D74-B16A-B9BA352FA7EA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B7B067D0-550F-4498-8914-87298940FDA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6D7B469-8040-4FD3-B3D8-4E52F467F5DA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414AA64-62BC-4990-9EAF-46CF9E5E570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212E015-8EBF-46C1-B276-065BC9DF646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BAE9E339-125D-4701-9614-D6331B7C98F3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D4131DA-39DF-4115-9054-CA2D48B55CE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9AD02D2-6101-4F83-AE40-72011D8F6C8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A9864C3-8DF1-4943-93A1-9814427CD93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C216525-2CC5-45F0-85CB-60383B855158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24EC413-80D8-472E-9516-6C96A3A58C4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2928B01-089D-49F0-9543-582E5906B38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7CADB183-C6A0-4B18-B1E2-3622282C58C9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1A1358B-9D09-447D-A8B4-398DCCC0E47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E03A2ED-D10F-4FDA-984C-205B94BFA42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2506</Words>
  <Application>Microsoft Office PowerPoint</Application>
  <PresentationFormat>Grand écran</PresentationFormat>
  <Paragraphs>512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Mourad ZAMMIT</dc:creator>
  <cp:lastModifiedBy>Mourad ZAMMIT</cp:lastModifiedBy>
  <cp:revision>93</cp:revision>
  <dcterms:created xsi:type="dcterms:W3CDTF">2017-11-16T08:45:15Z</dcterms:created>
  <dcterms:modified xsi:type="dcterms:W3CDTF">2017-12-20T13:34:07Z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\\srvsite\home\adai10\Maquettage\GIT\Projet1\Maqprojet1.pptx</vt:lpwstr>
  </property>
</Properties>
</file>