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48" r:id="rId2"/>
  </p:sldMasterIdLst>
  <p:sldIdLst>
    <p:sldId id="257" r:id="rId3"/>
    <p:sldId id="265" r:id="rId4"/>
    <p:sldId id="264" r:id="rId5"/>
    <p:sldId id="266" r:id="rId6"/>
    <p:sldId id="269" r:id="rId7"/>
    <p:sldId id="270" r:id="rId8"/>
    <p:sldId id="268" r:id="rId9"/>
    <p:sldId id="267" r:id="rId10"/>
    <p:sldId id="25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1212F1-0053-4D5B-8773-03F509B00081}" v="1326" dt="2023-01-16T20:43:37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  <a:lvl2pPr marL="533400" indent="-228600" defTabSz="412750">
              <a:lnSpc>
                <a:spcPct val="100000"/>
              </a:lnSpc>
              <a:spcBef>
                <a:spcPts val="0"/>
              </a:spcBef>
              <a:defRPr sz="1800" b="1"/>
            </a:lvl2pPr>
            <a:lvl3pPr marL="838200" indent="-228600" defTabSz="412750">
              <a:lnSpc>
                <a:spcPct val="100000"/>
              </a:lnSpc>
              <a:spcBef>
                <a:spcPts val="0"/>
              </a:spcBef>
              <a:defRPr sz="1800" b="1"/>
            </a:lvl3pPr>
            <a:lvl4pPr marL="1143000" indent="-228600" defTabSz="412750">
              <a:lnSpc>
                <a:spcPct val="100000"/>
              </a:lnSpc>
              <a:spcBef>
                <a:spcPts val="0"/>
              </a:spcBef>
              <a:defRPr sz="1800" b="1"/>
            </a:lvl4pPr>
            <a:lvl5pPr marL="1447800" indent="-228600" defTabSz="41275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r>
              <a:t>Автор и дата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3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 numCol="1" spcCol="38100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Подзаголовок презентации</a:t>
            </a:r>
          </a:p>
        </p:txBody>
      </p:sp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Авокадо и лаймы"/>
          <p:cNvSpPr>
            <a:spLocks noGrp="1"/>
          </p:cNvSpPr>
          <p:nvPr>
            <p:ph type="pic" idx="21"/>
          </p:nvPr>
        </p:nvSpPr>
        <p:spPr>
          <a:xfrm>
            <a:off x="-577850" y="-647700"/>
            <a:ext cx="13373100" cy="8009467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22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603250" y="3562350"/>
            <a:ext cx="10985500" cy="2324100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Заголовок презентации</a:t>
            </a:r>
          </a:p>
        </p:txBody>
      </p:sp>
      <p:sp>
        <p:nvSpPr>
          <p:cNvPr id="2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3845" y="553069"/>
            <a:ext cx="10984311" cy="31849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  <a:lvl2pPr marL="533400" indent="-228600" defTabSz="412750">
              <a:lnSpc>
                <a:spcPct val="100000"/>
              </a:lnSpc>
              <a:spcBef>
                <a:spcPts val="0"/>
              </a:spcBef>
              <a:defRPr sz="1800" b="1"/>
            </a:lvl2pPr>
            <a:lvl3pPr marL="838200" indent="-228600" defTabSz="412750">
              <a:lnSpc>
                <a:spcPct val="100000"/>
              </a:lnSpc>
              <a:spcBef>
                <a:spcPts val="0"/>
              </a:spcBef>
              <a:defRPr sz="1800" b="1"/>
            </a:lvl3pPr>
            <a:lvl4pPr marL="1143000" indent="-228600" defTabSz="412750">
              <a:lnSpc>
                <a:spcPct val="100000"/>
              </a:lnSpc>
              <a:spcBef>
                <a:spcPts val="0"/>
              </a:spcBef>
              <a:defRPr sz="1800" b="1"/>
            </a:lvl4pPr>
            <a:lvl5pPr marL="1447800" indent="-228600" defTabSz="41275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r>
              <a:t>Автор и дата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Уровень текста 1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03250" y="5804955"/>
            <a:ext cx="10985500" cy="558477"/>
          </a:xfrm>
          <a:prstGeom prst="rect">
            <a:avLst/>
          </a:prstGeom>
        </p:spPr>
        <p:txBody>
          <a:bodyPr numCol="1" spcCol="38100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Подзаголовок презентации</a:t>
            </a:r>
          </a:p>
        </p:txBody>
      </p:sp>
      <p:sp>
        <p:nvSpPr>
          <p:cNvPr id="2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Тарелка с рублеными котлетами из лосося, салатом и хумусом"/>
          <p:cNvSpPr>
            <a:spLocks noGrp="1"/>
          </p:cNvSpPr>
          <p:nvPr>
            <p:ph type="pic" idx="21"/>
          </p:nvPr>
        </p:nvSpPr>
        <p:spPr>
          <a:xfrm>
            <a:off x="5486400" y="-101600"/>
            <a:ext cx="6072419" cy="706755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33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603250" y="635000"/>
            <a:ext cx="4889500" cy="2941137"/>
          </a:xfrm>
          <a:prstGeom prst="rect">
            <a:avLst/>
          </a:prstGeom>
        </p:spPr>
        <p:txBody>
          <a:bodyPr anchor="b"/>
          <a:lstStyle/>
          <a:p>
            <a:r>
              <a:t>Заголовок слайда</a:t>
            </a:r>
          </a:p>
        </p:txBody>
      </p:sp>
      <p:sp>
        <p:nvSpPr>
          <p:cNvPr id="34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3250" y="3530288"/>
            <a:ext cx="4889500" cy="2692712"/>
          </a:xfrm>
          <a:prstGeom prst="rect">
            <a:avLst/>
          </a:prstGeom>
        </p:spPr>
        <p:txBody>
          <a:bodyPr numCol="1" spcCol="38100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Подзаголовок слайда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5971048" y="6488825"/>
            <a:ext cx="243656" cy="24109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10985500" cy="716582"/>
          </a:xfrm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4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3250" y="1186481"/>
            <a:ext cx="10985500" cy="46739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654050" indent="-349250" defTabSz="412750">
              <a:lnSpc>
                <a:spcPct val="100000"/>
              </a:lnSpc>
              <a:spcBef>
                <a:spcPts val="0"/>
              </a:spcBef>
              <a:defRPr sz="2750" b="1"/>
            </a:lvl2pPr>
            <a:lvl3pPr marL="958850" indent="-349250" defTabSz="412750">
              <a:lnSpc>
                <a:spcPct val="100000"/>
              </a:lnSpc>
              <a:spcBef>
                <a:spcPts val="0"/>
              </a:spcBef>
              <a:defRPr sz="2750" b="1"/>
            </a:lvl3pPr>
            <a:lvl4pPr marL="1263650" indent="-349250" defTabSz="412750">
              <a:lnSpc>
                <a:spcPct val="100000"/>
              </a:lnSpc>
              <a:spcBef>
                <a:spcPts val="0"/>
              </a:spcBef>
              <a:defRPr sz="2750" b="1"/>
            </a:lvl4pPr>
            <a:lvl5pPr marL="1568450" indent="-349250" defTabSz="412750">
              <a:lnSpc>
                <a:spcPct val="100000"/>
              </a:lnSpc>
              <a:spcBef>
                <a:spcPts val="0"/>
              </a:spcBef>
              <a:defRPr sz="2750" b="1"/>
            </a:lvl5pPr>
          </a:lstStyle>
          <a:p>
            <a:r>
              <a:t>Подзаголовок слайда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Уровень текста 1…"/>
          <p:cNvSpPr txBox="1">
            <a:spLocks noGrp="1"/>
          </p:cNvSpPr>
          <p:nvPr>
            <p:ph type="body" idx="21" hasCustomPrompt="1"/>
          </p:nvPr>
        </p:nvSpPr>
        <p:spPr>
          <a:xfrm>
            <a:off x="603250" y="2124252"/>
            <a:ext cx="10985500" cy="4128007"/>
          </a:xfrm>
          <a:prstGeom prst="rect">
            <a:avLst/>
          </a:prstGeom>
        </p:spPr>
        <p:txBody>
          <a:bodyPr numCol="1" spcCol="38100"/>
          <a:lstStyle/>
          <a:p>
            <a:r>
              <a:t>Текст пункта на слайде</a:t>
            </a:r>
          </a:p>
        </p:txBody>
      </p:sp>
      <p:sp>
        <p:nvSpPr>
          <p:cNvPr id="4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3250" y="1186481"/>
            <a:ext cx="4889500" cy="46739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654050" indent="-349250" defTabSz="412750">
              <a:lnSpc>
                <a:spcPct val="100000"/>
              </a:lnSpc>
              <a:spcBef>
                <a:spcPts val="0"/>
              </a:spcBef>
              <a:defRPr sz="2750" b="1"/>
            </a:lvl2pPr>
            <a:lvl3pPr marL="958850" indent="-349250" defTabSz="412750">
              <a:lnSpc>
                <a:spcPct val="100000"/>
              </a:lnSpc>
              <a:spcBef>
                <a:spcPts val="0"/>
              </a:spcBef>
              <a:defRPr sz="2750" b="1"/>
            </a:lvl3pPr>
            <a:lvl4pPr marL="1263650" indent="-349250" defTabSz="412750">
              <a:lnSpc>
                <a:spcPct val="100000"/>
              </a:lnSpc>
              <a:spcBef>
                <a:spcPts val="0"/>
              </a:spcBef>
              <a:defRPr sz="2750" b="1"/>
            </a:lvl4pPr>
            <a:lvl5pPr marL="1568450" indent="-349250" defTabSz="412750">
              <a:lnSpc>
                <a:spcPct val="100000"/>
              </a:lnSpc>
              <a:spcBef>
                <a:spcPts val="0"/>
              </a:spcBef>
              <a:defRPr sz="2750" b="1"/>
            </a:lvl5pPr>
          </a:lstStyle>
          <a:p>
            <a:r>
              <a:t>Подзаголовок слайда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Уровень текста 1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603250" y="2124252"/>
            <a:ext cx="4889500" cy="4128316"/>
          </a:xfrm>
          <a:prstGeom prst="rect">
            <a:avLst/>
          </a:prstGeom>
        </p:spPr>
        <p:txBody>
          <a:bodyPr numCol="1" spcCol="38100"/>
          <a:lstStyle/>
          <a:p>
            <a:r>
              <a:t>Текст пункта на слайде</a:t>
            </a:r>
          </a:p>
        </p:txBody>
      </p:sp>
      <p:sp>
        <p:nvSpPr>
          <p:cNvPr id="62" name="Тарелка пасты папарделле с зелёным маслом из петрушки, жареным фундуком и стружкой сыра пармезан"/>
          <p:cNvSpPr>
            <a:spLocks noGrp="1"/>
          </p:cNvSpPr>
          <p:nvPr>
            <p:ph type="pic" idx="22"/>
          </p:nvPr>
        </p:nvSpPr>
        <p:spPr>
          <a:xfrm>
            <a:off x="6096000" y="-203633"/>
            <a:ext cx="5458437" cy="7277917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63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4889500" cy="717550"/>
          </a:xfrm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6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>
            <a:spLocks noGrp="1"/>
          </p:cNvSpPr>
          <p:nvPr>
            <p:ph type="title" hasCustomPrompt="1"/>
          </p:nvPr>
        </p:nvSpPr>
        <p:spPr>
          <a:xfrm>
            <a:off x="603248" y="2266950"/>
            <a:ext cx="10985503" cy="2324100"/>
          </a:xfrm>
          <a:prstGeom prst="rect">
            <a:avLst/>
          </a:prstGeom>
        </p:spPr>
        <p:txBody>
          <a:bodyPr anchor="ctr"/>
          <a:lstStyle>
            <a:lvl1pPr>
              <a:defRPr sz="5800" b="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Заголовок раздела</a:t>
            </a:r>
          </a:p>
        </p:txBody>
      </p:sp>
      <p:sp>
        <p:nvSpPr>
          <p:cNvPr id="7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5971048" y="6488825"/>
            <a:ext cx="243656" cy="24109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10985500" cy="717475"/>
          </a:xfrm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80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3250" y="1186481"/>
            <a:ext cx="10985500" cy="46739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654050" indent="-349250" defTabSz="412750">
              <a:lnSpc>
                <a:spcPct val="100000"/>
              </a:lnSpc>
              <a:spcBef>
                <a:spcPts val="0"/>
              </a:spcBef>
              <a:defRPr sz="2750" b="1"/>
            </a:lvl2pPr>
            <a:lvl3pPr marL="958850" indent="-349250" defTabSz="412750">
              <a:lnSpc>
                <a:spcPct val="100000"/>
              </a:lnSpc>
              <a:spcBef>
                <a:spcPts val="0"/>
              </a:spcBef>
              <a:defRPr sz="2750" b="1"/>
            </a:lvl3pPr>
            <a:lvl4pPr marL="1263650" indent="-349250" defTabSz="412750">
              <a:lnSpc>
                <a:spcPct val="100000"/>
              </a:lnSpc>
              <a:spcBef>
                <a:spcPts val="0"/>
              </a:spcBef>
              <a:defRPr sz="2750" b="1"/>
            </a:lvl4pPr>
            <a:lvl5pPr marL="1568450" indent="-349250" defTabSz="412750">
              <a:lnSpc>
                <a:spcPct val="100000"/>
              </a:lnSpc>
              <a:spcBef>
                <a:spcPts val="0"/>
              </a:spcBef>
              <a:defRPr sz="2750" b="1"/>
            </a:lvl5pPr>
          </a:lstStyle>
          <a:p>
            <a:r>
              <a:t>Подзаголовок слайда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10985500" cy="717550"/>
          </a:xfrm>
          <a:prstGeom prst="rect">
            <a:avLst/>
          </a:prstGeom>
        </p:spPr>
        <p:txBody>
          <a:bodyPr/>
          <a:lstStyle/>
          <a:p>
            <a:r>
              <a:t>Заголовок повестки дня</a:t>
            </a:r>
          </a:p>
        </p:txBody>
      </p:sp>
      <p:sp>
        <p:nvSpPr>
          <p:cNvPr id="89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3250" y="1186481"/>
            <a:ext cx="10985500" cy="46739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654050" indent="-349250" defTabSz="412750">
              <a:lnSpc>
                <a:spcPct val="100000"/>
              </a:lnSpc>
              <a:spcBef>
                <a:spcPts val="0"/>
              </a:spcBef>
              <a:defRPr sz="2750" b="1"/>
            </a:lvl2pPr>
            <a:lvl3pPr marL="958850" indent="-349250" defTabSz="412750">
              <a:lnSpc>
                <a:spcPct val="100000"/>
              </a:lnSpc>
              <a:spcBef>
                <a:spcPts val="0"/>
              </a:spcBef>
              <a:defRPr sz="2750" b="1"/>
            </a:lvl3pPr>
            <a:lvl4pPr marL="1263650" indent="-349250" defTabSz="412750">
              <a:lnSpc>
                <a:spcPct val="100000"/>
              </a:lnSpc>
              <a:spcBef>
                <a:spcPts val="0"/>
              </a:spcBef>
              <a:defRPr sz="2750" b="1"/>
            </a:lvl4pPr>
            <a:lvl5pPr marL="1568450" indent="-349250" defTabSz="412750">
              <a:lnSpc>
                <a:spcPct val="100000"/>
              </a:lnSpc>
              <a:spcBef>
                <a:spcPts val="0"/>
              </a:spcBef>
              <a:defRPr sz="2750" b="1"/>
            </a:lvl5pPr>
          </a:lstStyle>
          <a:p>
            <a:r>
              <a:t>Подзаголовок повестки дня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Уровень текста 1…"/>
          <p:cNvSpPr txBox="1">
            <a:spLocks noGrp="1"/>
          </p:cNvSpPr>
          <p:nvPr>
            <p:ph type="body" idx="21" hasCustomPrompt="1"/>
          </p:nvPr>
        </p:nvSpPr>
        <p:spPr>
          <a:xfrm>
            <a:off x="603250" y="2124252"/>
            <a:ext cx="10985500" cy="4128007"/>
          </a:xfrm>
          <a:prstGeom prst="rect">
            <a:avLst/>
          </a:prstGeom>
        </p:spPr>
        <p:txBody>
          <a:bodyPr numCol="1" spcCol="38100"/>
          <a:lstStyle>
            <a:lvl1pPr marL="0" indent="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50"/>
            </a:lvl1pPr>
          </a:lstStyle>
          <a:p>
            <a:r>
              <a:t>Темы повестки дня</a:t>
            </a:r>
          </a:p>
        </p:txBody>
      </p:sp>
      <p:sp>
        <p:nvSpPr>
          <p:cNvPr id="9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03250" y="2460422"/>
            <a:ext cx="10985500" cy="1937157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Информационное сообщение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>
            <a:off x="603250" y="537963"/>
            <a:ext cx="10985500" cy="3620793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Информация о факте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4131090"/>
            <a:ext cx="10985500" cy="46739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Информация о факте</a:t>
            </a:r>
          </a:p>
        </p:txBody>
      </p:sp>
      <p:sp>
        <p:nvSpPr>
          <p:cNvPr id="10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5012" y="5337727"/>
            <a:ext cx="10100027" cy="31849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  <a:lvl2pPr marL="533400" indent="-228600" defTabSz="412750">
              <a:lnSpc>
                <a:spcPct val="100000"/>
              </a:lnSpc>
              <a:spcBef>
                <a:spcPts val="0"/>
              </a:spcBef>
              <a:defRPr sz="1800" b="1"/>
            </a:lvl2pPr>
            <a:lvl3pPr marL="838200" indent="-228600" defTabSz="412750">
              <a:lnSpc>
                <a:spcPct val="100000"/>
              </a:lnSpc>
              <a:spcBef>
                <a:spcPts val="0"/>
              </a:spcBef>
              <a:defRPr sz="1800" b="1"/>
            </a:lvl3pPr>
            <a:lvl4pPr marL="1143000" indent="-228600" defTabSz="412750">
              <a:lnSpc>
                <a:spcPct val="100000"/>
              </a:lnSpc>
              <a:spcBef>
                <a:spcPts val="0"/>
              </a:spcBef>
              <a:defRPr sz="1800" b="1"/>
            </a:lvl4pPr>
            <a:lvl5pPr marL="1447800" indent="-228600" defTabSz="41275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r>
              <a:t>Авторство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Уровень текста 1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876962" y="2469930"/>
            <a:ext cx="10438077" cy="1918141"/>
          </a:xfrm>
          <a:prstGeom prst="rect">
            <a:avLst/>
          </a:prstGeom>
        </p:spPr>
        <p:txBody>
          <a:bodyPr numCol="1" spcCol="38100"/>
          <a:lstStyle>
            <a:lvl1pPr marL="234950" indent="-150438">
              <a:spcBef>
                <a:spcPts val="0"/>
              </a:spcBef>
              <a:buSzTx/>
              <a:buNone/>
              <a:defRPr sz="4250" spc="-1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«Важная цитата»</a:t>
            </a:r>
          </a:p>
        </p:txBody>
      </p:sp>
      <p:sp>
        <p:nvSpPr>
          <p:cNvPr id="11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Миска салата с жареным рисом, варёными яйцами и палочками для еды"/>
          <p:cNvSpPr>
            <a:spLocks noGrp="1"/>
          </p:cNvSpPr>
          <p:nvPr>
            <p:ph type="pic" sz="quarter" idx="21"/>
          </p:nvPr>
        </p:nvSpPr>
        <p:spPr>
          <a:xfrm>
            <a:off x="7880350" y="508000"/>
            <a:ext cx="3719550" cy="2974839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25" name="Тарелка с рублеными котлетами из лосося, салатом и хумусом "/>
          <p:cNvSpPr>
            <a:spLocks noGrp="1"/>
          </p:cNvSpPr>
          <p:nvPr>
            <p:ph type="pic" sz="half" idx="22"/>
          </p:nvPr>
        </p:nvSpPr>
        <p:spPr>
          <a:xfrm>
            <a:off x="6750050" y="1989138"/>
            <a:ext cx="5219700" cy="607509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26" name="Тарелка пасты папарделле с зелёным маслом из петрушки, жареным фундуком и стружкой сыра пармезан"/>
          <p:cNvSpPr>
            <a:spLocks noGrp="1"/>
          </p:cNvSpPr>
          <p:nvPr>
            <p:ph type="pic" idx="23"/>
          </p:nvPr>
        </p:nvSpPr>
        <p:spPr>
          <a:xfrm>
            <a:off x="-69850" y="247650"/>
            <a:ext cx="8305800" cy="622935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2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миска салата с жареным рисом, варёными яйцами и палочками для еды"/>
          <p:cNvSpPr>
            <a:spLocks noGrp="1"/>
          </p:cNvSpPr>
          <p:nvPr>
            <p:ph type="pic" idx="21"/>
          </p:nvPr>
        </p:nvSpPr>
        <p:spPr>
          <a:xfrm>
            <a:off x="-666750" y="-2762250"/>
            <a:ext cx="13525500" cy="108204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3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>
            <a:off x="603250" y="2124252"/>
            <a:ext cx="10985500" cy="4128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/>
          </a:bodyPr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826683" y="1371600"/>
            <a:ext cx="9753601" cy="752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5971048" y="6486708"/>
            <a:ext cx="243656" cy="24109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292100">
              <a:defRPr sz="9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3048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6096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9144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2192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15240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18288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21336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24384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27432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Автор проекта:"/>
          <p:cNvSpPr txBox="1"/>
          <p:nvPr/>
        </p:nvSpPr>
        <p:spPr>
          <a:xfrm>
            <a:off x="537799" y="4300681"/>
            <a:ext cx="4447899" cy="512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2000">
                <a:solidFill>
                  <a:srgbClr val="D5D5D5"/>
                </a:solidFill>
                <a:latin typeface="PP Neue Machina Inktrap Ultrabold"/>
                <a:ea typeface="PP Neue Machina Inktrap Ultrabold"/>
                <a:cs typeface="PP Neue Machina Inktrap Ultrabold"/>
                <a:sym typeface="PP Neue Machina Inktrap Ultrabold"/>
              </a:defRPr>
            </a:lvl1pPr>
          </a:lstStyle>
          <a:p>
            <a:r>
              <a:rPr lang="ru-RU" sz="3000" b="1" dirty="0">
                <a:latin typeface="Lucida Console"/>
              </a:rPr>
              <a:t>Авторы проекта:</a:t>
            </a:r>
          </a:p>
        </p:txBody>
      </p:sp>
      <p:sp>
        <p:nvSpPr>
          <p:cNvPr id="153" name="Манышева А.С."/>
          <p:cNvSpPr txBox="1"/>
          <p:nvPr/>
        </p:nvSpPr>
        <p:spPr>
          <a:xfrm>
            <a:off x="2867452" y="5045127"/>
            <a:ext cx="5102635" cy="1128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2000">
                <a:solidFill>
                  <a:srgbClr val="D5D5D5"/>
                </a:solidFill>
                <a:latin typeface="PP Neue Machina Inktrap Regular"/>
                <a:ea typeface="PP Neue Machina Inktrap Regular"/>
                <a:cs typeface="PP Neue Machina Inktrap Regular"/>
                <a:sym typeface="PP Neue Machina Inktrap Regular"/>
              </a:defRPr>
            </a:lvl1pPr>
          </a:lstStyle>
          <a:p>
            <a:r>
              <a:rPr lang="ru-RU" sz="3500" b="1" dirty="0">
                <a:latin typeface="Lucida Console"/>
              </a:rPr>
              <a:t>Даниил </a:t>
            </a:r>
            <a:r>
              <a:rPr lang="ru-RU" sz="3500" b="1" noProof="1">
                <a:latin typeface="Lucida Console"/>
              </a:rPr>
              <a:t>Амплеенков </a:t>
            </a:r>
            <a:r>
              <a:rPr lang="ru-RU" sz="3500" b="1" dirty="0">
                <a:latin typeface="Lucida Console"/>
              </a:rPr>
              <a:t>и Александр Крылов</a:t>
            </a:r>
            <a:endParaRPr lang="ru-RU" sz="3500" dirty="0"/>
          </a:p>
        </p:txBody>
      </p:sp>
      <p:sp>
        <p:nvSpPr>
          <p:cNvPr id="155" name="Световой дизайн"/>
          <p:cNvSpPr txBox="1"/>
          <p:nvPr/>
        </p:nvSpPr>
        <p:spPr>
          <a:xfrm>
            <a:off x="1203865" y="453294"/>
            <a:ext cx="7476406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6300">
                <a:solidFill>
                  <a:srgbClr val="FFFFFF"/>
                </a:solidFill>
                <a:latin typeface="PP Neue Machina Inktrap Ultrabold"/>
                <a:ea typeface="PP Neue Machina Inktrap Ultrabold"/>
                <a:cs typeface="PP Neue Machina Inktrap Ultrabold"/>
                <a:sym typeface="PP Neue Machina Inktrap Ultrabold"/>
              </a:defRPr>
            </a:lvl1pPr>
          </a:lstStyle>
          <a:p>
            <a:r>
              <a:rPr lang="ru-RU" sz="4000" b="1" dirty="0">
                <a:latin typeface="Lucida Console"/>
              </a:rPr>
              <a:t>Проект </a:t>
            </a:r>
            <a:r>
              <a:rPr lang="ru-RU" sz="4000" b="1" noProof="1">
                <a:latin typeface="Lucida Console"/>
              </a:rPr>
              <a:t>Pygame</a:t>
            </a:r>
            <a:r>
              <a:rPr lang="ru-RU" sz="4000" b="1" dirty="0">
                <a:latin typeface="Lucida Console"/>
              </a:rPr>
              <a:t> - Арканоид</a:t>
            </a:r>
          </a:p>
        </p:txBody>
      </p:sp>
      <p:sp>
        <p:nvSpPr>
          <p:cNvPr id="158" name="Иванов М.М."/>
          <p:cNvSpPr txBox="1"/>
          <p:nvPr/>
        </p:nvSpPr>
        <p:spPr>
          <a:xfrm>
            <a:off x="7737168" y="6353642"/>
            <a:ext cx="2766784" cy="2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PP Neue Machina Inktrap Regular"/>
                <a:ea typeface="PP Neue Machina Inktrap Regular"/>
                <a:cs typeface="PP Neue Machina Inktrap Regular"/>
                <a:sym typeface="PP Neue Machina Inktrap Regular"/>
              </a:defRPr>
            </a:lvl1pPr>
          </a:lstStyle>
          <a:p>
            <a:r>
              <a:rPr sz="1600" dirty="0">
                <a:latin typeface="Lucida Console"/>
              </a:rPr>
              <a:t>Основная фотка по теме</a:t>
            </a:r>
            <a:endParaRPr lang="ru-RU" sz="1600">
              <a:latin typeface="Lucida Console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6BF44419-543E-CFB9-CD40-B9C403290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84" y="2170594"/>
            <a:ext cx="6491416" cy="205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479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"/>
          <p:cNvSpPr/>
          <p:nvPr/>
        </p:nvSpPr>
        <p:spPr>
          <a:xfrm>
            <a:off x="10742613" y="-63500"/>
            <a:ext cx="1487488" cy="6985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5" name="01"/>
          <p:cNvSpPr txBox="1"/>
          <p:nvPr/>
        </p:nvSpPr>
        <p:spPr>
          <a:xfrm>
            <a:off x="11194610" y="5534450"/>
            <a:ext cx="583493" cy="682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200">
                <a:solidFill>
                  <a:srgbClr val="FFFFFF"/>
                </a:solidFill>
                <a:latin typeface="PP Neue Machina Inktrap Regular"/>
                <a:ea typeface="PP Neue Machina Inktrap Regular"/>
                <a:cs typeface="PP Neue Machina Inktrap Regular"/>
                <a:sym typeface="PP Neue Machina Inktrap Regular"/>
              </a:defRPr>
            </a:lvl1pPr>
          </a:lstStyle>
          <a:p>
            <a:r>
              <a:rPr sz="4100"/>
              <a:t>01</a:t>
            </a:r>
          </a:p>
        </p:txBody>
      </p:sp>
      <p:pic>
        <p:nvPicPr>
          <p:cNvPr id="167" name="Снимок экрана 2022-05-20 в 22.03.png" descr="Снимок экрана 2022-05-20 в 22.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572" y="3154313"/>
            <a:ext cx="1004057" cy="959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Снимок экрана 2022-05-20 в 22.04.png" descr="Снимок экрана 2022-05-20 в 22.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9362" y="6278673"/>
            <a:ext cx="553990" cy="447454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Визуализация"/>
          <p:cNvSpPr txBox="1"/>
          <p:nvPr/>
        </p:nvSpPr>
        <p:spPr>
          <a:xfrm rot="16200000">
            <a:off x="10793860" y="1382192"/>
            <a:ext cx="1384995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5000">
                <a:solidFill>
                  <a:srgbClr val="FFFFFF"/>
                </a:solidFill>
                <a:latin typeface="PP Neue Machina Inktrap Regular"/>
                <a:ea typeface="PP Neue Machina Inktrap Regular"/>
                <a:cs typeface="PP Neue Machina Inktrap Regular"/>
                <a:sym typeface="PP Neue Machina Inktrap Regular"/>
              </a:defRPr>
            </a:pPr>
            <a:r>
              <a:rPr lang="ru-RU" sz="2500" dirty="0"/>
              <a:t>Введение</a:t>
            </a:r>
          </a:p>
        </p:txBody>
      </p:sp>
      <p:sp>
        <p:nvSpPr>
          <p:cNvPr id="171" name="Световой дизайн"/>
          <p:cNvSpPr txBox="1"/>
          <p:nvPr/>
        </p:nvSpPr>
        <p:spPr>
          <a:xfrm>
            <a:off x="2131046" y="500403"/>
            <a:ext cx="6548267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6300">
                <a:solidFill>
                  <a:srgbClr val="000000"/>
                </a:solidFill>
                <a:latin typeface="PP Neue Machina Inktrap Ultrabold"/>
                <a:ea typeface="PP Neue Machina Inktrap Ultrabold"/>
                <a:cs typeface="PP Neue Machina Inktrap Ultrabold"/>
                <a:sym typeface="PP Neue Machina Inktrap Ultrabold"/>
              </a:defRPr>
            </a:lvl1pPr>
          </a:lstStyle>
          <a:p>
            <a:r>
              <a:rPr lang="ru-RU" sz="4000" b="1" dirty="0">
                <a:latin typeface="Lucida Console"/>
              </a:rPr>
              <a:t>Задачи и идея проекта</a:t>
            </a:r>
          </a:p>
        </p:txBody>
      </p:sp>
      <p:sp>
        <p:nvSpPr>
          <p:cNvPr id="2" name="Световой дизайн">
            <a:extLst>
              <a:ext uri="{FF2B5EF4-FFF2-40B4-BE49-F238E27FC236}">
                <a16:creationId xmlns:a16="http://schemas.microsoft.com/office/drawing/2014/main" id="{8DCBAFDE-7718-8429-47EB-98AA0A233ADE}"/>
              </a:ext>
            </a:extLst>
          </p:cNvPr>
          <p:cNvSpPr txBox="1"/>
          <p:nvPr/>
        </p:nvSpPr>
        <p:spPr>
          <a:xfrm>
            <a:off x="482150" y="1893124"/>
            <a:ext cx="9846490" cy="1651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algn="just"/>
            <a:r>
              <a:rPr lang="ru-RU" sz="2600" b="1" noProof="1">
                <a:latin typeface="Lucida Console"/>
              </a:rPr>
              <a:t>Нашей задачей было сделать игру под название "Арканоид". В качестве реализации нужно было написать код на Python, используя библиотеку Pygame</a:t>
            </a:r>
            <a:endParaRPr lang="ru-RU" sz="2600" noProof="1"/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8928DCB1-DB0C-D712-8B4C-270D78933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481" y="3958867"/>
            <a:ext cx="6717956" cy="266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1759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Прямоугольник"/>
          <p:cNvSpPr/>
          <p:nvPr/>
        </p:nvSpPr>
        <p:spPr>
          <a:xfrm>
            <a:off x="10742613" y="-63500"/>
            <a:ext cx="1487488" cy="6985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5" name="02"/>
          <p:cNvSpPr txBox="1"/>
          <p:nvPr/>
        </p:nvSpPr>
        <p:spPr>
          <a:xfrm>
            <a:off x="11194610" y="5534450"/>
            <a:ext cx="583493" cy="682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200">
                <a:solidFill>
                  <a:srgbClr val="FFFFFF"/>
                </a:solidFill>
                <a:latin typeface="PP Neue Machina Inktrap Regular"/>
                <a:ea typeface="PP Neue Machina Inktrap Regular"/>
                <a:cs typeface="PP Neue Machina Inktrap Regular"/>
                <a:sym typeface="PP Neue Machina Inktrap Regular"/>
              </a:defRPr>
            </a:lvl1pPr>
          </a:lstStyle>
          <a:p>
            <a:r>
              <a:rPr sz="4100"/>
              <a:t>02</a:t>
            </a:r>
          </a:p>
        </p:txBody>
      </p:sp>
      <p:sp>
        <p:nvSpPr>
          <p:cNvPr id="176" name="План расстановки…"/>
          <p:cNvSpPr txBox="1"/>
          <p:nvPr/>
        </p:nvSpPr>
        <p:spPr>
          <a:xfrm rot="16200000">
            <a:off x="10658406" y="1496492"/>
            <a:ext cx="1655903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5000">
                <a:solidFill>
                  <a:srgbClr val="FFFFFF"/>
                </a:solidFill>
                <a:latin typeface="PP Neue Machina Inktrap Regular"/>
                <a:ea typeface="PP Neue Machina Inktrap Regular"/>
                <a:cs typeface="PP Neue Machina Inktrap Regular"/>
                <a:sym typeface="PP Neue Machina Inktrap Regular"/>
              </a:defRPr>
            </a:pPr>
            <a:r>
              <a:rPr lang="ru-RU" sz="2500" dirty="0"/>
              <a:t>Реализация</a:t>
            </a:r>
          </a:p>
        </p:txBody>
      </p:sp>
      <p:pic>
        <p:nvPicPr>
          <p:cNvPr id="177" name="Снимок экрана 2022-05-20 в 22.03.png" descr="Снимок экрана 2022-05-20 в 22.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668" y="3141154"/>
            <a:ext cx="1004057" cy="959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Снимок экрана 2022-05-20 в 22.04.png" descr="Снимок экрана 2022-05-20 в 22.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9362" y="6278673"/>
            <a:ext cx="553990" cy="447454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Световой дизайн"/>
          <p:cNvSpPr txBox="1"/>
          <p:nvPr/>
        </p:nvSpPr>
        <p:spPr>
          <a:xfrm>
            <a:off x="2998240" y="700929"/>
            <a:ext cx="4924425" cy="53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6300">
                <a:solidFill>
                  <a:srgbClr val="000000"/>
                </a:solidFill>
                <a:latin typeface="PP Neue Machina Inktrap Ultrabold"/>
                <a:ea typeface="PP Neue Machina Inktrap Ultrabold"/>
                <a:cs typeface="PP Neue Machina Inktrap Ultrabold"/>
                <a:sym typeface="PP Neue Machina Inktrap Ultrabold"/>
              </a:defRPr>
            </a:lvl1pPr>
          </a:lstStyle>
          <a:p>
            <a:r>
              <a:rPr lang="ru-RU" sz="3150" b="1" dirty="0">
                <a:latin typeface="Lucida Console"/>
              </a:rPr>
              <a:t>Немного о реализации</a:t>
            </a:r>
          </a:p>
        </p:txBody>
      </p:sp>
      <p:sp>
        <p:nvSpPr>
          <p:cNvPr id="185" name="Проект по освещению усадебного комплекса…"/>
          <p:cNvSpPr txBox="1"/>
          <p:nvPr/>
        </p:nvSpPr>
        <p:spPr>
          <a:xfrm>
            <a:off x="1352191" y="2512275"/>
            <a:ext cx="8597970" cy="2359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2500">
                <a:solidFill>
                  <a:srgbClr val="000000"/>
                </a:solidFill>
                <a:latin typeface="PP Neue Machina Inktrap Regular"/>
                <a:ea typeface="PP Neue Machina Inktrap Regular"/>
                <a:cs typeface="PP Neue Machina Inktrap Regular"/>
                <a:sym typeface="PP Neue Machina Inktrap Regular"/>
              </a:defRPr>
            </a:lvl1pPr>
          </a:lstStyle>
          <a:p>
            <a:pPr algn="just"/>
            <a:r>
              <a:rPr lang="ru-RU" sz="3000" b="1" noProof="1">
                <a:solidFill>
                  <a:schemeClr val="tx1"/>
                </a:solidFill>
                <a:latin typeface="Lucida Console"/>
              </a:rPr>
              <a:t>Сперва была идея сделать меню на PyQt. Но в ходе проекта мы решили, что меню и все функции данного приложения будут сделаны с помощью pygame. </a:t>
            </a:r>
            <a:endParaRPr lang="ru-RU" sz="3000" dirty="0">
              <a:solidFill>
                <a:schemeClr val="tx1"/>
              </a:solidFill>
            </a:endParaRPr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571BED48-4187-5459-E4F7-96864AA95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45" y="549355"/>
            <a:ext cx="1371600" cy="127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6443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Прямоугольник"/>
          <p:cNvSpPr/>
          <p:nvPr/>
        </p:nvSpPr>
        <p:spPr>
          <a:xfrm>
            <a:off x="10742613" y="-63500"/>
            <a:ext cx="1487488" cy="6985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5" name="02"/>
          <p:cNvSpPr txBox="1"/>
          <p:nvPr/>
        </p:nvSpPr>
        <p:spPr>
          <a:xfrm>
            <a:off x="11194610" y="5534450"/>
            <a:ext cx="583493" cy="682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200">
                <a:solidFill>
                  <a:srgbClr val="FFFFFF"/>
                </a:solidFill>
                <a:latin typeface="PP Neue Machina Inktrap Regular"/>
                <a:ea typeface="PP Neue Machina Inktrap Regular"/>
                <a:cs typeface="PP Neue Machina Inktrap Regular"/>
                <a:sym typeface="PP Neue Machina Inktrap Regular"/>
              </a:defRPr>
            </a:lvl1pPr>
          </a:lstStyle>
          <a:p>
            <a:r>
              <a:rPr lang="ru-RU" sz="4100" dirty="0"/>
              <a:t>03</a:t>
            </a:r>
          </a:p>
        </p:txBody>
      </p:sp>
      <p:sp>
        <p:nvSpPr>
          <p:cNvPr id="176" name="План расстановки…"/>
          <p:cNvSpPr txBox="1"/>
          <p:nvPr/>
        </p:nvSpPr>
        <p:spPr>
          <a:xfrm rot="16200000">
            <a:off x="10658406" y="1496492"/>
            <a:ext cx="1655903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5000">
                <a:solidFill>
                  <a:srgbClr val="FFFFFF"/>
                </a:solidFill>
                <a:latin typeface="PP Neue Machina Inktrap Regular"/>
                <a:ea typeface="PP Neue Machina Inktrap Regular"/>
                <a:cs typeface="PP Neue Machina Inktrap Regular"/>
                <a:sym typeface="PP Neue Machina Inktrap Regular"/>
              </a:defRPr>
            </a:pPr>
            <a:r>
              <a:rPr lang="ru-RU" sz="2500" dirty="0"/>
              <a:t>Реализация</a:t>
            </a:r>
          </a:p>
        </p:txBody>
      </p:sp>
      <p:pic>
        <p:nvPicPr>
          <p:cNvPr id="177" name="Снимок экрана 2022-05-20 в 22.03.png" descr="Снимок экрана 2022-05-20 в 22.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668" y="3141154"/>
            <a:ext cx="1004057" cy="959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Снимок экрана 2022-05-20 в 22.04.png" descr="Снимок экрана 2022-05-20 в 22.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9362" y="6278673"/>
            <a:ext cx="553990" cy="447454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Световой дизайн"/>
          <p:cNvSpPr txBox="1"/>
          <p:nvPr/>
        </p:nvSpPr>
        <p:spPr>
          <a:xfrm>
            <a:off x="2709916" y="752415"/>
            <a:ext cx="5411738" cy="53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6300">
                <a:solidFill>
                  <a:srgbClr val="000000"/>
                </a:solidFill>
                <a:latin typeface="PP Neue Machina Inktrap Ultrabold"/>
                <a:ea typeface="PP Neue Machina Inktrap Ultrabold"/>
                <a:cs typeface="PP Neue Machina Inktrap Ultrabold"/>
                <a:sym typeface="PP Neue Machina Inktrap Ultrabold"/>
              </a:defRPr>
            </a:lvl1pPr>
          </a:lstStyle>
          <a:p>
            <a:r>
              <a:rPr lang="ru-RU" sz="3150" b="1" dirty="0">
                <a:latin typeface="Lucida Console"/>
              </a:rPr>
              <a:t>Особенности нашей игры</a:t>
            </a:r>
          </a:p>
        </p:txBody>
      </p:sp>
      <p:sp>
        <p:nvSpPr>
          <p:cNvPr id="185" name="Проект по освещению усадебного комплекса…"/>
          <p:cNvSpPr txBox="1"/>
          <p:nvPr/>
        </p:nvSpPr>
        <p:spPr>
          <a:xfrm>
            <a:off x="1352191" y="3435604"/>
            <a:ext cx="8597970" cy="512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2500">
                <a:solidFill>
                  <a:srgbClr val="000000"/>
                </a:solidFill>
                <a:latin typeface="PP Neue Machina Inktrap Regular"/>
                <a:ea typeface="PP Neue Machina Inktrap Regular"/>
                <a:cs typeface="PP Neue Machina Inktrap Regular"/>
                <a:sym typeface="PP Neue Machina Inktrap Regular"/>
              </a:defRPr>
            </a:lvl1pPr>
          </a:lstStyle>
          <a:p>
            <a:pPr algn="just"/>
            <a:endParaRPr lang="ru-RU" sz="3000" b="1" noProof="1">
              <a:solidFill>
                <a:schemeClr val="tx1"/>
              </a:solidFill>
              <a:latin typeface="Lucida Console"/>
            </a:endParaRPr>
          </a:p>
        </p:txBody>
      </p:sp>
      <p:sp>
        <p:nvSpPr>
          <p:cNvPr id="4" name="Проект по освещению усадебного комплекса…">
            <a:extLst>
              <a:ext uri="{FF2B5EF4-FFF2-40B4-BE49-F238E27FC236}">
                <a16:creationId xmlns:a16="http://schemas.microsoft.com/office/drawing/2014/main" id="{83149D9C-E47B-8351-CA93-4E6EDBADB780}"/>
              </a:ext>
            </a:extLst>
          </p:cNvPr>
          <p:cNvSpPr txBox="1"/>
          <p:nvPr/>
        </p:nvSpPr>
        <p:spPr>
          <a:xfrm>
            <a:off x="1352191" y="2743108"/>
            <a:ext cx="8597970" cy="1897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2500">
                <a:solidFill>
                  <a:srgbClr val="000000"/>
                </a:solidFill>
                <a:latin typeface="PP Neue Machina Inktrap Regular"/>
                <a:ea typeface="PP Neue Machina Inktrap Regular"/>
                <a:cs typeface="PP Neue Machina Inktrap Regular"/>
                <a:sym typeface="PP Neue Machina Inktrap Regular"/>
              </a:defRPr>
            </a:lvl1pPr>
          </a:lstStyle>
          <a:p>
            <a:pPr algn="just"/>
            <a:r>
              <a:rPr lang="ru-RU" sz="3000" b="1" noProof="1">
                <a:solidFill>
                  <a:schemeClr val="tx1"/>
                </a:solidFill>
                <a:latin typeface="Lucida Console"/>
              </a:rPr>
              <a:t>Начну с того, что вы можете спокойно разобраться в нашем меню. В нашей игре вы можете слышать звуки. Плюс - есть уровни игры и сохранения!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27171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Прямоугольник"/>
          <p:cNvSpPr/>
          <p:nvPr/>
        </p:nvSpPr>
        <p:spPr>
          <a:xfrm>
            <a:off x="10742613" y="-63500"/>
            <a:ext cx="1487488" cy="6985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5" name="02"/>
          <p:cNvSpPr txBox="1"/>
          <p:nvPr/>
        </p:nvSpPr>
        <p:spPr>
          <a:xfrm>
            <a:off x="11194610" y="5534450"/>
            <a:ext cx="583493" cy="682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200">
                <a:solidFill>
                  <a:srgbClr val="FFFFFF"/>
                </a:solidFill>
                <a:latin typeface="PP Neue Machina Inktrap Regular"/>
                <a:ea typeface="PP Neue Machina Inktrap Regular"/>
                <a:cs typeface="PP Neue Machina Inktrap Regular"/>
                <a:sym typeface="PP Neue Machina Inktrap Regular"/>
              </a:defRPr>
            </a:lvl1pPr>
          </a:lstStyle>
          <a:p>
            <a:r>
              <a:rPr lang="ru-RU" sz="4100" dirty="0"/>
              <a:t>04</a:t>
            </a:r>
          </a:p>
        </p:txBody>
      </p:sp>
      <p:sp>
        <p:nvSpPr>
          <p:cNvPr id="176" name="План расстановки…"/>
          <p:cNvSpPr txBox="1"/>
          <p:nvPr/>
        </p:nvSpPr>
        <p:spPr>
          <a:xfrm rot="16200000">
            <a:off x="10658406" y="1496492"/>
            <a:ext cx="1655903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5000">
                <a:solidFill>
                  <a:srgbClr val="FFFFFF"/>
                </a:solidFill>
                <a:latin typeface="PP Neue Machina Inktrap Regular"/>
                <a:ea typeface="PP Neue Machina Inktrap Regular"/>
                <a:cs typeface="PP Neue Machina Inktrap Regular"/>
                <a:sym typeface="PP Neue Machina Inktrap Regular"/>
              </a:defRPr>
            </a:pPr>
            <a:r>
              <a:rPr lang="ru-RU" sz="2500" dirty="0"/>
              <a:t>Реализация</a:t>
            </a:r>
          </a:p>
        </p:txBody>
      </p:sp>
      <p:pic>
        <p:nvPicPr>
          <p:cNvPr id="177" name="Снимок экрана 2022-05-20 в 22.03.png" descr="Снимок экрана 2022-05-20 в 22.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668" y="3141154"/>
            <a:ext cx="1004057" cy="959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Снимок экрана 2022-05-20 в 22.04.png" descr="Снимок экрана 2022-05-20 в 22.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9362" y="6278673"/>
            <a:ext cx="553990" cy="447454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Проект по освещению усадебного комплекса…"/>
          <p:cNvSpPr txBox="1"/>
          <p:nvPr/>
        </p:nvSpPr>
        <p:spPr>
          <a:xfrm>
            <a:off x="1352191" y="3435604"/>
            <a:ext cx="8597970" cy="512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2500">
                <a:solidFill>
                  <a:srgbClr val="000000"/>
                </a:solidFill>
                <a:latin typeface="PP Neue Machina Inktrap Regular"/>
                <a:ea typeface="PP Neue Machina Inktrap Regular"/>
                <a:cs typeface="PP Neue Machina Inktrap Regular"/>
                <a:sym typeface="PP Neue Machina Inktrap Regular"/>
              </a:defRPr>
            </a:lvl1pPr>
          </a:lstStyle>
          <a:p>
            <a:pPr algn="just"/>
            <a:endParaRPr lang="ru-RU" sz="3000" b="1" noProof="1">
              <a:solidFill>
                <a:schemeClr val="tx1"/>
              </a:solidFill>
              <a:latin typeface="Lucida Console"/>
            </a:endParaRPr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D0E652A3-1013-7A73-D20C-8C0059D80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049" y="451023"/>
            <a:ext cx="7552037" cy="595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5223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Прямоугольник"/>
          <p:cNvSpPr/>
          <p:nvPr/>
        </p:nvSpPr>
        <p:spPr>
          <a:xfrm>
            <a:off x="10742613" y="-63500"/>
            <a:ext cx="1487488" cy="6985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5" name="02"/>
          <p:cNvSpPr txBox="1"/>
          <p:nvPr/>
        </p:nvSpPr>
        <p:spPr>
          <a:xfrm>
            <a:off x="11194610" y="5534450"/>
            <a:ext cx="583493" cy="682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200">
                <a:solidFill>
                  <a:srgbClr val="FFFFFF"/>
                </a:solidFill>
                <a:latin typeface="PP Neue Machina Inktrap Regular"/>
                <a:ea typeface="PP Neue Machina Inktrap Regular"/>
                <a:cs typeface="PP Neue Machina Inktrap Regular"/>
                <a:sym typeface="PP Neue Machina Inktrap Regular"/>
              </a:defRPr>
            </a:lvl1pPr>
          </a:lstStyle>
          <a:p>
            <a:r>
              <a:rPr lang="ru-RU" sz="4100" dirty="0"/>
              <a:t>05</a:t>
            </a:r>
          </a:p>
        </p:txBody>
      </p:sp>
      <p:sp>
        <p:nvSpPr>
          <p:cNvPr id="176" name="План расстановки…"/>
          <p:cNvSpPr txBox="1"/>
          <p:nvPr/>
        </p:nvSpPr>
        <p:spPr>
          <a:xfrm rot="16200000">
            <a:off x="10658406" y="1496492"/>
            <a:ext cx="1655903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5000">
                <a:solidFill>
                  <a:srgbClr val="FFFFFF"/>
                </a:solidFill>
                <a:latin typeface="PP Neue Machina Inktrap Regular"/>
                <a:ea typeface="PP Neue Machina Inktrap Regular"/>
                <a:cs typeface="PP Neue Machina Inktrap Regular"/>
                <a:sym typeface="PP Neue Machina Inktrap Regular"/>
              </a:defRPr>
            </a:pPr>
            <a:r>
              <a:rPr lang="ru-RU" sz="2500" dirty="0"/>
              <a:t>Реализация</a:t>
            </a:r>
          </a:p>
        </p:txBody>
      </p:sp>
      <p:pic>
        <p:nvPicPr>
          <p:cNvPr id="177" name="Снимок экрана 2022-05-20 в 22.03.png" descr="Снимок экрана 2022-05-20 в 22.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668" y="3141154"/>
            <a:ext cx="1004057" cy="959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Снимок экрана 2022-05-20 в 22.04.png" descr="Снимок экрана 2022-05-20 в 22.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9362" y="6278673"/>
            <a:ext cx="553990" cy="447454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Проект по освещению усадебного комплекса…"/>
          <p:cNvSpPr txBox="1"/>
          <p:nvPr/>
        </p:nvSpPr>
        <p:spPr>
          <a:xfrm>
            <a:off x="1352191" y="3435604"/>
            <a:ext cx="8597970" cy="512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2500">
                <a:solidFill>
                  <a:srgbClr val="000000"/>
                </a:solidFill>
                <a:latin typeface="PP Neue Machina Inktrap Regular"/>
                <a:ea typeface="PP Neue Machina Inktrap Regular"/>
                <a:cs typeface="PP Neue Machina Inktrap Regular"/>
                <a:sym typeface="PP Neue Machina Inktrap Regular"/>
              </a:defRPr>
            </a:lvl1pPr>
          </a:lstStyle>
          <a:p>
            <a:pPr algn="just"/>
            <a:endParaRPr lang="ru-RU" sz="3000" b="1" noProof="1">
              <a:solidFill>
                <a:schemeClr val="tx1"/>
              </a:solidFill>
              <a:latin typeface="Lucida Console"/>
            </a:endParaRP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BE1661E0-0ABA-3DA0-CDC9-25F657B6D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130" y="397477"/>
            <a:ext cx="7325496" cy="574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4323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Прямоугольник"/>
          <p:cNvSpPr/>
          <p:nvPr/>
        </p:nvSpPr>
        <p:spPr>
          <a:xfrm>
            <a:off x="10742613" y="-63500"/>
            <a:ext cx="1487488" cy="6985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5" name="02"/>
          <p:cNvSpPr txBox="1"/>
          <p:nvPr/>
        </p:nvSpPr>
        <p:spPr>
          <a:xfrm>
            <a:off x="11194610" y="5534450"/>
            <a:ext cx="583493" cy="682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200">
                <a:solidFill>
                  <a:srgbClr val="FFFFFF"/>
                </a:solidFill>
                <a:latin typeface="PP Neue Machina Inktrap Regular"/>
                <a:ea typeface="PP Neue Machina Inktrap Regular"/>
                <a:cs typeface="PP Neue Machina Inktrap Regular"/>
                <a:sym typeface="PP Neue Machina Inktrap Regular"/>
              </a:defRPr>
            </a:lvl1pPr>
          </a:lstStyle>
          <a:p>
            <a:r>
              <a:rPr lang="ru-RU" sz="4100" dirty="0"/>
              <a:t>06</a:t>
            </a:r>
          </a:p>
        </p:txBody>
      </p:sp>
      <p:sp>
        <p:nvSpPr>
          <p:cNvPr id="176" name="План расстановки…"/>
          <p:cNvSpPr txBox="1"/>
          <p:nvPr/>
        </p:nvSpPr>
        <p:spPr>
          <a:xfrm rot="16200000">
            <a:off x="10658406" y="1496492"/>
            <a:ext cx="1655903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5000">
                <a:solidFill>
                  <a:srgbClr val="FFFFFF"/>
                </a:solidFill>
                <a:latin typeface="PP Neue Machina Inktrap Regular"/>
                <a:ea typeface="PP Neue Machina Inktrap Regular"/>
                <a:cs typeface="PP Neue Machina Inktrap Regular"/>
                <a:sym typeface="PP Neue Machina Inktrap Regular"/>
              </a:defRPr>
            </a:pPr>
            <a:r>
              <a:rPr lang="ru-RU" sz="2500" dirty="0"/>
              <a:t>Реализация</a:t>
            </a:r>
          </a:p>
        </p:txBody>
      </p:sp>
      <p:pic>
        <p:nvPicPr>
          <p:cNvPr id="177" name="Снимок экрана 2022-05-20 в 22.03.png" descr="Снимок экрана 2022-05-20 в 22.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668" y="3141154"/>
            <a:ext cx="1004057" cy="959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Снимок экрана 2022-05-20 в 22.04.png" descr="Снимок экрана 2022-05-20 в 22.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9362" y="6278673"/>
            <a:ext cx="553990" cy="447454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Световой дизайн"/>
          <p:cNvSpPr txBox="1"/>
          <p:nvPr/>
        </p:nvSpPr>
        <p:spPr>
          <a:xfrm>
            <a:off x="2709916" y="752415"/>
            <a:ext cx="4680769" cy="53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6300">
                <a:solidFill>
                  <a:srgbClr val="000000"/>
                </a:solidFill>
                <a:latin typeface="PP Neue Machina Inktrap Ultrabold"/>
                <a:ea typeface="PP Neue Machina Inktrap Ultrabold"/>
                <a:cs typeface="PP Neue Machina Inktrap Ultrabold"/>
                <a:sym typeface="PP Neue Machina Inktrap Ultrabold"/>
              </a:defRPr>
            </a:lvl1pPr>
          </a:lstStyle>
          <a:p>
            <a:r>
              <a:rPr lang="ru-RU" sz="3150" b="1" dirty="0">
                <a:latin typeface="Lucida Console"/>
              </a:rPr>
              <a:t>Особенности проекта</a:t>
            </a:r>
            <a:endParaRPr lang="ru-RU" dirty="0"/>
          </a:p>
        </p:txBody>
      </p:sp>
      <p:sp>
        <p:nvSpPr>
          <p:cNvPr id="185" name="Проект по освещению усадебного комплекса…"/>
          <p:cNvSpPr txBox="1"/>
          <p:nvPr/>
        </p:nvSpPr>
        <p:spPr>
          <a:xfrm>
            <a:off x="1352191" y="3435604"/>
            <a:ext cx="8597970" cy="512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2500">
                <a:solidFill>
                  <a:srgbClr val="000000"/>
                </a:solidFill>
                <a:latin typeface="PP Neue Machina Inktrap Regular"/>
                <a:ea typeface="PP Neue Machina Inktrap Regular"/>
                <a:cs typeface="PP Neue Machina Inktrap Regular"/>
                <a:sym typeface="PP Neue Machina Inktrap Regular"/>
              </a:defRPr>
            </a:lvl1pPr>
          </a:lstStyle>
          <a:p>
            <a:pPr algn="just"/>
            <a:endParaRPr lang="ru-RU" sz="3000" b="1" noProof="1">
              <a:solidFill>
                <a:schemeClr val="tx1"/>
              </a:solidFill>
              <a:latin typeface="Lucida Console"/>
            </a:endParaRPr>
          </a:p>
        </p:txBody>
      </p:sp>
      <p:sp>
        <p:nvSpPr>
          <p:cNvPr id="4" name="Проект по освещению усадебного комплекса…">
            <a:extLst>
              <a:ext uri="{FF2B5EF4-FFF2-40B4-BE49-F238E27FC236}">
                <a16:creationId xmlns:a16="http://schemas.microsoft.com/office/drawing/2014/main" id="{83149D9C-E47B-8351-CA93-4E6EDBADB780}"/>
              </a:ext>
            </a:extLst>
          </p:cNvPr>
          <p:cNvSpPr txBox="1"/>
          <p:nvPr/>
        </p:nvSpPr>
        <p:spPr>
          <a:xfrm>
            <a:off x="837327" y="2146438"/>
            <a:ext cx="8875997" cy="2205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2500">
                <a:solidFill>
                  <a:srgbClr val="000000"/>
                </a:solidFill>
                <a:latin typeface="PP Neue Machina Inktrap Regular"/>
                <a:ea typeface="PP Neue Machina Inktrap Regular"/>
                <a:cs typeface="PP Neue Machina Inktrap Regular"/>
                <a:sym typeface="PP Neue Machina Inktrap Regular"/>
              </a:defRPr>
            </a:lvl1pPr>
          </a:lstStyle>
          <a:p>
            <a:pPr algn="just"/>
            <a:r>
              <a:rPr lang="ru-RU" sz="2800" b="1" noProof="1">
                <a:solidFill>
                  <a:schemeClr val="tx1"/>
                </a:solidFill>
                <a:latin typeface="Lucida Console"/>
              </a:rPr>
              <a:t>8 картинок</a:t>
            </a:r>
          </a:p>
          <a:p>
            <a:pPr algn="just"/>
            <a:r>
              <a:rPr lang="ru-RU" sz="2800" b="1" noProof="1">
                <a:solidFill>
                  <a:schemeClr val="tx1"/>
                </a:solidFill>
                <a:latin typeface="Lucida Console"/>
              </a:rPr>
              <a:t>3 звука</a:t>
            </a:r>
          </a:p>
          <a:p>
            <a:pPr algn="just"/>
            <a:r>
              <a:rPr lang="ru-RU" sz="2800" b="1" noProof="1">
                <a:solidFill>
                  <a:schemeClr val="tx1"/>
                </a:solidFill>
                <a:latin typeface="Lucida Console"/>
              </a:rPr>
              <a:t>4 класса: Ball, Paddle, Brick, Button</a:t>
            </a:r>
          </a:p>
          <a:p>
            <a:pPr algn="just"/>
            <a:r>
              <a:rPr lang="ru-RU" sz="2800" b="1" noProof="1">
                <a:solidFill>
                  <a:schemeClr val="tx1"/>
                </a:solidFill>
                <a:latin typeface="Lucida Console"/>
              </a:rPr>
              <a:t>15 функций</a:t>
            </a:r>
          </a:p>
          <a:p>
            <a:pPr algn="just"/>
            <a:r>
              <a:rPr lang="ru-RU" sz="2800" b="1" noProof="1">
                <a:solidFill>
                  <a:schemeClr val="tx1"/>
                </a:solidFill>
                <a:latin typeface="Lucida Console"/>
              </a:rPr>
              <a:t>31 коммит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42402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Прямоугольник"/>
          <p:cNvSpPr/>
          <p:nvPr/>
        </p:nvSpPr>
        <p:spPr>
          <a:xfrm>
            <a:off x="10742613" y="-63500"/>
            <a:ext cx="1487488" cy="6985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5" name="02"/>
          <p:cNvSpPr txBox="1"/>
          <p:nvPr/>
        </p:nvSpPr>
        <p:spPr>
          <a:xfrm>
            <a:off x="11194610" y="5534450"/>
            <a:ext cx="583493" cy="682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200">
                <a:solidFill>
                  <a:srgbClr val="FFFFFF"/>
                </a:solidFill>
                <a:latin typeface="PP Neue Machina Inktrap Regular"/>
                <a:ea typeface="PP Neue Machina Inktrap Regular"/>
                <a:cs typeface="PP Neue Machina Inktrap Regular"/>
                <a:sym typeface="PP Neue Machina Inktrap Regular"/>
              </a:defRPr>
            </a:lvl1pPr>
          </a:lstStyle>
          <a:p>
            <a:r>
              <a:rPr lang="ru-RU" sz="4100" dirty="0"/>
              <a:t>07</a:t>
            </a:r>
            <a:endParaRPr lang="ru-RU" dirty="0"/>
          </a:p>
        </p:txBody>
      </p:sp>
      <p:sp>
        <p:nvSpPr>
          <p:cNvPr id="176" name="План расстановки…"/>
          <p:cNvSpPr txBox="1"/>
          <p:nvPr/>
        </p:nvSpPr>
        <p:spPr>
          <a:xfrm rot="16200000">
            <a:off x="10658406" y="1496492"/>
            <a:ext cx="1655903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5000">
                <a:solidFill>
                  <a:srgbClr val="FFFFFF"/>
                </a:solidFill>
                <a:latin typeface="PP Neue Machina Inktrap Regular"/>
                <a:ea typeface="PP Neue Machina Inktrap Regular"/>
                <a:cs typeface="PP Neue Machina Inktrap Regular"/>
                <a:sym typeface="PP Neue Machina Inktrap Regular"/>
              </a:defRPr>
            </a:pPr>
            <a:r>
              <a:rPr lang="ru-RU" sz="2500" dirty="0"/>
              <a:t>Реализация</a:t>
            </a:r>
          </a:p>
        </p:txBody>
      </p:sp>
      <p:pic>
        <p:nvPicPr>
          <p:cNvPr id="177" name="Снимок экрана 2022-05-20 в 22.03.png" descr="Снимок экрана 2022-05-20 в 22.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668" y="3141154"/>
            <a:ext cx="1004057" cy="959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Снимок экрана 2022-05-20 в 22.04.png" descr="Снимок экрана 2022-05-20 в 22.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9362" y="6278673"/>
            <a:ext cx="553990" cy="447454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Световой дизайн"/>
          <p:cNvSpPr txBox="1"/>
          <p:nvPr/>
        </p:nvSpPr>
        <p:spPr>
          <a:xfrm>
            <a:off x="2709916" y="752415"/>
            <a:ext cx="5899051" cy="53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6300">
                <a:solidFill>
                  <a:srgbClr val="000000"/>
                </a:solidFill>
                <a:latin typeface="PP Neue Machina Inktrap Ultrabold"/>
                <a:ea typeface="PP Neue Machina Inktrap Ultrabold"/>
                <a:cs typeface="PP Neue Machina Inktrap Ultrabold"/>
                <a:sym typeface="PP Neue Machina Inktrap Ultrabold"/>
              </a:defRPr>
            </a:lvl1pPr>
          </a:lstStyle>
          <a:p>
            <a:r>
              <a:rPr lang="ru-RU" sz="3150" b="1" dirty="0">
                <a:latin typeface="Lucida Console"/>
              </a:rPr>
              <a:t>Возможности для развития</a:t>
            </a:r>
          </a:p>
        </p:txBody>
      </p:sp>
      <p:sp>
        <p:nvSpPr>
          <p:cNvPr id="185" name="Проект по освещению усадебного комплекса…"/>
          <p:cNvSpPr txBox="1"/>
          <p:nvPr/>
        </p:nvSpPr>
        <p:spPr>
          <a:xfrm>
            <a:off x="1352191" y="3435604"/>
            <a:ext cx="8597970" cy="512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2500">
                <a:solidFill>
                  <a:srgbClr val="000000"/>
                </a:solidFill>
                <a:latin typeface="PP Neue Machina Inktrap Regular"/>
                <a:ea typeface="PP Neue Machina Inktrap Regular"/>
                <a:cs typeface="PP Neue Machina Inktrap Regular"/>
                <a:sym typeface="PP Neue Machina Inktrap Regular"/>
              </a:defRPr>
            </a:lvl1pPr>
          </a:lstStyle>
          <a:p>
            <a:pPr algn="just"/>
            <a:endParaRPr lang="ru-RU" sz="3000" b="1" noProof="1">
              <a:solidFill>
                <a:schemeClr val="tx1"/>
              </a:solidFill>
              <a:latin typeface="Lucida Console"/>
            </a:endParaRPr>
          </a:p>
        </p:txBody>
      </p:sp>
      <p:sp>
        <p:nvSpPr>
          <p:cNvPr id="4" name="Проект по освещению усадебного комплекса…">
            <a:extLst>
              <a:ext uri="{FF2B5EF4-FFF2-40B4-BE49-F238E27FC236}">
                <a16:creationId xmlns:a16="http://schemas.microsoft.com/office/drawing/2014/main" id="{83149D9C-E47B-8351-CA93-4E6EDBADB780}"/>
              </a:ext>
            </a:extLst>
          </p:cNvPr>
          <p:cNvSpPr txBox="1"/>
          <p:nvPr/>
        </p:nvSpPr>
        <p:spPr>
          <a:xfrm>
            <a:off x="837327" y="2577325"/>
            <a:ext cx="8875997" cy="1343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2500">
                <a:solidFill>
                  <a:srgbClr val="000000"/>
                </a:solidFill>
                <a:latin typeface="PP Neue Machina Inktrap Regular"/>
                <a:ea typeface="PP Neue Machina Inktrap Regular"/>
                <a:cs typeface="PP Neue Machina Inktrap Regular"/>
                <a:sym typeface="PP Neue Machina Inktrap Regular"/>
              </a:defRPr>
            </a:lvl1pPr>
          </a:lstStyle>
          <a:p>
            <a:pPr algn="just"/>
            <a:r>
              <a:rPr lang="ru-RU" sz="2800" b="1" noProof="1">
                <a:solidFill>
                  <a:schemeClr val="tx1"/>
                </a:solidFill>
                <a:latin typeface="Lucida Console"/>
              </a:rPr>
              <a:t>Можно добавить побольше уровней, сделать более обширное меню. А также жизни и новые анимации со звуками.</a:t>
            </a:r>
          </a:p>
        </p:txBody>
      </p:sp>
    </p:spTree>
    <p:extLst>
      <p:ext uri="{BB962C8B-B14F-4D97-AF65-F5344CB8AC3E}">
        <p14:creationId xmlns:p14="http://schemas.microsoft.com/office/powerpoint/2010/main" val="77362706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Прямоугольник"/>
          <p:cNvSpPr/>
          <p:nvPr/>
        </p:nvSpPr>
        <p:spPr>
          <a:xfrm>
            <a:off x="10742613" y="-63500"/>
            <a:ext cx="1487488" cy="6985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41" name="07"/>
          <p:cNvSpPr txBox="1"/>
          <p:nvPr/>
        </p:nvSpPr>
        <p:spPr>
          <a:xfrm>
            <a:off x="11194610" y="5534450"/>
            <a:ext cx="583493" cy="682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200">
                <a:solidFill>
                  <a:srgbClr val="FFFFFF"/>
                </a:solidFill>
                <a:latin typeface="PP Neue Machina Inktrap Regular"/>
                <a:ea typeface="PP Neue Machina Inktrap Regular"/>
                <a:cs typeface="PP Neue Machina Inktrap Regular"/>
                <a:sym typeface="PP Neue Machina Inktrap Regular"/>
              </a:defRPr>
            </a:lvl1pPr>
          </a:lstStyle>
          <a:p>
            <a:r>
              <a:rPr lang="ru-RU" sz="4100" dirty="0"/>
              <a:t>08</a:t>
            </a:r>
            <a:endParaRPr sz="4100" dirty="0"/>
          </a:p>
        </p:txBody>
      </p:sp>
      <p:pic>
        <p:nvPicPr>
          <p:cNvPr id="242" name="Снимок экрана 2022-05-20 в 22.03.png" descr="Снимок экрана 2022-05-20 в 22.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4327" y="3236407"/>
            <a:ext cx="1004057" cy="959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Снимок экрана 2022-05-20 в 22.04.png" descr="Снимок экрана 2022-05-20 в 22.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9362" y="6278673"/>
            <a:ext cx="553990" cy="447454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Визуализация"/>
          <p:cNvSpPr txBox="1"/>
          <p:nvPr/>
        </p:nvSpPr>
        <p:spPr>
          <a:xfrm rot="16200000">
            <a:off x="11036714" y="1382192"/>
            <a:ext cx="899285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5000">
                <a:solidFill>
                  <a:srgbClr val="FFFFFF"/>
                </a:solidFill>
                <a:latin typeface="PP Neue Machina Inktrap Regular"/>
                <a:ea typeface="PP Neue Machina Inktrap Regular"/>
                <a:cs typeface="PP Neue Machina Inktrap Regular"/>
                <a:sym typeface="PP Neue Machina Inktrap Regular"/>
              </a:defRPr>
            </a:pPr>
            <a:r>
              <a:rPr lang="ru-RU" sz="2500" dirty="0"/>
              <a:t>Конец</a:t>
            </a:r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F470B20B-E1F0-D77B-0C9D-C2FC223C6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0953" y="-8836"/>
            <a:ext cx="11010328" cy="68579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F05553-1E5A-4D62-23E1-43F6CC3ED400}"/>
              </a:ext>
            </a:extLst>
          </p:cNvPr>
          <p:cNvSpPr txBox="1"/>
          <p:nvPr/>
        </p:nvSpPr>
        <p:spPr>
          <a:xfrm>
            <a:off x="1750722" y="3064205"/>
            <a:ext cx="7896359" cy="7899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4800" b="1" dirty="0">
                <a:latin typeface="Lucida Console"/>
              </a:rPr>
              <a:t>Спасибо за внимание!</a:t>
            </a:r>
            <a:endParaRPr lang="ru-RU" sz="600" dirty="0"/>
          </a:p>
        </p:txBody>
      </p:sp>
    </p:spTree>
    <p:extLst>
      <p:ext uri="{BB962C8B-B14F-4D97-AF65-F5344CB8AC3E}">
        <p14:creationId xmlns:p14="http://schemas.microsoft.com/office/powerpoint/2010/main" val="321862572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Тема Office</vt:lpstr>
      <vt:lpstr>21_BasicWhite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220</cp:revision>
  <dcterms:created xsi:type="dcterms:W3CDTF">2023-01-16T18:30:02Z</dcterms:created>
  <dcterms:modified xsi:type="dcterms:W3CDTF">2023-01-16T20:43:48Z</dcterms:modified>
</cp:coreProperties>
</file>