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57" r:id="rId6"/>
    <p:sldId id="258" r:id="rId7"/>
    <p:sldId id="261" r:id="rId8"/>
    <p:sldId id="260" r:id="rId9"/>
    <p:sldId id="262" r:id="rId10"/>
    <p:sldId id="263" r:id="rId11"/>
    <p:sldId id="264" r:id="rId12"/>
    <p:sldId id="266" r:id="rId13"/>
    <p:sldId id="265" r:id="rId14"/>
    <p:sldId id="267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DBEF5-DA92-4FC1-8703-114E49D2B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C76404-D329-493A-8BCC-F06896F47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D7855-5094-4BC0-BDF8-F1B7831D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01E2-3933-43F7-9C2C-82666CDF5313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1875D-A46A-4F83-842F-720F7746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EDD04-38EA-4F4B-886D-ED6ECF8D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0A72-0BA1-46D9-87B7-697EDE374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5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1B0C7-AAAC-4D96-AA82-DE3B9B0E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B620D8-F5E3-4FC3-A162-0D9D7B713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308CB-CB05-4CA5-9A73-3407D215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01E2-3933-43F7-9C2C-82666CDF5313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1FE1C-D0B8-4064-B042-8C564670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EA4AB-B8DD-4A07-896C-07CC01B1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0A72-0BA1-46D9-87B7-697EDE374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1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8E2286-E99A-4C97-8466-3EF96A914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75D75B-4BEA-421F-A342-CEF66E0E5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529A6-962F-489E-803E-F62A5F4C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01E2-3933-43F7-9C2C-82666CDF5313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BDBA3-0F55-4947-B13D-A91568E6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6865D-9ECD-4AA2-9057-ED093361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0A72-0BA1-46D9-87B7-697EDE374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2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262E4-DD2F-41FE-9FF6-305E8648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E354C-5D59-4EAE-9E70-8055D79CB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3FF56-D162-46F0-9DC4-6862C3BA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01E2-3933-43F7-9C2C-82666CDF5313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093E8-7C40-44D4-B764-0DE5905F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4CA45-EFFD-497B-913B-A8AD365B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0A72-0BA1-46D9-87B7-697EDE374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1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25181-D7F4-4897-B884-DDA5F7D6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82D25-3E8C-4665-B713-365D53D2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DD3BB-1DDD-4245-85F9-DA6FF316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01E2-3933-43F7-9C2C-82666CDF5313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0C96B-91D8-439D-805A-7E8BB259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2BBF6-1AE0-4E7F-871D-E80DCAD0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0A72-0BA1-46D9-87B7-697EDE374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9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8064B-C40A-4649-A6D4-F58A3CA0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C39EE-F7B9-4FF9-A1DC-BC2BFA800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96A6A-59E0-40CC-A819-491E9158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24ED22-47A6-4DFE-804E-DCA13E73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01E2-3933-43F7-9C2C-82666CDF5313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A2338-85BF-4703-93CA-3DB3DFCC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CAD1F-07C5-4D6A-8CEA-035F866B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0A72-0BA1-46D9-87B7-697EDE374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958ED-9BCB-4687-9B68-2D77ECC3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E91B2-FBDF-4CB3-81FE-0CF38F99B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88D1AD-2778-4B20-B1B7-0D58062F7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391FE9-C7F8-4A19-BC3B-817FBE2B6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ABAA1-9F31-4F9F-895C-84CC8D0E2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9B6516-759F-4F68-9218-35E1A228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01E2-3933-43F7-9C2C-82666CDF5313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F7137E-B157-43C0-AB2E-1CE36C22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DC4CC4-BD17-4E40-8F9E-23203357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0A72-0BA1-46D9-87B7-697EDE374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698F7-C269-4FC2-B1BF-E5CA4696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6E61D3-A94E-40D9-9A1C-BDB7EEEB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01E2-3933-43F7-9C2C-82666CDF5313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1CB331-28D2-4185-9B1B-C116BF8C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FF4A88-8B35-44BD-9AB4-20378422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0A72-0BA1-46D9-87B7-697EDE374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9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657B9D-A8F2-4494-BA1F-4584B59C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01E2-3933-43F7-9C2C-82666CDF5313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B2BE50-1BFF-4FD2-861D-D23B85FC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9E79FE-0304-4859-B21A-1DCE79BB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0A72-0BA1-46D9-87B7-697EDE374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25149-BD5F-4643-AC92-297E75DA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C00CB-839E-4AD9-A261-92BA60D6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4CE1B-7204-498D-B9E1-8EF1E0A83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23E3CD-D3A8-45C5-9027-5A2C658D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01E2-3933-43F7-9C2C-82666CDF5313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96A17-B41A-4A83-9F18-1A066E8B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5DA52-BB76-4979-8D85-3E2BEF49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0A72-0BA1-46D9-87B7-697EDE374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0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726A8-9AD9-4532-A3D2-9669AA86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29D8A5-B7B9-41F2-8F05-D22D9D6AF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E9E0FB-20CE-4981-908D-6A5916F59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CA970-64AD-4B1D-ADB6-37FE7860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01E2-3933-43F7-9C2C-82666CDF5313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1BE21-B6DC-457A-BFFF-9F800155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7BDD9-E0ED-4CA8-BF52-1F98E8A9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0A72-0BA1-46D9-87B7-697EDE374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26272F-E75B-49AE-B69F-13BD76FE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6F851-B490-4ACE-BF57-8CF30C35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C99B4-750E-4ECE-B959-30C9EC945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301E2-3933-43F7-9C2C-82666CDF5313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108B6-C8FF-48A0-B0DD-188993B9F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9F2CB-57AD-4AF0-A68E-6727CB68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10A72-0BA1-46D9-87B7-697EDE374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7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38F9B-3D67-4491-BF31-6645B748D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GamblingMaster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2A2C08-55B6-472A-A9A0-AF5CEACC3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Blackjack 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0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630FF-2502-41D5-8E9A-0A9A3257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BBFE0A-4FC8-4C61-9D7B-E2086E8F9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85" y="0"/>
            <a:ext cx="11691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A38E42-27C2-44E1-8F61-D7BFA791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0"/>
            <a:ext cx="11691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6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630FF-2502-41D5-8E9A-0A9A3257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BBFE0A-4FC8-4C61-9D7B-E2086E8F9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85" y="0"/>
            <a:ext cx="11691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98A5F4-B8B6-4940-8FBD-8A07CE26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5" y="0"/>
            <a:ext cx="11691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3E27CE-3070-425D-AD79-7330D033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4" y="0"/>
            <a:ext cx="11691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5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B76EF5-CED7-41D4-A4F8-EE40721C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13" y="595634"/>
            <a:ext cx="4232372" cy="24826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5E6E9B-8187-4D1C-96D6-587EE0674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99" y="893347"/>
            <a:ext cx="3378740" cy="19819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92FA5B-C302-494B-9749-C8976DA6F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159" y="890307"/>
            <a:ext cx="3227658" cy="18932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93AA635-3856-44BC-913A-373E8B395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115" y="3228975"/>
            <a:ext cx="5495769" cy="32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2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Blackjack</a:t>
            </a:r>
            <a:br>
              <a:rPr lang="en-US" altLang="zh-CN"/>
            </a:br>
            <a:r>
              <a:rPr lang="zh-CN" altLang="en-US"/>
              <a:t>原理展示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赵子鼎</a:t>
            </a:r>
            <a:r>
              <a:rPr lang="en-US" altLang="zh-CN"/>
              <a:t> 12012706</a:t>
            </a:r>
          </a:p>
          <a:p>
            <a:r>
              <a:rPr lang="zh-CN" altLang="en-US"/>
              <a:t>王钰夫</a:t>
            </a:r>
            <a:r>
              <a:rPr lang="en-US" altLang="zh-CN"/>
              <a:t> 12013013</a:t>
            </a:r>
          </a:p>
          <a:p>
            <a:r>
              <a:rPr lang="zh-CN" altLang="en-US"/>
              <a:t>程书锦</a:t>
            </a:r>
            <a:r>
              <a:rPr lang="en-US" altLang="zh-CN"/>
              <a:t> 12012701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底层逻辑部分</a:t>
            </a:r>
            <a:r>
              <a:rPr lang="en-US" altLang="zh-CN"/>
              <a:t>by</a:t>
            </a:r>
            <a:r>
              <a:rPr lang="zh-CN" altLang="en-US"/>
              <a:t>王钰夫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构造牌堆、手牌</a:t>
            </a:r>
          </a:p>
          <a:p>
            <a:r>
              <a:rPr lang="zh-CN" altLang="en-US"/>
              <a:t>创建洗牌、抽牌方法</a:t>
            </a:r>
          </a:p>
          <a:p>
            <a:r>
              <a:rPr lang="zh-CN" altLang="en-US"/>
              <a:t>创造主类，储存所有方法</a:t>
            </a:r>
          </a:p>
          <a:p>
            <a:r>
              <a:rPr lang="zh-CN" altLang="en-US"/>
              <a:t>连接</a:t>
            </a:r>
            <a:r>
              <a:rPr lang="en-US" altLang="zh-CN"/>
              <a:t>GUI</a:t>
            </a:r>
            <a:r>
              <a:rPr lang="zh-CN" altLang="en-US"/>
              <a:t>与类中方法：</a:t>
            </a:r>
          </a:p>
          <a:p>
            <a:r>
              <a:rPr lang="zh-CN" altLang="en-US"/>
              <a:t>书写逻辑树判断当前游戏状态，以及对每轮游戏的更新</a:t>
            </a:r>
          </a:p>
          <a:p>
            <a:r>
              <a:rPr lang="en-US" altLang="zh-CN"/>
              <a:t>bonus</a:t>
            </a:r>
            <a:r>
              <a:rPr lang="zh-CN" altLang="en-US"/>
              <a:t>部分：</a:t>
            </a:r>
          </a:p>
          <a:p>
            <a:r>
              <a:rPr lang="zh-CN" altLang="en-US"/>
              <a:t>书写玩家可做为庄家的相关算法，以及对输赢次数的计算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底层逻辑</a:t>
            </a:r>
            <a:r>
              <a:rPr lang="en-US" altLang="zh-CN"/>
              <a:t>by</a:t>
            </a:r>
            <a:r>
              <a:rPr lang="zh-CN" altLang="en-US"/>
              <a:t>程书锦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/>
              <a:t>基础部分：当电脑作为</a:t>
            </a:r>
            <a:r>
              <a:rPr lang="en-US" altLang="zh-CN"/>
              <a:t>dealer</a:t>
            </a:r>
            <a:r>
              <a:rPr lang="zh-CN" altLang="en-US"/>
              <a:t>时</a:t>
            </a:r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、电脑和玩家当前手牌的点数求和：</a:t>
            </a:r>
            <a:r>
              <a:rPr lang="en-US" altLang="zh-CN"/>
              <a:t>ace</a:t>
            </a:r>
            <a:r>
              <a:rPr lang="zh-CN" altLang="en-US"/>
              <a:t>的取值问题、</a:t>
            </a:r>
            <a:r>
              <a:rPr lang="en-US" altLang="zh-CN"/>
              <a:t>JQK</a:t>
            </a:r>
            <a:r>
              <a:rPr lang="zh-CN" altLang="en-US"/>
              <a:t>的取值问题</a:t>
            </a:r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ai</a:t>
            </a:r>
            <a:r>
              <a:rPr lang="zh-CN" altLang="en-US"/>
              <a:t>判断是否抽牌：电脑可以看到玩家的全部手牌，判断标准</a:t>
            </a:r>
            <a:r>
              <a:rPr lang="en-US" altLang="zh-CN"/>
              <a:t>——</a:t>
            </a:r>
            <a:r>
              <a:rPr lang="zh-CN" altLang="en-US"/>
              <a:t>点数大于玩家即可</a:t>
            </a:r>
          </a:p>
          <a:p>
            <a:pPr marL="0" indent="0">
              <a:buNone/>
            </a:pPr>
            <a:r>
              <a:rPr lang="en-US" altLang="zh-CN"/>
              <a:t>bonus</a:t>
            </a:r>
            <a:r>
              <a:rPr lang="zh-CN" altLang="en-US"/>
              <a:t>部分：当玩家作为</a:t>
            </a:r>
            <a:r>
              <a:rPr lang="en-US" altLang="zh-CN"/>
              <a:t>dealer</a:t>
            </a:r>
            <a:r>
              <a:rPr lang="zh-CN" altLang="en-US"/>
              <a:t>时</a:t>
            </a:r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、更智能的电脑：电脑能记住剩下的牌并且计算抽牌的安全性。</a:t>
            </a:r>
            <a:r>
              <a:rPr lang="en-US" altLang="zh-CN"/>
              <a:t>——</a:t>
            </a:r>
            <a:r>
              <a:rPr lang="zh-CN" altLang="en-US"/>
              <a:t>涉及当前手牌中</a:t>
            </a:r>
            <a:r>
              <a:rPr lang="en-US" altLang="zh-CN"/>
              <a:t>ace</a:t>
            </a:r>
            <a:r>
              <a:rPr lang="zh-CN" altLang="en-US"/>
              <a:t>的取值问题；涉及抽牌后点数不降反增的情况。</a:t>
            </a:r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、电脑看不到玩家的所有手牌：在自己的筹拍阶段要尽可能地让自己的点数够大但又不</a:t>
            </a:r>
            <a:r>
              <a:rPr lang="en-US" altLang="zh-CN"/>
              <a:t>burst</a:t>
            </a:r>
            <a:r>
              <a:rPr lang="zh-CN" altLang="en-US"/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DA653-8918-4CB6-9FA7-C594A3A6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12012706 </a:t>
            </a:r>
            <a:r>
              <a:rPr lang="zh-CN" altLang="en-US" dirty="0"/>
              <a:t>赵子鼎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AE917-0E80-4A69-9B10-0FBF7883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GUI Development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84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4CAE4-4E98-4B70-98C3-9EBC1D5A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Utilizing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JavaFX Library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C404CF-DE88-4E1F-AE51-CD8DA021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2215877"/>
            <a:ext cx="7754432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4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5D978-A836-479A-B10F-8DBC846A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543666-8DEA-4413-87E9-574880F40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705" y="2378783"/>
            <a:ext cx="4701484" cy="21004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7B0092-41F8-4776-836F-5325449F9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792" y="2378783"/>
            <a:ext cx="2100432" cy="21004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C57122-D0FD-4A69-B6D0-8F47EE6D9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226" y="2291129"/>
            <a:ext cx="2257085" cy="22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4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75C9-8AE1-42F2-A785-8D6F08F2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B47B9-6171-44D1-88D5-5C52C2F8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Controller Class</a:t>
            </a:r>
          </a:p>
          <a:p>
            <a:r>
              <a:rPr lang="en-US" altLang="zh-CN" dirty="0"/>
              <a:t>FXML</a:t>
            </a:r>
          </a:p>
          <a:p>
            <a:r>
              <a:rPr lang="en-US" altLang="zh-CN" dirty="0"/>
              <a:t>CSS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59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B1578-FA40-4DD4-8350-926A5350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8C227-CF8D-431F-B993-E5F15A29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Controllers for Home, Rank, Ready, Game</a:t>
            </a:r>
          </a:p>
          <a:p>
            <a:r>
              <a:rPr lang="en-US" altLang="zh-CN" dirty="0"/>
              <a:t>FXML files for Home, Rank, Ready, Game</a:t>
            </a:r>
          </a:p>
          <a:p>
            <a:r>
              <a:rPr lang="en-US" altLang="zh-CN" dirty="0"/>
              <a:t>CSS for backgrounds</a:t>
            </a:r>
          </a:p>
          <a:p>
            <a:r>
              <a:rPr lang="en-US" altLang="zh-CN" dirty="0"/>
              <a:t>Person Class</a:t>
            </a:r>
          </a:p>
          <a:p>
            <a:r>
              <a:rPr lang="en-US" altLang="zh-CN" dirty="0"/>
              <a:t>Accounts Class (Inherited from Person Class)</a:t>
            </a:r>
          </a:p>
        </p:txBody>
      </p:sp>
    </p:spTree>
    <p:extLst>
      <p:ext uri="{BB962C8B-B14F-4D97-AF65-F5344CB8AC3E}">
        <p14:creationId xmlns:p14="http://schemas.microsoft.com/office/powerpoint/2010/main" val="23214056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271</Words>
  <Application>Microsoft Office PowerPoint</Application>
  <PresentationFormat>宽屏</PresentationFormat>
  <Paragraphs>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GamblingMaster</vt:lpstr>
      <vt:lpstr>Blackjack 原理展示</vt:lpstr>
      <vt:lpstr>底层逻辑部分by王钰夫</vt:lpstr>
      <vt:lpstr>底层逻辑by程书锦</vt:lpstr>
      <vt:lpstr>12012706 赵子鼎</vt:lpstr>
      <vt:lpstr>Utilizing the JavaFX Library</vt:lpstr>
      <vt:lpstr>Tools</vt:lpstr>
      <vt:lpstr>Languages</vt:lpstr>
      <vt:lpstr>Classes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Ziding Zhao</dc:creator>
  <cp:lastModifiedBy>Ziding Zhao</cp:lastModifiedBy>
  <cp:revision>4</cp:revision>
  <dcterms:created xsi:type="dcterms:W3CDTF">2021-05-24T14:32:00Z</dcterms:created>
  <dcterms:modified xsi:type="dcterms:W3CDTF">2021-05-24T14:56:31Z</dcterms:modified>
</cp:coreProperties>
</file>