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1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19B33E-A885-4D35-BFCA-9BAFA77833B9}" v="99" dt="2022-07-25T22:28:35.2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1" autoAdjust="0"/>
    <p:restoredTop sz="94694"/>
  </p:normalViewPr>
  <p:slideViewPr>
    <p:cSldViewPr snapToGrid="0" snapToObjects="1">
      <p:cViewPr varScale="1">
        <p:scale>
          <a:sx n="16" d="100"/>
          <a:sy n="16" d="100"/>
        </p:scale>
        <p:origin x="1800" y="1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chary Ziehl" userId="36cfa90f76623f7a" providerId="LiveId" clId="{9819B33E-A885-4D35-BFCA-9BAFA77833B9}"/>
    <pc:docChg chg="undo custSel modSld">
      <pc:chgData name="Zachary Ziehl" userId="36cfa90f76623f7a" providerId="LiveId" clId="{9819B33E-A885-4D35-BFCA-9BAFA77833B9}" dt="2022-07-25T22:29:35.273" v="2481" actId="1076"/>
      <pc:docMkLst>
        <pc:docMk/>
      </pc:docMkLst>
      <pc:sldChg chg="addSp delSp modSp mod">
        <pc:chgData name="Zachary Ziehl" userId="36cfa90f76623f7a" providerId="LiveId" clId="{9819B33E-A885-4D35-BFCA-9BAFA77833B9}" dt="2022-07-25T22:29:35.273" v="2481" actId="1076"/>
        <pc:sldMkLst>
          <pc:docMk/>
          <pc:sldMk cId="1753148637" sldId="256"/>
        </pc:sldMkLst>
        <pc:spChg chg="mod">
          <ac:chgData name="Zachary Ziehl" userId="36cfa90f76623f7a" providerId="LiveId" clId="{9819B33E-A885-4D35-BFCA-9BAFA77833B9}" dt="2022-07-25T22:01:34.348" v="2128" actId="1076"/>
          <ac:spMkLst>
            <pc:docMk/>
            <pc:sldMk cId="1753148637" sldId="256"/>
            <ac:spMk id="2" creationId="{2484C412-BE7D-6F4A-8DD5-83391FE70B65}"/>
          </ac:spMkLst>
        </pc:spChg>
        <pc:spChg chg="mod">
          <ac:chgData name="Zachary Ziehl" userId="36cfa90f76623f7a" providerId="LiveId" clId="{9819B33E-A885-4D35-BFCA-9BAFA77833B9}" dt="2022-07-25T22:25:41.213" v="2402" actId="2711"/>
          <ac:spMkLst>
            <pc:docMk/>
            <pc:sldMk cId="1753148637" sldId="256"/>
            <ac:spMk id="4" creationId="{93C257EE-FCD4-294D-AE06-F5633E1F25B6}"/>
          </ac:spMkLst>
        </pc:spChg>
        <pc:spChg chg="mod">
          <ac:chgData name="Zachary Ziehl" userId="36cfa90f76623f7a" providerId="LiveId" clId="{9819B33E-A885-4D35-BFCA-9BAFA77833B9}" dt="2022-07-25T21:58:06.460" v="2110" actId="1076"/>
          <ac:spMkLst>
            <pc:docMk/>
            <pc:sldMk cId="1753148637" sldId="256"/>
            <ac:spMk id="5" creationId="{DBD19AEC-90D1-684D-8E09-0A535CA5A724}"/>
          </ac:spMkLst>
        </pc:spChg>
        <pc:spChg chg="add del mod">
          <ac:chgData name="Zachary Ziehl" userId="36cfa90f76623f7a" providerId="LiveId" clId="{9819B33E-A885-4D35-BFCA-9BAFA77833B9}" dt="2022-07-25T22:05:38.129" v="2157" actId="478"/>
          <ac:spMkLst>
            <pc:docMk/>
            <pc:sldMk cId="1753148637" sldId="256"/>
            <ac:spMk id="16" creationId="{64E5137F-08BD-F6EB-E550-D67A379A88E8}"/>
          </ac:spMkLst>
        </pc:spChg>
        <pc:spChg chg="mod">
          <ac:chgData name="Zachary Ziehl" userId="36cfa90f76623f7a" providerId="LiveId" clId="{9819B33E-A885-4D35-BFCA-9BAFA77833B9}" dt="2022-07-24T23:29:57.906" v="111" actId="20577"/>
          <ac:spMkLst>
            <pc:docMk/>
            <pc:sldMk cId="1753148637" sldId="256"/>
            <ac:spMk id="20" creationId="{62A8B05F-180E-F947-A226-9D05D72C2278}"/>
          </ac:spMkLst>
        </pc:spChg>
        <pc:spChg chg="add del mod">
          <ac:chgData name="Zachary Ziehl" userId="36cfa90f76623f7a" providerId="LiveId" clId="{9819B33E-A885-4D35-BFCA-9BAFA77833B9}" dt="2022-07-25T15:45:56.188" v="1479" actId="478"/>
          <ac:spMkLst>
            <pc:docMk/>
            <pc:sldMk cId="1753148637" sldId="256"/>
            <ac:spMk id="21" creationId="{628B7837-14B4-A54E-34E1-87E95B3506F5}"/>
          </ac:spMkLst>
        </pc:spChg>
        <pc:spChg chg="add mod">
          <ac:chgData name="Zachary Ziehl" userId="36cfa90f76623f7a" providerId="LiveId" clId="{9819B33E-A885-4D35-BFCA-9BAFA77833B9}" dt="2022-07-25T22:29:14.751" v="2478" actId="20577"/>
          <ac:spMkLst>
            <pc:docMk/>
            <pc:sldMk cId="1753148637" sldId="256"/>
            <ac:spMk id="22" creationId="{01B9B276-A96D-233C-7DC0-807CDF789077}"/>
          </ac:spMkLst>
        </pc:spChg>
        <pc:spChg chg="add del mod">
          <ac:chgData name="Zachary Ziehl" userId="36cfa90f76623f7a" providerId="LiveId" clId="{9819B33E-A885-4D35-BFCA-9BAFA77833B9}" dt="2022-07-25T15:46:19.950" v="1486" actId="478"/>
          <ac:spMkLst>
            <pc:docMk/>
            <pc:sldMk cId="1753148637" sldId="256"/>
            <ac:spMk id="23" creationId="{0DF0C054-8E2A-1376-A02A-592D1DE0749F}"/>
          </ac:spMkLst>
        </pc:spChg>
        <pc:spChg chg="add del mod">
          <ac:chgData name="Zachary Ziehl" userId="36cfa90f76623f7a" providerId="LiveId" clId="{9819B33E-A885-4D35-BFCA-9BAFA77833B9}" dt="2022-07-25T15:47:11.622" v="1490"/>
          <ac:spMkLst>
            <pc:docMk/>
            <pc:sldMk cId="1753148637" sldId="256"/>
            <ac:spMk id="24" creationId="{566AFB42-884C-B9ED-230F-6407DC8E48E4}"/>
          </ac:spMkLst>
        </pc:spChg>
        <pc:spChg chg="mod">
          <ac:chgData name="Zachary Ziehl" userId="36cfa90f76623f7a" providerId="LiveId" clId="{9819B33E-A885-4D35-BFCA-9BAFA77833B9}" dt="2022-07-25T22:03:04.889" v="2143" actId="1076"/>
          <ac:spMkLst>
            <pc:docMk/>
            <pc:sldMk cId="1753148637" sldId="256"/>
            <ac:spMk id="35" creationId="{782D9226-56D4-7B4B-985D-827FF8274DC4}"/>
          </ac:spMkLst>
        </pc:spChg>
        <pc:spChg chg="mod">
          <ac:chgData name="Zachary Ziehl" userId="36cfa90f76623f7a" providerId="LiveId" clId="{9819B33E-A885-4D35-BFCA-9BAFA77833B9}" dt="2022-07-25T01:38:30.467" v="1169" actId="20577"/>
          <ac:spMkLst>
            <pc:docMk/>
            <pc:sldMk cId="1753148637" sldId="256"/>
            <ac:spMk id="36" creationId="{706CD3A7-BA7F-AA4F-91F9-BB1C89930FB6}"/>
          </ac:spMkLst>
        </pc:spChg>
        <pc:spChg chg="mod">
          <ac:chgData name="Zachary Ziehl" userId="36cfa90f76623f7a" providerId="LiveId" clId="{9819B33E-A885-4D35-BFCA-9BAFA77833B9}" dt="2022-07-25T00:26:30.917" v="135" actId="20577"/>
          <ac:spMkLst>
            <pc:docMk/>
            <pc:sldMk cId="1753148637" sldId="256"/>
            <ac:spMk id="37" creationId="{2E9E4177-217F-F643-AF46-9B49E24D3F6B}"/>
          </ac:spMkLst>
        </pc:spChg>
        <pc:spChg chg="mod">
          <ac:chgData name="Zachary Ziehl" userId="36cfa90f76623f7a" providerId="LiveId" clId="{9819B33E-A885-4D35-BFCA-9BAFA77833B9}" dt="2022-07-25T21:58:14.491" v="2112" actId="1076"/>
          <ac:spMkLst>
            <pc:docMk/>
            <pc:sldMk cId="1753148637" sldId="256"/>
            <ac:spMk id="38" creationId="{C8027A9B-8130-D147-8CDB-AEE06639237B}"/>
          </ac:spMkLst>
        </pc:spChg>
        <pc:spChg chg="mod">
          <ac:chgData name="Zachary Ziehl" userId="36cfa90f76623f7a" providerId="LiveId" clId="{9819B33E-A885-4D35-BFCA-9BAFA77833B9}" dt="2022-07-25T22:03:15.529" v="2145" actId="1076"/>
          <ac:spMkLst>
            <pc:docMk/>
            <pc:sldMk cId="1753148637" sldId="256"/>
            <ac:spMk id="39" creationId="{F39162E4-83BB-494A-9F67-328078AA0566}"/>
          </ac:spMkLst>
        </pc:spChg>
        <pc:spChg chg="mod">
          <ac:chgData name="Zachary Ziehl" userId="36cfa90f76623f7a" providerId="LiveId" clId="{9819B33E-A885-4D35-BFCA-9BAFA77833B9}" dt="2022-07-25T21:58:30.870" v="2115" actId="1076"/>
          <ac:spMkLst>
            <pc:docMk/>
            <pc:sldMk cId="1753148637" sldId="256"/>
            <ac:spMk id="40" creationId="{47D89FB2-23CD-CA4F-A5FA-9E0C7C3BB443}"/>
          </ac:spMkLst>
        </pc:spChg>
        <pc:spChg chg="add del mod">
          <ac:chgData name="Zachary Ziehl" userId="36cfa90f76623f7a" providerId="LiveId" clId="{9819B33E-A885-4D35-BFCA-9BAFA77833B9}" dt="2022-07-25T22:05:35.795" v="2156" actId="478"/>
          <ac:spMkLst>
            <pc:docMk/>
            <pc:sldMk cId="1753148637" sldId="256"/>
            <ac:spMk id="41" creationId="{A5E076EF-BAA7-7254-8C01-734175D322D2}"/>
          </ac:spMkLst>
        </pc:spChg>
        <pc:spChg chg="add mod">
          <ac:chgData name="Zachary Ziehl" userId="36cfa90f76623f7a" providerId="LiveId" clId="{9819B33E-A885-4D35-BFCA-9BAFA77833B9}" dt="2022-07-25T22:29:02.215" v="2465" actId="20577"/>
          <ac:spMkLst>
            <pc:docMk/>
            <pc:sldMk cId="1753148637" sldId="256"/>
            <ac:spMk id="42" creationId="{A6E2A9FA-1CD2-AC51-6126-F50A88B03FE6}"/>
          </ac:spMkLst>
        </pc:spChg>
        <pc:spChg chg="add mod">
          <ac:chgData name="Zachary Ziehl" userId="36cfa90f76623f7a" providerId="LiveId" clId="{9819B33E-A885-4D35-BFCA-9BAFA77833B9}" dt="2022-07-25T22:24:25.585" v="2401" actId="1076"/>
          <ac:spMkLst>
            <pc:docMk/>
            <pc:sldMk cId="1753148637" sldId="256"/>
            <ac:spMk id="44" creationId="{61CB18EE-6B0A-855C-44CB-646C8D82537A}"/>
          </ac:spMkLst>
        </pc:spChg>
        <pc:spChg chg="add mod">
          <ac:chgData name="Zachary Ziehl" userId="36cfa90f76623f7a" providerId="LiveId" clId="{9819B33E-A885-4D35-BFCA-9BAFA77833B9}" dt="2022-07-25T22:29:35.273" v="2481" actId="1076"/>
          <ac:spMkLst>
            <pc:docMk/>
            <pc:sldMk cId="1753148637" sldId="256"/>
            <ac:spMk id="45" creationId="{FF2D2D65-8FB8-5E34-90C9-FB3C7CB1AD61}"/>
          </ac:spMkLst>
        </pc:spChg>
        <pc:spChg chg="mod">
          <ac:chgData name="Zachary Ziehl" userId="36cfa90f76623f7a" providerId="LiveId" clId="{9819B33E-A885-4D35-BFCA-9BAFA77833B9}" dt="2022-07-25T22:02:32.913" v="2138" actId="1076"/>
          <ac:spMkLst>
            <pc:docMk/>
            <pc:sldMk cId="1753148637" sldId="256"/>
            <ac:spMk id="47" creationId="{EDFB32A1-8649-6543-8F04-549AE3FB85FD}"/>
          </ac:spMkLst>
        </pc:spChg>
        <pc:spChg chg="mod">
          <ac:chgData name="Zachary Ziehl" userId="36cfa90f76623f7a" providerId="LiveId" clId="{9819B33E-A885-4D35-BFCA-9BAFA77833B9}" dt="2022-07-25T22:02:36.056" v="2139" actId="1076"/>
          <ac:spMkLst>
            <pc:docMk/>
            <pc:sldMk cId="1753148637" sldId="256"/>
            <ac:spMk id="48" creationId="{35631326-FC4F-9546-B4CB-A2231BE187AE}"/>
          </ac:spMkLst>
        </pc:spChg>
        <pc:spChg chg="mod">
          <ac:chgData name="Zachary Ziehl" userId="36cfa90f76623f7a" providerId="LiveId" clId="{9819B33E-A885-4D35-BFCA-9BAFA77833B9}" dt="2022-07-25T22:01:53.353" v="2132" actId="1076"/>
          <ac:spMkLst>
            <pc:docMk/>
            <pc:sldMk cId="1753148637" sldId="256"/>
            <ac:spMk id="49" creationId="{9E062F65-3674-AD9C-8A5D-41D29502FE9B}"/>
          </ac:spMkLst>
        </pc:spChg>
        <pc:spChg chg="mod">
          <ac:chgData name="Zachary Ziehl" userId="36cfa90f76623f7a" providerId="LiveId" clId="{9819B33E-A885-4D35-BFCA-9BAFA77833B9}" dt="2022-07-25T22:01:48.606" v="2131" actId="1076"/>
          <ac:spMkLst>
            <pc:docMk/>
            <pc:sldMk cId="1753148637" sldId="256"/>
            <ac:spMk id="50" creationId="{E7CC571C-574F-82C8-C7A5-5490E3BFCAD7}"/>
          </ac:spMkLst>
        </pc:spChg>
        <pc:graphicFrameChg chg="add del">
          <ac:chgData name="Zachary Ziehl" userId="36cfa90f76623f7a" providerId="LiveId" clId="{9819B33E-A885-4D35-BFCA-9BAFA77833B9}" dt="2022-07-25T02:17:19.529" v="1196" actId="478"/>
          <ac:graphicFrameMkLst>
            <pc:docMk/>
            <pc:sldMk cId="1753148637" sldId="256"/>
            <ac:graphicFrameMk id="7" creationId="{88E7AB5A-05DF-6DF7-01D9-9C908EA367E3}"/>
          </ac:graphicFrameMkLst>
        </pc:graphicFrameChg>
        <pc:graphicFrameChg chg="add del mod modGraphic">
          <ac:chgData name="Zachary Ziehl" userId="36cfa90f76623f7a" providerId="LiveId" clId="{9819B33E-A885-4D35-BFCA-9BAFA77833B9}" dt="2022-07-25T22:24:16.178" v="2398" actId="478"/>
          <ac:graphicFrameMkLst>
            <pc:docMk/>
            <pc:sldMk cId="1753148637" sldId="256"/>
            <ac:graphicFrameMk id="13" creationId="{A4171D42-92A5-D948-5CD2-E879A5D56913}"/>
          </ac:graphicFrameMkLst>
        </pc:graphicFrameChg>
        <pc:graphicFrameChg chg="add del mod modGraphic">
          <ac:chgData name="Zachary Ziehl" userId="36cfa90f76623f7a" providerId="LiveId" clId="{9819B33E-A885-4D35-BFCA-9BAFA77833B9}" dt="2022-07-25T02:18:53.746" v="1210" actId="478"/>
          <ac:graphicFrameMkLst>
            <pc:docMk/>
            <pc:sldMk cId="1753148637" sldId="256"/>
            <ac:graphicFrameMk id="13" creationId="{CA955BA7-44B0-B627-34F8-1396ABA85C3E}"/>
          </ac:graphicFrameMkLst>
        </pc:graphicFrameChg>
        <pc:graphicFrameChg chg="add del mod">
          <ac:chgData name="Zachary Ziehl" userId="36cfa90f76623f7a" providerId="LiveId" clId="{9819B33E-A885-4D35-BFCA-9BAFA77833B9}" dt="2022-07-25T02:18:34.051" v="1204" actId="478"/>
          <ac:graphicFrameMkLst>
            <pc:docMk/>
            <pc:sldMk cId="1753148637" sldId="256"/>
            <ac:graphicFrameMk id="14" creationId="{629415B2-451F-5270-83EF-71322367A781}"/>
          </ac:graphicFrameMkLst>
        </pc:graphicFrameChg>
        <pc:graphicFrameChg chg="add del mod">
          <ac:chgData name="Zachary Ziehl" userId="36cfa90f76623f7a" providerId="LiveId" clId="{9819B33E-A885-4D35-BFCA-9BAFA77833B9}" dt="2022-07-25T22:24:18.838" v="2399" actId="478"/>
          <ac:graphicFrameMkLst>
            <pc:docMk/>
            <pc:sldMk cId="1753148637" sldId="256"/>
            <ac:graphicFrameMk id="14" creationId="{91B9A787-2CCF-1F7A-5589-55EF1EFD14E5}"/>
          </ac:graphicFrameMkLst>
        </pc:graphicFrameChg>
        <pc:graphicFrameChg chg="add del mod modGraphic">
          <ac:chgData name="Zachary Ziehl" userId="36cfa90f76623f7a" providerId="LiveId" clId="{9819B33E-A885-4D35-BFCA-9BAFA77833B9}" dt="2022-07-25T22:05:40.020" v="2158" actId="478"/>
          <ac:graphicFrameMkLst>
            <pc:docMk/>
            <pc:sldMk cId="1753148637" sldId="256"/>
            <ac:graphicFrameMk id="15" creationId="{AB9C2C7B-8589-E300-DCDC-509582206EA6}"/>
          </ac:graphicFrameMkLst>
        </pc:graphicFrameChg>
        <pc:graphicFrameChg chg="add del mod">
          <ac:chgData name="Zachary Ziehl" userId="36cfa90f76623f7a" providerId="LiveId" clId="{9819B33E-A885-4D35-BFCA-9BAFA77833B9}" dt="2022-07-25T22:24:21.388" v="2400" actId="478"/>
          <ac:graphicFrameMkLst>
            <pc:docMk/>
            <pc:sldMk cId="1753148637" sldId="256"/>
            <ac:graphicFrameMk id="17" creationId="{1EAF0781-C248-BB1C-A3D3-933C287FF29C}"/>
          </ac:graphicFrameMkLst>
        </pc:graphicFrameChg>
        <pc:graphicFrameChg chg="add del mod">
          <ac:chgData name="Zachary Ziehl" userId="36cfa90f76623f7a" providerId="LiveId" clId="{9819B33E-A885-4D35-BFCA-9BAFA77833B9}" dt="2022-07-25T02:24:00.576" v="1285" actId="478"/>
          <ac:graphicFrameMkLst>
            <pc:docMk/>
            <pc:sldMk cId="1753148637" sldId="256"/>
            <ac:graphicFrameMk id="17" creationId="{84D8D5C5-7503-D798-8F4E-A32001167940}"/>
          </ac:graphicFrameMkLst>
        </pc:graphicFrameChg>
        <pc:graphicFrameChg chg="add del mod modGraphic">
          <ac:chgData name="Zachary Ziehl" userId="36cfa90f76623f7a" providerId="LiveId" clId="{9819B33E-A885-4D35-BFCA-9BAFA77833B9}" dt="2022-07-25T17:19:46.298" v="1889" actId="478"/>
          <ac:graphicFrameMkLst>
            <pc:docMk/>
            <pc:sldMk cId="1753148637" sldId="256"/>
            <ac:graphicFrameMk id="18" creationId="{3953A55E-A25C-F4D3-A74C-6D9C58B7E304}"/>
          </ac:graphicFrameMkLst>
        </pc:graphicFrameChg>
        <pc:graphicFrameChg chg="add del mod">
          <ac:chgData name="Zachary Ziehl" userId="36cfa90f76623f7a" providerId="LiveId" clId="{9819B33E-A885-4D35-BFCA-9BAFA77833B9}" dt="2022-07-25T22:22:54.949" v="2387" actId="478"/>
          <ac:graphicFrameMkLst>
            <pc:docMk/>
            <pc:sldMk cId="1753148637" sldId="256"/>
            <ac:graphicFrameMk id="18" creationId="{41E3AEEA-3FF4-C2D1-6B6E-BE36AFCA8C75}"/>
          </ac:graphicFrameMkLst>
        </pc:graphicFrameChg>
        <pc:graphicFrameChg chg="add del mod modGraphic">
          <ac:chgData name="Zachary Ziehl" userId="36cfa90f76623f7a" providerId="LiveId" clId="{9819B33E-A885-4D35-BFCA-9BAFA77833B9}" dt="2022-07-25T22:05:31.915" v="2154" actId="478"/>
          <ac:graphicFrameMkLst>
            <pc:docMk/>
            <pc:sldMk cId="1753148637" sldId="256"/>
            <ac:graphicFrameMk id="19" creationId="{46CB4F0E-9439-A6D1-57BB-85ECD52CC10C}"/>
          </ac:graphicFrameMkLst>
        </pc:graphicFrameChg>
        <pc:graphicFrameChg chg="add del mod">
          <ac:chgData name="Zachary Ziehl" userId="36cfa90f76623f7a" providerId="LiveId" clId="{9819B33E-A885-4D35-BFCA-9BAFA77833B9}" dt="2022-07-25T22:23:26.289" v="2391" actId="478"/>
          <ac:graphicFrameMkLst>
            <pc:docMk/>
            <pc:sldMk cId="1753148637" sldId="256"/>
            <ac:graphicFrameMk id="21" creationId="{85719232-D2F8-D405-2AA5-92A2C282A829}"/>
          </ac:graphicFrameMkLst>
        </pc:graphicFrameChg>
        <pc:graphicFrameChg chg="add del mod modGraphic">
          <ac:chgData name="Zachary Ziehl" userId="36cfa90f76623f7a" providerId="LiveId" clId="{9819B33E-A885-4D35-BFCA-9BAFA77833B9}" dt="2022-07-25T17:10:38.003" v="1805" actId="478"/>
          <ac:graphicFrameMkLst>
            <pc:docMk/>
            <pc:sldMk cId="1753148637" sldId="256"/>
            <ac:graphicFrameMk id="25" creationId="{59E1EEC5-7565-1656-56B1-BCED0EB28A9B}"/>
          </ac:graphicFrameMkLst>
        </pc:graphicFrameChg>
        <pc:graphicFrameChg chg="add del mod modGraphic">
          <ac:chgData name="Zachary Ziehl" userId="36cfa90f76623f7a" providerId="LiveId" clId="{9819B33E-A885-4D35-BFCA-9BAFA77833B9}" dt="2022-07-25T17:54:39.928" v="1956" actId="478"/>
          <ac:graphicFrameMkLst>
            <pc:docMk/>
            <pc:sldMk cId="1753148637" sldId="256"/>
            <ac:graphicFrameMk id="27" creationId="{56627C4D-80A7-BF37-2905-BB7C59AE8533}"/>
          </ac:graphicFrameMkLst>
        </pc:graphicFrameChg>
        <pc:graphicFrameChg chg="add mod modGraphic">
          <ac:chgData name="Zachary Ziehl" userId="36cfa90f76623f7a" providerId="LiveId" clId="{9819B33E-A885-4D35-BFCA-9BAFA77833B9}" dt="2022-07-25T22:23:37.593" v="2393"/>
          <ac:graphicFrameMkLst>
            <pc:docMk/>
            <pc:sldMk cId="1753148637" sldId="256"/>
            <ac:graphicFrameMk id="28" creationId="{5C56826E-C63F-8461-AEAF-766B53CA29DF}"/>
          </ac:graphicFrameMkLst>
        </pc:graphicFrameChg>
        <pc:graphicFrameChg chg="add mod modGraphic">
          <ac:chgData name="Zachary Ziehl" userId="36cfa90f76623f7a" providerId="LiveId" clId="{9819B33E-A885-4D35-BFCA-9BAFA77833B9}" dt="2022-07-25T22:22:23.403" v="2383" actId="1076"/>
          <ac:graphicFrameMkLst>
            <pc:docMk/>
            <pc:sldMk cId="1753148637" sldId="256"/>
            <ac:graphicFrameMk id="34" creationId="{0B7741B8-717A-225D-E800-B4A904573D8A}"/>
          </ac:graphicFrameMkLst>
        </pc:graphicFrameChg>
        <pc:picChg chg="mod">
          <ac:chgData name="Zachary Ziehl" userId="36cfa90f76623f7a" providerId="LiveId" clId="{9819B33E-A885-4D35-BFCA-9BAFA77833B9}" dt="2022-07-25T22:01:37.530" v="2129" actId="1076"/>
          <ac:picMkLst>
            <pc:docMk/>
            <pc:sldMk cId="1753148637" sldId="256"/>
            <ac:picMk id="3" creationId="{2F73D38B-C0C0-E445-91CA-20A96BB8E412}"/>
          </ac:picMkLst>
        </pc:picChg>
        <pc:picChg chg="add mod">
          <ac:chgData name="Zachary Ziehl" userId="36cfa90f76623f7a" providerId="LiveId" clId="{9819B33E-A885-4D35-BFCA-9BAFA77833B9}" dt="2022-07-25T22:02:43.601" v="2141" actId="14100"/>
          <ac:picMkLst>
            <pc:docMk/>
            <pc:sldMk cId="1753148637" sldId="256"/>
            <ac:picMk id="7" creationId="{2C463668-A6BF-E475-DBB7-7690303C41D5}"/>
          </ac:picMkLst>
        </pc:picChg>
        <pc:picChg chg="add mod">
          <ac:chgData name="Zachary Ziehl" userId="36cfa90f76623f7a" providerId="LiveId" clId="{9819B33E-A885-4D35-BFCA-9BAFA77833B9}" dt="2022-07-25T22:02:53.489" v="2142" actId="1076"/>
          <ac:picMkLst>
            <pc:docMk/>
            <pc:sldMk cId="1753148637" sldId="256"/>
            <ac:picMk id="8" creationId="{A54039D2-B0DE-2831-5B86-AF61638BC86D}"/>
          </ac:picMkLst>
        </pc:picChg>
        <pc:picChg chg="add mod">
          <ac:chgData name="Zachary Ziehl" userId="36cfa90f76623f7a" providerId="LiveId" clId="{9819B33E-A885-4D35-BFCA-9BAFA77833B9}" dt="2022-07-25T22:01:40.672" v="2130" actId="1076"/>
          <ac:picMkLst>
            <pc:docMk/>
            <pc:sldMk cId="1753148637" sldId="256"/>
            <ac:picMk id="10" creationId="{C967C619-5B6A-4ED4-7223-8B27243317E9}"/>
          </ac:picMkLst>
        </pc:picChg>
        <pc:picChg chg="del mod">
          <ac:chgData name="Zachary Ziehl" userId="36cfa90f76623f7a" providerId="LiveId" clId="{9819B33E-A885-4D35-BFCA-9BAFA77833B9}" dt="2022-07-24T23:27:56.141" v="43" actId="478"/>
          <ac:picMkLst>
            <pc:docMk/>
            <pc:sldMk cId="1753148637" sldId="256"/>
            <ac:picMk id="10" creationId="{F6B5E2F1-FCF6-A219-7894-B40207F80430}"/>
          </ac:picMkLst>
        </pc:picChg>
        <pc:picChg chg="add del mod modCrop">
          <ac:chgData name="Zachary Ziehl" userId="36cfa90f76623f7a" providerId="LiveId" clId="{9819B33E-A885-4D35-BFCA-9BAFA77833B9}" dt="2022-07-25T21:59:11.340" v="2122" actId="478"/>
          <ac:picMkLst>
            <pc:docMk/>
            <pc:sldMk cId="1753148637" sldId="256"/>
            <ac:picMk id="11" creationId="{4C7FCDA1-846B-70AA-16ED-A1ED3361C6E9}"/>
          </ac:picMkLst>
        </pc:picChg>
        <pc:picChg chg="mod">
          <ac:chgData name="Zachary Ziehl" userId="36cfa90f76623f7a" providerId="LiveId" clId="{9819B33E-A885-4D35-BFCA-9BAFA77833B9}" dt="2022-07-25T22:03:12.318" v="2144" actId="1076"/>
          <ac:picMkLst>
            <pc:docMk/>
            <pc:sldMk cId="1753148637" sldId="256"/>
            <ac:picMk id="12" creationId="{6060FF52-3FB7-BEA3-94BA-DCFBAE79B4FC}"/>
          </ac:picMkLst>
        </pc:picChg>
        <pc:picChg chg="del mod">
          <ac:chgData name="Zachary Ziehl" userId="36cfa90f76623f7a" providerId="LiveId" clId="{9819B33E-A885-4D35-BFCA-9BAFA77833B9}" dt="2022-07-24T23:26:54.998" v="37" actId="478"/>
          <ac:picMkLst>
            <pc:docMk/>
            <pc:sldMk cId="1753148637" sldId="256"/>
            <ac:picMk id="14" creationId="{97EBA6A9-2230-AC4A-F9D6-C53DD833F338}"/>
          </ac:picMkLst>
        </pc:picChg>
        <pc:picChg chg="add del mod">
          <ac:chgData name="Zachary Ziehl" userId="36cfa90f76623f7a" providerId="LiveId" clId="{9819B33E-A885-4D35-BFCA-9BAFA77833B9}" dt="2022-07-25T00:32:07.385" v="161" actId="478"/>
          <ac:picMkLst>
            <pc:docMk/>
            <pc:sldMk cId="1753148637" sldId="256"/>
            <ac:picMk id="15" creationId="{8CB0A556-3F67-C703-935F-E2AB830EC0A1}"/>
          </ac:picMkLst>
        </pc:picChg>
        <pc:picChg chg="add del mod">
          <ac:chgData name="Zachary Ziehl" userId="36cfa90f76623f7a" providerId="LiveId" clId="{9819B33E-A885-4D35-BFCA-9BAFA77833B9}" dt="2022-07-25T00:30:46.730" v="147" actId="478"/>
          <ac:picMkLst>
            <pc:docMk/>
            <pc:sldMk cId="1753148637" sldId="256"/>
            <ac:picMk id="17" creationId="{E554D319-EA37-FFEC-8609-3BE36CC7B3C4}"/>
          </ac:picMkLst>
        </pc:picChg>
        <pc:picChg chg="del mod">
          <ac:chgData name="Zachary Ziehl" userId="36cfa90f76623f7a" providerId="LiveId" clId="{9819B33E-A885-4D35-BFCA-9BAFA77833B9}" dt="2022-07-25T00:31:19.131" v="151" actId="478"/>
          <ac:picMkLst>
            <pc:docMk/>
            <pc:sldMk cId="1753148637" sldId="256"/>
            <ac:picMk id="18" creationId="{3C737A75-2864-853B-8F25-AD9A14D050A8}"/>
          </ac:picMkLst>
        </pc:picChg>
        <pc:picChg chg="del mod">
          <ac:chgData name="Zachary Ziehl" userId="36cfa90f76623f7a" providerId="LiveId" clId="{9819B33E-A885-4D35-BFCA-9BAFA77833B9}" dt="2022-07-25T00:30:00.375" v="142" actId="478"/>
          <ac:picMkLst>
            <pc:docMk/>
            <pc:sldMk cId="1753148637" sldId="256"/>
            <ac:picMk id="21" creationId="{1BCC520B-7875-6AE0-3A7A-0FA5B79CF516}"/>
          </ac:picMkLst>
        </pc:picChg>
        <pc:picChg chg="add del mod">
          <ac:chgData name="Zachary Ziehl" userId="36cfa90f76623f7a" providerId="LiveId" clId="{9819B33E-A885-4D35-BFCA-9BAFA77833B9}" dt="2022-07-25T02:27:26.700" v="1416" actId="478"/>
          <ac:picMkLst>
            <pc:docMk/>
            <pc:sldMk cId="1753148637" sldId="256"/>
            <ac:picMk id="22" creationId="{24BE96F7-B7DC-E357-5909-D2AF46F4FE8D}"/>
          </ac:picMkLst>
        </pc:picChg>
        <pc:picChg chg="del mod">
          <ac:chgData name="Zachary Ziehl" userId="36cfa90f76623f7a" providerId="LiveId" clId="{9819B33E-A885-4D35-BFCA-9BAFA77833B9}" dt="2022-07-25T00:03:42.351" v="119" actId="478"/>
          <ac:picMkLst>
            <pc:docMk/>
            <pc:sldMk cId="1753148637" sldId="256"/>
            <ac:picMk id="23" creationId="{27D882BB-A7AD-B0FE-78EA-97832C285F29}"/>
          </ac:picMkLst>
        </pc:picChg>
        <pc:picChg chg="del mod">
          <ac:chgData name="Zachary Ziehl" userId="36cfa90f76623f7a" providerId="LiveId" clId="{9819B33E-A885-4D35-BFCA-9BAFA77833B9}" dt="2022-07-25T00:06:58.576" v="129" actId="478"/>
          <ac:picMkLst>
            <pc:docMk/>
            <pc:sldMk cId="1753148637" sldId="256"/>
            <ac:picMk id="25" creationId="{F6CB3605-EFB0-B6DD-2C83-D3852D3E8B2B}"/>
          </ac:picMkLst>
        </pc:picChg>
        <pc:picChg chg="add del mod">
          <ac:chgData name="Zachary Ziehl" userId="36cfa90f76623f7a" providerId="LiveId" clId="{9819B33E-A885-4D35-BFCA-9BAFA77833B9}" dt="2022-07-25T02:20:57.679" v="1236" actId="478"/>
          <ac:picMkLst>
            <pc:docMk/>
            <pc:sldMk cId="1753148637" sldId="256"/>
            <ac:picMk id="26" creationId="{92A0BA74-F538-6DC2-F5F8-AEC8B90E65AB}"/>
          </ac:picMkLst>
        </pc:picChg>
        <pc:picChg chg="del mod">
          <ac:chgData name="Zachary Ziehl" userId="36cfa90f76623f7a" providerId="LiveId" clId="{9819B33E-A885-4D35-BFCA-9BAFA77833B9}" dt="2022-07-25T00:31:22.671" v="152" actId="478"/>
          <ac:picMkLst>
            <pc:docMk/>
            <pc:sldMk cId="1753148637" sldId="256"/>
            <ac:picMk id="27" creationId="{0EA717C8-866E-5856-E574-960CCE8314E6}"/>
          </ac:picMkLst>
        </pc:picChg>
        <pc:picChg chg="add del">
          <ac:chgData name="Zachary Ziehl" userId="36cfa90f76623f7a" providerId="LiveId" clId="{9819B33E-A885-4D35-BFCA-9BAFA77833B9}" dt="2022-07-25T01:02:18.303" v="1167" actId="478"/>
          <ac:picMkLst>
            <pc:docMk/>
            <pc:sldMk cId="1753148637" sldId="256"/>
            <ac:picMk id="29" creationId="{F43B611F-2941-3FA5-84AA-5B292E96E686}"/>
          </ac:picMkLst>
        </pc:picChg>
        <pc:picChg chg="add mod">
          <ac:chgData name="Zachary Ziehl" userId="36cfa90f76623f7a" providerId="LiveId" clId="{9819B33E-A885-4D35-BFCA-9BAFA77833B9}" dt="2022-07-25T22:03:45.756" v="2152" actId="14100"/>
          <ac:picMkLst>
            <pc:docMk/>
            <pc:sldMk cId="1753148637" sldId="256"/>
            <ac:picMk id="1026" creationId="{610ECF0F-141A-9F3A-1FDF-9D327CCDEF0E}"/>
          </ac:picMkLst>
        </pc:picChg>
        <pc:picChg chg="add del mod">
          <ac:chgData name="Zachary Ziehl" userId="36cfa90f76623f7a" providerId="LiveId" clId="{9819B33E-A885-4D35-BFCA-9BAFA77833B9}" dt="2022-07-25T00:03:20.040" v="118" actId="478"/>
          <ac:picMkLst>
            <pc:docMk/>
            <pc:sldMk cId="1753148637" sldId="256"/>
            <ac:picMk id="1026" creationId="{FF98F189-FA0E-F650-8756-1A9BFEBABC43}"/>
          </ac:picMkLst>
        </pc:picChg>
        <pc:picChg chg="add del mod">
          <ac:chgData name="Zachary Ziehl" userId="36cfa90f76623f7a" providerId="LiveId" clId="{9819B33E-A885-4D35-BFCA-9BAFA77833B9}" dt="2022-07-25T00:03:20.040" v="118" actId="478"/>
          <ac:picMkLst>
            <pc:docMk/>
            <pc:sldMk cId="1753148637" sldId="256"/>
            <ac:picMk id="1028" creationId="{15AC2477-2E8B-C39A-5E15-B48FC08BD7EC}"/>
          </ac:picMkLst>
        </pc:picChg>
        <pc:picChg chg="add del mod">
          <ac:chgData name="Zachary Ziehl" userId="36cfa90f76623f7a" providerId="LiveId" clId="{9819B33E-A885-4D35-BFCA-9BAFA77833B9}" dt="2022-07-25T00:06:09.159" v="123" actId="478"/>
          <ac:picMkLst>
            <pc:docMk/>
            <pc:sldMk cId="1753148637" sldId="256"/>
            <ac:picMk id="1030" creationId="{B1DB6C32-D4BF-407F-23B1-9D17FD27432F}"/>
          </ac:picMkLst>
        </pc:picChg>
        <pc:picChg chg="add del mod">
          <ac:chgData name="Zachary Ziehl" userId="36cfa90f76623f7a" providerId="LiveId" clId="{9819B33E-A885-4D35-BFCA-9BAFA77833B9}" dt="2022-07-25T00:06:36.720" v="126" actId="478"/>
          <ac:picMkLst>
            <pc:docMk/>
            <pc:sldMk cId="1753148637" sldId="256"/>
            <ac:picMk id="1032" creationId="{5560BA01-582C-2577-0320-1F6C92893BA6}"/>
          </ac:picMkLst>
        </pc:picChg>
        <pc:picChg chg="add del mod">
          <ac:chgData name="Zachary Ziehl" userId="36cfa90f76623f7a" providerId="LiveId" clId="{9819B33E-A885-4D35-BFCA-9BAFA77833B9}" dt="2022-07-25T15:54:33.447" v="1545" actId="478"/>
          <ac:picMkLst>
            <pc:docMk/>
            <pc:sldMk cId="1753148637" sldId="256"/>
            <ac:picMk id="1034" creationId="{5A515D60-BFCD-AA7B-B722-B3054810E5EE}"/>
          </ac:picMkLst>
        </pc:picChg>
        <pc:picChg chg="add del mod">
          <ac:chgData name="Zachary Ziehl" userId="36cfa90f76623f7a" providerId="LiveId" clId="{9819B33E-A885-4D35-BFCA-9BAFA77833B9}" dt="2022-07-25T22:03:57.778" v="2153" actId="478"/>
          <ac:picMkLst>
            <pc:docMk/>
            <pc:sldMk cId="1753148637" sldId="256"/>
            <ac:picMk id="1036" creationId="{CF0C5C32-4B32-B7AA-7924-77F54095179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  <a:prstGeom prst="rect">
            <a:avLst/>
          </a:prstGeo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ACC69483-2065-824C-9173-E1AF42207651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4FFD537F-B0DA-EC4B-8773-1182E14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1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ACC69483-2065-824C-9173-E1AF42207651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4FFD537F-B0DA-EC4B-8773-1182E14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0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ACC69483-2065-824C-9173-E1AF42207651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4FFD537F-B0DA-EC4B-8773-1182E14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5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ACC69483-2065-824C-9173-E1AF42207651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4FFD537F-B0DA-EC4B-8773-1182E14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9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  <a:prstGeom prst="rect">
            <a:avLst/>
          </a:prstGeo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ACC69483-2065-824C-9173-E1AF42207651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4FFD537F-B0DA-EC4B-8773-1182E14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1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ACC69483-2065-824C-9173-E1AF42207651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4FFD537F-B0DA-EC4B-8773-1182E14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6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ACC69483-2065-824C-9173-E1AF42207651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4FFD537F-B0DA-EC4B-8773-1182E14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0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ACC69483-2065-824C-9173-E1AF42207651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4FFD537F-B0DA-EC4B-8773-1182E14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3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ACC69483-2065-824C-9173-E1AF42207651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4FFD537F-B0DA-EC4B-8773-1182E14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0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ACC69483-2065-824C-9173-E1AF42207651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4FFD537F-B0DA-EC4B-8773-1182E14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1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ACC69483-2065-824C-9173-E1AF42207651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4FFD537F-B0DA-EC4B-8773-1182E14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9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497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B0DCF1-A0AF-3C43-A8C7-2CF0F70BD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74" y="-3293311"/>
            <a:ext cx="54584026" cy="1862048"/>
          </a:xfrm>
        </p:spPr>
        <p:txBody>
          <a:bodyPr/>
          <a:lstStyle/>
          <a:p>
            <a:pPr algn="l"/>
            <a:r>
              <a:rPr lang="en-US" dirty="0"/>
              <a:t>Research Poster 3-Column Template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C257EE-FCD4-294D-AE06-F5633E1F25B6}"/>
              </a:ext>
            </a:extLst>
          </p:cNvPr>
          <p:cNvSpPr txBox="1"/>
          <p:nvPr/>
        </p:nvSpPr>
        <p:spPr>
          <a:xfrm>
            <a:off x="1066800" y="731923"/>
            <a:ext cx="40714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Decision Making for Fused Filament Fabrication</a:t>
            </a:r>
            <a:endParaRPr lang="en-US" sz="9600" b="1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19AEC-90D1-684D-8E09-0A535CA5A724}"/>
              </a:ext>
            </a:extLst>
          </p:cNvPr>
          <p:cNvSpPr txBox="1"/>
          <p:nvPr/>
        </p:nvSpPr>
        <p:spPr>
          <a:xfrm>
            <a:off x="1122970" y="2179617"/>
            <a:ext cx="40714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latin typeface="Arial" panose="020B0604020202020204" pitchFamily="34" charset="0"/>
                <a:cs typeface="Arial" panose="020B0604020202020204" pitchFamily="34" charset="0"/>
              </a:rPr>
              <a:t>Zachary Ziehl</a:t>
            </a:r>
            <a:r>
              <a:rPr lang="en-US" sz="60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6000" b="0" i="0" dirty="0">
                <a:latin typeface="Arial" panose="020B0604020202020204" pitchFamily="34" charset="0"/>
                <a:cs typeface="Arial" panose="020B0604020202020204" pitchFamily="34" charset="0"/>
              </a:rPr>
              <a:t>, Yanzhou Fu</a:t>
            </a:r>
            <a:r>
              <a:rPr lang="en-US" sz="6000" b="0" i="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6000" b="0" i="0" dirty="0">
                <a:latin typeface="Arial" panose="020B0604020202020204" pitchFamily="34" charset="0"/>
                <a:cs typeface="Arial" panose="020B0604020202020204" pitchFamily="34" charset="0"/>
              </a:rPr>
              <a:t>, Austin R.J. Downey</a:t>
            </a:r>
            <a:r>
              <a:rPr lang="en-US" sz="6000" b="0" i="0" baseline="30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US" sz="6000" b="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A8B05F-180E-F947-A226-9D05D72C2278}"/>
              </a:ext>
            </a:extLst>
          </p:cNvPr>
          <p:cNvSpPr txBox="1"/>
          <p:nvPr/>
        </p:nvSpPr>
        <p:spPr>
          <a:xfrm>
            <a:off x="1065657" y="3148127"/>
            <a:ext cx="28490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University of South Carolina, Department of Mechanical Engineering</a:t>
            </a:r>
            <a:endParaRPr lang="en-US" sz="4000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027A9B-8130-D147-8CDB-AEE066392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5321041" y="5095472"/>
            <a:ext cx="13249656" cy="769441"/>
          </a:xfrm>
          <a:prstGeom prst="rect">
            <a:avLst/>
          </a:prstGeom>
          <a:solidFill>
            <a:srgbClr val="74000B"/>
          </a:solidFill>
          <a:effectLst/>
        </p:spPr>
        <p:txBody>
          <a:bodyPr wrap="square" lIns="182880" rtlCol="0" anchor="ctr" anchorCtr="0"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Boundary</a:t>
            </a:r>
          </a:p>
        </p:txBody>
      </p:sp>
      <p:sp>
        <p:nvSpPr>
          <p:cNvPr id="35" name="Rectangle 23">
            <a:extLst>
              <a:ext uri="{FF2B5EF4-FFF2-40B4-BE49-F238E27FC236}">
                <a16:creationId xmlns:a16="http://schemas.microsoft.com/office/drawing/2014/main" id="{782D9226-56D4-7B4B-985D-827FF827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8963" y="6088350"/>
            <a:ext cx="13258800" cy="4062651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wrap="square" lIns="0" tIns="182880" rIns="0" bIns="0">
            <a:noAutofit/>
          </a:bodyPr>
          <a:lstStyle/>
          <a:p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original method of decision making was based on a 3D decision boundary made with support vector machine, which is . dependent on 3 variables.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Component health index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Defect location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Defect length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631326-FC4F-9546-B4CB-A2231BE18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spect="1"/>
          </p:cNvSpPr>
          <p:nvPr/>
        </p:nvSpPr>
        <p:spPr>
          <a:xfrm>
            <a:off x="1066799" y="13512238"/>
            <a:ext cx="13249656" cy="765866"/>
          </a:xfrm>
          <a:prstGeom prst="rect">
            <a:avLst/>
          </a:prstGeom>
          <a:solidFill>
            <a:srgbClr val="74000B"/>
          </a:solidFill>
          <a:effectLst/>
        </p:spPr>
        <p:txBody>
          <a:bodyPr wrap="square" lIns="182880" rtlCol="0" anchor="ctr" anchorCtr="0"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Gathering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7D89FB2-23CD-CA4F-A5FA-9E0C7C3BB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509157" y="5163453"/>
            <a:ext cx="13249656" cy="769441"/>
          </a:xfrm>
          <a:prstGeom prst="rect">
            <a:avLst/>
          </a:prstGeom>
          <a:solidFill>
            <a:srgbClr val="74000B"/>
          </a:solidFill>
          <a:effectLst/>
        </p:spPr>
        <p:txBody>
          <a:bodyPr wrap="square" lIns="182880" rtlCol="0" anchor="ctr" anchorCtr="0"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37" name="Rectangle 23">
            <a:extLst>
              <a:ext uri="{FF2B5EF4-FFF2-40B4-BE49-F238E27FC236}">
                <a16:creationId xmlns:a16="http://schemas.microsoft.com/office/drawing/2014/main" id="{2E9E4177-217F-F643-AF46-9B49E24D3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4917" y="7025522"/>
            <a:ext cx="13258800" cy="3589300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wrap="square" lIns="0" tIns="182880" rIns="0" bIns="0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9162E4-83BB-494A-9F67-328078AA0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5332793" y="16109231"/>
            <a:ext cx="13249656" cy="769441"/>
          </a:xfrm>
          <a:prstGeom prst="rect">
            <a:avLst/>
          </a:prstGeom>
          <a:solidFill>
            <a:srgbClr val="74000B"/>
          </a:solidFill>
          <a:effectLst/>
        </p:spPr>
        <p:txBody>
          <a:bodyPr wrap="square" lIns="182880" rtlCol="0" anchor="ctr" anchorCtr="0"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Tree With Gini Impurity</a:t>
            </a:r>
          </a:p>
        </p:txBody>
      </p:sp>
      <p:sp>
        <p:nvSpPr>
          <p:cNvPr id="36" name="Rectangle 23">
            <a:extLst>
              <a:ext uri="{FF2B5EF4-FFF2-40B4-BE49-F238E27FC236}">
                <a16:creationId xmlns:a16="http://schemas.microsoft.com/office/drawing/2014/main" id="{706CD3A7-BA7F-AA4F-91F9-BB1C89930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9393" y="19788922"/>
            <a:ext cx="13249656" cy="2688266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wrap="square" lIns="0" tIns="182880" rIns="0" bIns="0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84C412-BE7D-6F4A-8DD5-83391FE70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6800" y="31127908"/>
            <a:ext cx="41629157" cy="1821821"/>
          </a:xfrm>
          <a:prstGeom prst="rect">
            <a:avLst/>
          </a:prstGeom>
          <a:solidFill>
            <a:srgbClr val="6D1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University of South Carolina logo.">
            <a:extLst>
              <a:ext uri="{FF2B5EF4-FFF2-40B4-BE49-F238E27FC236}">
                <a16:creationId xmlns:a16="http://schemas.microsoft.com/office/drawing/2014/main" id="{2F73D38B-C0C0-E445-91CA-20A96BB8E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5939" y="31437881"/>
            <a:ext cx="8224566" cy="1314118"/>
          </a:xfrm>
          <a:prstGeom prst="rect">
            <a:avLst/>
          </a:prstGeom>
        </p:spPr>
      </p:pic>
      <p:pic>
        <p:nvPicPr>
          <p:cNvPr id="12" name="Picture 11" descr="Chart, radar chart&#10;&#10;Description automatically generated">
            <a:extLst>
              <a:ext uri="{FF2B5EF4-FFF2-40B4-BE49-F238E27FC236}">
                <a16:creationId xmlns:a16="http://schemas.microsoft.com/office/drawing/2014/main" id="{6060FF52-3FB7-BEA3-94BA-DCFBAE79B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6809" y="9803643"/>
            <a:ext cx="13135031" cy="571897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9E062F65-3674-AD9C-8A5D-41D29502F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66800" y="21698117"/>
            <a:ext cx="13249656" cy="769441"/>
          </a:xfrm>
          <a:prstGeom prst="rect">
            <a:avLst/>
          </a:prstGeom>
          <a:solidFill>
            <a:srgbClr val="74000B"/>
          </a:solidFill>
          <a:effectLst/>
        </p:spPr>
        <p:txBody>
          <a:bodyPr wrap="square" lIns="182880" rtlCol="0" anchor="ctr" anchorCtr="0"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Tensile Test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039D2-B0DE-2831-5B86-AF61638BC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970" y="14483379"/>
            <a:ext cx="13135031" cy="686938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1CB18EE-6B0A-855C-44CB-646C8D825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604471" y="24416248"/>
            <a:ext cx="13059026" cy="769441"/>
          </a:xfrm>
          <a:prstGeom prst="rect">
            <a:avLst/>
          </a:prstGeom>
          <a:solidFill>
            <a:srgbClr val="74000B"/>
          </a:solidFill>
          <a:effectLst/>
        </p:spPr>
        <p:txBody>
          <a:bodyPr wrap="square" lIns="182880" rtlCol="0" anchor="ctr" anchorCtr="0"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45" name="Rectangle 23">
            <a:extLst>
              <a:ext uri="{FF2B5EF4-FFF2-40B4-BE49-F238E27FC236}">
                <a16:creationId xmlns:a16="http://schemas.microsoft.com/office/drawing/2014/main" id="{FF2D2D65-8FB8-5E34-90C9-FB3C7CB1A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6932" y="25356485"/>
            <a:ext cx="13059025" cy="549715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 cmpd="thinThick">
            <a:noFill/>
            <a:miter lim="800000"/>
            <a:headEnd/>
            <a:tailEnd/>
          </a:ln>
          <a:effectLst/>
        </p:spPr>
        <p:txBody>
          <a:bodyPr wrap="square" lIns="0" tIns="182880" rIns="0" bIns="0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confusion matrices for both the decision tree and the decision boundary methods are very similar in spread. Most difference values are in false positive and false negative.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Accuracy scores for both models are very similar.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decision tree is not as visibly comprehensive as the decision boundary for this dataset and problem.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decision tree has a good potential for more than three variables, otherwise, decision boundary can only handle for three variables.</a:t>
            </a:r>
          </a:p>
          <a:p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0ECF0F-141A-9F3A-1FDF-9D327CCDE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6571" y="16999105"/>
            <a:ext cx="14173200" cy="1381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5C56826E-C63F-8461-AEAF-766B53CA2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26737"/>
              </p:ext>
            </p:extLst>
          </p:nvPr>
        </p:nvGraphicFramePr>
        <p:xfrm>
          <a:off x="29507161" y="7301175"/>
          <a:ext cx="13339868" cy="7418776"/>
        </p:xfrm>
        <a:graphic>
          <a:graphicData uri="http://schemas.openxmlformats.org/drawingml/2006/table">
            <a:tbl>
              <a:tblPr firstRow="1" lastCol="1">
                <a:tableStyleId>{2D5ABB26-0587-4C30-8999-92F81FD0307C}</a:tableStyleId>
              </a:tblPr>
              <a:tblGrid>
                <a:gridCol w="3334967">
                  <a:extLst>
                    <a:ext uri="{9D8B030D-6E8A-4147-A177-3AD203B41FA5}">
                      <a16:colId xmlns:a16="http://schemas.microsoft.com/office/drawing/2014/main" val="1875944356"/>
                    </a:ext>
                  </a:extLst>
                </a:gridCol>
                <a:gridCol w="3334967">
                  <a:extLst>
                    <a:ext uri="{9D8B030D-6E8A-4147-A177-3AD203B41FA5}">
                      <a16:colId xmlns:a16="http://schemas.microsoft.com/office/drawing/2014/main" val="3644131761"/>
                    </a:ext>
                  </a:extLst>
                </a:gridCol>
                <a:gridCol w="3334967">
                  <a:extLst>
                    <a:ext uri="{9D8B030D-6E8A-4147-A177-3AD203B41FA5}">
                      <a16:colId xmlns:a16="http://schemas.microsoft.com/office/drawing/2014/main" val="2758745200"/>
                    </a:ext>
                  </a:extLst>
                </a:gridCol>
                <a:gridCol w="3334967">
                  <a:extLst>
                    <a:ext uri="{9D8B030D-6E8A-4147-A177-3AD203B41FA5}">
                      <a16:colId xmlns:a16="http://schemas.microsoft.com/office/drawing/2014/main" val="1665720436"/>
                    </a:ext>
                  </a:extLst>
                </a:gridCol>
              </a:tblGrid>
              <a:tr h="1090547"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F1-score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119326"/>
                  </a:ext>
                </a:extLst>
              </a:tr>
              <a:tr h="1090547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Ignorable defect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102145"/>
                  </a:ext>
                </a:extLst>
              </a:tr>
              <a:tr h="1090547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Impactful defect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697517"/>
                  </a:ext>
                </a:extLst>
              </a:tr>
              <a:tr h="1090547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786514"/>
                  </a:ext>
                </a:extLst>
              </a:tr>
              <a:tr h="1090547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Macro avg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0.49</a:t>
                      </a:r>
                    </a:p>
                  </a:txBody>
                  <a:tcP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312620"/>
                  </a:ext>
                </a:extLst>
              </a:tr>
              <a:tr h="152585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Weighted avg    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</a:t>
                      </a:r>
                    </a:p>
                  </a:txBody>
                  <a:tcP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010855"/>
                  </a:ext>
                </a:extLst>
              </a:tr>
            </a:tbl>
          </a:graphicData>
        </a:graphic>
      </p:graphicFrame>
      <p:pic>
        <p:nvPicPr>
          <p:cNvPr id="7" name="Picture 2" descr="Image preview">
            <a:extLst>
              <a:ext uri="{FF2B5EF4-FFF2-40B4-BE49-F238E27FC236}">
                <a16:creationId xmlns:a16="http://schemas.microsoft.com/office/drawing/2014/main" id="{2C463668-A6BF-E475-DBB7-7690303C4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319105"/>
            <a:ext cx="13249656" cy="69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67C619-5B6A-4ED4-7223-8B27243317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800" y="22694982"/>
            <a:ext cx="13249656" cy="8185808"/>
          </a:xfrm>
          <a:prstGeom prst="rect">
            <a:avLst/>
          </a:prstGeom>
        </p:spPr>
      </p:pic>
      <p:graphicFrame>
        <p:nvGraphicFramePr>
          <p:cNvPr id="34" name="Table 28">
            <a:extLst>
              <a:ext uri="{FF2B5EF4-FFF2-40B4-BE49-F238E27FC236}">
                <a16:creationId xmlns:a16="http://schemas.microsoft.com/office/drawing/2014/main" id="{0B7741B8-717A-225D-E800-B4A904573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579855"/>
              </p:ext>
            </p:extLst>
          </p:nvPr>
        </p:nvGraphicFramePr>
        <p:xfrm>
          <a:off x="29636930" y="16508134"/>
          <a:ext cx="13210100" cy="7418776"/>
        </p:xfrm>
        <a:graphic>
          <a:graphicData uri="http://schemas.openxmlformats.org/drawingml/2006/table">
            <a:tbl>
              <a:tblPr firstRow="1" lastCol="1">
                <a:tableStyleId>{2D5ABB26-0587-4C30-8999-92F81FD0307C}</a:tableStyleId>
              </a:tblPr>
              <a:tblGrid>
                <a:gridCol w="3302525">
                  <a:extLst>
                    <a:ext uri="{9D8B030D-6E8A-4147-A177-3AD203B41FA5}">
                      <a16:colId xmlns:a16="http://schemas.microsoft.com/office/drawing/2014/main" val="1875944356"/>
                    </a:ext>
                  </a:extLst>
                </a:gridCol>
                <a:gridCol w="3302525">
                  <a:extLst>
                    <a:ext uri="{9D8B030D-6E8A-4147-A177-3AD203B41FA5}">
                      <a16:colId xmlns:a16="http://schemas.microsoft.com/office/drawing/2014/main" val="3644131761"/>
                    </a:ext>
                  </a:extLst>
                </a:gridCol>
                <a:gridCol w="3302525">
                  <a:extLst>
                    <a:ext uri="{9D8B030D-6E8A-4147-A177-3AD203B41FA5}">
                      <a16:colId xmlns:a16="http://schemas.microsoft.com/office/drawing/2014/main" val="2758745200"/>
                    </a:ext>
                  </a:extLst>
                </a:gridCol>
                <a:gridCol w="3302525">
                  <a:extLst>
                    <a:ext uri="{9D8B030D-6E8A-4147-A177-3AD203B41FA5}">
                      <a16:colId xmlns:a16="http://schemas.microsoft.com/office/drawing/2014/main" val="1665720436"/>
                    </a:ext>
                  </a:extLst>
                </a:gridCol>
              </a:tblGrid>
              <a:tr h="1090547"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F1-score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119326"/>
                  </a:ext>
                </a:extLst>
              </a:tr>
              <a:tr h="1090547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Ignorable defect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102145"/>
                  </a:ext>
                </a:extLst>
              </a:tr>
              <a:tr h="1090547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Impactful defect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697517"/>
                  </a:ext>
                </a:extLst>
              </a:tr>
              <a:tr h="1090547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786514"/>
                  </a:ext>
                </a:extLst>
              </a:tr>
              <a:tr h="1090547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Macro avg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312620"/>
                  </a:ext>
                </a:extLst>
              </a:tr>
              <a:tr h="152585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Weighted avg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0.84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01085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1B9B276-A96D-233C-7DC0-807CDF789077}"/>
              </a:ext>
            </a:extLst>
          </p:cNvPr>
          <p:cNvSpPr txBox="1"/>
          <p:nvPr/>
        </p:nvSpPr>
        <p:spPr>
          <a:xfrm>
            <a:off x="29507161" y="6294829"/>
            <a:ext cx="12994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Decision Tree Classification Report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E2A9FA-1CD2-AC51-6126-F50A88B03FE6}"/>
              </a:ext>
            </a:extLst>
          </p:cNvPr>
          <p:cNvSpPr txBox="1"/>
          <p:nvPr/>
        </p:nvSpPr>
        <p:spPr>
          <a:xfrm>
            <a:off x="29509157" y="15553079"/>
            <a:ext cx="12994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Decision Boundary Classification Report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AC153E-F41F-CDC5-96BC-8B951A482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65657" y="5098120"/>
            <a:ext cx="13249656" cy="769441"/>
          </a:xfrm>
          <a:prstGeom prst="rect">
            <a:avLst/>
          </a:prstGeom>
          <a:solidFill>
            <a:srgbClr val="74000B"/>
          </a:solidFill>
          <a:effectLst/>
        </p:spPr>
        <p:txBody>
          <a:bodyPr wrap="square" lIns="182880" rtlCol="0" anchor="ctr" anchorCtr="0"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 for the Decision Making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38F7A3-5FEE-8D82-57E3-9442E97DBB6C}"/>
              </a:ext>
            </a:extLst>
          </p:cNvPr>
          <p:cNvSpPr txBox="1"/>
          <p:nvPr/>
        </p:nvSpPr>
        <p:spPr>
          <a:xfrm>
            <a:off x="1066800" y="3818351"/>
            <a:ext cx="284907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University of South Carolina, Department of Civil and Environmental Engineering</a:t>
            </a:r>
          </a:p>
          <a:p>
            <a:r>
              <a:rPr lang="en-US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University of South Carolina</a:t>
            </a:r>
            <a:r>
              <a:rPr lang="en-US" sz="4000" b="0" i="0" dirty="0">
                <a:latin typeface="Arial" panose="020B0604020202020204" pitchFamily="34" charset="0"/>
                <a:cs typeface="Arial" panose="020B0604020202020204" pitchFamily="34" charset="0"/>
              </a:rPr>
              <a:t>, Department of Computer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Science and Engineering</a:t>
            </a:r>
            <a:endParaRPr lang="en-US" sz="4000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148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search Template 1" id="{7B78ABBD-8E44-3E43-8B74-A515A627A488}" vid="{F3AB49B8-2753-4844-B8CB-1B5E0A2110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4047</TotalTime>
  <Words>245</Words>
  <Application>Microsoft Office PowerPoint</Application>
  <PresentationFormat>Custom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Research Poster 3-Column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Poster 3-Column Template</dc:title>
  <dc:creator>Jessica Fields</dc:creator>
  <cp:lastModifiedBy>Ziehl, Zachary</cp:lastModifiedBy>
  <cp:revision>21</cp:revision>
  <cp:lastPrinted>2019-12-05T13:16:31Z</cp:lastPrinted>
  <dcterms:created xsi:type="dcterms:W3CDTF">2020-10-16T15:05:46Z</dcterms:created>
  <dcterms:modified xsi:type="dcterms:W3CDTF">2022-07-26T16:26:13Z</dcterms:modified>
</cp:coreProperties>
</file>