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0" r:id="rId7"/>
    <p:sldId id="264" r:id="rId8"/>
    <p:sldId id="279" r:id="rId9"/>
    <p:sldId id="275" r:id="rId10"/>
    <p:sldId id="276" r:id="rId11"/>
    <p:sldId id="280" r:id="rId12"/>
    <p:sldId id="277" r:id="rId13"/>
    <p:sldId id="278" r:id="rId14"/>
    <p:sldId id="274" r:id="rId15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A91E0-B780-495A-8FEE-8300FD365E12}" v="620" dt="2024-07-17T10:43:05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2301" autoAdjust="0"/>
  </p:normalViewPr>
  <p:slideViewPr>
    <p:cSldViewPr snapToGrid="0" snapToObjects="1">
      <p:cViewPr varScale="1">
        <p:scale>
          <a:sx n="102" d="100"/>
          <a:sy n="102" d="100"/>
        </p:scale>
        <p:origin x="29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noProof="0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pPr rtl="0"/>
          <a:endParaRPr lang="zh-CN" altLang="en-US" noProof="0" dirty="0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noProof="0" dirty="0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noProof="0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pPr rtl="0"/>
          <a:endParaRPr lang="zh-CN" altLang="en-US" noProof="0" dirty="0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noProof="0" dirty="0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endParaRPr lang="en-US" altLang="zh-CN" noProof="0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pPr rtl="0"/>
          <a:endParaRPr lang="zh-CN" altLang="en-US" noProof="0" dirty="0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pPr rtl="0"/>
          <a:endParaRPr lang="zh-CN" altLang="en-US" noProof="0" dirty="0"/>
        </a:p>
      </dgm:t>
    </dgm:pt>
    <dgm:pt modelId="{7E8F9103-4D32-40AC-82D4-27882E675034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82734952-7697-457C-B3AA-2C656488318C}" type="parTrans" cxnId="{3C95ED27-8E33-4EC4-A6DC-6293D8F7D74C}">
      <dgm:prSet/>
      <dgm:spPr/>
      <dgm:t>
        <a:bodyPr/>
        <a:lstStyle/>
        <a:p>
          <a:endParaRPr lang="zh-CN" altLang="en-US"/>
        </a:p>
      </dgm:t>
    </dgm:pt>
    <dgm:pt modelId="{96E42F7C-8CF5-473C-82B2-669151184CA8}" type="sibTrans" cxnId="{3C95ED27-8E33-4EC4-A6DC-6293D8F7D74C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54006B4B-066D-4093-A2C7-028FAB2DDBE7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B3392DBF-BEEB-4598-AE65-6DF7E1AFBFFA}" type="parTrans" cxnId="{00EF48C2-18BD-4D5D-8211-539461DE21B3}">
      <dgm:prSet/>
      <dgm:spPr/>
      <dgm:t>
        <a:bodyPr/>
        <a:lstStyle/>
        <a:p>
          <a:endParaRPr lang="zh-CN" altLang="en-US"/>
        </a:p>
      </dgm:t>
    </dgm:pt>
    <dgm:pt modelId="{2DE6E863-D3BC-48C9-BD7C-2363B1B377DD}" type="sibTrans" cxnId="{00EF48C2-18BD-4D5D-8211-539461DE21B3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0" presStyleCnt="5" custLinFactY="12820" custLinFactNeighborX="-8871" custLinFactNeighborY="100000"/>
      <dgm:spPr/>
    </dgm:pt>
    <dgm:pt modelId="{C425A8E1-258A-4D4B-9D55-24376C0AB360}" type="pres">
      <dgm:prSet presAssocID="{E39563C5-C199-4F5B-A899-8CC0710341A0}" presName="iconRect" presStyleLbl="node1" presStyleIdx="0" presStyleCnt="5" custLinFactY="94523" custLinFactNeighborX="-15039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0" presStyleCnt="5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824299D8-1672-4066-84E3-1E3AC09FBD7B}" type="pres">
      <dgm:prSet presAssocID="{7E8F9103-4D32-40AC-82D4-27882E675034}" presName="compNode" presStyleCnt="0"/>
      <dgm:spPr/>
    </dgm:pt>
    <dgm:pt modelId="{2E727FD0-75E7-4352-B21F-B2131F132491}" type="pres">
      <dgm:prSet presAssocID="{7E8F9103-4D32-40AC-82D4-27882E675034}" presName="iconBgRect" presStyleLbl="bgShp" presStyleIdx="1" presStyleCnt="5" custLinFactX="-200000" custLinFactY="162215" custLinFactNeighborX="-205906" custLinFactNeighborY="200000"/>
      <dgm:spPr/>
    </dgm:pt>
    <dgm:pt modelId="{DE5145E2-228E-4C6E-894E-BDFA9D302B0F}" type="pres">
      <dgm:prSet presAssocID="{7E8F9103-4D32-40AC-82D4-27882E675034}" presName="iconRect" presStyleLbl="node1" presStyleIdx="1" presStyleCnt="5" custLinFactX="-301577" custLinFactY="300000" custLinFactNeighborX="-400000" custLinFactNeighborY="33411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热带场景 纯色填充"/>
        </a:ext>
      </dgm:extLst>
    </dgm:pt>
    <dgm:pt modelId="{93658805-7C1B-438A-B864-52B2A800B971}" type="pres">
      <dgm:prSet presAssocID="{7E8F9103-4D32-40AC-82D4-27882E675034}" presName="spaceRect" presStyleCnt="0"/>
      <dgm:spPr/>
    </dgm:pt>
    <dgm:pt modelId="{873C0560-F42D-47BA-B9EF-E2613354EBCB}" type="pres">
      <dgm:prSet presAssocID="{7E8F9103-4D32-40AC-82D4-27882E675034}" presName="textRect" presStyleLbl="revTx" presStyleIdx="1" presStyleCnt="5">
        <dgm:presLayoutVars>
          <dgm:chMax val="1"/>
          <dgm:chPref val="1"/>
        </dgm:presLayoutVars>
      </dgm:prSet>
      <dgm:spPr/>
    </dgm:pt>
    <dgm:pt modelId="{D539E5F7-ABB7-4BED-B8E3-52F241C1B2C2}" type="pres">
      <dgm:prSet presAssocID="{96E42F7C-8CF5-473C-82B2-669151184CA8}" presName="sibTrans" presStyleLbl="sibTrans2D1" presStyleIdx="0" presStyleCnt="0"/>
      <dgm:spPr/>
    </dgm:pt>
    <dgm:pt modelId="{38184964-0902-4EE5-8536-A31E88866296}" type="pres">
      <dgm:prSet presAssocID="{54006B4B-066D-4093-A2C7-028FAB2DDBE7}" presName="compNode" presStyleCnt="0"/>
      <dgm:spPr/>
    </dgm:pt>
    <dgm:pt modelId="{DE135E14-6BF1-4721-8658-FC979F7FBA0A}" type="pres">
      <dgm:prSet presAssocID="{54006B4B-066D-4093-A2C7-028FAB2DDBE7}" presName="iconBgRect" presStyleLbl="bgShp" presStyleIdx="2" presStyleCnt="5" custLinFactNeighborX="-9873" custLinFactNeighborY="6254"/>
      <dgm:spPr/>
    </dgm:pt>
    <dgm:pt modelId="{18E34D09-9BFC-43C7-88D5-C77E20B440AA}" type="pres">
      <dgm:prSet presAssocID="{54006B4B-066D-4093-A2C7-028FAB2DDBE7}" presName="iconRect" presStyleLbl="node1" presStyleIdx="2" presStyleCnt="5" custLinFactNeighborX="-18038" custLinFactNeighborY="181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飞机 纯色填充"/>
        </a:ext>
      </dgm:extLst>
    </dgm:pt>
    <dgm:pt modelId="{1D064F0D-573A-4055-990F-B9EE3579EAC3}" type="pres">
      <dgm:prSet presAssocID="{54006B4B-066D-4093-A2C7-028FAB2DDBE7}" presName="spaceRect" presStyleCnt="0"/>
      <dgm:spPr/>
    </dgm:pt>
    <dgm:pt modelId="{35374DA9-ED04-4757-955A-F3CBBD253DB9}" type="pres">
      <dgm:prSet presAssocID="{54006B4B-066D-4093-A2C7-028FAB2DDBE7}" presName="textRect" presStyleLbl="revTx" presStyleIdx="2" presStyleCnt="5">
        <dgm:presLayoutVars>
          <dgm:chMax val="1"/>
          <dgm:chPref val="1"/>
        </dgm:presLayoutVars>
      </dgm:prSet>
      <dgm:spPr/>
    </dgm:pt>
    <dgm:pt modelId="{F80C0AB6-440B-46D8-943A-BE1F286CA877}" type="pres">
      <dgm:prSet presAssocID="{2DE6E863-D3BC-48C9-BD7C-2363B1B377DD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3" presStyleCnt="5" custLinFactX="-200000" custLinFactY="155119" custLinFactNeighborX="-207996" custLinFactNeighborY="200000"/>
      <dgm:spPr/>
    </dgm:pt>
    <dgm:pt modelId="{D99F53AC-3AF2-437B-A5AB-1239ADEC0676}" type="pres">
      <dgm:prSet presAssocID="{15B1A768-2666-4AB4-BDA7-F0E3C4160D59}" presName="iconRect" presStyleLbl="node1" presStyleIdx="3" presStyleCnt="5" custLinFactX="-305206" custLinFactY="295570" custLinFactNeighborX="-400000" custLinFactNeighborY="3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3" presStyleCnt="5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4" presStyleCnt="5" custLinFactNeighborX="-7159" custLinFactNeighborY="3366"/>
      <dgm:spPr/>
    </dgm:pt>
    <dgm:pt modelId="{41C0BC0F-FFD5-42B5-B952-9316B9364F6F}" type="pres">
      <dgm:prSet presAssocID="{3AA5586A-C40E-4DDA-98A5-6545F36F46AB}" presName="iconRect" presStyleLbl="node1" presStyleIdx="4" presStyleCnt="5" custLinFactNeighborX="-13535" custLinFactNeighborY="382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2F2640F-2767-47E8-A887-1E39F5925859}" type="presOf" srcId="{54006B4B-066D-4093-A2C7-028FAB2DDBE7}" destId="{35374DA9-ED04-4757-955A-F3CBBD253DB9}" srcOrd="0" destOrd="0" presId="urn:microsoft.com/office/officeart/2018/2/layout/IconCircleList"/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3C95ED27-8E33-4EC4-A6DC-6293D8F7D74C}" srcId="{489A589A-46DE-0F49-B460-E7914F3E440D}" destId="{7E8F9103-4D32-40AC-82D4-27882E675034}" srcOrd="1" destOrd="0" parTransId="{82734952-7697-457C-B3AA-2C656488318C}" sibTransId="{96E42F7C-8CF5-473C-82B2-669151184CA8}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E5244434-E27A-4FB4-8B04-FED34168DE9D}" type="presOf" srcId="{7E8F9103-4D32-40AC-82D4-27882E675034}" destId="{873C0560-F42D-47BA-B9EF-E2613354EBCB}" srcOrd="0" destOrd="0" presId="urn:microsoft.com/office/officeart/2018/2/layout/IconCircleList"/>
    <dgm:cxn modelId="{08DEC938-538C-403B-80C3-828B96DAFF82}" srcId="{489A589A-46DE-0F49-B460-E7914F3E440D}" destId="{15B1A768-2666-4AB4-BDA7-F0E3C4160D59}" srcOrd="3" destOrd="0" parTransId="{D47033D3-4E41-485A-B515-A02A8C3B404A}" sibTransId="{72FFCBD4-DD9D-4E06-81E4-54307F97A3F0}"/>
    <dgm:cxn modelId="{5CB81E3C-A240-476B-B683-01E67B596EAF}" type="presOf" srcId="{2DE6E863-D3BC-48C9-BD7C-2363B1B377DD}" destId="{F80C0AB6-440B-46D8-943A-BE1F286CA877}" srcOrd="0" destOrd="0" presId="urn:microsoft.com/office/officeart/2018/2/layout/IconCircleList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946E3B85-3070-4564-A45C-5F1047FC0844}" type="presOf" srcId="{96E42F7C-8CF5-473C-82B2-669151184CA8}" destId="{D539E5F7-ABB7-4BED-B8E3-52F241C1B2C2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00EF48C2-18BD-4D5D-8211-539461DE21B3}" srcId="{489A589A-46DE-0F49-B460-E7914F3E440D}" destId="{54006B4B-066D-4093-A2C7-028FAB2DDBE7}" srcOrd="2" destOrd="0" parTransId="{B3392DBF-BEEB-4598-AE65-6DF7E1AFBFFA}" sibTransId="{2DE6E863-D3BC-48C9-BD7C-2363B1B377DD}"/>
    <dgm:cxn modelId="{BBAD9FDB-1013-4B11-A9AE-2815527D1B78}" srcId="{489A589A-46DE-0F49-B460-E7914F3E440D}" destId="{E39563C5-C199-4F5B-A899-8CC0710341A0}" srcOrd="0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4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A0B340C2-CAB3-4AD7-B651-672DD667AAD7}" type="presParOf" srcId="{326FDCF2-F375-4C3F-9814-C84BA9388F92}" destId="{D641F504-B527-445D-81F6-4B59E813C4A0}" srcOrd="0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1" destOrd="0" presId="urn:microsoft.com/office/officeart/2018/2/layout/IconCircleList"/>
    <dgm:cxn modelId="{8D6FACD9-40B9-4CA9-8643-42DDA8C70E76}" type="presParOf" srcId="{326FDCF2-F375-4C3F-9814-C84BA9388F92}" destId="{824299D8-1672-4066-84E3-1E3AC09FBD7B}" srcOrd="2" destOrd="0" presId="urn:microsoft.com/office/officeart/2018/2/layout/IconCircleList"/>
    <dgm:cxn modelId="{FD2D5D4F-AFA7-4962-ACE0-B48FA67B86A2}" type="presParOf" srcId="{824299D8-1672-4066-84E3-1E3AC09FBD7B}" destId="{2E727FD0-75E7-4352-B21F-B2131F132491}" srcOrd="0" destOrd="0" presId="urn:microsoft.com/office/officeart/2018/2/layout/IconCircleList"/>
    <dgm:cxn modelId="{E2784867-E976-4E38-906C-AAA5F8C124DB}" type="presParOf" srcId="{824299D8-1672-4066-84E3-1E3AC09FBD7B}" destId="{DE5145E2-228E-4C6E-894E-BDFA9D302B0F}" srcOrd="1" destOrd="0" presId="urn:microsoft.com/office/officeart/2018/2/layout/IconCircleList"/>
    <dgm:cxn modelId="{CB9C2A2E-8890-4502-9A1C-6C02D1B815B1}" type="presParOf" srcId="{824299D8-1672-4066-84E3-1E3AC09FBD7B}" destId="{93658805-7C1B-438A-B864-52B2A800B971}" srcOrd="2" destOrd="0" presId="urn:microsoft.com/office/officeart/2018/2/layout/IconCircleList"/>
    <dgm:cxn modelId="{EE20BF0C-A59A-4A41-97AC-4BA02CD2EA75}" type="presParOf" srcId="{824299D8-1672-4066-84E3-1E3AC09FBD7B}" destId="{873C0560-F42D-47BA-B9EF-E2613354EBCB}" srcOrd="3" destOrd="0" presId="urn:microsoft.com/office/officeart/2018/2/layout/IconCircleList"/>
    <dgm:cxn modelId="{9C6177D2-A3CD-447C-AE6E-2F246EA88AD4}" type="presParOf" srcId="{326FDCF2-F375-4C3F-9814-C84BA9388F92}" destId="{D539E5F7-ABB7-4BED-B8E3-52F241C1B2C2}" srcOrd="3" destOrd="0" presId="urn:microsoft.com/office/officeart/2018/2/layout/IconCircleList"/>
    <dgm:cxn modelId="{A4EC9E9B-D163-4593-9AE0-8E205507B8EC}" type="presParOf" srcId="{326FDCF2-F375-4C3F-9814-C84BA9388F92}" destId="{38184964-0902-4EE5-8536-A31E88866296}" srcOrd="4" destOrd="0" presId="urn:microsoft.com/office/officeart/2018/2/layout/IconCircleList"/>
    <dgm:cxn modelId="{67A36181-AD98-4CC5-8926-19CF49945463}" type="presParOf" srcId="{38184964-0902-4EE5-8536-A31E88866296}" destId="{DE135E14-6BF1-4721-8658-FC979F7FBA0A}" srcOrd="0" destOrd="0" presId="urn:microsoft.com/office/officeart/2018/2/layout/IconCircleList"/>
    <dgm:cxn modelId="{C783B636-0F8C-4DED-AE5C-41358DB88ACC}" type="presParOf" srcId="{38184964-0902-4EE5-8536-A31E88866296}" destId="{18E34D09-9BFC-43C7-88D5-C77E20B440AA}" srcOrd="1" destOrd="0" presId="urn:microsoft.com/office/officeart/2018/2/layout/IconCircleList"/>
    <dgm:cxn modelId="{C56EB7AF-FAE9-4919-BDDE-FFF9D9E91029}" type="presParOf" srcId="{38184964-0902-4EE5-8536-A31E88866296}" destId="{1D064F0D-573A-4055-990F-B9EE3579EAC3}" srcOrd="2" destOrd="0" presId="urn:microsoft.com/office/officeart/2018/2/layout/IconCircleList"/>
    <dgm:cxn modelId="{CE39FDC8-E717-4960-9103-AEC9C8242AE7}" type="presParOf" srcId="{38184964-0902-4EE5-8536-A31E88866296}" destId="{35374DA9-ED04-4757-955A-F3CBBD253DB9}" srcOrd="3" destOrd="0" presId="urn:microsoft.com/office/officeart/2018/2/layout/IconCircleList"/>
    <dgm:cxn modelId="{BB2F05DB-BF45-4B7D-880A-2A305A9B7270}" type="presParOf" srcId="{326FDCF2-F375-4C3F-9814-C84BA9388F92}" destId="{F80C0AB6-440B-46D8-943A-BE1F286CA877}" srcOrd="5" destOrd="0" presId="urn:microsoft.com/office/officeart/2018/2/layout/IconCircleList"/>
    <dgm:cxn modelId="{9A1A1CE7-53B9-4F66-85DD-738EBE878B5F}" type="presParOf" srcId="{326FDCF2-F375-4C3F-9814-C84BA9388F92}" destId="{495B68A9-1523-4F46-9B02-682098319643}" srcOrd="6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7" destOrd="0" presId="urn:microsoft.com/office/officeart/2018/2/layout/IconCircleList"/>
    <dgm:cxn modelId="{1E564FA9-F723-4479-8013-22D1426128B6}" type="presParOf" srcId="{326FDCF2-F375-4C3F-9814-C84BA9388F92}" destId="{BDD20EE1-5DFF-4E16-802C-2448893CCB5A}" srcOrd="8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D93CF-22B5-4C0E-9A60-44808822847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A2CF1E-AA5F-4BDA-9C4A-E2D7C25FCA8B}" type="pres">
      <dgm:prSet presAssocID="{6B2D93CF-22B5-4C0E-9A60-44808822847B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3400A81-0B51-43CE-9503-E463B6458AC8}" type="presOf" srcId="{6B2D93CF-22B5-4C0E-9A60-44808822847B}" destId="{9AA2CF1E-AA5F-4BDA-9C4A-E2D7C25FCA8B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</dgm:ptLst>
  <dgm:cxnLst>
    <dgm:cxn modelId="{A3AC16E3-96A0-4DCE-A502-BF3413F7EEBB}" type="presOf" srcId="{BE5B76ED-C686-4E97-9A28-74231B4FDDD1}" destId="{EC323DFF-E2DA-4381-8948-5F3D2CD82207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AF4624-C1DB-4EE2-98B0-9E06655C0CD3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9BB3AD-8B8A-49A0-8A9A-63DCC8B2E7F6}">
      <dgm:prSet phldrT="[文本]"/>
      <dgm:spPr/>
      <dgm:t>
        <a:bodyPr vert="vert"/>
        <a:lstStyle/>
        <a:p>
          <a:r>
            <a:rPr lang="zh-CN" altLang="en-US" dirty="0"/>
            <a:t>功能设计</a:t>
          </a:r>
        </a:p>
      </dgm:t>
    </dgm:pt>
    <dgm:pt modelId="{99457E9F-936F-484B-B059-95F718BFD414}" type="parTrans" cxnId="{1E542C85-2F4A-4169-BC62-C9DB9B5A6AA8}">
      <dgm:prSet/>
      <dgm:spPr/>
      <dgm:t>
        <a:bodyPr/>
        <a:lstStyle/>
        <a:p>
          <a:endParaRPr lang="zh-CN" altLang="en-US"/>
        </a:p>
      </dgm:t>
    </dgm:pt>
    <dgm:pt modelId="{05BD72A6-B5E8-44A4-9AEF-7CA0FA47312C}" type="sibTrans" cxnId="{1E542C85-2F4A-4169-BC62-C9DB9B5A6AA8}">
      <dgm:prSet/>
      <dgm:spPr/>
      <dgm:t>
        <a:bodyPr/>
        <a:lstStyle/>
        <a:p>
          <a:endParaRPr lang="zh-CN" altLang="en-US"/>
        </a:p>
      </dgm:t>
    </dgm:pt>
    <dgm:pt modelId="{B5427DEB-5087-436B-BA04-9AAFCB70AB36}">
      <dgm:prSet phldrT="[文本]"/>
      <dgm:spPr/>
      <dgm:t>
        <a:bodyPr/>
        <a:lstStyle/>
        <a:p>
          <a:r>
            <a:rPr lang="zh-CN" altLang="en-US" b="0" i="0" dirty="0"/>
            <a:t>城市热门列表查询：通过  函数，利用  模型列举热门城市并以表格形式呈现</a:t>
          </a:r>
          <a:endParaRPr lang="zh-CN" altLang="en-US" dirty="0"/>
        </a:p>
      </dgm:t>
    </dgm:pt>
    <dgm:pt modelId="{B22177BC-CDB9-4C6F-9412-F7929C4B4045}" type="parTrans" cxnId="{82E3CDB4-02C0-4565-BD78-4507D4302BB3}">
      <dgm:prSet/>
      <dgm:spPr/>
      <dgm:t>
        <a:bodyPr/>
        <a:lstStyle/>
        <a:p>
          <a:endParaRPr lang="zh-CN" altLang="en-US"/>
        </a:p>
      </dgm:t>
    </dgm:pt>
    <dgm:pt modelId="{FB1EB798-637F-46B2-8ED0-07FF8786EE96}" type="sibTrans" cxnId="{82E3CDB4-02C0-4565-BD78-4507D4302BB3}">
      <dgm:prSet/>
      <dgm:spPr/>
      <dgm:t>
        <a:bodyPr/>
        <a:lstStyle/>
        <a:p>
          <a:endParaRPr lang="zh-CN" altLang="en-US"/>
        </a:p>
      </dgm:t>
    </dgm:pt>
    <dgm:pt modelId="{57955FCD-96E0-4384-973A-0D328D396098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b="0" i="0" dirty="0"/>
            <a:t>特定城市信息查询：用户可以选择查询指定城市的天气、景点、饮食等信息。分别通过 </a:t>
          </a:r>
          <a:r>
            <a:rPr lang="en-US" altLang="zh-CN" b="0" i="0" dirty="0"/>
            <a:t>weather</a:t>
          </a:r>
          <a:r>
            <a:rPr lang="zh-CN" altLang="en-US" b="0" i="0" dirty="0"/>
            <a:t>、</a:t>
          </a:r>
          <a:r>
            <a:rPr lang="en-US" altLang="zh-CN" b="0" i="0" dirty="0"/>
            <a:t>address</a:t>
          </a:r>
          <a:r>
            <a:rPr lang="zh-CN" altLang="en-US" b="0" i="0" dirty="0"/>
            <a:t>、</a:t>
          </a:r>
          <a:r>
            <a:rPr lang="en-US" altLang="zh-CN" b="0" i="0" dirty="0"/>
            <a:t>delicacies </a:t>
          </a:r>
          <a:r>
            <a:rPr lang="zh-CN" altLang="en-US" b="0" i="0" dirty="0"/>
            <a:t>函数实现。</a:t>
          </a:r>
          <a:endParaRPr lang="zh-CN" altLang="en-US" dirty="0"/>
        </a:p>
      </dgm:t>
    </dgm:pt>
    <dgm:pt modelId="{6C05E0F2-A9C2-4EC5-A2F2-4D4909F181C1}" type="parTrans" cxnId="{AD82CA67-458B-482D-A64A-D59B44AB1394}">
      <dgm:prSet/>
      <dgm:spPr/>
      <dgm:t>
        <a:bodyPr/>
        <a:lstStyle/>
        <a:p>
          <a:endParaRPr lang="zh-CN" altLang="en-US"/>
        </a:p>
      </dgm:t>
    </dgm:pt>
    <dgm:pt modelId="{46DBFB7C-5AFF-4FB3-8FDB-063F0DEA4747}" type="sibTrans" cxnId="{AD82CA67-458B-482D-A64A-D59B44AB1394}">
      <dgm:prSet/>
      <dgm:spPr/>
      <dgm:t>
        <a:bodyPr/>
        <a:lstStyle/>
        <a:p>
          <a:endParaRPr lang="zh-CN" altLang="en-US"/>
        </a:p>
      </dgm:t>
    </dgm:pt>
    <dgm:pt modelId="{77D1B077-552E-44F0-8424-FFAFD2821F1B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b="0" i="0" dirty="0"/>
            <a:t>系统交互与选择：在 </a:t>
          </a:r>
          <a:r>
            <a:rPr lang="en-US" altLang="zh-CN" b="0" i="0" dirty="0"/>
            <a:t>main </a:t>
          </a:r>
          <a:r>
            <a:rPr lang="zh-CN" altLang="en-US" b="0" i="0" dirty="0"/>
            <a:t>函数中，为用户提供了操作菜单，用户可以选择查询旅游城市、推荐热门旅游城市或者退出系统。</a:t>
          </a:r>
          <a:endParaRPr lang="zh-CN" altLang="en-US" dirty="0"/>
        </a:p>
      </dgm:t>
    </dgm:pt>
    <dgm:pt modelId="{1EFABF14-C2EA-46D3-B99B-2CD4970E9844}" type="parTrans" cxnId="{A12030D1-A1BE-4FA9-A1AC-AB1EE31914F3}">
      <dgm:prSet/>
      <dgm:spPr/>
      <dgm:t>
        <a:bodyPr/>
        <a:lstStyle/>
        <a:p>
          <a:endParaRPr lang="zh-CN" altLang="en-US"/>
        </a:p>
      </dgm:t>
    </dgm:pt>
    <dgm:pt modelId="{CF0189DB-75A5-4170-ABA2-FDDD489E9205}" type="sibTrans" cxnId="{A12030D1-A1BE-4FA9-A1AC-AB1EE31914F3}">
      <dgm:prSet/>
      <dgm:spPr/>
      <dgm:t>
        <a:bodyPr/>
        <a:lstStyle/>
        <a:p>
          <a:endParaRPr lang="zh-CN" altLang="en-US"/>
        </a:p>
      </dgm:t>
    </dgm:pt>
    <dgm:pt modelId="{FA4AE28E-92E7-4282-AE34-6C0131299A55}" type="pres">
      <dgm:prSet presAssocID="{78AF4624-C1DB-4EE2-98B0-9E06655C0CD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8885C7-5ACC-4283-B5B4-F40884F5E11E}" type="pres">
      <dgm:prSet presAssocID="{779BB3AD-8B8A-49A0-8A9A-63DCC8B2E7F6}" presName="root1" presStyleCnt="0"/>
      <dgm:spPr/>
    </dgm:pt>
    <dgm:pt modelId="{90268DAE-62CC-4FDF-9594-3FA08EDA6291}" type="pres">
      <dgm:prSet presAssocID="{779BB3AD-8B8A-49A0-8A9A-63DCC8B2E7F6}" presName="LevelOneTextNode" presStyleLbl="node0" presStyleIdx="0" presStyleCnt="1" custAng="0">
        <dgm:presLayoutVars>
          <dgm:chPref val="3"/>
        </dgm:presLayoutVars>
      </dgm:prSet>
      <dgm:spPr/>
    </dgm:pt>
    <dgm:pt modelId="{3C2A8A2E-720E-4462-84C5-E885299A26EB}" type="pres">
      <dgm:prSet presAssocID="{779BB3AD-8B8A-49A0-8A9A-63DCC8B2E7F6}" presName="level2hierChild" presStyleCnt="0"/>
      <dgm:spPr/>
    </dgm:pt>
    <dgm:pt modelId="{23D55F38-E6B0-4644-8C29-6968A5676E4B}" type="pres">
      <dgm:prSet presAssocID="{B22177BC-CDB9-4C6F-9412-F7929C4B4045}" presName="conn2-1" presStyleLbl="parChTrans1D2" presStyleIdx="0" presStyleCnt="3"/>
      <dgm:spPr/>
    </dgm:pt>
    <dgm:pt modelId="{BAF619A2-9E92-483E-95EC-ED62AF568B51}" type="pres">
      <dgm:prSet presAssocID="{B22177BC-CDB9-4C6F-9412-F7929C4B4045}" presName="connTx" presStyleLbl="parChTrans1D2" presStyleIdx="0" presStyleCnt="3"/>
      <dgm:spPr/>
    </dgm:pt>
    <dgm:pt modelId="{F615B443-859B-45F1-B983-8CCFD6512329}" type="pres">
      <dgm:prSet presAssocID="{B5427DEB-5087-436B-BA04-9AAFCB70AB36}" presName="root2" presStyleCnt="0"/>
      <dgm:spPr/>
    </dgm:pt>
    <dgm:pt modelId="{C19E933E-6251-4D91-8A31-7C24CCF0E3D2}" type="pres">
      <dgm:prSet presAssocID="{B5427DEB-5087-436B-BA04-9AAFCB70AB36}" presName="LevelTwoTextNode" presStyleLbl="node2" presStyleIdx="0" presStyleCnt="3">
        <dgm:presLayoutVars>
          <dgm:chPref val="3"/>
        </dgm:presLayoutVars>
      </dgm:prSet>
      <dgm:spPr/>
    </dgm:pt>
    <dgm:pt modelId="{E786E6F3-067C-4475-A6ED-5C83D2DFE0D1}" type="pres">
      <dgm:prSet presAssocID="{B5427DEB-5087-436B-BA04-9AAFCB70AB36}" presName="level3hierChild" presStyleCnt="0"/>
      <dgm:spPr/>
    </dgm:pt>
    <dgm:pt modelId="{CB49908D-78D6-443F-9E40-6DE384DEFBB3}" type="pres">
      <dgm:prSet presAssocID="{6C05E0F2-A9C2-4EC5-A2F2-4D4909F181C1}" presName="conn2-1" presStyleLbl="parChTrans1D2" presStyleIdx="1" presStyleCnt="3"/>
      <dgm:spPr/>
    </dgm:pt>
    <dgm:pt modelId="{1CF36DE0-D6F0-4F23-B652-C3A45E7F5F9D}" type="pres">
      <dgm:prSet presAssocID="{6C05E0F2-A9C2-4EC5-A2F2-4D4909F181C1}" presName="connTx" presStyleLbl="parChTrans1D2" presStyleIdx="1" presStyleCnt="3"/>
      <dgm:spPr/>
    </dgm:pt>
    <dgm:pt modelId="{D15828B3-D567-4ED9-945D-78775BA157E3}" type="pres">
      <dgm:prSet presAssocID="{57955FCD-96E0-4384-973A-0D328D396098}" presName="root2" presStyleCnt="0"/>
      <dgm:spPr/>
    </dgm:pt>
    <dgm:pt modelId="{DDCA2108-2C2C-46C4-A3A1-11390FA6B4D3}" type="pres">
      <dgm:prSet presAssocID="{57955FCD-96E0-4384-973A-0D328D396098}" presName="LevelTwoTextNode" presStyleLbl="node2" presStyleIdx="1" presStyleCnt="3">
        <dgm:presLayoutVars>
          <dgm:chPref val="3"/>
        </dgm:presLayoutVars>
      </dgm:prSet>
      <dgm:spPr/>
    </dgm:pt>
    <dgm:pt modelId="{99165DC3-1C7C-44C1-A52D-F1B18E587BE4}" type="pres">
      <dgm:prSet presAssocID="{57955FCD-96E0-4384-973A-0D328D396098}" presName="level3hierChild" presStyleCnt="0"/>
      <dgm:spPr/>
    </dgm:pt>
    <dgm:pt modelId="{009B7FBC-FB3F-414C-BB0A-13C3962C6A75}" type="pres">
      <dgm:prSet presAssocID="{1EFABF14-C2EA-46D3-B99B-2CD4970E9844}" presName="conn2-1" presStyleLbl="parChTrans1D2" presStyleIdx="2" presStyleCnt="3"/>
      <dgm:spPr/>
    </dgm:pt>
    <dgm:pt modelId="{CE67CE6E-95D9-48B7-AF76-E8E1144D7412}" type="pres">
      <dgm:prSet presAssocID="{1EFABF14-C2EA-46D3-B99B-2CD4970E9844}" presName="connTx" presStyleLbl="parChTrans1D2" presStyleIdx="2" presStyleCnt="3"/>
      <dgm:spPr/>
    </dgm:pt>
    <dgm:pt modelId="{C5A1EC2E-ECED-4BF2-BD8B-29BF4C33D779}" type="pres">
      <dgm:prSet presAssocID="{77D1B077-552E-44F0-8424-FFAFD2821F1B}" presName="root2" presStyleCnt="0"/>
      <dgm:spPr/>
    </dgm:pt>
    <dgm:pt modelId="{A2A4B6DC-F84C-44B3-A168-6BFBA4A01FDE}" type="pres">
      <dgm:prSet presAssocID="{77D1B077-552E-44F0-8424-FFAFD2821F1B}" presName="LevelTwoTextNode" presStyleLbl="node2" presStyleIdx="2" presStyleCnt="3">
        <dgm:presLayoutVars>
          <dgm:chPref val="3"/>
        </dgm:presLayoutVars>
      </dgm:prSet>
      <dgm:spPr/>
    </dgm:pt>
    <dgm:pt modelId="{84950162-EB92-49E5-91FE-8CD90525DD5A}" type="pres">
      <dgm:prSet presAssocID="{77D1B077-552E-44F0-8424-FFAFD2821F1B}" presName="level3hierChild" presStyleCnt="0"/>
      <dgm:spPr/>
    </dgm:pt>
  </dgm:ptLst>
  <dgm:cxnLst>
    <dgm:cxn modelId="{C6C7DC00-6386-434D-AED8-CA9A94A56D29}" type="presOf" srcId="{779BB3AD-8B8A-49A0-8A9A-63DCC8B2E7F6}" destId="{90268DAE-62CC-4FDF-9594-3FA08EDA6291}" srcOrd="0" destOrd="0" presId="urn:microsoft.com/office/officeart/2008/layout/HorizontalMultiLevelHierarchy"/>
    <dgm:cxn modelId="{9F540F0C-34CD-4A07-B2E3-33FAD867A8D4}" type="presOf" srcId="{57955FCD-96E0-4384-973A-0D328D396098}" destId="{DDCA2108-2C2C-46C4-A3A1-11390FA6B4D3}" srcOrd="0" destOrd="0" presId="urn:microsoft.com/office/officeart/2008/layout/HorizontalMultiLevelHierarchy"/>
    <dgm:cxn modelId="{89AEC61C-993D-4A0A-8AC2-E39D035A1FE2}" type="presOf" srcId="{6C05E0F2-A9C2-4EC5-A2F2-4D4909F181C1}" destId="{CB49908D-78D6-443F-9E40-6DE384DEFBB3}" srcOrd="0" destOrd="0" presId="urn:microsoft.com/office/officeart/2008/layout/HorizontalMultiLevelHierarchy"/>
    <dgm:cxn modelId="{DF36111D-EF08-4DB4-8395-664C89CE64C1}" type="presOf" srcId="{B22177BC-CDB9-4C6F-9412-F7929C4B4045}" destId="{23D55F38-E6B0-4644-8C29-6968A5676E4B}" srcOrd="0" destOrd="0" presId="urn:microsoft.com/office/officeart/2008/layout/HorizontalMultiLevelHierarchy"/>
    <dgm:cxn modelId="{15CBCD31-F215-4678-8E2E-327C348CFF4A}" type="presOf" srcId="{77D1B077-552E-44F0-8424-FFAFD2821F1B}" destId="{A2A4B6DC-F84C-44B3-A168-6BFBA4A01FDE}" srcOrd="0" destOrd="0" presId="urn:microsoft.com/office/officeart/2008/layout/HorizontalMultiLevelHierarchy"/>
    <dgm:cxn modelId="{AD82CA67-458B-482D-A64A-D59B44AB1394}" srcId="{779BB3AD-8B8A-49A0-8A9A-63DCC8B2E7F6}" destId="{57955FCD-96E0-4384-973A-0D328D396098}" srcOrd="1" destOrd="0" parTransId="{6C05E0F2-A9C2-4EC5-A2F2-4D4909F181C1}" sibTransId="{46DBFB7C-5AFF-4FB3-8FDB-063F0DEA4747}"/>
    <dgm:cxn modelId="{331F4B79-F2B1-4A7E-98D1-B78AFA9A0FFF}" type="presOf" srcId="{B22177BC-CDB9-4C6F-9412-F7929C4B4045}" destId="{BAF619A2-9E92-483E-95EC-ED62AF568B51}" srcOrd="1" destOrd="0" presId="urn:microsoft.com/office/officeart/2008/layout/HorizontalMultiLevelHierarchy"/>
    <dgm:cxn modelId="{A1895D83-9A31-434C-96BE-7A7C7252F0AA}" type="presOf" srcId="{1EFABF14-C2EA-46D3-B99B-2CD4970E9844}" destId="{009B7FBC-FB3F-414C-BB0A-13C3962C6A75}" srcOrd="0" destOrd="0" presId="urn:microsoft.com/office/officeart/2008/layout/HorizontalMultiLevelHierarchy"/>
    <dgm:cxn modelId="{1E542C85-2F4A-4169-BC62-C9DB9B5A6AA8}" srcId="{78AF4624-C1DB-4EE2-98B0-9E06655C0CD3}" destId="{779BB3AD-8B8A-49A0-8A9A-63DCC8B2E7F6}" srcOrd="0" destOrd="0" parTransId="{99457E9F-936F-484B-B059-95F718BFD414}" sibTransId="{05BD72A6-B5E8-44A4-9AEF-7CA0FA47312C}"/>
    <dgm:cxn modelId="{99633E9E-8E3B-461C-909B-9222AA8A0D49}" type="presOf" srcId="{6C05E0F2-A9C2-4EC5-A2F2-4D4909F181C1}" destId="{1CF36DE0-D6F0-4F23-B652-C3A45E7F5F9D}" srcOrd="1" destOrd="0" presId="urn:microsoft.com/office/officeart/2008/layout/HorizontalMultiLevelHierarchy"/>
    <dgm:cxn modelId="{82E3CDB4-02C0-4565-BD78-4507D4302BB3}" srcId="{779BB3AD-8B8A-49A0-8A9A-63DCC8B2E7F6}" destId="{B5427DEB-5087-436B-BA04-9AAFCB70AB36}" srcOrd="0" destOrd="0" parTransId="{B22177BC-CDB9-4C6F-9412-F7929C4B4045}" sibTransId="{FB1EB798-637F-46B2-8ED0-07FF8786EE96}"/>
    <dgm:cxn modelId="{A12030D1-A1BE-4FA9-A1AC-AB1EE31914F3}" srcId="{779BB3AD-8B8A-49A0-8A9A-63DCC8B2E7F6}" destId="{77D1B077-552E-44F0-8424-FFAFD2821F1B}" srcOrd="2" destOrd="0" parTransId="{1EFABF14-C2EA-46D3-B99B-2CD4970E9844}" sibTransId="{CF0189DB-75A5-4170-ABA2-FDDD489E9205}"/>
    <dgm:cxn modelId="{02A137E1-0029-4613-88A9-D0538675EDB5}" type="presOf" srcId="{B5427DEB-5087-436B-BA04-9AAFCB70AB36}" destId="{C19E933E-6251-4D91-8A31-7C24CCF0E3D2}" srcOrd="0" destOrd="0" presId="urn:microsoft.com/office/officeart/2008/layout/HorizontalMultiLevelHierarchy"/>
    <dgm:cxn modelId="{D90972E5-5697-4DD5-8AE3-B78B66295D85}" type="presOf" srcId="{78AF4624-C1DB-4EE2-98B0-9E06655C0CD3}" destId="{FA4AE28E-92E7-4282-AE34-6C0131299A55}" srcOrd="0" destOrd="0" presId="urn:microsoft.com/office/officeart/2008/layout/HorizontalMultiLevelHierarchy"/>
    <dgm:cxn modelId="{373CB2FE-A6D1-4B46-9CEE-7A6AAAE28688}" type="presOf" srcId="{1EFABF14-C2EA-46D3-B99B-2CD4970E9844}" destId="{CE67CE6E-95D9-48B7-AF76-E8E1144D7412}" srcOrd="1" destOrd="0" presId="urn:microsoft.com/office/officeart/2008/layout/HorizontalMultiLevelHierarchy"/>
    <dgm:cxn modelId="{6B6F697E-8C1D-480B-A9A7-CA4C69A64144}" type="presParOf" srcId="{FA4AE28E-92E7-4282-AE34-6C0131299A55}" destId="{D38885C7-5ACC-4283-B5B4-F40884F5E11E}" srcOrd="0" destOrd="0" presId="urn:microsoft.com/office/officeart/2008/layout/HorizontalMultiLevelHierarchy"/>
    <dgm:cxn modelId="{4F8A610B-6066-4791-8BBE-3F29E26831E3}" type="presParOf" srcId="{D38885C7-5ACC-4283-B5B4-F40884F5E11E}" destId="{90268DAE-62CC-4FDF-9594-3FA08EDA6291}" srcOrd="0" destOrd="0" presId="urn:microsoft.com/office/officeart/2008/layout/HorizontalMultiLevelHierarchy"/>
    <dgm:cxn modelId="{CA7D8A27-68A9-484B-BFD8-31EFB3BE767C}" type="presParOf" srcId="{D38885C7-5ACC-4283-B5B4-F40884F5E11E}" destId="{3C2A8A2E-720E-4462-84C5-E885299A26EB}" srcOrd="1" destOrd="0" presId="urn:microsoft.com/office/officeart/2008/layout/HorizontalMultiLevelHierarchy"/>
    <dgm:cxn modelId="{D1C8EE69-A19F-48DF-A252-F9D463A44670}" type="presParOf" srcId="{3C2A8A2E-720E-4462-84C5-E885299A26EB}" destId="{23D55F38-E6B0-4644-8C29-6968A5676E4B}" srcOrd="0" destOrd="0" presId="urn:microsoft.com/office/officeart/2008/layout/HorizontalMultiLevelHierarchy"/>
    <dgm:cxn modelId="{7CE8597F-92AA-4A77-A408-B696EC0070B0}" type="presParOf" srcId="{23D55F38-E6B0-4644-8C29-6968A5676E4B}" destId="{BAF619A2-9E92-483E-95EC-ED62AF568B51}" srcOrd="0" destOrd="0" presId="urn:microsoft.com/office/officeart/2008/layout/HorizontalMultiLevelHierarchy"/>
    <dgm:cxn modelId="{2B20D198-5726-4662-BD16-5510985C7CE5}" type="presParOf" srcId="{3C2A8A2E-720E-4462-84C5-E885299A26EB}" destId="{F615B443-859B-45F1-B983-8CCFD6512329}" srcOrd="1" destOrd="0" presId="urn:microsoft.com/office/officeart/2008/layout/HorizontalMultiLevelHierarchy"/>
    <dgm:cxn modelId="{93706488-7E61-430F-BE54-6E8B0C6B3D58}" type="presParOf" srcId="{F615B443-859B-45F1-B983-8CCFD6512329}" destId="{C19E933E-6251-4D91-8A31-7C24CCF0E3D2}" srcOrd="0" destOrd="0" presId="urn:microsoft.com/office/officeart/2008/layout/HorizontalMultiLevelHierarchy"/>
    <dgm:cxn modelId="{12A4A780-6B8C-4804-B856-B45F59000840}" type="presParOf" srcId="{F615B443-859B-45F1-B983-8CCFD6512329}" destId="{E786E6F3-067C-4475-A6ED-5C83D2DFE0D1}" srcOrd="1" destOrd="0" presId="urn:microsoft.com/office/officeart/2008/layout/HorizontalMultiLevelHierarchy"/>
    <dgm:cxn modelId="{B6E6EAC6-4B64-4338-9E3C-2BF267870E97}" type="presParOf" srcId="{3C2A8A2E-720E-4462-84C5-E885299A26EB}" destId="{CB49908D-78D6-443F-9E40-6DE384DEFBB3}" srcOrd="2" destOrd="0" presId="urn:microsoft.com/office/officeart/2008/layout/HorizontalMultiLevelHierarchy"/>
    <dgm:cxn modelId="{B62AEDFF-FD6D-4744-AA1E-C5EF3BED6EBE}" type="presParOf" srcId="{CB49908D-78D6-443F-9E40-6DE384DEFBB3}" destId="{1CF36DE0-D6F0-4F23-B652-C3A45E7F5F9D}" srcOrd="0" destOrd="0" presId="urn:microsoft.com/office/officeart/2008/layout/HorizontalMultiLevelHierarchy"/>
    <dgm:cxn modelId="{E5A674DE-8EC6-4134-B34D-90C98DD5EDFF}" type="presParOf" srcId="{3C2A8A2E-720E-4462-84C5-E885299A26EB}" destId="{D15828B3-D567-4ED9-945D-78775BA157E3}" srcOrd="3" destOrd="0" presId="urn:microsoft.com/office/officeart/2008/layout/HorizontalMultiLevelHierarchy"/>
    <dgm:cxn modelId="{3F409ED4-3030-4DC2-B288-7F358565A2DA}" type="presParOf" srcId="{D15828B3-D567-4ED9-945D-78775BA157E3}" destId="{DDCA2108-2C2C-46C4-A3A1-11390FA6B4D3}" srcOrd="0" destOrd="0" presId="urn:microsoft.com/office/officeart/2008/layout/HorizontalMultiLevelHierarchy"/>
    <dgm:cxn modelId="{DBA3081E-29BD-4421-B65C-A5043833DB71}" type="presParOf" srcId="{D15828B3-D567-4ED9-945D-78775BA157E3}" destId="{99165DC3-1C7C-44C1-A52D-F1B18E587BE4}" srcOrd="1" destOrd="0" presId="urn:microsoft.com/office/officeart/2008/layout/HorizontalMultiLevelHierarchy"/>
    <dgm:cxn modelId="{AECAAB4E-E302-45B2-A306-8955A4B5D8C7}" type="presParOf" srcId="{3C2A8A2E-720E-4462-84C5-E885299A26EB}" destId="{009B7FBC-FB3F-414C-BB0A-13C3962C6A75}" srcOrd="4" destOrd="0" presId="urn:microsoft.com/office/officeart/2008/layout/HorizontalMultiLevelHierarchy"/>
    <dgm:cxn modelId="{47557C44-DBDF-45E2-A14B-639E2666D8CB}" type="presParOf" srcId="{009B7FBC-FB3F-414C-BB0A-13C3962C6A75}" destId="{CE67CE6E-95D9-48B7-AF76-E8E1144D7412}" srcOrd="0" destOrd="0" presId="urn:microsoft.com/office/officeart/2008/layout/HorizontalMultiLevelHierarchy"/>
    <dgm:cxn modelId="{B46F200B-747A-491A-8FBD-02192E6A278B}" type="presParOf" srcId="{3C2A8A2E-720E-4462-84C5-E885299A26EB}" destId="{C5A1EC2E-ECED-4BF2-BD8B-29BF4C33D779}" srcOrd="5" destOrd="0" presId="urn:microsoft.com/office/officeart/2008/layout/HorizontalMultiLevelHierarchy"/>
    <dgm:cxn modelId="{D392FA9C-8F20-436B-972F-11D4F5ACA8E2}" type="presParOf" srcId="{C5A1EC2E-ECED-4BF2-BD8B-29BF4C33D779}" destId="{A2A4B6DC-F84C-44B3-A168-6BFBA4A01FDE}" srcOrd="0" destOrd="0" presId="urn:microsoft.com/office/officeart/2008/layout/HorizontalMultiLevelHierarchy"/>
    <dgm:cxn modelId="{0513C852-5940-4AD5-A01F-4F3A91A3422F}" type="presParOf" srcId="{C5A1EC2E-ECED-4BF2-BD8B-29BF4C33D779}" destId="{84950162-EB92-49E5-91FE-8CD90525DD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920FA-278F-4858-A47C-1FD63F1A7C51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EB2170-15AC-4674-884F-F0EBBDB426ED}">
      <dgm:prSet phldrT="[文本]"/>
      <dgm:spPr/>
      <dgm:t>
        <a:bodyPr/>
        <a:lstStyle/>
        <a:p>
          <a:r>
            <a:rPr lang="zh-CN" altLang="en-US" dirty="0"/>
            <a:t>技术实现</a:t>
          </a:r>
        </a:p>
      </dgm:t>
    </dgm:pt>
    <dgm:pt modelId="{903E5935-0EBF-43ED-89DB-CC8D7364F146}" type="parTrans" cxnId="{789DAD67-478F-40A7-B2B1-32D565C6E45F}">
      <dgm:prSet/>
      <dgm:spPr/>
      <dgm:t>
        <a:bodyPr/>
        <a:lstStyle/>
        <a:p>
          <a:endParaRPr lang="zh-CN" altLang="en-US"/>
        </a:p>
      </dgm:t>
    </dgm:pt>
    <dgm:pt modelId="{B9AC084A-36E4-4A4F-B33B-E4BE355F1699}" type="sibTrans" cxnId="{789DAD67-478F-40A7-B2B1-32D565C6E45F}">
      <dgm:prSet/>
      <dgm:spPr/>
      <dgm:t>
        <a:bodyPr/>
        <a:lstStyle/>
        <a:p>
          <a:endParaRPr lang="zh-CN" altLang="en-US"/>
        </a:p>
      </dgm:t>
    </dgm:pt>
    <dgm:pt modelId="{EFCA2706-EA3C-4877-B651-43E681C77889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b="0" i="0" dirty="0"/>
            <a:t>我们使用了 </a:t>
          </a:r>
          <a:r>
            <a:rPr lang="en-US" altLang="zh-CN" b="0" i="0" dirty="0"/>
            <a:t>openai.hpp</a:t>
          </a:r>
          <a:r>
            <a:rPr lang="zh-CN" altLang="en-US" b="0" i="0" dirty="0"/>
            <a:t>库来与 </a:t>
          </a:r>
          <a:r>
            <a:rPr lang="en-US" altLang="zh-CN" b="0" i="0" dirty="0"/>
            <a:t>OpenAI </a:t>
          </a:r>
          <a:r>
            <a:rPr lang="zh-CN" altLang="en-US" b="0" i="0" dirty="0"/>
            <a:t>的接口进行交互，获取相关的旅游信息。</a:t>
          </a:r>
          <a:endParaRPr lang="zh-CN" altLang="en-US" dirty="0"/>
        </a:p>
      </dgm:t>
    </dgm:pt>
    <dgm:pt modelId="{40ED177B-5BDA-463F-A2C1-4058D54B6BB1}" type="parTrans" cxnId="{1D536FE9-5E63-41BD-AE98-33E8A59B1598}">
      <dgm:prSet/>
      <dgm:spPr/>
      <dgm:t>
        <a:bodyPr/>
        <a:lstStyle/>
        <a:p>
          <a:endParaRPr lang="zh-CN" altLang="en-US"/>
        </a:p>
      </dgm:t>
    </dgm:pt>
    <dgm:pt modelId="{A3B2AB26-6940-4442-8CAA-B101AB38CAE6}" type="sibTrans" cxnId="{1D536FE9-5E63-41BD-AE98-33E8A59B1598}">
      <dgm:prSet/>
      <dgm:spPr/>
      <dgm:t>
        <a:bodyPr/>
        <a:lstStyle/>
        <a:p>
          <a:endParaRPr lang="zh-CN" altLang="en-US"/>
        </a:p>
      </dgm:t>
    </dgm:pt>
    <dgm:pt modelId="{5B3840E5-D43D-4833-AEE8-CDA340752F56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b="0" i="0" dirty="0"/>
            <a:t>通过构造 </a:t>
          </a:r>
          <a:r>
            <a:rPr lang="en-US" altLang="zh-CN" b="0" i="0" dirty="0"/>
            <a:t>JSON </a:t>
          </a:r>
          <a:r>
            <a:rPr lang="zh-CN" altLang="en-US" b="0" i="0" dirty="0"/>
            <a:t>格式的请求数据，发送给 </a:t>
          </a:r>
          <a:r>
            <a:rPr lang="en-US" altLang="zh-CN" b="0" i="0" dirty="0"/>
            <a:t>OpenAI </a:t>
          </a:r>
          <a:r>
            <a:rPr lang="zh-CN" altLang="en-US" b="0" i="0" dirty="0"/>
            <a:t>的模型，如 </a:t>
          </a:r>
          <a:r>
            <a:rPr lang="en-US" altLang="zh-CN" b="0" i="0" dirty="0"/>
            <a:t>GPT-3.5-turbo </a:t>
          </a:r>
          <a:r>
            <a:rPr lang="zh-CN" altLang="en-US" b="0" i="0" dirty="0"/>
            <a:t>，并接收和处理模型返回的结果。</a:t>
          </a:r>
          <a:endParaRPr lang="zh-CN" altLang="en-US" dirty="0"/>
        </a:p>
      </dgm:t>
    </dgm:pt>
    <dgm:pt modelId="{76FB3C1D-5123-494E-B1E9-878569B28BF4}" type="parTrans" cxnId="{DBEA6C9C-2EDC-43F4-B3B0-792FFCC1DABB}">
      <dgm:prSet/>
      <dgm:spPr/>
      <dgm:t>
        <a:bodyPr/>
        <a:lstStyle/>
        <a:p>
          <a:endParaRPr lang="zh-CN" altLang="en-US"/>
        </a:p>
      </dgm:t>
    </dgm:pt>
    <dgm:pt modelId="{47B3D34D-DD58-4B10-B1A8-6FCA1AA7AAED}" type="sibTrans" cxnId="{DBEA6C9C-2EDC-43F4-B3B0-792FFCC1DABB}">
      <dgm:prSet/>
      <dgm:spPr/>
      <dgm:t>
        <a:bodyPr/>
        <a:lstStyle/>
        <a:p>
          <a:endParaRPr lang="zh-CN" altLang="en-US"/>
        </a:p>
      </dgm:t>
    </dgm:pt>
    <dgm:pt modelId="{0FDA6134-DDAF-4797-9B84-3D75C392DB03}">
      <dgm:prSet phldrT="[文本]" phldr="1"/>
      <dgm:spPr/>
      <dgm:t>
        <a:bodyPr/>
        <a:lstStyle/>
        <a:p>
          <a:endParaRPr lang="zh-CN" altLang="en-US" dirty="0"/>
        </a:p>
      </dgm:t>
    </dgm:pt>
    <dgm:pt modelId="{E05E577B-21E4-49D6-AB0A-ABBB8AA77022}" type="parTrans" cxnId="{79898F55-EF5B-46FB-B383-1E2E4507F3D7}">
      <dgm:prSet/>
      <dgm:spPr/>
      <dgm:t>
        <a:bodyPr/>
        <a:lstStyle/>
        <a:p>
          <a:endParaRPr lang="zh-CN" altLang="en-US"/>
        </a:p>
      </dgm:t>
    </dgm:pt>
    <dgm:pt modelId="{20C24F18-D490-4043-A012-C514FBE00DE7}" type="sibTrans" cxnId="{79898F55-EF5B-46FB-B383-1E2E4507F3D7}">
      <dgm:prSet/>
      <dgm:spPr/>
      <dgm:t>
        <a:bodyPr/>
        <a:lstStyle/>
        <a:p>
          <a:endParaRPr lang="zh-CN" altLang="en-US"/>
        </a:p>
      </dgm:t>
    </dgm:pt>
    <dgm:pt modelId="{45AA858C-564A-46C0-AC6D-6041C0BCAFE8}" type="pres">
      <dgm:prSet presAssocID="{132920FA-278F-4858-A47C-1FD63F1A7C51}" presName="vert0" presStyleCnt="0">
        <dgm:presLayoutVars>
          <dgm:dir/>
          <dgm:animOne val="branch"/>
          <dgm:animLvl val="lvl"/>
        </dgm:presLayoutVars>
      </dgm:prSet>
      <dgm:spPr/>
    </dgm:pt>
    <dgm:pt modelId="{8BBA9948-1C7A-4BA7-8D94-7A951DBFFE18}" type="pres">
      <dgm:prSet presAssocID="{0DEB2170-15AC-4674-884F-F0EBBDB426ED}" presName="thickLine" presStyleLbl="alignNode1" presStyleIdx="0" presStyleCnt="1"/>
      <dgm:spPr/>
    </dgm:pt>
    <dgm:pt modelId="{73870546-8D46-48AD-9DF6-3A670CBAF92E}" type="pres">
      <dgm:prSet presAssocID="{0DEB2170-15AC-4674-884F-F0EBBDB426ED}" presName="horz1" presStyleCnt="0"/>
      <dgm:spPr/>
    </dgm:pt>
    <dgm:pt modelId="{A5B0A295-85E9-4F7C-8CBF-C3E166C526C9}" type="pres">
      <dgm:prSet presAssocID="{0DEB2170-15AC-4674-884F-F0EBBDB426ED}" presName="tx1" presStyleLbl="revTx" presStyleIdx="0" presStyleCnt="4"/>
      <dgm:spPr/>
    </dgm:pt>
    <dgm:pt modelId="{84EE21BB-B89E-4AE7-8C38-B011B1D1FF14}" type="pres">
      <dgm:prSet presAssocID="{0DEB2170-15AC-4674-884F-F0EBBDB426ED}" presName="vert1" presStyleCnt="0"/>
      <dgm:spPr/>
    </dgm:pt>
    <dgm:pt modelId="{2A7ADAFE-A417-4888-98C4-4484A9590834}" type="pres">
      <dgm:prSet presAssocID="{EFCA2706-EA3C-4877-B651-43E681C77889}" presName="vertSpace2a" presStyleCnt="0"/>
      <dgm:spPr/>
    </dgm:pt>
    <dgm:pt modelId="{6295FA74-E53C-48E5-B079-89E7D87EF709}" type="pres">
      <dgm:prSet presAssocID="{EFCA2706-EA3C-4877-B651-43E681C77889}" presName="horz2" presStyleCnt="0"/>
      <dgm:spPr/>
    </dgm:pt>
    <dgm:pt modelId="{CBE63282-3FBF-490F-AD36-E4C4DB37E21D}" type="pres">
      <dgm:prSet presAssocID="{EFCA2706-EA3C-4877-B651-43E681C77889}" presName="horzSpace2" presStyleCnt="0"/>
      <dgm:spPr/>
    </dgm:pt>
    <dgm:pt modelId="{6262D964-1ACE-4585-BC1A-CE14FB1B88DF}" type="pres">
      <dgm:prSet presAssocID="{EFCA2706-EA3C-4877-B651-43E681C77889}" presName="tx2" presStyleLbl="revTx" presStyleIdx="1" presStyleCnt="4"/>
      <dgm:spPr/>
    </dgm:pt>
    <dgm:pt modelId="{04C261FC-A780-4928-93C4-6C22DA0FCEE6}" type="pres">
      <dgm:prSet presAssocID="{EFCA2706-EA3C-4877-B651-43E681C77889}" presName="vert2" presStyleCnt="0"/>
      <dgm:spPr/>
    </dgm:pt>
    <dgm:pt modelId="{4B5E657D-CC8D-4E3E-9444-D06FDFF07DF9}" type="pres">
      <dgm:prSet presAssocID="{EFCA2706-EA3C-4877-B651-43E681C77889}" presName="thinLine2b" presStyleLbl="callout" presStyleIdx="0" presStyleCnt="3"/>
      <dgm:spPr/>
    </dgm:pt>
    <dgm:pt modelId="{82739C23-907F-419A-B0DE-4298EFBA7F24}" type="pres">
      <dgm:prSet presAssocID="{EFCA2706-EA3C-4877-B651-43E681C77889}" presName="vertSpace2b" presStyleCnt="0"/>
      <dgm:spPr/>
    </dgm:pt>
    <dgm:pt modelId="{FA921DD0-84C1-4BF5-A1DB-71EC32119F5E}" type="pres">
      <dgm:prSet presAssocID="{5B3840E5-D43D-4833-AEE8-CDA340752F56}" presName="horz2" presStyleCnt="0"/>
      <dgm:spPr/>
    </dgm:pt>
    <dgm:pt modelId="{6CF41F0E-B418-4E2D-A334-E93C0BAC6142}" type="pres">
      <dgm:prSet presAssocID="{5B3840E5-D43D-4833-AEE8-CDA340752F56}" presName="horzSpace2" presStyleCnt="0"/>
      <dgm:spPr/>
    </dgm:pt>
    <dgm:pt modelId="{81449CD0-B7E7-4477-AB9B-320FC5BAEA6B}" type="pres">
      <dgm:prSet presAssocID="{5B3840E5-D43D-4833-AEE8-CDA340752F56}" presName="tx2" presStyleLbl="revTx" presStyleIdx="2" presStyleCnt="4"/>
      <dgm:spPr/>
    </dgm:pt>
    <dgm:pt modelId="{DA920B63-3799-4FE9-A6C4-825F43D75974}" type="pres">
      <dgm:prSet presAssocID="{5B3840E5-D43D-4833-AEE8-CDA340752F56}" presName="vert2" presStyleCnt="0"/>
      <dgm:spPr/>
    </dgm:pt>
    <dgm:pt modelId="{81D03B5F-48AF-43C4-B9E2-1FD789C54202}" type="pres">
      <dgm:prSet presAssocID="{5B3840E5-D43D-4833-AEE8-CDA340752F56}" presName="thinLine2b" presStyleLbl="callout" presStyleIdx="1" presStyleCnt="3"/>
      <dgm:spPr/>
    </dgm:pt>
    <dgm:pt modelId="{E50E5427-2511-4307-8160-D406D2D2BF2B}" type="pres">
      <dgm:prSet presAssocID="{5B3840E5-D43D-4833-AEE8-CDA340752F56}" presName="vertSpace2b" presStyleCnt="0"/>
      <dgm:spPr/>
    </dgm:pt>
    <dgm:pt modelId="{22E8D496-C1FB-4CAE-93DB-44B88819DFD3}" type="pres">
      <dgm:prSet presAssocID="{0FDA6134-DDAF-4797-9B84-3D75C392DB03}" presName="horz2" presStyleCnt="0"/>
      <dgm:spPr/>
    </dgm:pt>
    <dgm:pt modelId="{AC496BE2-56D8-4510-9253-A7351F67867A}" type="pres">
      <dgm:prSet presAssocID="{0FDA6134-DDAF-4797-9B84-3D75C392DB03}" presName="horzSpace2" presStyleCnt="0"/>
      <dgm:spPr/>
    </dgm:pt>
    <dgm:pt modelId="{D5B5E22A-4A59-42CC-868A-568C6DB83BD3}" type="pres">
      <dgm:prSet presAssocID="{0FDA6134-DDAF-4797-9B84-3D75C392DB03}" presName="tx2" presStyleLbl="revTx" presStyleIdx="3" presStyleCnt="4"/>
      <dgm:spPr/>
    </dgm:pt>
    <dgm:pt modelId="{13B7C03C-DA07-4C85-8A8A-BA4585DBA541}" type="pres">
      <dgm:prSet presAssocID="{0FDA6134-DDAF-4797-9B84-3D75C392DB03}" presName="vert2" presStyleCnt="0"/>
      <dgm:spPr/>
    </dgm:pt>
    <dgm:pt modelId="{CEF12D86-0EAC-4881-BAEF-42D17B0D3D16}" type="pres">
      <dgm:prSet presAssocID="{0FDA6134-DDAF-4797-9B84-3D75C392DB03}" presName="thinLine2b" presStyleLbl="callout" presStyleIdx="2" presStyleCnt="3" custFlipHor="1" custSzY="45720" custScaleX="917" custLinFactY="-700000" custLinFactNeighborX="-14081" custLinFactNeighborY="-713911"/>
      <dgm:spPr/>
    </dgm:pt>
    <dgm:pt modelId="{A22027AD-96D2-412E-8BCF-D9C65C1AFBA1}" type="pres">
      <dgm:prSet presAssocID="{0FDA6134-DDAF-4797-9B84-3D75C392DB03}" presName="vertSpace2b" presStyleCnt="0"/>
      <dgm:spPr/>
    </dgm:pt>
  </dgm:ptLst>
  <dgm:cxnLst>
    <dgm:cxn modelId="{C798FE01-C011-4011-9718-0A0A1ACFD45E}" type="presOf" srcId="{EFCA2706-EA3C-4877-B651-43E681C77889}" destId="{6262D964-1ACE-4585-BC1A-CE14FB1B88DF}" srcOrd="0" destOrd="0" presId="urn:microsoft.com/office/officeart/2008/layout/LinedList"/>
    <dgm:cxn modelId="{EBA1590E-E8D3-4160-BA3F-F182AFF3B662}" type="presOf" srcId="{0DEB2170-15AC-4674-884F-F0EBBDB426ED}" destId="{A5B0A295-85E9-4F7C-8CBF-C3E166C526C9}" srcOrd="0" destOrd="0" presId="urn:microsoft.com/office/officeart/2008/layout/LinedList"/>
    <dgm:cxn modelId="{3E5A2D16-7C9A-4C57-A752-D0FD1F08A08A}" type="presOf" srcId="{132920FA-278F-4858-A47C-1FD63F1A7C51}" destId="{45AA858C-564A-46C0-AC6D-6041C0BCAFE8}" srcOrd="0" destOrd="0" presId="urn:microsoft.com/office/officeart/2008/layout/LinedList"/>
    <dgm:cxn modelId="{789DAD67-478F-40A7-B2B1-32D565C6E45F}" srcId="{132920FA-278F-4858-A47C-1FD63F1A7C51}" destId="{0DEB2170-15AC-4674-884F-F0EBBDB426ED}" srcOrd="0" destOrd="0" parTransId="{903E5935-0EBF-43ED-89DB-CC8D7364F146}" sibTransId="{B9AC084A-36E4-4A4F-B33B-E4BE355F1699}"/>
    <dgm:cxn modelId="{79898F55-EF5B-46FB-B383-1E2E4507F3D7}" srcId="{0DEB2170-15AC-4674-884F-F0EBBDB426ED}" destId="{0FDA6134-DDAF-4797-9B84-3D75C392DB03}" srcOrd="2" destOrd="0" parTransId="{E05E577B-21E4-49D6-AB0A-ABBB8AA77022}" sibTransId="{20C24F18-D490-4043-A012-C514FBE00DE7}"/>
    <dgm:cxn modelId="{DBEA6C9C-2EDC-43F4-B3B0-792FFCC1DABB}" srcId="{0DEB2170-15AC-4674-884F-F0EBBDB426ED}" destId="{5B3840E5-D43D-4833-AEE8-CDA340752F56}" srcOrd="1" destOrd="0" parTransId="{76FB3C1D-5123-494E-B1E9-878569B28BF4}" sibTransId="{47B3D34D-DD58-4B10-B1A8-6FCA1AA7AAED}"/>
    <dgm:cxn modelId="{A7C94EB1-2B64-4224-989E-0F3432516CE6}" type="presOf" srcId="{5B3840E5-D43D-4833-AEE8-CDA340752F56}" destId="{81449CD0-B7E7-4477-AB9B-320FC5BAEA6B}" srcOrd="0" destOrd="0" presId="urn:microsoft.com/office/officeart/2008/layout/LinedList"/>
    <dgm:cxn modelId="{1D536FE9-5E63-41BD-AE98-33E8A59B1598}" srcId="{0DEB2170-15AC-4674-884F-F0EBBDB426ED}" destId="{EFCA2706-EA3C-4877-B651-43E681C77889}" srcOrd="0" destOrd="0" parTransId="{40ED177B-5BDA-463F-A2C1-4058D54B6BB1}" sibTransId="{A3B2AB26-6940-4442-8CAA-B101AB38CAE6}"/>
    <dgm:cxn modelId="{8C9317FE-57A0-45BE-A8D6-C14D54AEADE9}" type="presOf" srcId="{0FDA6134-DDAF-4797-9B84-3D75C392DB03}" destId="{D5B5E22A-4A59-42CC-868A-568C6DB83BD3}" srcOrd="0" destOrd="0" presId="urn:microsoft.com/office/officeart/2008/layout/LinedList"/>
    <dgm:cxn modelId="{62A2A10B-EDC4-42B3-B193-BFD04C06631A}" type="presParOf" srcId="{45AA858C-564A-46C0-AC6D-6041C0BCAFE8}" destId="{8BBA9948-1C7A-4BA7-8D94-7A951DBFFE18}" srcOrd="0" destOrd="0" presId="urn:microsoft.com/office/officeart/2008/layout/LinedList"/>
    <dgm:cxn modelId="{D12849FA-DD51-4907-88B6-EAB041EC61EB}" type="presParOf" srcId="{45AA858C-564A-46C0-AC6D-6041C0BCAFE8}" destId="{73870546-8D46-48AD-9DF6-3A670CBAF92E}" srcOrd="1" destOrd="0" presId="urn:microsoft.com/office/officeart/2008/layout/LinedList"/>
    <dgm:cxn modelId="{06DB65E4-7E5A-4EB3-AE3B-CC8D4E9E2541}" type="presParOf" srcId="{73870546-8D46-48AD-9DF6-3A670CBAF92E}" destId="{A5B0A295-85E9-4F7C-8CBF-C3E166C526C9}" srcOrd="0" destOrd="0" presId="urn:microsoft.com/office/officeart/2008/layout/LinedList"/>
    <dgm:cxn modelId="{77E9A99B-275F-408D-B73F-F5A676DB094B}" type="presParOf" srcId="{73870546-8D46-48AD-9DF6-3A670CBAF92E}" destId="{84EE21BB-B89E-4AE7-8C38-B011B1D1FF14}" srcOrd="1" destOrd="0" presId="urn:microsoft.com/office/officeart/2008/layout/LinedList"/>
    <dgm:cxn modelId="{9047C092-3B9F-41EB-8CE0-C54E7B558774}" type="presParOf" srcId="{84EE21BB-B89E-4AE7-8C38-B011B1D1FF14}" destId="{2A7ADAFE-A417-4888-98C4-4484A9590834}" srcOrd="0" destOrd="0" presId="urn:microsoft.com/office/officeart/2008/layout/LinedList"/>
    <dgm:cxn modelId="{DA5CA974-7D0D-48E3-A01A-E719C83C1536}" type="presParOf" srcId="{84EE21BB-B89E-4AE7-8C38-B011B1D1FF14}" destId="{6295FA74-E53C-48E5-B079-89E7D87EF709}" srcOrd="1" destOrd="0" presId="urn:microsoft.com/office/officeart/2008/layout/LinedList"/>
    <dgm:cxn modelId="{885C5C34-2101-4725-B070-4949FCB5C3E4}" type="presParOf" srcId="{6295FA74-E53C-48E5-B079-89E7D87EF709}" destId="{CBE63282-3FBF-490F-AD36-E4C4DB37E21D}" srcOrd="0" destOrd="0" presId="urn:microsoft.com/office/officeart/2008/layout/LinedList"/>
    <dgm:cxn modelId="{65FDFFF8-E67E-42DB-8AEF-7298D82F90A6}" type="presParOf" srcId="{6295FA74-E53C-48E5-B079-89E7D87EF709}" destId="{6262D964-1ACE-4585-BC1A-CE14FB1B88DF}" srcOrd="1" destOrd="0" presId="urn:microsoft.com/office/officeart/2008/layout/LinedList"/>
    <dgm:cxn modelId="{6CE17B58-2B95-4BC7-8EF1-ED14FB47C9C7}" type="presParOf" srcId="{6295FA74-E53C-48E5-B079-89E7D87EF709}" destId="{04C261FC-A780-4928-93C4-6C22DA0FCEE6}" srcOrd="2" destOrd="0" presId="urn:microsoft.com/office/officeart/2008/layout/LinedList"/>
    <dgm:cxn modelId="{C603C2AF-899E-4E45-A969-133D04AB1460}" type="presParOf" srcId="{84EE21BB-B89E-4AE7-8C38-B011B1D1FF14}" destId="{4B5E657D-CC8D-4E3E-9444-D06FDFF07DF9}" srcOrd="2" destOrd="0" presId="urn:microsoft.com/office/officeart/2008/layout/LinedList"/>
    <dgm:cxn modelId="{BF0E2797-6E9E-4780-B902-AEBCB13FCEA2}" type="presParOf" srcId="{84EE21BB-B89E-4AE7-8C38-B011B1D1FF14}" destId="{82739C23-907F-419A-B0DE-4298EFBA7F24}" srcOrd="3" destOrd="0" presId="urn:microsoft.com/office/officeart/2008/layout/LinedList"/>
    <dgm:cxn modelId="{B4A4DA70-80C8-416C-B50B-632E099BBE87}" type="presParOf" srcId="{84EE21BB-B89E-4AE7-8C38-B011B1D1FF14}" destId="{FA921DD0-84C1-4BF5-A1DB-71EC32119F5E}" srcOrd="4" destOrd="0" presId="urn:microsoft.com/office/officeart/2008/layout/LinedList"/>
    <dgm:cxn modelId="{098EE0DB-B1B1-4B52-B082-399CFD61CB18}" type="presParOf" srcId="{FA921DD0-84C1-4BF5-A1DB-71EC32119F5E}" destId="{6CF41F0E-B418-4E2D-A334-E93C0BAC6142}" srcOrd="0" destOrd="0" presId="urn:microsoft.com/office/officeart/2008/layout/LinedList"/>
    <dgm:cxn modelId="{F9B2E6E1-EDDE-47F6-8B0D-F4D09346C849}" type="presParOf" srcId="{FA921DD0-84C1-4BF5-A1DB-71EC32119F5E}" destId="{81449CD0-B7E7-4477-AB9B-320FC5BAEA6B}" srcOrd="1" destOrd="0" presId="urn:microsoft.com/office/officeart/2008/layout/LinedList"/>
    <dgm:cxn modelId="{5EC68C0D-FEF2-4640-B50B-4512CC6F44BB}" type="presParOf" srcId="{FA921DD0-84C1-4BF5-A1DB-71EC32119F5E}" destId="{DA920B63-3799-4FE9-A6C4-825F43D75974}" srcOrd="2" destOrd="0" presId="urn:microsoft.com/office/officeart/2008/layout/LinedList"/>
    <dgm:cxn modelId="{505E2FC8-590D-47AF-9F36-9DE767658F2A}" type="presParOf" srcId="{84EE21BB-B89E-4AE7-8C38-B011B1D1FF14}" destId="{81D03B5F-48AF-43C4-B9E2-1FD789C54202}" srcOrd="5" destOrd="0" presId="urn:microsoft.com/office/officeart/2008/layout/LinedList"/>
    <dgm:cxn modelId="{5CFCDEA9-2A1C-4979-B27A-028E2F363F2D}" type="presParOf" srcId="{84EE21BB-B89E-4AE7-8C38-B011B1D1FF14}" destId="{E50E5427-2511-4307-8160-D406D2D2BF2B}" srcOrd="6" destOrd="0" presId="urn:microsoft.com/office/officeart/2008/layout/LinedList"/>
    <dgm:cxn modelId="{E45C223D-976D-4509-9980-DC4AC863B510}" type="presParOf" srcId="{84EE21BB-B89E-4AE7-8C38-B011B1D1FF14}" destId="{22E8D496-C1FB-4CAE-93DB-44B88819DFD3}" srcOrd="7" destOrd="0" presId="urn:microsoft.com/office/officeart/2008/layout/LinedList"/>
    <dgm:cxn modelId="{4B838435-F99C-4A47-B82B-CE2A5B879529}" type="presParOf" srcId="{22E8D496-C1FB-4CAE-93DB-44B88819DFD3}" destId="{AC496BE2-56D8-4510-9253-A7351F67867A}" srcOrd="0" destOrd="0" presId="urn:microsoft.com/office/officeart/2008/layout/LinedList"/>
    <dgm:cxn modelId="{0EB6D121-9BD9-4900-B866-DEC872527BD5}" type="presParOf" srcId="{22E8D496-C1FB-4CAE-93DB-44B88819DFD3}" destId="{D5B5E22A-4A59-42CC-868A-568C6DB83BD3}" srcOrd="1" destOrd="0" presId="urn:microsoft.com/office/officeart/2008/layout/LinedList"/>
    <dgm:cxn modelId="{5BAFB954-1C88-4394-92EB-1D9DEFC36E29}" type="presParOf" srcId="{22E8D496-C1FB-4CAE-93DB-44B88819DFD3}" destId="{13B7C03C-DA07-4C85-8A8A-BA4585DBA541}" srcOrd="2" destOrd="0" presId="urn:microsoft.com/office/officeart/2008/layout/LinedList"/>
    <dgm:cxn modelId="{5CCFBF84-83F8-4ACE-900E-32332FCFB252}" type="presParOf" srcId="{84EE21BB-B89E-4AE7-8C38-B011B1D1FF14}" destId="{CEF12D86-0EAC-4881-BAEF-42D17B0D3D16}" srcOrd="8" destOrd="0" presId="urn:microsoft.com/office/officeart/2008/layout/LinedList"/>
    <dgm:cxn modelId="{F11049A4-ABB7-41A0-82C7-065C8BFC1DC8}" type="presParOf" srcId="{84EE21BB-B89E-4AE7-8C38-B011B1D1FF14}" destId="{A22027AD-96D2-412E-8BCF-D9C65C1AFBA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A4EDB8-BA52-4EA4-8B31-C66C0748263D}" type="doc">
      <dgm:prSet loTypeId="urn:microsoft.com/office/officeart/2005/8/layout/hProcess4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1F2F14-8133-4CF8-80EB-9F4AE482D009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CN" sz="1600" b="0" i="0" dirty="0"/>
            <a:t>API </a:t>
          </a:r>
          <a:r>
            <a:rPr lang="zh-CN" altLang="en-US" sz="1600" b="0" i="0" dirty="0"/>
            <a:t>调用的稳定性：在频繁调用 </a:t>
          </a:r>
          <a:r>
            <a:rPr lang="en-US" altLang="zh-CN" sz="1600" b="0" i="0" dirty="0"/>
            <a:t>OpenAI </a:t>
          </a:r>
          <a:r>
            <a:rPr lang="zh-CN" altLang="en-US" sz="1600" b="0" i="0" dirty="0"/>
            <a:t>的 </a:t>
          </a:r>
          <a:r>
            <a:rPr lang="en-US" altLang="zh-CN" sz="1600" b="0" i="0" dirty="0"/>
            <a:t>API </a:t>
          </a:r>
          <a:r>
            <a:rPr lang="zh-CN" altLang="en-US" sz="1600" b="0" i="0" dirty="0"/>
            <a:t>时，有时会出现连接超时或响应错误的问题。</a:t>
          </a:r>
          <a:endParaRPr lang="zh-CN" altLang="en-US" sz="1600" dirty="0"/>
        </a:p>
      </dgm:t>
    </dgm:pt>
    <dgm:pt modelId="{E0562564-54EC-4BAA-A191-E1139C0AE1B4}" type="parTrans" cxnId="{49DA7473-F0B7-4A84-8E14-B8E152A5761F}">
      <dgm:prSet/>
      <dgm:spPr/>
      <dgm:t>
        <a:bodyPr/>
        <a:lstStyle/>
        <a:p>
          <a:endParaRPr lang="zh-CN" altLang="en-US"/>
        </a:p>
      </dgm:t>
    </dgm:pt>
    <dgm:pt modelId="{5F98896F-0E63-4089-8A18-2110C539C251}" type="sibTrans" cxnId="{49DA7473-F0B7-4A84-8E14-B8E152A5761F}">
      <dgm:prSet/>
      <dgm:spPr/>
      <dgm:t>
        <a:bodyPr/>
        <a:lstStyle/>
        <a:p>
          <a:endParaRPr lang="zh-CN" altLang="en-US"/>
        </a:p>
      </dgm:t>
    </dgm:pt>
    <dgm:pt modelId="{FE02C9F3-FAB4-4A4F-A7A1-CBD6BF6D8485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800" b="0" i="0" dirty="0"/>
            <a:t>数据准确性验证：由于信息是通过模型生成，存在数据准确性需要验证和补充的问题。</a:t>
          </a:r>
          <a:endParaRPr lang="zh-CN" altLang="en-US" sz="1800" dirty="0"/>
        </a:p>
      </dgm:t>
    </dgm:pt>
    <dgm:pt modelId="{9C0339B8-AFDD-43AB-A075-2B942ACB2AC8}" type="parTrans" cxnId="{E261349C-0A09-4BDA-9962-3E4DC722E52C}">
      <dgm:prSet/>
      <dgm:spPr/>
      <dgm:t>
        <a:bodyPr/>
        <a:lstStyle/>
        <a:p>
          <a:endParaRPr lang="zh-CN" altLang="en-US"/>
        </a:p>
      </dgm:t>
    </dgm:pt>
    <dgm:pt modelId="{114A0066-965C-4738-B342-40CC8EE153FF}" type="sibTrans" cxnId="{E261349C-0A09-4BDA-9962-3E4DC722E52C}">
      <dgm:prSet/>
      <dgm:spPr/>
      <dgm:t>
        <a:bodyPr/>
        <a:lstStyle/>
        <a:p>
          <a:endParaRPr lang="zh-CN" altLang="en-US"/>
        </a:p>
      </dgm:t>
    </dgm:pt>
    <dgm:pt modelId="{A1F36C11-03F1-4149-99F5-E86EE84C2496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b="0" i="0" dirty="0"/>
            <a:t>对于 </a:t>
          </a:r>
          <a:r>
            <a:rPr lang="en-US" altLang="zh-CN" sz="1400" b="0" i="0" dirty="0"/>
            <a:t>API </a:t>
          </a:r>
          <a:r>
            <a:rPr lang="zh-CN" altLang="en-US" sz="1400" b="0" i="0" dirty="0"/>
            <a:t>调用的稳定性问题，我们设置了适当的重试机制和错误处理代码，当出现连接问题时，会自动进行一定次数的重试，以确保能够获取到结果</a:t>
          </a:r>
          <a:r>
            <a:rPr lang="zh-CN" altLang="en-US" sz="1600" b="0" i="0" dirty="0"/>
            <a:t>。</a:t>
          </a:r>
          <a:endParaRPr lang="zh-CN" altLang="en-US" sz="1600" dirty="0"/>
        </a:p>
      </dgm:t>
    </dgm:pt>
    <dgm:pt modelId="{C30FEC15-6A81-4211-ADB5-CC10572A8F25}" type="parTrans" cxnId="{89290427-92D0-429C-8102-006A1E957468}">
      <dgm:prSet/>
      <dgm:spPr/>
      <dgm:t>
        <a:bodyPr/>
        <a:lstStyle/>
        <a:p>
          <a:endParaRPr lang="zh-CN" altLang="en-US"/>
        </a:p>
      </dgm:t>
    </dgm:pt>
    <dgm:pt modelId="{7DEAA24A-601A-45C2-8A77-AEACA3030ED1}" type="sibTrans" cxnId="{89290427-92D0-429C-8102-006A1E957468}">
      <dgm:prSet/>
      <dgm:spPr/>
      <dgm:t>
        <a:bodyPr/>
        <a:lstStyle/>
        <a:p>
          <a:endParaRPr lang="zh-CN" altLang="en-US"/>
        </a:p>
      </dgm:t>
    </dgm:pt>
    <dgm:pt modelId="{ED47DECD-1EA5-44AE-8EDC-D37986DDAE1A}">
      <dgm:prSet custT="1"/>
      <dgm:spPr/>
      <dgm:t>
        <a:bodyPr/>
        <a:lstStyle/>
        <a:p>
          <a:r>
            <a:rPr lang="zh-CN" altLang="en-US" sz="1400" b="0" i="0" dirty="0"/>
            <a:t>对于数据准确性问题，我们在获取模型生成的结果后，进行了人工的校验和补充，同时也计划在后续加入更多的数据源和验证机制，以提高数据的准确性</a:t>
          </a:r>
          <a:endParaRPr lang="zh-CN" altLang="en-US" sz="1400" dirty="0"/>
        </a:p>
      </dgm:t>
    </dgm:pt>
    <dgm:pt modelId="{52EF9188-37E4-401F-995B-27266032B652}" type="parTrans" cxnId="{9C367CF1-34F5-47A9-AA44-9EF004C54488}">
      <dgm:prSet/>
      <dgm:spPr/>
      <dgm:t>
        <a:bodyPr/>
        <a:lstStyle/>
        <a:p>
          <a:endParaRPr lang="zh-CN" altLang="en-US"/>
        </a:p>
      </dgm:t>
    </dgm:pt>
    <dgm:pt modelId="{6445C23F-8529-49A5-B42A-8ABC3F402115}" type="sibTrans" cxnId="{9C367CF1-34F5-47A9-AA44-9EF004C54488}">
      <dgm:prSet/>
      <dgm:spPr/>
      <dgm:t>
        <a:bodyPr/>
        <a:lstStyle/>
        <a:p>
          <a:endParaRPr lang="zh-CN" altLang="en-US"/>
        </a:p>
      </dgm:t>
    </dgm:pt>
    <dgm:pt modelId="{291DB797-93AD-404C-9646-E9A71E9B33EE}">
      <dgm:prSet/>
      <dgm:spPr/>
      <dgm:t>
        <a:bodyPr/>
        <a:lstStyle/>
        <a:p>
          <a:r>
            <a:rPr lang="zh-CN" altLang="en-US" dirty="0"/>
            <a:t>问题</a:t>
          </a:r>
        </a:p>
      </dgm:t>
    </dgm:pt>
    <dgm:pt modelId="{DF9968E0-CC05-4EBD-A0E6-85B747B71D7F}" type="parTrans" cxnId="{A0332ED1-656E-45E9-92AC-538ED243C6F4}">
      <dgm:prSet/>
      <dgm:spPr/>
      <dgm:t>
        <a:bodyPr/>
        <a:lstStyle/>
        <a:p>
          <a:endParaRPr lang="zh-CN" altLang="en-US"/>
        </a:p>
      </dgm:t>
    </dgm:pt>
    <dgm:pt modelId="{527A34ED-B071-4E68-9699-4714A5697BCC}" type="sibTrans" cxnId="{A0332ED1-656E-45E9-92AC-538ED243C6F4}">
      <dgm:prSet/>
      <dgm:spPr/>
      <dgm:t>
        <a:bodyPr/>
        <a:lstStyle/>
        <a:p>
          <a:endParaRPr lang="zh-CN" altLang="en-US"/>
        </a:p>
      </dgm:t>
    </dgm:pt>
    <dgm:pt modelId="{FE6C899A-5031-4397-9A27-BF9B27B06EB8}">
      <dgm:prSet/>
      <dgm:spPr/>
      <dgm:t>
        <a:bodyPr/>
        <a:lstStyle/>
        <a:p>
          <a:r>
            <a:rPr lang="zh-CN" altLang="en-US" dirty="0"/>
            <a:t>问题</a:t>
          </a:r>
        </a:p>
      </dgm:t>
    </dgm:pt>
    <dgm:pt modelId="{B4782AB6-95B4-45F2-B84F-B2A6B1D609B7}" type="parTrans" cxnId="{F37D7820-AD06-4CE0-84C8-E04F0417A6B4}">
      <dgm:prSet/>
      <dgm:spPr/>
      <dgm:t>
        <a:bodyPr/>
        <a:lstStyle/>
        <a:p>
          <a:endParaRPr lang="zh-CN" altLang="en-US"/>
        </a:p>
      </dgm:t>
    </dgm:pt>
    <dgm:pt modelId="{6C200789-254F-4F8D-9DCF-213A20158724}" type="sibTrans" cxnId="{F37D7820-AD06-4CE0-84C8-E04F0417A6B4}">
      <dgm:prSet/>
      <dgm:spPr/>
      <dgm:t>
        <a:bodyPr/>
        <a:lstStyle/>
        <a:p>
          <a:endParaRPr lang="zh-CN" altLang="en-US"/>
        </a:p>
      </dgm:t>
    </dgm:pt>
    <dgm:pt modelId="{86C6D672-6630-43FA-930D-8F7A4E7A9715}">
      <dgm:prSet/>
      <dgm:spPr/>
      <dgm:t>
        <a:bodyPr/>
        <a:lstStyle/>
        <a:p>
          <a:r>
            <a:rPr lang="zh-CN" altLang="en-US" dirty="0"/>
            <a:t>方法</a:t>
          </a:r>
        </a:p>
      </dgm:t>
    </dgm:pt>
    <dgm:pt modelId="{4BE7E0A4-96F6-486B-958A-2CFC6BC5FBD9}" type="parTrans" cxnId="{BA016F39-59F1-499B-A367-3D63DA8AB0CC}">
      <dgm:prSet/>
      <dgm:spPr/>
      <dgm:t>
        <a:bodyPr/>
        <a:lstStyle/>
        <a:p>
          <a:endParaRPr lang="zh-CN" altLang="en-US"/>
        </a:p>
      </dgm:t>
    </dgm:pt>
    <dgm:pt modelId="{FA3E468C-90EA-4A6B-865F-60E793451007}" type="sibTrans" cxnId="{BA016F39-59F1-499B-A367-3D63DA8AB0CC}">
      <dgm:prSet/>
      <dgm:spPr/>
      <dgm:t>
        <a:bodyPr/>
        <a:lstStyle/>
        <a:p>
          <a:endParaRPr lang="zh-CN" altLang="en-US"/>
        </a:p>
      </dgm:t>
    </dgm:pt>
    <dgm:pt modelId="{AD9A0056-140E-420E-9F63-7A130F36FED8}">
      <dgm:prSet/>
      <dgm:spPr/>
      <dgm:t>
        <a:bodyPr/>
        <a:lstStyle/>
        <a:p>
          <a:r>
            <a:rPr lang="zh-CN" altLang="en-US" dirty="0"/>
            <a:t>方法</a:t>
          </a:r>
        </a:p>
      </dgm:t>
    </dgm:pt>
    <dgm:pt modelId="{E4330B30-5395-4691-8D5F-D64790001BE3}" type="parTrans" cxnId="{12A5F444-A1CC-401A-A091-674443B495C8}">
      <dgm:prSet/>
      <dgm:spPr/>
      <dgm:t>
        <a:bodyPr/>
        <a:lstStyle/>
        <a:p>
          <a:endParaRPr lang="zh-CN" altLang="en-US"/>
        </a:p>
      </dgm:t>
    </dgm:pt>
    <dgm:pt modelId="{6174CC2B-F022-4173-A10C-A63613232646}" type="sibTrans" cxnId="{12A5F444-A1CC-401A-A091-674443B495C8}">
      <dgm:prSet/>
      <dgm:spPr/>
      <dgm:t>
        <a:bodyPr/>
        <a:lstStyle/>
        <a:p>
          <a:endParaRPr lang="zh-CN" altLang="en-US"/>
        </a:p>
      </dgm:t>
    </dgm:pt>
    <dgm:pt modelId="{B80726D3-8731-4A0B-92FD-B415D4D95EE6}" type="pres">
      <dgm:prSet presAssocID="{BEA4EDB8-BA52-4EA4-8B31-C66C0748263D}" presName="Name0" presStyleCnt="0">
        <dgm:presLayoutVars>
          <dgm:dir/>
          <dgm:animLvl val="lvl"/>
          <dgm:resizeHandles val="exact"/>
        </dgm:presLayoutVars>
      </dgm:prSet>
      <dgm:spPr/>
    </dgm:pt>
    <dgm:pt modelId="{412A3437-584C-465A-96D2-EE133D70DDF2}" type="pres">
      <dgm:prSet presAssocID="{BEA4EDB8-BA52-4EA4-8B31-C66C0748263D}" presName="tSp" presStyleCnt="0"/>
      <dgm:spPr/>
    </dgm:pt>
    <dgm:pt modelId="{5C88367A-798F-4500-8049-4D8F5E61AEEB}" type="pres">
      <dgm:prSet presAssocID="{BEA4EDB8-BA52-4EA4-8B31-C66C0748263D}" presName="bSp" presStyleCnt="0"/>
      <dgm:spPr/>
    </dgm:pt>
    <dgm:pt modelId="{89869AB6-6649-438D-80D4-16A19F52B28B}" type="pres">
      <dgm:prSet presAssocID="{BEA4EDB8-BA52-4EA4-8B31-C66C0748263D}" presName="process" presStyleCnt="0"/>
      <dgm:spPr/>
    </dgm:pt>
    <dgm:pt modelId="{AF72D0BD-FCF8-452B-8302-50B4A1B8380C}" type="pres">
      <dgm:prSet presAssocID="{5E1F2F14-8133-4CF8-80EB-9F4AE482D009}" presName="composite1" presStyleCnt="0"/>
      <dgm:spPr/>
    </dgm:pt>
    <dgm:pt modelId="{E3A47FDE-30F8-46EA-A2C2-FBCD85F4C66E}" type="pres">
      <dgm:prSet presAssocID="{5E1F2F14-8133-4CF8-80EB-9F4AE482D009}" presName="dummyNode1" presStyleLbl="node1" presStyleIdx="0" presStyleCnt="4"/>
      <dgm:spPr/>
    </dgm:pt>
    <dgm:pt modelId="{7D4FE932-4249-465A-B19B-47AE21ECF76E}" type="pres">
      <dgm:prSet presAssocID="{5E1F2F14-8133-4CF8-80EB-9F4AE482D009}" presName="childNode1" presStyleLbl="bgAcc1" presStyleIdx="0" presStyleCnt="4">
        <dgm:presLayoutVars>
          <dgm:bulletEnabled val="1"/>
        </dgm:presLayoutVars>
      </dgm:prSet>
      <dgm:spPr/>
    </dgm:pt>
    <dgm:pt modelId="{78C39588-B41B-4E82-8456-613765BA1956}" type="pres">
      <dgm:prSet presAssocID="{5E1F2F14-8133-4CF8-80EB-9F4AE482D009}" presName="childNode1tx" presStyleLbl="bgAcc1" presStyleIdx="0" presStyleCnt="4">
        <dgm:presLayoutVars>
          <dgm:bulletEnabled val="1"/>
        </dgm:presLayoutVars>
      </dgm:prSet>
      <dgm:spPr/>
    </dgm:pt>
    <dgm:pt modelId="{6828A53A-E86F-4FCE-91D8-5C01ECF09A12}" type="pres">
      <dgm:prSet presAssocID="{5E1F2F14-8133-4CF8-80EB-9F4AE482D009}" presName="parentNode1" presStyleLbl="node1" presStyleIdx="0" presStyleCnt="4" custScaleX="117387" custScaleY="177059" custLinFactNeighborX="658" custLinFactNeighborY="828">
        <dgm:presLayoutVars>
          <dgm:chMax val="1"/>
          <dgm:bulletEnabled val="1"/>
        </dgm:presLayoutVars>
      </dgm:prSet>
      <dgm:spPr/>
    </dgm:pt>
    <dgm:pt modelId="{212E21B2-0E31-4D15-985F-85A994C7C4FA}" type="pres">
      <dgm:prSet presAssocID="{5E1F2F14-8133-4CF8-80EB-9F4AE482D009}" presName="connSite1" presStyleCnt="0"/>
      <dgm:spPr/>
    </dgm:pt>
    <dgm:pt modelId="{04B3E063-DB08-44AB-B8E5-2711244FB623}" type="pres">
      <dgm:prSet presAssocID="{5F98896F-0E63-4089-8A18-2110C539C251}" presName="Name9" presStyleLbl="sibTrans2D1" presStyleIdx="0" presStyleCnt="3" custLinFactNeighborX="17355" custLinFactNeighborY="-14463"/>
      <dgm:spPr/>
    </dgm:pt>
    <dgm:pt modelId="{814CAAAA-A392-45B6-A9B1-AEE9771963D2}" type="pres">
      <dgm:prSet presAssocID="{FE02C9F3-FAB4-4A4F-A7A1-CBD6BF6D8485}" presName="composite2" presStyleCnt="0"/>
      <dgm:spPr/>
    </dgm:pt>
    <dgm:pt modelId="{0EA3DBFB-919E-4941-9200-7CA37618C050}" type="pres">
      <dgm:prSet presAssocID="{FE02C9F3-FAB4-4A4F-A7A1-CBD6BF6D8485}" presName="dummyNode2" presStyleLbl="node1" presStyleIdx="0" presStyleCnt="4"/>
      <dgm:spPr/>
    </dgm:pt>
    <dgm:pt modelId="{79750056-A2A4-47F2-B956-27667C7D853C}" type="pres">
      <dgm:prSet presAssocID="{FE02C9F3-FAB4-4A4F-A7A1-CBD6BF6D8485}" presName="childNode2" presStyleLbl="bgAcc1" presStyleIdx="1" presStyleCnt="4" custLinFactNeighborX="2545" custLinFactNeighborY="18127">
        <dgm:presLayoutVars>
          <dgm:bulletEnabled val="1"/>
        </dgm:presLayoutVars>
      </dgm:prSet>
      <dgm:spPr/>
    </dgm:pt>
    <dgm:pt modelId="{2476692B-5FFD-485D-917D-E9660B38BB64}" type="pres">
      <dgm:prSet presAssocID="{FE02C9F3-FAB4-4A4F-A7A1-CBD6BF6D8485}" presName="childNode2tx" presStyleLbl="bgAcc1" presStyleIdx="1" presStyleCnt="4">
        <dgm:presLayoutVars>
          <dgm:bulletEnabled val="1"/>
        </dgm:presLayoutVars>
      </dgm:prSet>
      <dgm:spPr/>
    </dgm:pt>
    <dgm:pt modelId="{F84D9827-288E-4CBB-A44C-FC0BD61751AD}" type="pres">
      <dgm:prSet presAssocID="{FE02C9F3-FAB4-4A4F-A7A1-CBD6BF6D8485}" presName="parentNode2" presStyleLbl="node1" presStyleIdx="1" presStyleCnt="4" custScaleX="133770" custScaleY="201884">
        <dgm:presLayoutVars>
          <dgm:chMax val="0"/>
          <dgm:bulletEnabled val="1"/>
        </dgm:presLayoutVars>
      </dgm:prSet>
      <dgm:spPr/>
    </dgm:pt>
    <dgm:pt modelId="{49C3A540-6C45-4D93-9FAF-110D35B0CB60}" type="pres">
      <dgm:prSet presAssocID="{FE02C9F3-FAB4-4A4F-A7A1-CBD6BF6D8485}" presName="connSite2" presStyleCnt="0"/>
      <dgm:spPr/>
    </dgm:pt>
    <dgm:pt modelId="{D4FBA445-57ED-4A2C-A4D7-98EB59BEB206}" type="pres">
      <dgm:prSet presAssocID="{114A0066-965C-4738-B342-40CC8EE153FF}" presName="Name18" presStyleLbl="sibTrans2D1" presStyleIdx="1" presStyleCnt="3" custLinFactNeighborX="11042" custLinFactNeighborY="12422"/>
      <dgm:spPr/>
    </dgm:pt>
    <dgm:pt modelId="{5AE0491F-B6FD-4A1D-BBEC-9C6FC0DC23D2}" type="pres">
      <dgm:prSet presAssocID="{A1F36C11-03F1-4149-99F5-E86EE84C2496}" presName="composite1" presStyleCnt="0"/>
      <dgm:spPr/>
    </dgm:pt>
    <dgm:pt modelId="{CD12BCA6-18B7-42A2-98EC-44F2667E2A0C}" type="pres">
      <dgm:prSet presAssocID="{A1F36C11-03F1-4149-99F5-E86EE84C2496}" presName="dummyNode1" presStyleLbl="node1" presStyleIdx="1" presStyleCnt="4"/>
      <dgm:spPr/>
    </dgm:pt>
    <dgm:pt modelId="{11C6CA93-70FF-4F65-BD01-634EABC9CE20}" type="pres">
      <dgm:prSet presAssocID="{A1F36C11-03F1-4149-99F5-E86EE84C2496}" presName="childNode1" presStyleLbl="bgAcc1" presStyleIdx="2" presStyleCnt="4">
        <dgm:presLayoutVars>
          <dgm:bulletEnabled val="1"/>
        </dgm:presLayoutVars>
      </dgm:prSet>
      <dgm:spPr/>
    </dgm:pt>
    <dgm:pt modelId="{F7D84417-2601-43AD-A0A1-C797F6815C41}" type="pres">
      <dgm:prSet presAssocID="{A1F36C11-03F1-4149-99F5-E86EE84C2496}" presName="childNode1tx" presStyleLbl="bgAcc1" presStyleIdx="2" presStyleCnt="4">
        <dgm:presLayoutVars>
          <dgm:bulletEnabled val="1"/>
        </dgm:presLayoutVars>
      </dgm:prSet>
      <dgm:spPr/>
    </dgm:pt>
    <dgm:pt modelId="{6B92DFC7-415C-4C58-9E3F-FC3073C25119}" type="pres">
      <dgm:prSet presAssocID="{A1F36C11-03F1-4149-99F5-E86EE84C2496}" presName="parentNode1" presStyleLbl="node1" presStyleIdx="2" presStyleCnt="4" custScaleX="125203" custScaleY="244339">
        <dgm:presLayoutVars>
          <dgm:chMax val="1"/>
          <dgm:bulletEnabled val="1"/>
        </dgm:presLayoutVars>
      </dgm:prSet>
      <dgm:spPr/>
    </dgm:pt>
    <dgm:pt modelId="{93A21CFE-6926-46A7-B4F1-AFDBA5EC8B50}" type="pres">
      <dgm:prSet presAssocID="{A1F36C11-03F1-4149-99F5-E86EE84C2496}" presName="connSite1" presStyleCnt="0"/>
      <dgm:spPr/>
    </dgm:pt>
    <dgm:pt modelId="{D4C4AA6A-7A76-490E-AA53-DD8A80C1BEDC}" type="pres">
      <dgm:prSet presAssocID="{7DEAA24A-601A-45C2-8A77-AEACA3030ED1}" presName="Name9" presStyleLbl="sibTrans2D1" presStyleIdx="2" presStyleCnt="3" custLinFactNeighborX="15657" custLinFactNeighborY="-13048"/>
      <dgm:spPr/>
    </dgm:pt>
    <dgm:pt modelId="{D447CAE9-F009-4DA0-A94C-61B62CA40CC6}" type="pres">
      <dgm:prSet presAssocID="{ED47DECD-1EA5-44AE-8EDC-D37986DDAE1A}" presName="composite2" presStyleCnt="0"/>
      <dgm:spPr/>
    </dgm:pt>
    <dgm:pt modelId="{55E3C8AA-F7FF-4E2F-8199-9E095C0301B7}" type="pres">
      <dgm:prSet presAssocID="{ED47DECD-1EA5-44AE-8EDC-D37986DDAE1A}" presName="dummyNode2" presStyleLbl="node1" presStyleIdx="2" presStyleCnt="4"/>
      <dgm:spPr/>
    </dgm:pt>
    <dgm:pt modelId="{D20CCB47-DFC7-472D-A1CE-AADC5B7D7DCE}" type="pres">
      <dgm:prSet presAssocID="{ED47DECD-1EA5-44AE-8EDC-D37986DDAE1A}" presName="childNode2" presStyleLbl="bgAcc1" presStyleIdx="3" presStyleCnt="4" custLinFactNeighborX="-24" custLinFactNeighborY="19284">
        <dgm:presLayoutVars>
          <dgm:bulletEnabled val="1"/>
        </dgm:presLayoutVars>
      </dgm:prSet>
      <dgm:spPr/>
    </dgm:pt>
    <dgm:pt modelId="{EE55DD70-1B95-4281-8BF2-077E44A05455}" type="pres">
      <dgm:prSet presAssocID="{ED47DECD-1EA5-44AE-8EDC-D37986DDAE1A}" presName="childNode2tx" presStyleLbl="bgAcc1" presStyleIdx="3" presStyleCnt="4">
        <dgm:presLayoutVars>
          <dgm:bulletEnabled val="1"/>
        </dgm:presLayoutVars>
      </dgm:prSet>
      <dgm:spPr/>
    </dgm:pt>
    <dgm:pt modelId="{999CFC57-4094-45B0-8E5C-1039A92D4D2C}" type="pres">
      <dgm:prSet presAssocID="{ED47DECD-1EA5-44AE-8EDC-D37986DDAE1A}" presName="parentNode2" presStyleLbl="node1" presStyleIdx="3" presStyleCnt="4" custScaleX="119259" custScaleY="203765">
        <dgm:presLayoutVars>
          <dgm:chMax val="0"/>
          <dgm:bulletEnabled val="1"/>
        </dgm:presLayoutVars>
      </dgm:prSet>
      <dgm:spPr/>
    </dgm:pt>
    <dgm:pt modelId="{C4C1C9BB-88B7-4687-A245-933FC0A0C432}" type="pres">
      <dgm:prSet presAssocID="{ED47DECD-1EA5-44AE-8EDC-D37986DDAE1A}" presName="connSite2" presStyleCnt="0"/>
      <dgm:spPr/>
    </dgm:pt>
  </dgm:ptLst>
  <dgm:cxnLst>
    <dgm:cxn modelId="{2A1F3E1B-0668-4BF5-8F79-FA4C14BE07A7}" type="presOf" srcId="{AD9A0056-140E-420E-9F63-7A130F36FED8}" destId="{EE55DD70-1B95-4281-8BF2-077E44A05455}" srcOrd="1" destOrd="0" presId="urn:microsoft.com/office/officeart/2005/8/layout/hProcess4"/>
    <dgm:cxn modelId="{F37D7820-AD06-4CE0-84C8-E04F0417A6B4}" srcId="{FE02C9F3-FAB4-4A4F-A7A1-CBD6BF6D8485}" destId="{FE6C899A-5031-4397-9A27-BF9B27B06EB8}" srcOrd="0" destOrd="0" parTransId="{B4782AB6-95B4-45F2-B84F-B2A6B1D609B7}" sibTransId="{6C200789-254F-4F8D-9DCF-213A20158724}"/>
    <dgm:cxn modelId="{ABC57D21-03FF-40E6-BEDC-1A008B0C3AD5}" type="presOf" srcId="{ED47DECD-1EA5-44AE-8EDC-D37986DDAE1A}" destId="{999CFC57-4094-45B0-8E5C-1039A92D4D2C}" srcOrd="0" destOrd="0" presId="urn:microsoft.com/office/officeart/2005/8/layout/hProcess4"/>
    <dgm:cxn modelId="{89290427-92D0-429C-8102-006A1E957468}" srcId="{BEA4EDB8-BA52-4EA4-8B31-C66C0748263D}" destId="{A1F36C11-03F1-4149-99F5-E86EE84C2496}" srcOrd="2" destOrd="0" parTransId="{C30FEC15-6A81-4211-ADB5-CC10572A8F25}" sibTransId="{7DEAA24A-601A-45C2-8A77-AEACA3030ED1}"/>
    <dgm:cxn modelId="{BA016F39-59F1-499B-A367-3D63DA8AB0CC}" srcId="{A1F36C11-03F1-4149-99F5-E86EE84C2496}" destId="{86C6D672-6630-43FA-930D-8F7A4E7A9715}" srcOrd="0" destOrd="0" parTransId="{4BE7E0A4-96F6-486B-958A-2CFC6BC5FBD9}" sibTransId="{FA3E468C-90EA-4A6B-865F-60E793451007}"/>
    <dgm:cxn modelId="{531F945B-A079-46E4-BADA-9CC598AE03E1}" type="presOf" srcId="{FE02C9F3-FAB4-4A4F-A7A1-CBD6BF6D8485}" destId="{F84D9827-288E-4CBB-A44C-FC0BD61751AD}" srcOrd="0" destOrd="0" presId="urn:microsoft.com/office/officeart/2005/8/layout/hProcess4"/>
    <dgm:cxn modelId="{25AA7944-1E7A-499E-B651-FCCBFD39ACD4}" type="presOf" srcId="{7DEAA24A-601A-45C2-8A77-AEACA3030ED1}" destId="{D4C4AA6A-7A76-490E-AA53-DD8A80C1BEDC}" srcOrd="0" destOrd="0" presId="urn:microsoft.com/office/officeart/2005/8/layout/hProcess4"/>
    <dgm:cxn modelId="{12A5F444-A1CC-401A-A091-674443B495C8}" srcId="{ED47DECD-1EA5-44AE-8EDC-D37986DDAE1A}" destId="{AD9A0056-140E-420E-9F63-7A130F36FED8}" srcOrd="0" destOrd="0" parTransId="{E4330B30-5395-4691-8D5F-D64790001BE3}" sibTransId="{6174CC2B-F022-4173-A10C-A63613232646}"/>
    <dgm:cxn modelId="{E049FE64-DDE4-4A92-A36A-E7605585A34C}" type="presOf" srcId="{5F98896F-0E63-4089-8A18-2110C539C251}" destId="{04B3E063-DB08-44AB-B8E5-2711244FB623}" srcOrd="0" destOrd="0" presId="urn:microsoft.com/office/officeart/2005/8/layout/hProcess4"/>
    <dgm:cxn modelId="{4000F247-7F54-4E40-9526-DE21D8D9118E}" type="presOf" srcId="{86C6D672-6630-43FA-930D-8F7A4E7A9715}" destId="{F7D84417-2601-43AD-A0A1-C797F6815C41}" srcOrd="1" destOrd="0" presId="urn:microsoft.com/office/officeart/2005/8/layout/hProcess4"/>
    <dgm:cxn modelId="{49DA7473-F0B7-4A84-8E14-B8E152A5761F}" srcId="{BEA4EDB8-BA52-4EA4-8B31-C66C0748263D}" destId="{5E1F2F14-8133-4CF8-80EB-9F4AE482D009}" srcOrd="0" destOrd="0" parTransId="{E0562564-54EC-4BAA-A191-E1139C0AE1B4}" sibTransId="{5F98896F-0E63-4089-8A18-2110C539C251}"/>
    <dgm:cxn modelId="{EEE9A777-545A-46DE-A64D-D4E3C05A0ADC}" type="presOf" srcId="{114A0066-965C-4738-B342-40CC8EE153FF}" destId="{D4FBA445-57ED-4A2C-A4D7-98EB59BEB206}" srcOrd="0" destOrd="0" presId="urn:microsoft.com/office/officeart/2005/8/layout/hProcess4"/>
    <dgm:cxn modelId="{5FDA6559-45BF-4AB0-B716-A537EDE4A65C}" type="presOf" srcId="{AD9A0056-140E-420E-9F63-7A130F36FED8}" destId="{D20CCB47-DFC7-472D-A1CE-AADC5B7D7DCE}" srcOrd="0" destOrd="0" presId="urn:microsoft.com/office/officeart/2005/8/layout/hProcess4"/>
    <dgm:cxn modelId="{9D68A05A-929A-4163-94FC-972D20F12499}" type="presOf" srcId="{86C6D672-6630-43FA-930D-8F7A4E7A9715}" destId="{11C6CA93-70FF-4F65-BD01-634EABC9CE20}" srcOrd="0" destOrd="0" presId="urn:microsoft.com/office/officeart/2005/8/layout/hProcess4"/>
    <dgm:cxn modelId="{8DB41C7C-0E6C-443B-9637-32D53DA8C478}" type="presOf" srcId="{A1F36C11-03F1-4149-99F5-E86EE84C2496}" destId="{6B92DFC7-415C-4C58-9E3F-FC3073C25119}" srcOrd="0" destOrd="0" presId="urn:microsoft.com/office/officeart/2005/8/layout/hProcess4"/>
    <dgm:cxn modelId="{E261349C-0A09-4BDA-9962-3E4DC722E52C}" srcId="{BEA4EDB8-BA52-4EA4-8B31-C66C0748263D}" destId="{FE02C9F3-FAB4-4A4F-A7A1-CBD6BF6D8485}" srcOrd="1" destOrd="0" parTransId="{9C0339B8-AFDD-43AB-A075-2B942ACB2AC8}" sibTransId="{114A0066-965C-4738-B342-40CC8EE153FF}"/>
    <dgm:cxn modelId="{B75A80B7-D1F3-433F-BC9D-DAFE15B89BA6}" type="presOf" srcId="{291DB797-93AD-404C-9646-E9A71E9B33EE}" destId="{7D4FE932-4249-465A-B19B-47AE21ECF76E}" srcOrd="0" destOrd="0" presId="urn:microsoft.com/office/officeart/2005/8/layout/hProcess4"/>
    <dgm:cxn modelId="{792DD2C7-93E6-4047-ACF6-59E66DF3D2D8}" type="presOf" srcId="{5E1F2F14-8133-4CF8-80EB-9F4AE482D009}" destId="{6828A53A-E86F-4FCE-91D8-5C01ECF09A12}" srcOrd="0" destOrd="0" presId="urn:microsoft.com/office/officeart/2005/8/layout/hProcess4"/>
    <dgm:cxn modelId="{246FC1CF-EB8D-4D34-B2C1-38E3AD1AB5DE}" type="presOf" srcId="{FE6C899A-5031-4397-9A27-BF9B27B06EB8}" destId="{79750056-A2A4-47F2-B956-27667C7D853C}" srcOrd="0" destOrd="0" presId="urn:microsoft.com/office/officeart/2005/8/layout/hProcess4"/>
    <dgm:cxn modelId="{A0332ED1-656E-45E9-92AC-538ED243C6F4}" srcId="{5E1F2F14-8133-4CF8-80EB-9F4AE482D009}" destId="{291DB797-93AD-404C-9646-E9A71E9B33EE}" srcOrd="0" destOrd="0" parTransId="{DF9968E0-CC05-4EBD-A0E6-85B747B71D7F}" sibTransId="{527A34ED-B071-4E68-9699-4714A5697BCC}"/>
    <dgm:cxn modelId="{DB790FDB-2642-43C0-8D8B-4311252824A3}" type="presOf" srcId="{FE6C899A-5031-4397-9A27-BF9B27B06EB8}" destId="{2476692B-5FFD-485D-917D-E9660B38BB64}" srcOrd="1" destOrd="0" presId="urn:microsoft.com/office/officeart/2005/8/layout/hProcess4"/>
    <dgm:cxn modelId="{2D2F3EE6-D9E8-4592-8A9B-33D9E6143F43}" type="presOf" srcId="{291DB797-93AD-404C-9646-E9A71E9B33EE}" destId="{78C39588-B41B-4E82-8456-613765BA1956}" srcOrd="1" destOrd="0" presId="urn:microsoft.com/office/officeart/2005/8/layout/hProcess4"/>
    <dgm:cxn modelId="{9C367CF1-34F5-47A9-AA44-9EF004C54488}" srcId="{BEA4EDB8-BA52-4EA4-8B31-C66C0748263D}" destId="{ED47DECD-1EA5-44AE-8EDC-D37986DDAE1A}" srcOrd="3" destOrd="0" parTransId="{52EF9188-37E4-401F-995B-27266032B652}" sibTransId="{6445C23F-8529-49A5-B42A-8ABC3F402115}"/>
    <dgm:cxn modelId="{40EB0BF6-F41A-41ED-A5E8-09F393F8C056}" type="presOf" srcId="{BEA4EDB8-BA52-4EA4-8B31-C66C0748263D}" destId="{B80726D3-8731-4A0B-92FD-B415D4D95EE6}" srcOrd="0" destOrd="0" presId="urn:microsoft.com/office/officeart/2005/8/layout/hProcess4"/>
    <dgm:cxn modelId="{75AFDF09-ACAE-45A2-BA8E-7ACB2FEC483E}" type="presParOf" srcId="{B80726D3-8731-4A0B-92FD-B415D4D95EE6}" destId="{412A3437-584C-465A-96D2-EE133D70DDF2}" srcOrd="0" destOrd="0" presId="urn:microsoft.com/office/officeart/2005/8/layout/hProcess4"/>
    <dgm:cxn modelId="{087D93CE-3AE9-497D-9140-9C5B1756BB93}" type="presParOf" srcId="{B80726D3-8731-4A0B-92FD-B415D4D95EE6}" destId="{5C88367A-798F-4500-8049-4D8F5E61AEEB}" srcOrd="1" destOrd="0" presId="urn:microsoft.com/office/officeart/2005/8/layout/hProcess4"/>
    <dgm:cxn modelId="{3E15E520-7D30-4FE3-A110-656220B5A5BC}" type="presParOf" srcId="{B80726D3-8731-4A0B-92FD-B415D4D95EE6}" destId="{89869AB6-6649-438D-80D4-16A19F52B28B}" srcOrd="2" destOrd="0" presId="urn:microsoft.com/office/officeart/2005/8/layout/hProcess4"/>
    <dgm:cxn modelId="{8CF1FB9F-DAA7-49F5-844C-8E1FA50B9B26}" type="presParOf" srcId="{89869AB6-6649-438D-80D4-16A19F52B28B}" destId="{AF72D0BD-FCF8-452B-8302-50B4A1B8380C}" srcOrd="0" destOrd="0" presId="urn:microsoft.com/office/officeart/2005/8/layout/hProcess4"/>
    <dgm:cxn modelId="{E991E21F-A601-4061-8383-5D44DE256978}" type="presParOf" srcId="{AF72D0BD-FCF8-452B-8302-50B4A1B8380C}" destId="{E3A47FDE-30F8-46EA-A2C2-FBCD85F4C66E}" srcOrd="0" destOrd="0" presId="urn:microsoft.com/office/officeart/2005/8/layout/hProcess4"/>
    <dgm:cxn modelId="{2BD8B7B5-35F1-4A17-B446-D0886DD7F968}" type="presParOf" srcId="{AF72D0BD-FCF8-452B-8302-50B4A1B8380C}" destId="{7D4FE932-4249-465A-B19B-47AE21ECF76E}" srcOrd="1" destOrd="0" presId="urn:microsoft.com/office/officeart/2005/8/layout/hProcess4"/>
    <dgm:cxn modelId="{DFB4AFE8-60BD-4FF5-A072-B21312FE1512}" type="presParOf" srcId="{AF72D0BD-FCF8-452B-8302-50B4A1B8380C}" destId="{78C39588-B41B-4E82-8456-613765BA1956}" srcOrd="2" destOrd="0" presId="urn:microsoft.com/office/officeart/2005/8/layout/hProcess4"/>
    <dgm:cxn modelId="{71B51BFE-A721-4375-8B1C-C2CF88981C06}" type="presParOf" srcId="{AF72D0BD-FCF8-452B-8302-50B4A1B8380C}" destId="{6828A53A-E86F-4FCE-91D8-5C01ECF09A12}" srcOrd="3" destOrd="0" presId="urn:microsoft.com/office/officeart/2005/8/layout/hProcess4"/>
    <dgm:cxn modelId="{F887F7D5-AECB-4E8F-A12E-ACC18B42A978}" type="presParOf" srcId="{AF72D0BD-FCF8-452B-8302-50B4A1B8380C}" destId="{212E21B2-0E31-4D15-985F-85A994C7C4FA}" srcOrd="4" destOrd="0" presId="urn:microsoft.com/office/officeart/2005/8/layout/hProcess4"/>
    <dgm:cxn modelId="{5811F16E-2C2D-4353-9D7C-C4023BF49C8E}" type="presParOf" srcId="{89869AB6-6649-438D-80D4-16A19F52B28B}" destId="{04B3E063-DB08-44AB-B8E5-2711244FB623}" srcOrd="1" destOrd="0" presId="urn:microsoft.com/office/officeart/2005/8/layout/hProcess4"/>
    <dgm:cxn modelId="{006F5543-D15E-4396-986E-00C7EA24B2B9}" type="presParOf" srcId="{89869AB6-6649-438D-80D4-16A19F52B28B}" destId="{814CAAAA-A392-45B6-A9B1-AEE9771963D2}" srcOrd="2" destOrd="0" presId="urn:microsoft.com/office/officeart/2005/8/layout/hProcess4"/>
    <dgm:cxn modelId="{C1D44538-DC78-4381-97D1-E4B8FF3DFB1B}" type="presParOf" srcId="{814CAAAA-A392-45B6-A9B1-AEE9771963D2}" destId="{0EA3DBFB-919E-4941-9200-7CA37618C050}" srcOrd="0" destOrd="0" presId="urn:microsoft.com/office/officeart/2005/8/layout/hProcess4"/>
    <dgm:cxn modelId="{2DBDF322-8BC1-47E1-938F-4E6B06DD7499}" type="presParOf" srcId="{814CAAAA-A392-45B6-A9B1-AEE9771963D2}" destId="{79750056-A2A4-47F2-B956-27667C7D853C}" srcOrd="1" destOrd="0" presId="urn:microsoft.com/office/officeart/2005/8/layout/hProcess4"/>
    <dgm:cxn modelId="{EF79DADE-2364-41F7-8EE0-4F7F034CB923}" type="presParOf" srcId="{814CAAAA-A392-45B6-A9B1-AEE9771963D2}" destId="{2476692B-5FFD-485D-917D-E9660B38BB64}" srcOrd="2" destOrd="0" presId="urn:microsoft.com/office/officeart/2005/8/layout/hProcess4"/>
    <dgm:cxn modelId="{3AE55BF6-C0A6-4F26-A1A3-41AA3F04008C}" type="presParOf" srcId="{814CAAAA-A392-45B6-A9B1-AEE9771963D2}" destId="{F84D9827-288E-4CBB-A44C-FC0BD61751AD}" srcOrd="3" destOrd="0" presId="urn:microsoft.com/office/officeart/2005/8/layout/hProcess4"/>
    <dgm:cxn modelId="{28A97C9E-1CB0-4757-B83A-A881A2AC8397}" type="presParOf" srcId="{814CAAAA-A392-45B6-A9B1-AEE9771963D2}" destId="{49C3A540-6C45-4D93-9FAF-110D35B0CB60}" srcOrd="4" destOrd="0" presId="urn:microsoft.com/office/officeart/2005/8/layout/hProcess4"/>
    <dgm:cxn modelId="{939B627A-239C-4E8D-9F4C-F881E3631326}" type="presParOf" srcId="{89869AB6-6649-438D-80D4-16A19F52B28B}" destId="{D4FBA445-57ED-4A2C-A4D7-98EB59BEB206}" srcOrd="3" destOrd="0" presId="urn:microsoft.com/office/officeart/2005/8/layout/hProcess4"/>
    <dgm:cxn modelId="{5876B593-5FC1-427F-A37F-A215E33D27CB}" type="presParOf" srcId="{89869AB6-6649-438D-80D4-16A19F52B28B}" destId="{5AE0491F-B6FD-4A1D-BBEC-9C6FC0DC23D2}" srcOrd="4" destOrd="0" presId="urn:microsoft.com/office/officeart/2005/8/layout/hProcess4"/>
    <dgm:cxn modelId="{CE851F0F-7409-4A89-ACEC-60094E465F78}" type="presParOf" srcId="{5AE0491F-B6FD-4A1D-BBEC-9C6FC0DC23D2}" destId="{CD12BCA6-18B7-42A2-98EC-44F2667E2A0C}" srcOrd="0" destOrd="0" presId="urn:microsoft.com/office/officeart/2005/8/layout/hProcess4"/>
    <dgm:cxn modelId="{CE26D2EF-92FA-44D3-AEAF-A43E94DF19DE}" type="presParOf" srcId="{5AE0491F-B6FD-4A1D-BBEC-9C6FC0DC23D2}" destId="{11C6CA93-70FF-4F65-BD01-634EABC9CE20}" srcOrd="1" destOrd="0" presId="urn:microsoft.com/office/officeart/2005/8/layout/hProcess4"/>
    <dgm:cxn modelId="{38E2A2D7-A839-42A6-A577-BBBFF046595A}" type="presParOf" srcId="{5AE0491F-B6FD-4A1D-BBEC-9C6FC0DC23D2}" destId="{F7D84417-2601-43AD-A0A1-C797F6815C41}" srcOrd="2" destOrd="0" presId="urn:microsoft.com/office/officeart/2005/8/layout/hProcess4"/>
    <dgm:cxn modelId="{436DF6F9-B112-4257-B9DE-CB42F30B7B1F}" type="presParOf" srcId="{5AE0491F-B6FD-4A1D-BBEC-9C6FC0DC23D2}" destId="{6B92DFC7-415C-4C58-9E3F-FC3073C25119}" srcOrd="3" destOrd="0" presId="urn:microsoft.com/office/officeart/2005/8/layout/hProcess4"/>
    <dgm:cxn modelId="{594AF984-4F02-49EA-8FAF-F603CEFB31B4}" type="presParOf" srcId="{5AE0491F-B6FD-4A1D-BBEC-9C6FC0DC23D2}" destId="{93A21CFE-6926-46A7-B4F1-AFDBA5EC8B50}" srcOrd="4" destOrd="0" presId="urn:microsoft.com/office/officeart/2005/8/layout/hProcess4"/>
    <dgm:cxn modelId="{E1BED683-9EA8-44FB-9A4A-07B9547E008C}" type="presParOf" srcId="{89869AB6-6649-438D-80D4-16A19F52B28B}" destId="{D4C4AA6A-7A76-490E-AA53-DD8A80C1BEDC}" srcOrd="5" destOrd="0" presId="urn:microsoft.com/office/officeart/2005/8/layout/hProcess4"/>
    <dgm:cxn modelId="{70774A77-0AA0-46FD-8139-8D4D886CA9EF}" type="presParOf" srcId="{89869AB6-6649-438D-80D4-16A19F52B28B}" destId="{D447CAE9-F009-4DA0-A94C-61B62CA40CC6}" srcOrd="6" destOrd="0" presId="urn:microsoft.com/office/officeart/2005/8/layout/hProcess4"/>
    <dgm:cxn modelId="{C8864243-1270-45F9-ACAD-53E6C75A2C7B}" type="presParOf" srcId="{D447CAE9-F009-4DA0-A94C-61B62CA40CC6}" destId="{55E3C8AA-F7FF-4E2F-8199-9E095C0301B7}" srcOrd="0" destOrd="0" presId="urn:microsoft.com/office/officeart/2005/8/layout/hProcess4"/>
    <dgm:cxn modelId="{1164DCC5-36DE-42C0-9A91-45CA38581814}" type="presParOf" srcId="{D447CAE9-F009-4DA0-A94C-61B62CA40CC6}" destId="{D20CCB47-DFC7-472D-A1CE-AADC5B7D7DCE}" srcOrd="1" destOrd="0" presId="urn:microsoft.com/office/officeart/2005/8/layout/hProcess4"/>
    <dgm:cxn modelId="{74F1B1E2-1466-49B6-9DD7-E4F9E4D38CD7}" type="presParOf" srcId="{D447CAE9-F009-4DA0-A94C-61B62CA40CC6}" destId="{EE55DD70-1B95-4281-8BF2-077E44A05455}" srcOrd="2" destOrd="0" presId="urn:microsoft.com/office/officeart/2005/8/layout/hProcess4"/>
    <dgm:cxn modelId="{1AF027EA-4058-4CC0-949D-F65E491065F5}" type="presParOf" srcId="{D447CAE9-F009-4DA0-A94C-61B62CA40CC6}" destId="{999CFC57-4094-45B0-8E5C-1039A92D4D2C}" srcOrd="3" destOrd="0" presId="urn:microsoft.com/office/officeart/2005/8/layout/hProcess4"/>
    <dgm:cxn modelId="{8C5775A5-5A76-44F5-A2E6-BE983C786CE8}" type="presParOf" srcId="{D447CAE9-F009-4DA0-A94C-61B62CA40CC6}" destId="{C4C1C9BB-88B7-4687-A245-933FC0A0C43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12A68-FA50-4392-A441-C6EC352FE606}">
      <dsp:nvSpPr>
        <dsp:cNvPr id="0" name=""/>
        <dsp:cNvSpPr/>
      </dsp:nvSpPr>
      <dsp:spPr>
        <a:xfrm>
          <a:off x="7030" y="1714037"/>
          <a:ext cx="772044" cy="7720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170305" y="1876193"/>
          <a:ext cx="447785" cy="447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1013000" y="843017"/>
          <a:ext cx="1819818" cy="7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noProof="0" dirty="0"/>
        </a:p>
      </dsp:txBody>
      <dsp:txXfrm>
        <a:off x="1013000" y="843017"/>
        <a:ext cx="1819818" cy="772044"/>
      </dsp:txXfrm>
    </dsp:sp>
    <dsp:sp modelId="{2E727FD0-75E7-4352-B21F-B2131F132491}">
      <dsp:nvSpPr>
        <dsp:cNvPr id="0" name=""/>
        <dsp:cNvSpPr/>
      </dsp:nvSpPr>
      <dsp:spPr>
        <a:xfrm>
          <a:off x="16134" y="3639478"/>
          <a:ext cx="772044" cy="7720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145E2-228E-4C6E-894E-BDFA9D302B0F}">
      <dsp:nvSpPr>
        <dsp:cNvPr id="0" name=""/>
        <dsp:cNvSpPr/>
      </dsp:nvSpPr>
      <dsp:spPr>
        <a:xfrm>
          <a:off x="170476" y="3844605"/>
          <a:ext cx="447785" cy="447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C0560-F42D-47BA-B9EF-E2613354EBCB}">
      <dsp:nvSpPr>
        <dsp:cNvPr id="0" name=""/>
        <dsp:cNvSpPr/>
      </dsp:nvSpPr>
      <dsp:spPr>
        <a:xfrm>
          <a:off x="4087391" y="843017"/>
          <a:ext cx="1819818" cy="7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4087391" y="843017"/>
        <a:ext cx="1819818" cy="772044"/>
      </dsp:txXfrm>
    </dsp:sp>
    <dsp:sp modelId="{DE135E14-6BF1-4721-8658-FC979F7FBA0A}">
      <dsp:nvSpPr>
        <dsp:cNvPr id="0" name=""/>
        <dsp:cNvSpPr/>
      </dsp:nvSpPr>
      <dsp:spPr>
        <a:xfrm>
          <a:off x="0" y="2694206"/>
          <a:ext cx="772044" cy="7720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34D09-9BFC-43C7-88D5-C77E20B440AA}">
      <dsp:nvSpPr>
        <dsp:cNvPr id="0" name=""/>
        <dsp:cNvSpPr/>
      </dsp:nvSpPr>
      <dsp:spPr>
        <a:xfrm>
          <a:off x="156875" y="2816184"/>
          <a:ext cx="447785" cy="4477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74DA9-ED04-4757-955A-F3CBBD253DB9}">
      <dsp:nvSpPr>
        <dsp:cNvPr id="0" name=""/>
        <dsp:cNvSpPr/>
      </dsp:nvSpPr>
      <dsp:spPr>
        <a:xfrm>
          <a:off x="1013000" y="2645923"/>
          <a:ext cx="1819818" cy="7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013000" y="2645923"/>
        <a:ext cx="1819818" cy="772044"/>
      </dsp:txXfrm>
    </dsp:sp>
    <dsp:sp modelId="{2CA4BD4C-87EF-4944-9E57-97154B3B633C}">
      <dsp:nvSpPr>
        <dsp:cNvPr id="0" name=""/>
        <dsp:cNvSpPr/>
      </dsp:nvSpPr>
      <dsp:spPr>
        <a:xfrm>
          <a:off x="0" y="5291846"/>
          <a:ext cx="772044" cy="7720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154226" y="5474930"/>
          <a:ext cx="447785" cy="4477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4087391" y="2645923"/>
          <a:ext cx="1819818" cy="7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noProof="0" dirty="0"/>
        </a:p>
      </dsp:txBody>
      <dsp:txXfrm>
        <a:off x="4087391" y="2645923"/>
        <a:ext cx="1819818" cy="772044"/>
      </dsp:txXfrm>
    </dsp:sp>
    <dsp:sp modelId="{7089FE6B-57E5-4306-8097-E758E000C828}">
      <dsp:nvSpPr>
        <dsp:cNvPr id="0" name=""/>
        <dsp:cNvSpPr/>
      </dsp:nvSpPr>
      <dsp:spPr>
        <a:xfrm>
          <a:off x="20247" y="4474816"/>
          <a:ext cx="772044" cy="7720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177039" y="4628077"/>
          <a:ext cx="447785" cy="4477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1013000" y="4448829"/>
          <a:ext cx="1819818" cy="7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noProof="0" dirty="0"/>
        </a:p>
      </dsp:txBody>
      <dsp:txXfrm>
        <a:off x="1013000" y="4448829"/>
        <a:ext cx="1819818" cy="772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B7FBC-FB3F-414C-BB0A-13C3962C6A75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53982" y="3316465"/>
        <a:ext cx="72669" cy="72669"/>
      </dsp:txXfrm>
    </dsp:sp>
    <dsp:sp modelId="{CB49908D-78D6-443F-9E40-6DE384DEFBB3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73432" y="2692448"/>
        <a:ext cx="33769" cy="33769"/>
      </dsp:txXfrm>
    </dsp:sp>
    <dsp:sp modelId="{23D55F38-E6B0-4644-8C29-6968A5676E4B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53982" y="2029532"/>
        <a:ext cx="72669" cy="72669"/>
      </dsp:txXfrm>
    </dsp:sp>
    <dsp:sp modelId="{90268DAE-62CC-4FDF-9594-3FA08EDA6291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功能设计</a:t>
          </a:r>
        </a:p>
      </dsp:txBody>
      <dsp:txXfrm>
        <a:off x="-671481" y="2194560"/>
        <a:ext cx="5418667" cy="1029546"/>
      </dsp:txXfrm>
    </dsp:sp>
    <dsp:sp modelId="{C19E933E-6251-4D91-8A31-7C24CCF0E3D2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i="0" kern="1200" dirty="0"/>
            <a:t>城市热门列表查询：通过  函数，利用  模型列举热门城市并以表格形式呈现</a:t>
          </a:r>
          <a:endParaRPr lang="zh-CN" altLang="en-US" sz="1600" kern="1200" dirty="0"/>
        </a:p>
      </dsp:txBody>
      <dsp:txXfrm>
        <a:off x="3228008" y="907626"/>
        <a:ext cx="3376913" cy="1029546"/>
      </dsp:txXfrm>
    </dsp:sp>
    <dsp:sp modelId="{DDCA2108-2C2C-46C4-A3A1-11390FA6B4D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600" b="0" i="0" kern="1200" dirty="0"/>
            <a:t>特定城市信息查询：用户可以选择查询指定城市的天气、景点、饮食等信息。分别通过 </a:t>
          </a:r>
          <a:r>
            <a:rPr lang="en-US" altLang="zh-CN" sz="1600" b="0" i="0" kern="1200" dirty="0"/>
            <a:t>weather</a:t>
          </a:r>
          <a:r>
            <a:rPr lang="zh-CN" altLang="en-US" sz="1600" b="0" i="0" kern="1200" dirty="0"/>
            <a:t>、</a:t>
          </a:r>
          <a:r>
            <a:rPr lang="en-US" altLang="zh-CN" sz="1600" b="0" i="0" kern="1200" dirty="0"/>
            <a:t>address</a:t>
          </a:r>
          <a:r>
            <a:rPr lang="zh-CN" altLang="en-US" sz="1600" b="0" i="0" kern="1200" dirty="0"/>
            <a:t>、</a:t>
          </a:r>
          <a:r>
            <a:rPr lang="en-US" altLang="zh-CN" sz="1600" b="0" i="0" kern="1200" dirty="0"/>
            <a:t>delicacies </a:t>
          </a:r>
          <a:r>
            <a:rPr lang="zh-CN" altLang="en-US" sz="1600" b="0" i="0" kern="1200" dirty="0"/>
            <a:t>函数实现。</a:t>
          </a:r>
          <a:endParaRPr lang="zh-CN" altLang="en-US" sz="1600" kern="1200" dirty="0"/>
        </a:p>
      </dsp:txBody>
      <dsp:txXfrm>
        <a:off x="3228008" y="2194560"/>
        <a:ext cx="3376913" cy="1029546"/>
      </dsp:txXfrm>
    </dsp:sp>
    <dsp:sp modelId="{A2A4B6DC-F84C-44B3-A168-6BFBA4A01FDE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600" b="0" i="0" kern="1200" dirty="0"/>
            <a:t>系统交互与选择：在 </a:t>
          </a:r>
          <a:r>
            <a:rPr lang="en-US" altLang="zh-CN" sz="1600" b="0" i="0" kern="1200" dirty="0"/>
            <a:t>main </a:t>
          </a:r>
          <a:r>
            <a:rPr lang="zh-CN" altLang="en-US" sz="1600" b="0" i="0" kern="1200" dirty="0"/>
            <a:t>函数中，为用户提供了操作菜单，用户可以选择查询旅游城市、推荐热门旅游城市或者退出系统。</a:t>
          </a:r>
          <a:endParaRPr lang="zh-CN" altLang="en-US" sz="1600" kern="1200" dirty="0"/>
        </a:p>
      </dsp:txBody>
      <dsp:txXfrm>
        <a:off x="3228008" y="3481493"/>
        <a:ext cx="3376913" cy="1029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A9948-1C7A-4BA7-8D94-7A951DBFFE18}">
      <dsp:nvSpPr>
        <dsp:cNvPr id="0" name=""/>
        <dsp:cNvSpPr/>
      </dsp:nvSpPr>
      <dsp:spPr>
        <a:xfrm>
          <a:off x="0" y="0"/>
          <a:ext cx="62307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0A295-85E9-4F7C-8CBF-C3E166C526C9}">
      <dsp:nvSpPr>
        <dsp:cNvPr id="0" name=""/>
        <dsp:cNvSpPr/>
      </dsp:nvSpPr>
      <dsp:spPr>
        <a:xfrm>
          <a:off x="0" y="0"/>
          <a:ext cx="1246147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100" kern="1200" dirty="0"/>
            <a:t>技术实现</a:t>
          </a:r>
        </a:p>
      </dsp:txBody>
      <dsp:txXfrm>
        <a:off x="0" y="0"/>
        <a:ext cx="1246147" cy="5418667"/>
      </dsp:txXfrm>
    </dsp:sp>
    <dsp:sp modelId="{6262D964-1ACE-4585-BC1A-CE14FB1B88DF}">
      <dsp:nvSpPr>
        <dsp:cNvPr id="0" name=""/>
        <dsp:cNvSpPr/>
      </dsp:nvSpPr>
      <dsp:spPr>
        <a:xfrm>
          <a:off x="1339608" y="83872"/>
          <a:ext cx="4891130" cy="167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2500" b="0" i="0" kern="1200" dirty="0"/>
            <a:t>我们使用了 </a:t>
          </a:r>
          <a:r>
            <a:rPr lang="en-US" altLang="zh-CN" sz="2500" b="0" i="0" kern="1200" dirty="0"/>
            <a:t>openai.hpp</a:t>
          </a:r>
          <a:r>
            <a:rPr lang="zh-CN" altLang="en-US" sz="2500" b="0" i="0" kern="1200" dirty="0"/>
            <a:t>库来与 </a:t>
          </a:r>
          <a:r>
            <a:rPr lang="en-US" altLang="zh-CN" sz="2500" b="0" i="0" kern="1200" dirty="0"/>
            <a:t>OpenAI </a:t>
          </a:r>
          <a:r>
            <a:rPr lang="zh-CN" altLang="en-US" sz="2500" b="0" i="0" kern="1200" dirty="0"/>
            <a:t>的接口进行交互，获取相关的旅游信息。</a:t>
          </a:r>
          <a:endParaRPr lang="zh-CN" altLang="en-US" sz="2500" kern="1200" dirty="0"/>
        </a:p>
      </dsp:txBody>
      <dsp:txXfrm>
        <a:off x="1339608" y="83872"/>
        <a:ext cx="4891130" cy="1677458"/>
      </dsp:txXfrm>
    </dsp:sp>
    <dsp:sp modelId="{4B5E657D-CC8D-4E3E-9444-D06FDFF07DF9}">
      <dsp:nvSpPr>
        <dsp:cNvPr id="0" name=""/>
        <dsp:cNvSpPr/>
      </dsp:nvSpPr>
      <dsp:spPr>
        <a:xfrm>
          <a:off x="1246147" y="1761331"/>
          <a:ext cx="4984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49CD0-B7E7-4477-AB9B-320FC5BAEA6B}">
      <dsp:nvSpPr>
        <dsp:cNvPr id="0" name=""/>
        <dsp:cNvSpPr/>
      </dsp:nvSpPr>
      <dsp:spPr>
        <a:xfrm>
          <a:off x="1339608" y="1845204"/>
          <a:ext cx="4891130" cy="167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2500" b="0" i="0" kern="1200" dirty="0"/>
            <a:t>通过构造 </a:t>
          </a:r>
          <a:r>
            <a:rPr lang="en-US" altLang="zh-CN" sz="2500" b="0" i="0" kern="1200" dirty="0"/>
            <a:t>JSON </a:t>
          </a:r>
          <a:r>
            <a:rPr lang="zh-CN" altLang="en-US" sz="2500" b="0" i="0" kern="1200" dirty="0"/>
            <a:t>格式的请求数据，发送给 </a:t>
          </a:r>
          <a:r>
            <a:rPr lang="en-US" altLang="zh-CN" sz="2500" b="0" i="0" kern="1200" dirty="0"/>
            <a:t>OpenAI </a:t>
          </a:r>
          <a:r>
            <a:rPr lang="zh-CN" altLang="en-US" sz="2500" b="0" i="0" kern="1200" dirty="0"/>
            <a:t>的模型，如 </a:t>
          </a:r>
          <a:r>
            <a:rPr lang="en-US" altLang="zh-CN" sz="2500" b="0" i="0" kern="1200" dirty="0"/>
            <a:t>GPT-3.5-turbo </a:t>
          </a:r>
          <a:r>
            <a:rPr lang="zh-CN" altLang="en-US" sz="2500" b="0" i="0" kern="1200" dirty="0"/>
            <a:t>，并接收和处理模型返回的结果。</a:t>
          </a:r>
          <a:endParaRPr lang="zh-CN" altLang="en-US" sz="2500" kern="1200" dirty="0"/>
        </a:p>
      </dsp:txBody>
      <dsp:txXfrm>
        <a:off x="1339608" y="1845204"/>
        <a:ext cx="4891130" cy="1677458"/>
      </dsp:txXfrm>
    </dsp:sp>
    <dsp:sp modelId="{81D03B5F-48AF-43C4-B9E2-1FD789C54202}">
      <dsp:nvSpPr>
        <dsp:cNvPr id="0" name=""/>
        <dsp:cNvSpPr/>
      </dsp:nvSpPr>
      <dsp:spPr>
        <a:xfrm>
          <a:off x="1246147" y="3522662"/>
          <a:ext cx="4984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5E22A-4A59-42CC-868A-568C6DB83BD3}">
      <dsp:nvSpPr>
        <dsp:cNvPr id="0" name=""/>
        <dsp:cNvSpPr/>
      </dsp:nvSpPr>
      <dsp:spPr>
        <a:xfrm>
          <a:off x="1339608" y="3606535"/>
          <a:ext cx="4891130" cy="167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 dirty="0"/>
        </a:p>
      </dsp:txBody>
      <dsp:txXfrm>
        <a:off x="1339608" y="3606535"/>
        <a:ext cx="4891130" cy="1677458"/>
      </dsp:txXfrm>
    </dsp:sp>
    <dsp:sp modelId="{CEF12D86-0EAC-4881-BAEF-42D17B0D3D16}">
      <dsp:nvSpPr>
        <dsp:cNvPr id="0" name=""/>
        <dsp:cNvSpPr/>
      </dsp:nvSpPr>
      <dsp:spPr>
        <a:xfrm flipH="1">
          <a:off x="544267" y="4365176"/>
          <a:ext cx="45708" cy="457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FE932-4249-465A-B19B-47AE21ECF76E}">
      <dsp:nvSpPr>
        <dsp:cNvPr id="0" name=""/>
        <dsp:cNvSpPr/>
      </dsp:nvSpPr>
      <dsp:spPr>
        <a:xfrm>
          <a:off x="2437" y="1949568"/>
          <a:ext cx="1968876" cy="16239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965" tIns="100965" rIns="100965" bIns="100965" numCol="1" spcCol="1270" anchor="t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5300" kern="1200" dirty="0"/>
            <a:t>问题</a:t>
          </a:r>
        </a:p>
      </dsp:txBody>
      <dsp:txXfrm>
        <a:off x="39808" y="1986939"/>
        <a:ext cx="1894134" cy="1201188"/>
      </dsp:txXfrm>
    </dsp:sp>
    <dsp:sp modelId="{04B3E063-DB08-44AB-B8E5-2711244FB623}">
      <dsp:nvSpPr>
        <dsp:cNvPr id="0" name=""/>
        <dsp:cNvSpPr/>
      </dsp:nvSpPr>
      <dsp:spPr>
        <a:xfrm>
          <a:off x="1605172" y="2279662"/>
          <a:ext cx="2381728" cy="2381728"/>
        </a:xfrm>
        <a:prstGeom prst="leftCircularArrow">
          <a:avLst>
            <a:gd name="adj1" fmla="val 2647"/>
            <a:gd name="adj2" fmla="val 321923"/>
            <a:gd name="adj3" fmla="val 2684541"/>
            <a:gd name="adj4" fmla="val 9611597"/>
            <a:gd name="adj5" fmla="val 308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8A53A-E86F-4FCE-91D8-5C01ECF09A12}">
      <dsp:nvSpPr>
        <dsp:cNvPr id="0" name=""/>
        <dsp:cNvSpPr/>
      </dsp:nvSpPr>
      <dsp:spPr>
        <a:xfrm>
          <a:off x="299334" y="2963110"/>
          <a:ext cx="2054404" cy="1232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1600" b="0" i="0" kern="1200" dirty="0"/>
            <a:t>API </a:t>
          </a:r>
          <a:r>
            <a:rPr lang="zh-CN" altLang="en-US" sz="1600" b="0" i="0" kern="1200" dirty="0"/>
            <a:t>调用的稳定性：在频繁调用 </a:t>
          </a:r>
          <a:r>
            <a:rPr lang="en-US" altLang="zh-CN" sz="1600" b="0" i="0" kern="1200" dirty="0"/>
            <a:t>OpenAI </a:t>
          </a:r>
          <a:r>
            <a:rPr lang="zh-CN" altLang="en-US" sz="1600" b="0" i="0" kern="1200" dirty="0"/>
            <a:t>的 </a:t>
          </a:r>
          <a:r>
            <a:rPr lang="en-US" altLang="zh-CN" sz="1600" b="0" i="0" kern="1200" dirty="0"/>
            <a:t>API </a:t>
          </a:r>
          <a:r>
            <a:rPr lang="zh-CN" altLang="en-US" sz="1600" b="0" i="0" kern="1200" dirty="0"/>
            <a:t>时，有时会出现连接超时或响应错误的问题。</a:t>
          </a:r>
          <a:endParaRPr lang="zh-CN" altLang="en-US" sz="1600" kern="1200" dirty="0"/>
        </a:p>
      </dsp:txBody>
      <dsp:txXfrm>
        <a:off x="335426" y="2999202"/>
        <a:ext cx="1982220" cy="1160079"/>
      </dsp:txXfrm>
    </dsp:sp>
    <dsp:sp modelId="{79750056-A2A4-47F2-B956-27667C7D853C}">
      <dsp:nvSpPr>
        <dsp:cNvPr id="0" name=""/>
        <dsp:cNvSpPr/>
      </dsp:nvSpPr>
      <dsp:spPr>
        <a:xfrm>
          <a:off x="2692566" y="2555278"/>
          <a:ext cx="1968876" cy="16239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965" tIns="100965" rIns="100965" bIns="100965" numCol="1" spcCol="1270" anchor="t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5300" kern="1200" dirty="0"/>
            <a:t>问题</a:t>
          </a:r>
        </a:p>
      </dsp:txBody>
      <dsp:txXfrm>
        <a:off x="2729937" y="2940630"/>
        <a:ext cx="1894134" cy="1201188"/>
      </dsp:txXfrm>
    </dsp:sp>
    <dsp:sp modelId="{D4FBA445-57ED-4A2C-A4D7-98EB59BEB206}">
      <dsp:nvSpPr>
        <dsp:cNvPr id="0" name=""/>
        <dsp:cNvSpPr/>
      </dsp:nvSpPr>
      <dsp:spPr>
        <a:xfrm>
          <a:off x="4039080" y="1136532"/>
          <a:ext cx="2722524" cy="2722524"/>
        </a:xfrm>
        <a:prstGeom prst="circularArrow">
          <a:avLst>
            <a:gd name="adj1" fmla="val 2316"/>
            <a:gd name="adj2" fmla="val 279472"/>
            <a:gd name="adj3" fmla="val 19432066"/>
            <a:gd name="adj4" fmla="val 12462560"/>
            <a:gd name="adj5" fmla="val 270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4D9827-288E-4CBB-A44C-FC0BD61751AD}">
      <dsp:nvSpPr>
        <dsp:cNvPr id="0" name=""/>
        <dsp:cNvSpPr/>
      </dsp:nvSpPr>
      <dsp:spPr>
        <a:xfrm>
          <a:off x="2784479" y="1558394"/>
          <a:ext cx="2341124" cy="1405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800" b="0" i="0" kern="1200" dirty="0"/>
            <a:t>数据准确性验证：由于信息是通过模型生成，存在数据准确性需要验证和补充的问题。</a:t>
          </a:r>
          <a:endParaRPr lang="zh-CN" altLang="en-US" sz="1800" kern="1200" dirty="0"/>
        </a:p>
      </dsp:txBody>
      <dsp:txXfrm>
        <a:off x="2825631" y="1599546"/>
        <a:ext cx="2258820" cy="1322731"/>
      </dsp:txXfrm>
    </dsp:sp>
    <dsp:sp modelId="{11C6CA93-70FF-4F65-BD01-634EABC9CE20}">
      <dsp:nvSpPr>
        <dsp:cNvPr id="0" name=""/>
        <dsp:cNvSpPr/>
      </dsp:nvSpPr>
      <dsp:spPr>
        <a:xfrm>
          <a:off x="5425840" y="1832507"/>
          <a:ext cx="1968876" cy="16239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965" tIns="100965" rIns="100965" bIns="100965" numCol="1" spcCol="1270" anchor="t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5300" kern="1200" dirty="0"/>
            <a:t>方法</a:t>
          </a:r>
        </a:p>
      </dsp:txBody>
      <dsp:txXfrm>
        <a:off x="5463211" y="1869878"/>
        <a:ext cx="1894134" cy="1201188"/>
      </dsp:txXfrm>
    </dsp:sp>
    <dsp:sp modelId="{D4C4AA6A-7A76-490E-AA53-DD8A80C1BEDC}">
      <dsp:nvSpPr>
        <dsp:cNvPr id="0" name=""/>
        <dsp:cNvSpPr/>
      </dsp:nvSpPr>
      <dsp:spPr>
        <a:xfrm>
          <a:off x="6959652" y="2360164"/>
          <a:ext cx="2400049" cy="2400049"/>
        </a:xfrm>
        <a:prstGeom prst="leftCircularArrow">
          <a:avLst>
            <a:gd name="adj1" fmla="val 2627"/>
            <a:gd name="adj2" fmla="val 319316"/>
            <a:gd name="adj3" fmla="val 2519570"/>
            <a:gd name="adj4" fmla="val 9449233"/>
            <a:gd name="adj5" fmla="val 306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92DFC7-415C-4C58-9E3F-FC3073C25119}">
      <dsp:nvSpPr>
        <dsp:cNvPr id="0" name=""/>
        <dsp:cNvSpPr/>
      </dsp:nvSpPr>
      <dsp:spPr>
        <a:xfrm>
          <a:off x="5642827" y="2606165"/>
          <a:ext cx="2191192" cy="1700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400" b="0" i="0" kern="1200" dirty="0"/>
            <a:t>对于 </a:t>
          </a:r>
          <a:r>
            <a:rPr lang="en-US" altLang="zh-CN" sz="1400" b="0" i="0" kern="1200" dirty="0"/>
            <a:t>API </a:t>
          </a:r>
          <a:r>
            <a:rPr lang="zh-CN" altLang="en-US" sz="1400" b="0" i="0" kern="1200" dirty="0"/>
            <a:t>调用的稳定性问题，我们设置了适当的重试机制和错误处理代码，当出现连接问题时，会自动进行一定次数的重试，以确保能够获取到结果</a:t>
          </a:r>
          <a:r>
            <a:rPr lang="zh-CN" altLang="en-US" sz="1600" b="0" i="0" kern="1200" dirty="0"/>
            <a:t>。</a:t>
          </a:r>
          <a:endParaRPr lang="zh-CN" altLang="en-US" sz="1600" kern="1200" dirty="0"/>
        </a:p>
      </dsp:txBody>
      <dsp:txXfrm>
        <a:off x="5692633" y="2655971"/>
        <a:ext cx="2091580" cy="1600894"/>
      </dsp:txXfrm>
    </dsp:sp>
    <dsp:sp modelId="{D20CCB47-DFC7-472D-A1CE-AADC5B7D7DCE}">
      <dsp:nvSpPr>
        <dsp:cNvPr id="0" name=""/>
        <dsp:cNvSpPr/>
      </dsp:nvSpPr>
      <dsp:spPr>
        <a:xfrm>
          <a:off x="8133783" y="2577340"/>
          <a:ext cx="1968876" cy="16239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965" tIns="100965" rIns="100965" bIns="100965" numCol="1" spcCol="1270" anchor="t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5300" kern="1200" dirty="0"/>
            <a:t>方法</a:t>
          </a:r>
        </a:p>
      </dsp:txBody>
      <dsp:txXfrm>
        <a:off x="8171154" y="2962692"/>
        <a:ext cx="1894134" cy="1201188"/>
      </dsp:txXfrm>
    </dsp:sp>
    <dsp:sp modelId="{999CFC57-4094-45B0-8E5C-1039A92D4D2C}">
      <dsp:nvSpPr>
        <dsp:cNvPr id="0" name=""/>
        <dsp:cNvSpPr/>
      </dsp:nvSpPr>
      <dsp:spPr>
        <a:xfrm>
          <a:off x="8403256" y="1555121"/>
          <a:ext cx="2087166" cy="1418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/>
            <a:t>对于数据准确性问题，我们在获取模型生成的结果后，进行了人工的校验和补充，同时也计划在后续加入更多的数据源和验证机制，以提高数据的准确性</a:t>
          </a:r>
          <a:endParaRPr lang="zh-CN" altLang="en-US" sz="1400" kern="1200" dirty="0"/>
        </a:p>
      </dsp:txBody>
      <dsp:txXfrm>
        <a:off x="8444791" y="1596656"/>
        <a:ext cx="2004096" cy="1335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循环流程图"/>
  <dgm:desc val="用于显示流程中的有序步骤。限制为 11 个 1 级形状及数量不限的 2 级形状。最适用于少量文本。不会显示未使用的文本，但如果切换布局仍然可用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2723D-D4DE-4556-A681-674D63E5E76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2024/7/17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407D89-7B00-4E0F-AC04-610B20E7CAF9}" type="datetime1">
              <a:rPr lang="zh-CN" altLang="en-US" smtClean="0"/>
              <a:pPr/>
              <a:t>2024/7/17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544625-0ADF-4414-89A2-9E135F0C849F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altLang="zh-CN" noProof="0" smtClean="0"/>
              <a:pPr/>
              <a:t>6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283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8909168-4A34-4324-A83E-BD3E42B16F2A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C26EF6-1ED0-4FB0-8F90-2C9921C13D99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E78C5-681C-4317-A28E-695CCF90563A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BD9451-F8BC-4121-A45B-F0B7464CF2AC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EA4BC-BAE6-4A1F-994E-523C55AE5C9B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5E4979-2E7C-4B55-B892-E9FF271F4E15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1027BD-1FB7-485B-9032-6DD3B27E5252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A2B674-02BF-4098-BE33-7013FA47DF03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6CD0FE-0A49-4198-A732-213A10C7BDD9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D38EE-2E2A-4F0B-8A99-E01B7D8AE739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925AA-FD42-4E46-B5E3-34027E08BA98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6E6046-E7F8-43A6-A21B-5E897CAEBD47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76C7A7-9AEF-4176-B3C5-C9AC3A586E0A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BC08-4894-4154-92BB-CEC7564BF5D0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04ACDB-403D-45F7-BA7B-CDC631E103DE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05170-1958-47F4-9682-359E29E272CE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05F54-EE89-4D9B-9F9C-6DECEE061631}" type="datetime1">
              <a:rPr lang="zh-CN" altLang="en-US" noProof="0" smtClean="0"/>
              <a:t>2024/7/17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AB11F1-59FE-48BE-91BA-99BF2D5E1491}" type="datetime1">
              <a:rPr lang="zh-CN" altLang="en-US" noProof="0" smtClean="0"/>
              <a:t>2024/7/17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夜晚的天空以及远处地平线上的群山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745" y="305887"/>
            <a:ext cx="7197726" cy="2421464"/>
          </a:xfrm>
        </p:spPr>
        <p:txBody>
          <a:bodyPr rtlCol="0">
            <a:normAutofit/>
          </a:bodyPr>
          <a:lstStyle/>
          <a:p>
            <a:pPr rtl="0"/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340" y="2178575"/>
            <a:ext cx="7982816" cy="140546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---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周子康 朱志民 李嘉豪 韩小龙</a:t>
            </a:r>
            <a:endParaRPr lang="en-US" altLang="zh-CN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E1F8D8-ABFE-96E3-260C-AB12A695BFCD}"/>
              </a:ext>
            </a:extLst>
          </p:cNvPr>
          <p:cNvSpPr txBox="1"/>
          <p:nvPr/>
        </p:nvSpPr>
        <p:spPr>
          <a:xfrm>
            <a:off x="1096027" y="768009"/>
            <a:ext cx="865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旅游智能</a:t>
            </a:r>
            <a:r>
              <a:rPr lang="en-US" altLang="zh-CN" sz="7200" dirty="0"/>
              <a:t>AI</a:t>
            </a:r>
            <a:r>
              <a:rPr lang="zh-CN" altLang="en-US" sz="7200" dirty="0"/>
              <a:t>系统汇报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16DD7-A7A1-7A6D-751D-77C9581D9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082" y="-181629"/>
            <a:ext cx="3869978" cy="1496861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总结感悟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C2CAF-5115-99E6-D151-C3C2DAAB1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388307" y="1446757"/>
            <a:ext cx="11141900" cy="4597052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通过这个项目的开发，我们深刻体会到了将人工智能技术应用于旅游领域的潜力和挑战。虽然在开发过程中遇到了一些问题，但通过团队的努力和协作，我们成功实现了系统的基本功能。在未来，我们将继续优化和完善这个系统，增加更多的城市和功能，提高信息的准确性和可靠性，为旅行者提供更好的服务和体验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9B961F-CD52-2A3B-6904-82C6197AF147}"/>
              </a:ext>
            </a:extLst>
          </p:cNvPr>
          <p:cNvSpPr/>
          <p:nvPr/>
        </p:nvSpPr>
        <p:spPr>
          <a:xfrm>
            <a:off x="2032000" y="1064712"/>
            <a:ext cx="6961688" cy="507362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2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2024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18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日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altLang="ru-RU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 descr="夜晚天空中的卫星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组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任意多边形(F)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81" name="组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直接连接符​​(S)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(S)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​​(S)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​​(S)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​​(S)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(S)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(S)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(S)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(S)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​​(S)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​​(S)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​​(S)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​​(S)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​​(S)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​​(S)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​​(S)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​​(S)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​​(S)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(S)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​​(S)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​​(S)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​​(S)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(S)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(S)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(S)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​​(S)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​​(S)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​​(S)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​​(S)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​​(S)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​​(S)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​​(S)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​​(S)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​​(S)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​​(S)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​​(S)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​​(S)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​​(S)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​​(S)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​​(S)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​​(S)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​​(S)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​​(S)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​​(S)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​​(S)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​​(S)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​​(S)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​​(S)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​​(S)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​​(S)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​​(S)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​​(S)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​​(S)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​​(S)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​​(S)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​​(S)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​​(S)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​​(S)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​​(S)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​​(S)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​​(S)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​​(S)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​​(S)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​​(S)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​​(S)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​​(S)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​​(S)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​​(S)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​​(S)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​​(S)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​​(S)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​​(S)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​​(S)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​​(S)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​​(S)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​​(S)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​​(S)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​​(S)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组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任意多边形(F)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63" name="组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直接连接符​​(S)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​​(S)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​​(S)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​​(S)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​​(S)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​​(S)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​​(S)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​​(S)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​​(S)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​​(S)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​​(S)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​​(S)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​​(S)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​​(S)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​​(S)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​​(S)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​​(S)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​​(S)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​​(S)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​​(S)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​​(S)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​​(S)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​​(S)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​​(S)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​​(S)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​​(S)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​​(S)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​​(S)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​​(S)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​​(S)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​​(S)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​​(S)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​​(S)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​​(S)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​​(S)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连接符​​(S)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​​(S)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​​(S)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​​(S)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​​(S)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​​(S)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​​(S)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​​(S)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​​(S)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​​(S)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​​(S)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​​(S)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​​(S)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​​(S)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​​(S)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​​(S)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​​(S)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​​(S)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​​(S)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​​(S)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​​(S)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​​(S)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​​(S)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​​(S)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​​(S)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​​(S)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​​(S)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​​(S)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​​(S)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​​(S)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​​(S)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接连接符​​(S)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接连接符​​(S)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​​(S)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​​(S)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​​(S)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接连接符​​(S)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接连接符​​(S)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​​(S)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​​(S)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接连接符​​(S)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接连接符​​(S)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​​(S)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图片 6" descr="抽象光点图像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内容占位符 4" descr="SmartArt 图形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627850"/>
              </p:ext>
            </p:extLst>
          </p:nvPr>
        </p:nvGraphicFramePr>
        <p:xfrm>
          <a:off x="846494" y="93422"/>
          <a:ext cx="5982729" cy="606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1912A4D-0465-DFBE-E755-0947CEC4F503}"/>
              </a:ext>
            </a:extLst>
          </p:cNvPr>
          <p:cNvSpPr txBox="1"/>
          <p:nvPr/>
        </p:nvSpPr>
        <p:spPr>
          <a:xfrm>
            <a:off x="1636832" y="1853157"/>
            <a:ext cx="416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项目选题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69CFD7-7F8A-0B94-8675-9AFD5A9971D4}"/>
              </a:ext>
            </a:extLst>
          </p:cNvPr>
          <p:cNvSpPr txBox="1"/>
          <p:nvPr/>
        </p:nvSpPr>
        <p:spPr>
          <a:xfrm>
            <a:off x="1680644" y="2736161"/>
            <a:ext cx="3187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具体实现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5E0A478-CFE9-38CE-C10E-C85390C2085D}"/>
              </a:ext>
            </a:extLst>
          </p:cNvPr>
          <p:cNvSpPr txBox="1"/>
          <p:nvPr/>
        </p:nvSpPr>
        <p:spPr>
          <a:xfrm>
            <a:off x="1729814" y="365541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遇到问题及解决办法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636679-47B3-A77C-38B1-D30F013CDD20}"/>
              </a:ext>
            </a:extLst>
          </p:cNvPr>
          <p:cNvSpPr txBox="1"/>
          <p:nvPr/>
        </p:nvSpPr>
        <p:spPr>
          <a:xfrm>
            <a:off x="1784058" y="46180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成员贡献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AB345B-80C8-A076-5A40-DCAD3010AF98}"/>
              </a:ext>
            </a:extLst>
          </p:cNvPr>
          <p:cNvSpPr txBox="1"/>
          <p:nvPr/>
        </p:nvSpPr>
        <p:spPr>
          <a:xfrm>
            <a:off x="1784058" y="5411993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Demo</a:t>
            </a:r>
            <a:r>
              <a:rPr lang="zh-CN" altLang="en-US" sz="3200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zh-CN" altLang="en-US" dirty="0"/>
              <a:t>项目选题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052C6835-CA71-1770-D8E7-21A6E0668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804040"/>
              </p:ext>
            </p:extLst>
          </p:nvPr>
        </p:nvGraphicFramePr>
        <p:xfrm>
          <a:off x="9811265" y="4460788"/>
          <a:ext cx="1005960" cy="1330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840C7F2-6451-788A-45BD-B73DA77667D9}"/>
              </a:ext>
            </a:extLst>
          </p:cNvPr>
          <p:cNvSpPr txBox="1"/>
          <p:nvPr/>
        </p:nvSpPr>
        <p:spPr>
          <a:xfrm>
            <a:off x="1155855" y="1672039"/>
            <a:ext cx="103117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随着旅游行业的蓬勃发展，人们对于旅游信息的需求日益增长。然而，在规划旅行时，获取准确、全面且个性化的旅游信息往往具有一定的难度。</a:t>
            </a:r>
            <a:endParaRPr lang="en-US" altLang="zh-CN" sz="4000" dirty="0"/>
          </a:p>
          <a:p>
            <a:r>
              <a:rPr lang="zh-CN" altLang="en-US" sz="4000" dirty="0"/>
              <a:t>为了给旅行者提供更加便捷、高效的旅游信息查询服务，我们决定开发这个旅游智能 </a:t>
            </a:r>
            <a:r>
              <a:rPr lang="en-US" altLang="zh-CN" sz="4000" dirty="0"/>
              <a:t>AI </a:t>
            </a:r>
            <a:r>
              <a:rPr lang="zh-CN" altLang="en-US" sz="4000" dirty="0"/>
              <a:t>系统。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夜晚的天空以及地平线上的群山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12022" y="-2452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内容占位符 4" descr="SmartArt 图形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4094396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594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zh-CN" altLang="en-US" sz="4800" dirty="0"/>
              <a:t>具体实现</a:t>
            </a:r>
            <a:endParaRPr lang="zh-CN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E110D3B-5F84-37B3-918D-5B2A2E275D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202690"/>
              </p:ext>
            </p:extLst>
          </p:nvPr>
        </p:nvGraphicFramePr>
        <p:xfrm>
          <a:off x="-1115698" y="990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4C2ADF8-F6E2-43F5-AF7C-233C6448B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109803"/>
              </p:ext>
            </p:extLst>
          </p:nvPr>
        </p:nvGraphicFramePr>
        <p:xfrm>
          <a:off x="5599002" y="1221317"/>
          <a:ext cx="62307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6DE31-AE68-8952-70F6-41B064AFD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020" y="-1210732"/>
            <a:ext cx="7197726" cy="242146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遇到问题及解决方法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23B361D5-597A-70D8-92BF-19FFE70AE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314277"/>
              </p:ext>
            </p:extLst>
          </p:nvPr>
        </p:nvGraphicFramePr>
        <p:xfrm>
          <a:off x="435534" y="231731"/>
          <a:ext cx="10492860" cy="57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26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437B7-E746-D6F2-D9E2-327417E7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461" y="64484"/>
            <a:ext cx="7536253" cy="9452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代码展示与讲解</a:t>
            </a:r>
            <a:r>
              <a:rPr lang="en-US" altLang="zh-CN" sz="3200" dirty="0"/>
              <a:t>-</a:t>
            </a:r>
            <a:r>
              <a:rPr lang="zh-CN" altLang="en-US" sz="3200" dirty="0"/>
              <a:t>主函数部分（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AC9D67D5-934E-FF6C-67A5-3CC35799A7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906" r="906"/>
          <a:stretch/>
        </p:blipFill>
        <p:spPr>
          <a:xfrm>
            <a:off x="157446" y="1645781"/>
            <a:ext cx="10550935" cy="4421509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F8555-7935-293A-8743-DD408FCE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6657" y="955276"/>
            <a:ext cx="6164653" cy="1828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main</a:t>
            </a:r>
            <a:r>
              <a:rPr lang="zh-CN" altLang="en-US" sz="2800" dirty="0"/>
              <a:t>函数的开头部分代码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147BDA-ED16-ACF7-8FEC-4C16CA440FFE}"/>
              </a:ext>
            </a:extLst>
          </p:cNvPr>
          <p:cNvSpPr txBox="1"/>
          <p:nvPr/>
        </p:nvSpPr>
        <p:spPr>
          <a:xfrm>
            <a:off x="635841" y="6225188"/>
            <a:ext cx="753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Inter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23C502-2F46-5443-E1DF-F7705847CFA3}"/>
              </a:ext>
            </a:extLst>
          </p:cNvPr>
          <p:cNvSpPr txBox="1"/>
          <p:nvPr/>
        </p:nvSpPr>
        <p:spPr>
          <a:xfrm>
            <a:off x="478395" y="6287303"/>
            <a:ext cx="7951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输入系统的欢迎语和输入地点的提示</a:t>
            </a:r>
          </a:p>
        </p:txBody>
      </p:sp>
    </p:spTree>
    <p:extLst>
      <p:ext uri="{BB962C8B-B14F-4D97-AF65-F5344CB8AC3E}">
        <p14:creationId xmlns:p14="http://schemas.microsoft.com/office/powerpoint/2010/main" val="87041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B3C8-32FB-C1AD-CEAC-A6F8F3D7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88" y="-553784"/>
            <a:ext cx="5832572" cy="20443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幻灯片 </a:t>
            </a:r>
            <a:r>
              <a:rPr lang="en-US" altLang="zh-CN" sz="3200" dirty="0"/>
              <a:t>6</a:t>
            </a:r>
            <a:r>
              <a:rPr lang="zh-CN" altLang="en-US" sz="3200" dirty="0"/>
              <a:t>：代码展示与讲解 </a:t>
            </a:r>
            <a:r>
              <a:rPr lang="en-US" altLang="zh-CN" sz="3200" dirty="0"/>
              <a:t>- </a:t>
            </a:r>
            <a:r>
              <a:rPr lang="zh-CN" altLang="en-US" sz="3200" dirty="0"/>
              <a:t>主函数部分（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25527449-2BD9-2617-38C9-94609CECCE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891" t="417" r="-1" b="1401"/>
          <a:stretch/>
        </p:blipFill>
        <p:spPr>
          <a:xfrm>
            <a:off x="5904160" y="244040"/>
            <a:ext cx="6164652" cy="6369920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E4D60-AEDB-A26A-C52E-CB6997E7F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1823" y="1432306"/>
            <a:ext cx="6088873" cy="160896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while</a:t>
            </a:r>
            <a:r>
              <a:rPr lang="zh-CN" altLang="en-US" sz="2400" dirty="0"/>
              <a:t>循环内的代码</a:t>
            </a:r>
          </a:p>
        </p:txBody>
      </p:sp>
    </p:spTree>
    <p:extLst>
      <p:ext uri="{BB962C8B-B14F-4D97-AF65-F5344CB8AC3E}">
        <p14:creationId xmlns:p14="http://schemas.microsoft.com/office/powerpoint/2010/main" val="36622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04C21-A69C-0995-6513-FA28F2A5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成员贡献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09627-A4C1-1092-E2D2-9AE8CAA78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2" cy="119425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李嘉豪：负责整体项目的架构设计和主要功能模块的代码开发，特别是 </a:t>
            </a:r>
            <a:r>
              <a:rPr lang="en-US" altLang="zh-CN" sz="2400" dirty="0"/>
              <a:t>API </a:t>
            </a:r>
            <a:r>
              <a:rPr lang="zh-CN" altLang="en-US" sz="2400" dirty="0"/>
              <a:t>调用和数据处理部分。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EA3FC-3CF9-9C81-A8EE-06359458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9508" y="2212089"/>
            <a:ext cx="5413930" cy="119425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周子康：专注于功能函数的实现和优化，如 </a:t>
            </a:r>
            <a:r>
              <a:rPr lang="en-US" altLang="zh-CN" sz="2400" dirty="0"/>
              <a:t>weather</a:t>
            </a:r>
            <a:r>
              <a:rPr lang="zh-CN" altLang="en-US" sz="2400" dirty="0"/>
              <a:t>、</a:t>
            </a:r>
            <a:r>
              <a:rPr lang="en-US" altLang="zh-CN" sz="2400" dirty="0"/>
              <a:t>address </a:t>
            </a:r>
            <a:r>
              <a:rPr lang="zh-CN" altLang="en-US" sz="2400" dirty="0"/>
              <a:t>和 </a:t>
            </a:r>
            <a:r>
              <a:rPr lang="en-US" altLang="zh-CN" sz="2400" dirty="0"/>
              <a:t>delicacies </a:t>
            </a:r>
            <a:r>
              <a:rPr lang="zh-CN" altLang="en-US" sz="2400" dirty="0"/>
              <a:t>等函数，确保能够准确获取和输出相关的旅游信息。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AB0C27-1D36-F534-CB7D-9A2C2DBEEAD3}"/>
              </a:ext>
            </a:extLst>
          </p:cNvPr>
          <p:cNvSpPr txBox="1"/>
          <p:nvPr/>
        </p:nvSpPr>
        <p:spPr>
          <a:xfrm>
            <a:off x="983293" y="3336324"/>
            <a:ext cx="4916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朱志民：负责系统的界面设计和用户交互逻辑的优化，使得系统更加友好和易于使用。完成了项目的实验报告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02C0D3-9AF0-D6AB-C957-5B289C5A080D}"/>
              </a:ext>
            </a:extLst>
          </p:cNvPr>
          <p:cNvSpPr txBox="1"/>
          <p:nvPr/>
        </p:nvSpPr>
        <p:spPr>
          <a:xfrm>
            <a:off x="5997879" y="3429000"/>
            <a:ext cx="5037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韩小龙：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PPT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整理及汇报，参与了部分代码的调试和错误处理工作。配合队员完成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Demo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264010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F9409-8A3B-987F-027F-0CD5A40B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43" y="218623"/>
            <a:ext cx="5649415" cy="2457307"/>
          </a:xfrm>
        </p:spPr>
        <p:txBody>
          <a:bodyPr>
            <a:normAutofit fontScale="90000"/>
          </a:bodyPr>
          <a:lstStyle/>
          <a:p>
            <a:r>
              <a:rPr lang="en-US" altLang="zh-CN" sz="8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zh-CN" sz="8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展示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sz="9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51DD77-4DC0-EC12-1BA6-30BAD64B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2525" y="2675930"/>
            <a:ext cx="7197726" cy="1405467"/>
          </a:xfrm>
        </p:spPr>
        <p:txBody>
          <a:bodyPr>
            <a:normAutofit/>
          </a:bodyPr>
          <a:lstStyle/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59952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74_TF22566005_Win32" id="{8767197E-7510-42F8-B763-E45F3770E5A5}" vid="{CF90D904-521C-4459-A9B7-C388B2C4B83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未来设计</Template>
  <TotalTime>1155</TotalTime>
  <Words>621</Words>
  <Application>Microsoft Office PowerPoint</Application>
  <PresentationFormat>宽屏</PresentationFormat>
  <Paragraphs>49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Inter</vt:lpstr>
      <vt:lpstr>Microsoft YaHei UI</vt:lpstr>
      <vt:lpstr>等线</vt:lpstr>
      <vt:lpstr>Arial</vt:lpstr>
      <vt:lpstr>天体</vt:lpstr>
      <vt:lpstr>PowerPoint 演示文稿</vt:lpstr>
      <vt:lpstr>目录</vt:lpstr>
      <vt:lpstr>项目选题</vt:lpstr>
      <vt:lpstr>具体实现</vt:lpstr>
      <vt:lpstr>遇到问题及解决方法</vt:lpstr>
      <vt:lpstr>代码展示与讲解-主函数部分（1）</vt:lpstr>
      <vt:lpstr>幻灯片 6：代码展示与讲解 - 主函数部分（2）</vt:lpstr>
      <vt:lpstr>成员贡献</vt:lpstr>
      <vt:lpstr>Demo展示 </vt:lpstr>
      <vt:lpstr>总结感悟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小龙 韩</dc:creator>
  <cp:lastModifiedBy>小龙 韩</cp:lastModifiedBy>
  <cp:revision>2</cp:revision>
  <dcterms:created xsi:type="dcterms:W3CDTF">2024-07-16T09:55:27Z</dcterms:created>
  <dcterms:modified xsi:type="dcterms:W3CDTF">2024-07-17T11:05:46Z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