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1F04-1043-D00D-D3FA-943EE6DC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1A8C4-5772-CF86-2CD0-8E74BEBE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4C51-BC67-2F4C-1347-8953A87E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D5EF7-FE73-8CF2-EAFD-3CE9EAB3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A0F86-2D6C-5901-B6A8-DFD41CCD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5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14F8-9782-EBDD-2675-D6D20FB4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674BB-62C7-D2BA-4E59-8125AA5E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D68DA-B2EF-AFB5-978E-D7721AC0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422E-FC7C-AF60-9452-0FB93CC8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0CE4E-8582-BB83-40BB-816D8243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2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546F5-3104-EE38-D619-19E3E665F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058A4-6A4E-ED8B-6B24-00609D657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47C6-2BCC-A67C-A52C-27FDD80C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A9E86-83E9-6C43-A64A-ED7CEB0B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911A-0131-587D-FA9B-BA127CBB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1E71-1D66-2288-CE0B-23BE7F841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5AB9F-122E-A4B8-5AFF-718859446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BB0F2-D932-89E9-CB1A-629D6489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96943-B1A4-ED87-B7E8-C1695AFC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6232-4427-68B7-8B9C-FBA9B4E9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F141-4CEF-FEC3-D965-11E3F12E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181D9-8240-0ED0-9EA7-9696C3A9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0DAF-552A-6169-D37D-FE782C5C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B45F-A196-D507-DED0-2E9FEB14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79B74-8B55-0463-EDD5-690989BC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5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E53D-671B-9A8B-D7F7-B25CCD73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1697-7855-7616-9AAF-3066F73CA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D6577-9603-AC55-0A49-F6B5F9FB9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3D16B-1C26-8C06-8E25-C2B68706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8088-356A-045A-024B-46CB30D9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3115F-99EC-2C18-A020-F5D94306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1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312B-9A5C-B79D-339A-E715058F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8E68E-E04B-A928-CC8C-4A9ACA66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54E7-658B-DE2E-21EE-484B564EB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F05D8-684C-3544-A661-B80B6FA8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C9033-DC23-C643-D19A-5B5C472BD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35B59-CBFF-F48B-FFCE-D27E9EEF5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750D4-5269-5F9A-ADD5-EE250194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59644-44C2-462A-C26F-F81029C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7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3FBA-38B4-5674-4A28-951EF9F6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55EE4-D29C-B99F-2F24-CE93AFE2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42E40-513E-0FA5-AE11-47FF8391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E7E71-FFAE-EBF8-8C59-F94DBFCA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26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FFA8C-A146-7B24-72E6-DCA39230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3D321-BA13-B93F-9BA9-7C78C591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79686-AD83-3805-FBEA-CB2DC9D3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48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62BA-643A-4E72-EA97-F7457616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92646-B274-CFC6-34DC-C8B6B56F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00BAE-6D43-E68B-8A7A-29D1AE27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29229-8786-626D-D4CA-D74CE6EE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73310-5DC5-7C5F-379F-A28662887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004E5-A327-1F0A-61D5-A24327A0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44F4-373B-1AC3-E5BB-24ED950B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725AD-B466-F72A-FBCA-703C77D44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C1339-C3E9-96D5-C9AA-23E04503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15B4D-981E-4351-2F32-A4DFF3C8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F7B89-B69A-44FC-8DA9-1A77681E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BC0F4-DE96-0803-8C7A-F5B084C5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22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20E15-CE98-BC50-2684-E48B2816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C75A3-2D2D-3C9C-8514-D29256E22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03B8-9719-033B-0A7C-C6355110B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1090-42CC-4949-999F-D1991AA16497}" type="datetimeFigureOut">
              <a:rPr lang="en-GB" smtClean="0"/>
              <a:t>04/12/2023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87A5-B362-F370-D720-735D014F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9136-51BE-9962-CFD8-A290D0B7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5A6C-0F2C-498F-82AC-AC3C296C8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2A0DC-50C7-3565-A53F-3687DD7E9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Experiment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040D5-94F3-F83C-7FAD-2CC167091B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8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31228E-EDF0-E332-EBF6-314232958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0" r="7240"/>
          <a:stretch/>
        </p:blipFill>
        <p:spPr>
          <a:xfrm>
            <a:off x="0" y="0"/>
            <a:ext cx="35182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D6390-81C8-4F3F-80AC-506E8567B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8" r="6671"/>
          <a:stretch/>
        </p:blipFill>
        <p:spPr>
          <a:xfrm>
            <a:off x="8534401" y="0"/>
            <a:ext cx="3657599" cy="6902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15A9AC-40AE-4CB3-BE1E-99ADFD6893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11"/>
          <a:stretch/>
        </p:blipFill>
        <p:spPr>
          <a:xfrm>
            <a:off x="3718560" y="0"/>
            <a:ext cx="46547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7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5CA-805B-94C7-7BF6-07030F07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000250" cy="1325563"/>
          </a:xfrm>
        </p:spPr>
        <p:txBody>
          <a:bodyPr/>
          <a:lstStyle/>
          <a:p>
            <a:r>
              <a:rPr lang="en-GB" dirty="0"/>
              <a:t>6s/6s design</a:t>
            </a:r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793A2F-2562-0EA7-6838-224BED01A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20"/>
          <a:stretch/>
        </p:blipFill>
        <p:spPr>
          <a:xfrm>
            <a:off x="3405050" y="32604"/>
            <a:ext cx="5849293" cy="67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4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E57A-FEFC-979E-F91F-CE6D48E3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08489" cy="1325563"/>
          </a:xfrm>
        </p:spPr>
        <p:txBody>
          <a:bodyPr/>
          <a:lstStyle/>
          <a:p>
            <a:r>
              <a:rPr lang="en-GB" dirty="0"/>
              <a:t>6s/jittered (5s-7s)</a:t>
            </a:r>
          </a:p>
        </p:txBody>
      </p:sp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E7885B6-D782-2914-5E48-C1E6C2942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3"/>
          <a:stretch/>
        </p:blipFill>
        <p:spPr>
          <a:xfrm>
            <a:off x="3326673" y="52570"/>
            <a:ext cx="5895703" cy="680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1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EA45-D389-A5BF-DF08-E5614797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58118" cy="1325563"/>
          </a:xfrm>
        </p:spPr>
        <p:txBody>
          <a:bodyPr/>
          <a:lstStyle/>
          <a:p>
            <a:r>
              <a:rPr lang="en-GB" dirty="0"/>
              <a:t>6/jittered (4s – 10s)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60CC43B-B265-E2FA-71D6-DC6E318AA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34" y="0"/>
            <a:ext cx="5936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0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B702-0DB8-D7DA-8189-D079416C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2815318" cy="743745"/>
          </a:xfrm>
        </p:spPr>
        <p:txBody>
          <a:bodyPr/>
          <a:lstStyle/>
          <a:p>
            <a:r>
              <a:rPr lang="en-GB" dirty="0"/>
              <a:t>6s/12s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A84E60-60F1-C4EC-C4E4-6228E2526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42"/>
          <a:stretch/>
        </p:blipFill>
        <p:spPr>
          <a:xfrm>
            <a:off x="3569861" y="0"/>
            <a:ext cx="4041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5501-F5AC-89B6-FD6E-65C10040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68361" cy="1325563"/>
          </a:xfrm>
        </p:spPr>
        <p:txBody>
          <a:bodyPr/>
          <a:lstStyle/>
          <a:p>
            <a:r>
              <a:rPr lang="en-GB" dirty="0"/>
              <a:t>4s/12s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C2BB2F0-48DE-93EB-3703-B0792B294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879" y="0"/>
            <a:ext cx="475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9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AE43-E9F2-65D2-0C50-60CAEE48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194957" cy="1325563"/>
          </a:xfrm>
        </p:spPr>
        <p:txBody>
          <a:bodyPr/>
          <a:lstStyle/>
          <a:p>
            <a:r>
              <a:rPr lang="en-GB" dirty="0"/>
              <a:t>4s/jittered (5s – 11s)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41C32-A507-8C43-CE3F-877B26AE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560" y="0"/>
            <a:ext cx="4178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8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D660-5729-B21F-FA1B-46B9BD23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6594" cy="1325563"/>
          </a:xfrm>
        </p:spPr>
        <p:txBody>
          <a:bodyPr/>
          <a:lstStyle/>
          <a:p>
            <a:r>
              <a:rPr lang="en-GB" dirty="0"/>
              <a:t>12s/12s ISI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1F130F-69FE-885B-31A5-410C02684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3" y="0"/>
            <a:ext cx="5629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75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404A-0F59-DFF9-9050-FBCD87C2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860221" cy="662782"/>
          </a:xfrm>
        </p:spPr>
        <p:txBody>
          <a:bodyPr>
            <a:normAutofit fontScale="90000"/>
          </a:bodyPr>
          <a:lstStyle/>
          <a:p>
            <a:r>
              <a:rPr lang="en-GB" dirty="0"/>
              <a:t>12s/6s ISI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7F67D-3063-60A6-7C61-876C365B8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" t="2349" r="13444" b="3937"/>
          <a:stretch/>
        </p:blipFill>
        <p:spPr>
          <a:xfrm>
            <a:off x="3579223" y="27524"/>
            <a:ext cx="3979817" cy="68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42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Experiment design</vt:lpstr>
      <vt:lpstr>6s/6s design</vt:lpstr>
      <vt:lpstr>6s/jittered (5s-7s)</vt:lpstr>
      <vt:lpstr>6/jittered (4s – 10s)</vt:lpstr>
      <vt:lpstr>6s/12s</vt:lpstr>
      <vt:lpstr>4s/12s</vt:lpstr>
      <vt:lpstr>4s/jittered (5s – 11s)</vt:lpstr>
      <vt:lpstr>12s/12s ISI</vt:lpstr>
      <vt:lpstr>12s/6s ISI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 design</dc:title>
  <dc:creator>Zirui Zhang</dc:creator>
  <cp:lastModifiedBy>Zirui Zhang</cp:lastModifiedBy>
  <cp:revision>4</cp:revision>
  <dcterms:created xsi:type="dcterms:W3CDTF">2023-12-04T14:29:05Z</dcterms:created>
  <dcterms:modified xsi:type="dcterms:W3CDTF">2023-12-04T15:57:43Z</dcterms:modified>
</cp:coreProperties>
</file>