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88" r:id="rId6"/>
    <p:sldId id="297" r:id="rId7"/>
    <p:sldId id="284" r:id="rId8"/>
    <p:sldId id="265" r:id="rId9"/>
    <p:sldId id="262" r:id="rId10"/>
    <p:sldId id="278" r:id="rId11"/>
    <p:sldId id="263" r:id="rId12"/>
    <p:sldId id="293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805" autoAdjust="0"/>
  </p:normalViewPr>
  <p:slideViewPr>
    <p:cSldViewPr snapToGrid="0">
      <p:cViewPr varScale="1">
        <p:scale>
          <a:sx n="85" d="100"/>
          <a:sy n="85" d="100"/>
        </p:scale>
        <p:origin x="-432" y="-78"/>
      </p:cViewPr>
      <p:guideLst>
        <p:guide orient="horz" pos="2112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a52ab3f53562a7e4c86f40290fb5c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-391160"/>
            <a:ext cx="12212955" cy="7632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71445" y="2152650"/>
            <a:ext cx="6516370" cy="25533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长 大 </a:t>
            </a:r>
            <a:r>
              <a:rPr lang="en-US" altLang="zh-CN" sz="88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 4</a:t>
            </a:r>
            <a:r>
              <a:rPr lang="en-US" altLang="zh-CN" sz="72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en-US" altLang="zh-CN" sz="72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72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实训小组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4000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u=3855302710,2419144531&amp;fm=27&amp;gp=0"/>
          <p:cNvPicPr>
            <a:picLocks noChangeAspect="1"/>
          </p:cNvPicPr>
          <p:nvPr/>
        </p:nvPicPr>
        <p:blipFill>
          <a:blip r:embed="rId1"/>
          <a:srcRect t="4135"/>
          <a:stretch>
            <a:fillRect/>
          </a:stretch>
        </p:blipFill>
        <p:spPr>
          <a:xfrm>
            <a:off x="-18415" y="-6985"/>
            <a:ext cx="12266295" cy="688086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4892510" y="1332962"/>
            <a:ext cx="3606800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90033" y="687742"/>
            <a:ext cx="3211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结</a:t>
            </a:r>
            <a:endParaRPr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44800" y="1665605"/>
            <a:ext cx="80867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此次项目设计主要学习基于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面向对象的软件开发技能与开发思想，通过具体项目实战的训练，锻炼了我们发现问题，解决问题的能力，提升了综合设计的能力。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在这为期十天的实习培训中，我们自行组成了一个四人小组，在人员分配、安排中团队积极协作，不断讨论优化，力求实现最好的设计，这个过程极大的提升了我们团队沟通合作能力。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感谢尹翀老师的悉心教导，耐心解惑，使我们对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爬虫知识有了更深的了解、体会。</a:t>
            </a:r>
            <a:endParaRPr lang="zh-CN" alt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最后谢谢全体老师的关心！</a:t>
            </a:r>
            <a:endParaRPr lang="zh-CN" altLang="en-US" b="1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15875"/>
            <a:ext cx="12223115" cy="689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4ab8c880e1a7296b80bab84c6d01e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8415"/>
            <a:ext cx="12299950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748400" y="2260467"/>
            <a:ext cx="1788607" cy="17886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小组介绍</a:t>
            </a:r>
            <a:endParaRPr lang="zh-CN" altLang="en-US" sz="4000" b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6994" y="3338959"/>
            <a:ext cx="4411980" cy="236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指导老师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尹翀老师</a:t>
            </a:r>
            <a:endParaRPr lang="zh-CN" altLang="en-US" sz="2400" b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2400" b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小组长：饶克东</a:t>
            </a:r>
            <a:endParaRPr lang="zh-CN" altLang="en-US" sz="2400" b="1" dirty="0" smtClean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小组成员</a:t>
            </a:r>
            <a:r>
              <a:rPr lang="zh-CN" altLang="en-US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王振宇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余孝宗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叶啟</a:t>
            </a:r>
            <a:endParaRPr lang="zh-CN" altLang="en-US" sz="20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4ab8c880e1a7296b80bab84c6d01e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18415"/>
            <a:ext cx="12299950" cy="68941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748400" y="226110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7088" y="238714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58285" y="3478530"/>
            <a:ext cx="45364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爬虫获取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美科新闻，美科新闻是一个可以从国内新闻网站中抓取最新的新闻，可以根据你的喜爱将新闻录入自己的系统中。该项目包括三大模块: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用户登录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新闻数据的抓取</a:t>
            </a:r>
            <a:endParaRPr lang="zh-CN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266700"/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新闻记录的显示和录入。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u=1490371315,1924104145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922655"/>
            <a:ext cx="12200890" cy="812292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311275" y="1306195"/>
            <a:ext cx="9337040" cy="4093210"/>
          </a:xfrm>
        </p:spPr>
        <p:txBody>
          <a:bodyPr>
            <a:normAutofit fontScale="60000"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本次项目设计的思路与步骤：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第一步：给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配置能运行网页的环境，配置django服务器，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pyth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on程序自动生成表结构，配置登陆业务逻辑 。 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第二步：编写后台程序代码，使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eclipse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和数据库和网页建立连接。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第二步：设计前台界面。分别设计登陆界面和美科新闻网界面。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登录界面：实现网页自动从后台数据库抓捕数据，匹 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配成功则跳转到美科新闻网。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美科新闻网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自动从搜狐网站抓捕数据到前台页面</a:t>
            </a:r>
            <a:r>
              <a:rPr lang="zh-CN" altLang="en-US" sz="4000">
                <a:solidFill>
                  <a:srgbClr val="2B579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r>
              <a:rPr lang="zh-CN" altLang="en-US" sz="3200">
                <a:solidFill>
                  <a:srgbClr val="2B579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800">
                <a:solidFill>
                  <a:srgbClr val="2B579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</a:t>
            </a:r>
            <a:endParaRPr lang="zh-CN" altLang="en-US" sz="1800">
              <a:solidFill>
                <a:srgbClr val="2B579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650" y="1285875"/>
            <a:ext cx="133858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功能效果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13645" y="2208253"/>
            <a:ext cx="743880" cy="180635"/>
            <a:chOff x="461645" y="1546225"/>
            <a:chExt cx="743880" cy="180635"/>
          </a:xfrm>
        </p:grpSpPr>
        <p:sp>
          <p:nvSpPr>
            <p:cNvPr id="6" name="十字星 5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十字星 6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十字星 7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10" name="椭圆 9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占位符 3" descr="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18135" y="2446655"/>
            <a:ext cx="4834890" cy="326009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0" y="1086485"/>
            <a:ext cx="5958840" cy="470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3755" y="1667216"/>
            <a:ext cx="3606800" cy="0"/>
          </a:xfrm>
          <a:prstGeom prst="line">
            <a:avLst/>
          </a:prstGeom>
          <a:ln w="15875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964735" y="1042376"/>
            <a:ext cx="321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功能效果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363962" y="752785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91440"/>
            <a:ext cx="3805555" cy="303212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45" y="183515"/>
            <a:ext cx="4255770" cy="2856865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3409315"/>
            <a:ext cx="4509135" cy="3072765"/>
          </a:xfrm>
          <a:prstGeom prst="rect">
            <a:avLst/>
          </a:prstGeom>
        </p:spPr>
      </p:pic>
      <p:pic>
        <p:nvPicPr>
          <p:cNvPr id="7" name="图片 6" descr="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3295650"/>
            <a:ext cx="4702810" cy="34817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=342929474,3353649069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90" y="-26035"/>
            <a:ext cx="12526010" cy="69100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748400" y="226110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成员介绍</a:t>
            </a:r>
            <a:endParaRPr lang="zh-CN" altLang="en-US" sz="4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1"/>
          <p:cNvSpPr txBox="1"/>
          <p:nvPr/>
        </p:nvSpPr>
        <p:spPr>
          <a:xfrm>
            <a:off x="136525" y="2524760"/>
            <a:ext cx="2063115" cy="1675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rgbClr val="2B579A"/>
                </a:solidFill>
                <a:latin typeface="微软雅黑" panose="020B0503020204020204" pitchFamily="34" charset="-122"/>
                <a:ea typeface="最像素EX2" panose="02000000000000000000" pitchFamily="2" charset="-122"/>
              </a:rPr>
              <a:t>王振宇</a:t>
            </a:r>
            <a:endParaRPr lang="zh-CN" altLang="en-US" sz="1600" b="1" dirty="0" smtClean="0">
              <a:solidFill>
                <a:srgbClr val="2B579A"/>
              </a:solidFill>
              <a:latin typeface="微软雅黑" panose="020B0503020204020204" pitchFamily="34" charset="-122"/>
              <a:ea typeface="最像素EX2" panose="02000000000000000000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最像素EX2" panose="02000000000000000000" pitchFamily="2" charset="-122"/>
              </a:rPr>
              <a:t>测试各个功能模块，调试程序，查漏补缺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最像素EX2" panose="02000000000000000000" pitchFamily="2" charset="-122"/>
              </a:rPr>
              <a:t>。</a:t>
            </a:r>
            <a:endParaRPr lang="zh-CN" altLang="en-US" sz="1600" b="1" dirty="0" smtClean="0">
              <a:solidFill>
                <a:srgbClr val="2B579A"/>
              </a:solidFill>
              <a:latin typeface="微软雅黑" panose="020B0503020204020204" pitchFamily="34" charset="-122"/>
              <a:ea typeface="最像素EX2" panose="02000000000000000000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1"/>
          <p:cNvSpPr txBox="1"/>
          <p:nvPr/>
        </p:nvSpPr>
        <p:spPr>
          <a:xfrm>
            <a:off x="3792220" y="109220"/>
            <a:ext cx="2076450" cy="1236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饶克东</a:t>
            </a:r>
            <a:endParaRPr lang="zh-CN" altLang="en-US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主要负责整合模块，组内协调，并最后制作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23560" y="309245"/>
            <a:ext cx="1163955" cy="116713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296400" y="2712720"/>
            <a:ext cx="1163955" cy="116713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69465" y="2783840"/>
            <a:ext cx="1163955" cy="116713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肘形连接符 13"/>
          <p:cNvCxnSpPr>
            <a:stCxn id="6" idx="6"/>
          </p:cNvCxnSpPr>
          <p:nvPr/>
        </p:nvCxnSpPr>
        <p:spPr>
          <a:xfrm>
            <a:off x="3233420" y="3367405"/>
            <a:ext cx="2026285" cy="3175"/>
          </a:xfrm>
          <a:prstGeom prst="bentConnector2">
            <a:avLst/>
          </a:prstGeom>
          <a:ln w="190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753735" y="440055"/>
            <a:ext cx="902970" cy="90551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426575" y="2843530"/>
            <a:ext cx="902970" cy="90551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199640" y="2911475"/>
            <a:ext cx="902970" cy="90551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文本占位符 1"/>
          <p:cNvSpPr txBox="1"/>
          <p:nvPr/>
        </p:nvSpPr>
        <p:spPr>
          <a:xfrm>
            <a:off x="10329545" y="3146425"/>
            <a:ext cx="1922145" cy="2002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余孝宗</a:t>
            </a:r>
            <a:endParaRPr lang="zh-CN" altLang="en-US" sz="1600" dirty="0" smtClean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前台登录页面跳转，完整登录功能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00543" y="5362872"/>
            <a:ext cx="902661" cy="905274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70550" y="5231870"/>
            <a:ext cx="1163918" cy="1167286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肘形连接符 12"/>
          <p:cNvCxnSpPr/>
          <p:nvPr/>
        </p:nvCxnSpPr>
        <p:spPr>
          <a:xfrm>
            <a:off x="7270115" y="3361055"/>
            <a:ext cx="2026285" cy="3175"/>
          </a:xfrm>
          <a:prstGeom prst="bentConnector2">
            <a:avLst/>
          </a:prstGeom>
          <a:ln w="19050">
            <a:solidFill>
              <a:srgbClr val="2B57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088255" y="2781300"/>
            <a:ext cx="2181860" cy="1169670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152515" y="1476375"/>
            <a:ext cx="26670" cy="1304925"/>
          </a:xfrm>
          <a:prstGeom prst="line">
            <a:avLst/>
          </a:prstGeom>
          <a:ln>
            <a:solidFill>
              <a:srgbClr val="2B579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0"/>
            <a:endCxn id="22" idx="4"/>
          </p:cNvCxnSpPr>
          <p:nvPr/>
        </p:nvCxnSpPr>
        <p:spPr>
          <a:xfrm flipH="1" flipV="1">
            <a:off x="6179185" y="3950970"/>
            <a:ext cx="73660" cy="1280795"/>
          </a:xfrm>
          <a:prstGeom prst="line">
            <a:avLst/>
          </a:prstGeom>
          <a:ln>
            <a:solidFill>
              <a:srgbClr val="2B579A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1"/>
          <p:cNvSpPr txBox="1"/>
          <p:nvPr/>
        </p:nvSpPr>
        <p:spPr>
          <a:xfrm>
            <a:off x="6834505" y="4950460"/>
            <a:ext cx="1453515" cy="2002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叶啟</a:t>
            </a:r>
            <a:endParaRPr lang="zh-CN" altLang="en-US" sz="1600" dirty="0" smtClean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主要负责编写后台程序代码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=342929474,3353649069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835" y="-137795"/>
            <a:ext cx="12491085" cy="727329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898260" y="239572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2951" y="2396035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4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86882" y="3225667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WPS 演示</Application>
  <PresentationFormat>自定义</PresentationFormat>
  <Paragraphs>86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楷体</vt:lpstr>
      <vt:lpstr>Segoe UI</vt:lpstr>
      <vt:lpstr>仿宋</vt:lpstr>
      <vt:lpstr>最像素EX2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寒影2018</cp:lastModifiedBy>
  <cp:revision>112</cp:revision>
  <dcterms:created xsi:type="dcterms:W3CDTF">2017-04-26T08:43:00Z</dcterms:created>
  <dcterms:modified xsi:type="dcterms:W3CDTF">2018-07-27T08:35:51Z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