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63" r:id="rId9"/>
    <p:sldId id="28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3232-1D64-4F8F-824B-89F321C299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080" y="3516536"/>
            <a:ext cx="5774872" cy="1325563"/>
          </a:xfrm>
        </p:spPr>
        <p:txBody>
          <a:bodyPr anchor="t" anchorCtr="0"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80324" y="1676999"/>
            <a:ext cx="5219700" cy="1719574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0" y="4413002"/>
            <a:ext cx="6106886" cy="535531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0" indent="0" algn="ctr" defTabSz="91440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write by onemee</a:t>
            </a:r>
            <a:endParaRPr lang="en-US" altLang="zh-CN" dirty="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200">
                <a:solidFill>
                  <a:schemeClr val="tx2"/>
                </a:solidFill>
              </a:rPr>
              <a:t>python</a:t>
            </a:r>
            <a:r>
              <a:rPr lang="zh-CN" altLang="en-US" sz="7200">
                <a:solidFill>
                  <a:schemeClr val="tx2"/>
                </a:solidFill>
              </a:rPr>
              <a:t>作业</a:t>
            </a:r>
            <a:endParaRPr lang="zh-CN" altLang="en-US" sz="7200" dirty="0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6125" y="20701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任务一</a:t>
            </a:r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838834" y="1337712"/>
            <a:ext cx="8311331" cy="104251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/>
            <a:r>
              <a:rPr lang="zh-CN" altLang="en-US" sz="2400" dirty="0">
                <a:sym typeface="+mn-ea"/>
              </a:rPr>
              <a:t>定义变量保存数据，介绍自已。</a:t>
            </a:r>
            <a:endParaRPr lang="zh-CN" altLang="en-US" sz="2400" dirty="0">
              <a:sym typeface="+mn-ea"/>
            </a:endParaRPr>
          </a:p>
          <a:p>
            <a:pPr lvl="0"/>
            <a:r>
              <a:rPr lang="zh-CN" altLang="en-US" sz="2400" dirty="0"/>
              <a:t>要求有姓名，体重，身高，爱好，职业，头发的颜色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688590"/>
            <a:ext cx="5685790" cy="3771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9270" y="167005"/>
            <a:ext cx="10515600" cy="106299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zh-CN" sz="4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任务二 </a:t>
            </a:r>
            <a:r>
              <a:rPr lang="zh-CN" altLang="zh-CN" sz="4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r>
              <a:rPr lang="zh-CN" altLang="zh-CN" sz="4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会员的实际支付结果</a:t>
            </a:r>
            <a:endParaRPr lang="zh-CN" altLang="zh-CN" sz="4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617220" y="1229995"/>
            <a:ext cx="10958195" cy="22275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400" dirty="0"/>
              <a:t>根据消费金额和消费者是否是会员确定折扣，最终核算实际应该支付的金额。</a:t>
            </a:r>
            <a:endParaRPr lang="zh-CN" altLang="en-US" sz="2400" dirty="0"/>
          </a:p>
          <a:p>
            <a:pPr lvl="1" eaLnBrk="0" hangingPunct="0"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）消费在</a:t>
            </a:r>
            <a:r>
              <a:rPr lang="en-US" altLang="zh-CN" sz="2000" dirty="0"/>
              <a:t>200</a:t>
            </a:r>
            <a:r>
              <a:rPr lang="zh-CN" altLang="en-US" sz="2000" dirty="0"/>
              <a:t>元以上的会员折扣是</a:t>
            </a:r>
            <a:r>
              <a:rPr lang="en-US" altLang="zh-CN" sz="2000" dirty="0"/>
              <a:t>7.5</a:t>
            </a:r>
            <a:r>
              <a:rPr lang="zh-CN" altLang="en-US" sz="2000" dirty="0"/>
              <a:t>折，消费没有达到</a:t>
            </a:r>
            <a:r>
              <a:rPr lang="en-US" altLang="zh-CN" sz="2000" dirty="0"/>
              <a:t>200</a:t>
            </a:r>
            <a:r>
              <a:rPr lang="zh-CN" altLang="en-US" sz="2000" dirty="0"/>
              <a:t>的会员折扣是</a:t>
            </a:r>
            <a:r>
              <a:rPr lang="en-US" altLang="zh-CN" sz="2000" dirty="0"/>
              <a:t>9</a:t>
            </a:r>
            <a:r>
              <a:rPr lang="zh-CN" altLang="en-US" sz="2000" dirty="0"/>
              <a:t>折。</a:t>
            </a:r>
            <a:endParaRPr lang="zh-CN" altLang="en-US" sz="2000" dirty="0"/>
          </a:p>
          <a:p>
            <a:pPr lvl="1" eaLnBrk="0" hangingPunct="0"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）非会员只有消费在</a:t>
            </a:r>
            <a:r>
              <a:rPr lang="en-US" altLang="zh-CN" sz="2000" dirty="0"/>
              <a:t>100</a:t>
            </a:r>
            <a:r>
              <a:rPr lang="zh-CN" altLang="en-US" sz="2000" dirty="0"/>
              <a:t>元以上才有</a:t>
            </a:r>
            <a:r>
              <a:rPr lang="en-US" altLang="zh-CN" sz="2000" dirty="0"/>
              <a:t>9</a:t>
            </a:r>
            <a:r>
              <a:rPr lang="zh-CN" altLang="en-US" sz="2000" dirty="0"/>
              <a:t>折优惠。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85" y="2926080"/>
            <a:ext cx="5676265" cy="3742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470" y="457200"/>
            <a:ext cx="7837170" cy="889635"/>
          </a:xfrm>
        </p:spPr>
        <p:txBody>
          <a:bodyPr/>
          <a:lstStyle/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计算会员的实际支付结果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5" descr="实现思路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302" y="1346994"/>
            <a:ext cx="2627784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839470" y="2647950"/>
            <a:ext cx="11167110" cy="1562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indent="0" eaLnBrk="0" hangingPunct="0">
              <a:buNone/>
              <a:defRPr/>
            </a:pPr>
            <a:endParaRPr lang="zh-CN" altLang="en-US" sz="2000" dirty="0">
              <a:latin typeface="微软雅黑" panose="020B0503020204020204" charset="-122"/>
            </a:endParaRPr>
          </a:p>
          <a:p>
            <a:pPr eaLnBrk="0" hangingPunct="0">
              <a:defRPr/>
            </a:pPr>
            <a:r>
              <a:rPr lang="zh-CN" altLang="en-US" sz="2400" dirty="0" smtClean="0">
                <a:latin typeface="微软雅黑" panose="020B0503020204020204" charset="-122"/>
              </a:rPr>
              <a:t>定义</a:t>
            </a:r>
            <a:r>
              <a:rPr lang="zh-CN" altLang="en-US" sz="2400" dirty="0">
                <a:latin typeface="微软雅黑" panose="020B0503020204020204" charset="-122"/>
              </a:rPr>
              <a:t>变量，分别保存身份和消费的金额。</a:t>
            </a:r>
            <a:endParaRPr lang="zh-CN" altLang="en-US" sz="2400" dirty="0">
              <a:latin typeface="微软雅黑" panose="020B0503020204020204" charset="-122"/>
            </a:endParaRPr>
          </a:p>
          <a:p>
            <a:pPr eaLnBrk="0" hangingPunct="0">
              <a:defRPr/>
            </a:pPr>
            <a:r>
              <a:rPr lang="zh-CN" altLang="en-US" sz="2400" dirty="0" smtClean="0">
                <a:latin typeface="微软雅黑" panose="020B0503020204020204" charset="-122"/>
              </a:rPr>
              <a:t>用</a:t>
            </a:r>
            <a:r>
              <a:rPr lang="en-US" altLang="zh-CN" sz="2400" dirty="0">
                <a:latin typeface="微软雅黑" panose="020B0503020204020204" charset="-122"/>
              </a:rPr>
              <a:t>if</a:t>
            </a:r>
            <a:r>
              <a:rPr lang="zh-CN" altLang="en-US" sz="2400" dirty="0">
                <a:latin typeface="微软雅黑" panose="020B0503020204020204" charset="-122"/>
              </a:rPr>
              <a:t>判断身份和消费的金额，计算出各个情况下的实际消费金额。</a:t>
            </a:r>
            <a:endParaRPr lang="zh-CN" altLang="en-US" sz="2400" dirty="0">
              <a:latin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任务三 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计算会员的实际支付结果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571500" y="2534285"/>
            <a:ext cx="10307955" cy="178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根据出行的月份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舱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的类型，核算机票最终的价格。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月～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月出行，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如果舱位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是头等舱，则机票打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折；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如果舱位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是经济舱，则机票打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7.5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折。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其他的月份出行，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如果舱位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是头等舱，则机票打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折；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如果舱位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是经济舱，则机票打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折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需求分析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645" y="1318260"/>
            <a:ext cx="305625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090" y="4604385"/>
            <a:ext cx="6714490" cy="1571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任务四  获取当前系统时间并输出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3" name="图片 2" descr="需求分析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345" y="1757045"/>
            <a:ext cx="305625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3209290" y="1456690"/>
            <a:ext cx="10307955" cy="178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获得当前系统时间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import time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系统函数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输出当前系统时间，格式要求为《年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日  时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秒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使用条件判断获取当前系统时间后，输出问候语。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 descr="QQ截图201804110014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290" y="3245485"/>
            <a:ext cx="5160645" cy="33947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谢谢聆听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10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34_3"/>
  <p:tag name="KSO_WM_TEMPLATE_CATEGORY" val="custom"/>
  <p:tag name="KSO_WM_TEMPLATE_INDEX" val="20181613"/>
  <p:tag name="KSO_WM_SLIDE_ID" val="custom20181613_3"/>
  <p:tag name="KSO_WM_SLIDE_INDEX" val="3"/>
  <p:tag name="KSO_WM_TEMPLATE_SUBCATEGORY" val="combine"/>
</p:tagLst>
</file>

<file path=ppt/tags/tag11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TYPE" val="a"/>
  <p:tag name="KSO_WM_UNIT_ID" val="custom20181613_4*a*1"/>
</p:tagLst>
</file>

<file path=ppt/tags/tag12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34_4"/>
  <p:tag name="KSO_WM_TEMPLATE_CATEGORY" val="custom"/>
  <p:tag name="KSO_WM_TEMPLATE_INDEX" val="20181613"/>
  <p:tag name="KSO_WM_SLIDE_ID" val="custom20181613_4"/>
  <p:tag name="KSO_WM_SLIDE_INDEX" val="4"/>
  <p:tag name="KSO_WM_TEMPLATE_SUBCATEGORY" val="combine"/>
</p:tagLst>
</file>

<file path=ppt/tags/tag13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1613_5*a*1"/>
</p:tagLst>
</file>

<file path=ppt/tags/tag14.xml><?xml version="1.0" encoding="utf-8"?>
<p:tagLst xmlns:p="http://schemas.openxmlformats.org/presentationml/2006/main">
  <p:tag name="KSO_WM_SLIDE_SIZE" val="790*389"/>
  <p:tag name="KSO_WM_SLIDE_POSITION" val="75*118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34_5"/>
  <p:tag name="KSO_WM_TEMPLATE_CATEGORY" val="custom"/>
  <p:tag name="KSO_WM_TEMPLATE_INDEX" val="20181613"/>
  <p:tag name="KSO_WM_SLIDE_ID" val="custom20181613_5"/>
  <p:tag name="KSO_WM_SLIDE_INDEX" val="5"/>
  <p:tag name="KSO_WM_TEMPLATE_SUBCATEGORY" val="combine"/>
</p:tagLst>
</file>

<file path=ppt/tags/tag15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1613_5*a*1"/>
</p:tagLst>
</file>

<file path=ppt/tags/tag16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COMBINE_RELATE_SLIDE_ID" val="custom160316_6"/>
  <p:tag name="KSO_WM_TEMPLATE_CATEGORY" val="custom"/>
  <p:tag name="KSO_WM_TEMPLATE_INDEX" val="20181613"/>
  <p:tag name="KSO_WM_SLIDE_ID" val="custom20181613_6"/>
  <p:tag name="KSO_WM_SLIDE_INDEX" val="6"/>
  <p:tag name="KSO_WM_DIAGRAM_GROUP_CODE" val="l1-1"/>
  <p:tag name="KSO_WM_TEMPLATE_SUBCATEGORY" val="combine"/>
</p:tagLst>
</file>

<file path=ppt/tags/tag17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a*1"/>
  <p:tag name="KSO_WM_UNIT_PRESET_TEXT" val="THANK YOU"/>
</p:tagLst>
</file>

<file path=ppt/tags/tag18.xml><?xml version="1.0" encoding="utf-8"?>
<p:tagLst xmlns:p="http://schemas.openxmlformats.org/presentationml/2006/main">
  <p:tag name="KSO_WM_TEMPLATE_CATEGORY" val="custom"/>
  <p:tag name="KSO_WM_TEMPLATE_INDEX" val="20181613"/>
  <p:tag name="KSO_WM_UNIT_TYPE" val="f"/>
  <p:tag name="KSO_WM_UNIT_INDEX" val="1"/>
  <p:tag name="KSO_WM_UNIT_LAYERLEVEL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f*1"/>
  <p:tag name="KSO_WM_UNIT_PRESET_TEXT" val="2018"/>
</p:tagLst>
</file>

<file path=ppt/tags/tag19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34_12"/>
  <p:tag name="KSO_WM_TEMPLATE_CATEGORY" val="custom"/>
  <p:tag name="KSO_WM_TEMPLATE_INDEX" val="20181613"/>
  <p:tag name="KSO_WM_SLIDE_ID" val="custom20181613_26"/>
  <p:tag name="KSO_WM_SLIDE_INDEX" val="26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4_1"/>
  <p:tag name="KSO_WM_TEMPLATE_CATEGORY" val="custom"/>
  <p:tag name="KSO_WM_TEMPLATE_INDEX" val="20181613"/>
  <p:tag name="KSO_WM_TEMPLATE_SUBCATEGORY" val="combine"/>
  <p:tag name="KSO_WM_TEMPLATE_THUMBS_INDEX" val="1、6、12、13、21、22、25、26"/>
</p:tagLst>
</file>

<file path=ppt/tags/tag4.xml><?xml version="1.0" encoding="utf-8"?>
<p:tagLst xmlns:p="http://schemas.openxmlformats.org/presentationml/2006/main">
  <p:tag name="KSO_WM_TEMPLATE_CATEGORY" val="custom"/>
  <p:tag name="KSO_WM_TEMPLATE_INDEX" val="20181613"/>
  <p:tag name="KSO_WM_UNIT_TYPE" val="b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  <p:tag name="KSO_WM_BEAUTIFY_FLAG" val="#wm#"/>
  <p:tag name="KSO_WM_TAG_VERSION" val="1.0"/>
  <p:tag name="KSO_WM_UNIT_ID" val="custom20181613_1*b*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13_1*i*2"/>
  <p:tag name="KSO_WM_TEMPLATE_CATEGORY" val="custom"/>
  <p:tag name="KSO_WM_TEMPLATE_INDEX" val="20181613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34_1"/>
  <p:tag name="KSO_WM_TEMPLATE_CATEGORY" val="custom"/>
  <p:tag name="KSO_WM_TEMPLATE_INDEX" val="20181613"/>
  <p:tag name="KSO_WM_SLIDE_ID" val="custom20181613_1"/>
  <p:tag name="KSO_WM_SLIDE_INDEX" val="1"/>
  <p:tag name="KSO_WM_TEMPLATE_SUBCATEGORY" val="combine"/>
  <p:tag name="KSO_WM_TEMPLATE_THUMBS_INDEX" val="1、6、12、13、21、22、25、26、"/>
</p:tagLst>
</file>

<file path=ppt/tags/tag7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613_2*a*1"/>
</p:tagLst>
</file>

<file path=ppt/tags/tag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4_2"/>
  <p:tag name="KSO_WM_TEMPLATE_CATEGORY" val="custom"/>
  <p:tag name="KSO_WM_TEMPLATE_INDEX" val="20181613"/>
  <p:tag name="KSO_WM_SLIDE_ID" val="custom20181613_2"/>
  <p:tag name="KSO_WM_SLIDE_INDEX" val="2"/>
  <p:tag name="KSO_WM_TEMPLATE_SUBCATEGORY" val="combine"/>
</p:tagLst>
</file>

<file path=ppt/tags/tag9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613_3*a*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51ACDE"/>
      </a:dk2>
      <a:lt2>
        <a:srgbClr val="E7E6E6"/>
      </a:lt2>
      <a:accent1>
        <a:srgbClr val="50ABDE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1ACDE"/>
    </a:dk2>
    <a:lt2>
      <a:srgbClr val="E7E6E6"/>
    </a:lt2>
    <a:accent1>
      <a:srgbClr val="50ABDE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1ACDE"/>
    </a:dk2>
    <a:lt2>
      <a:srgbClr val="E7E6E6"/>
    </a:lt2>
    <a:accent1>
      <a:srgbClr val="50ABDE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Arial</vt:lpstr>
      <vt:lpstr>Tempus Sans ITC</vt:lpstr>
      <vt:lpstr>Gabriola</vt:lpstr>
      <vt:lpstr>楷体</vt:lpstr>
      <vt:lpstr>Batang</vt:lpstr>
      <vt:lpstr>1_自定义设计方案</vt:lpstr>
      <vt:lpstr>PowerPoint 演示文稿</vt:lpstr>
      <vt:lpstr>LOREM IPSUM DOLOR</vt:lpstr>
      <vt:lpstr>LOREM IPSUM DOLOR</vt:lpstr>
      <vt:lpstr>LOREM IPSUM DOLOR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onemee</dc:creator>
  <cp:lastModifiedBy>onemee</cp:lastModifiedBy>
  <cp:revision>5</cp:revision>
  <dcterms:created xsi:type="dcterms:W3CDTF">2018-04-10T15:33:19Z</dcterms:created>
  <dcterms:modified xsi:type="dcterms:W3CDTF">2018-04-10T16:18:42Z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