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8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4413002"/>
            <a:ext cx="6106886" cy="535531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write by onemee</a:t>
            </a:r>
            <a:endParaRPr lang="en-US" altLang="zh-CN" dirty="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200">
                <a:solidFill>
                  <a:schemeClr val="tx2"/>
                </a:solidFill>
              </a:rPr>
              <a:t>python</a:t>
            </a:r>
            <a:r>
              <a:rPr lang="zh-CN" altLang="en-US" sz="7200">
                <a:solidFill>
                  <a:schemeClr val="tx2"/>
                </a:solidFill>
              </a:rPr>
              <a:t>作业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6125" y="20701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任务一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838834" y="1337712"/>
            <a:ext cx="8311331" cy="104251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/>
            <a:r>
              <a:rPr lang="zh-CN" altLang="en-US" sz="2400" dirty="0">
                <a:sym typeface="+mn-ea"/>
              </a:rPr>
              <a:t>打印九九乘法表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/>
              <a:t>需求分析：使用两层</a:t>
            </a:r>
            <a:r>
              <a:rPr lang="en-US" altLang="zh-CN" sz="2400" dirty="0"/>
              <a:t>for</a:t>
            </a:r>
            <a:r>
              <a:rPr lang="zh-CN" altLang="en-US" sz="2400" dirty="0"/>
              <a:t>循环实现。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2927985"/>
            <a:ext cx="10139680" cy="2150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9270" y="167005"/>
            <a:ext cx="10515600" cy="106299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4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任务二 </a:t>
            </a:r>
            <a:endParaRPr lang="zh-CN" altLang="zh-CN" sz="4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17220" y="1229995"/>
            <a:ext cx="10958195" cy="22275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400" dirty="0"/>
              <a:t>根据任务一的内容，进行扩展，倒着打印九九乘法表</a:t>
            </a:r>
            <a:endParaRPr lang="zh-CN" altLang="en-US" sz="2400" dirty="0"/>
          </a:p>
          <a:p>
            <a:pPr eaLnBrk="0" hangingPunct="0">
              <a:defRPr/>
            </a:pPr>
            <a:r>
              <a:rPr lang="zh-CN" altLang="en-US" sz="2000" dirty="0"/>
              <a:t>需求分析，使用两层</a:t>
            </a:r>
            <a:r>
              <a:rPr lang="en-US" altLang="zh-CN" sz="2000" dirty="0"/>
              <a:t>for</a:t>
            </a:r>
            <a:r>
              <a:rPr lang="zh-CN" altLang="en-US" sz="2000" dirty="0"/>
              <a:t>循环实现，改变内层循环的参数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2635250"/>
            <a:ext cx="11115040" cy="2481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7837170" cy="889635"/>
          </a:xfrm>
        </p:spPr>
        <p:txBody>
          <a:bodyPr/>
          <a:lstStyle/>
          <a:p>
            <a:r>
              <a:rPr lang="zh-CN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5" descr="实现思路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212" y="1546384"/>
            <a:ext cx="262778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839470" y="2647950"/>
            <a:ext cx="11167110" cy="156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indent="0" eaLnBrk="0" hangingPunct="0">
              <a:buNone/>
              <a:defRPr/>
            </a:pPr>
            <a:endParaRPr lang="zh-CN" altLang="en-US" sz="2000" dirty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定义</a:t>
            </a:r>
            <a:r>
              <a:rPr lang="zh-CN" altLang="en-US" sz="2400" dirty="0">
                <a:latin typeface="微软雅黑" panose="020B0503020204020204" charset="-122"/>
              </a:rPr>
              <a:t>变量，分别接收用户输入两个数字。</a:t>
            </a:r>
            <a:endParaRPr lang="zh-CN" altLang="en-US" sz="2400" dirty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微软雅黑" panose="020B0503020204020204" charset="-122"/>
              </a:rPr>
              <a:t>使用</a:t>
            </a:r>
            <a:r>
              <a:rPr lang="en-US" altLang="zh-CN" sz="2400" dirty="0">
                <a:latin typeface="微软雅黑" panose="020B0503020204020204" charset="-122"/>
              </a:rPr>
              <a:t>eval()</a:t>
            </a:r>
            <a:r>
              <a:rPr lang="zh-CN" altLang="en-US" sz="2400" dirty="0">
                <a:latin typeface="微软雅黑" panose="020B0503020204020204" charset="-122"/>
              </a:rPr>
              <a:t>函数进行字符串运算</a:t>
            </a:r>
            <a:endParaRPr lang="zh-CN" altLang="en-US" sz="2400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0" y="1346835"/>
            <a:ext cx="2923540" cy="45523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任务四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715645" y="2353310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根据用户名和密码，判断用户是否连续输入错误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次，如果输入正确则提示登录成功，否则登录失败，退出系统。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需求分析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45" y="1318260"/>
            <a:ext cx="30562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85" y="3463290"/>
            <a:ext cx="4228465" cy="2847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谢谢聆听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34_3"/>
  <p:tag name="KSO_WM_TEMPLATE_CATEGORY" val="custom"/>
  <p:tag name="KSO_WM_TEMPLATE_INDEX" val="20181613"/>
  <p:tag name="KSO_WM_SLIDE_ID" val="custom20181613_3"/>
  <p:tag name="KSO_WM_SLIDE_INDEX" val="3"/>
  <p:tag name="KSO_WM_TEMPLATE_SUBCATEGORY" val="combine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1613_4*a*1"/>
</p:tagLst>
</file>

<file path=ppt/tags/tag1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4"/>
  <p:tag name="KSO_WM_TEMPLATE_CATEGORY" val="custom"/>
  <p:tag name="KSO_WM_TEMPLATE_INDEX" val="20181613"/>
  <p:tag name="KSO_WM_SLIDE_ID" val="custom20181613_4"/>
  <p:tag name="KSO_WM_SLIDE_INDEX" val="4"/>
  <p:tag name="KSO_WM_TEMPLATE_SUBCATEGORY" val="combine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4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5"/>
  <p:tag name="KSO_WM_TEMPLATE_CATEGORY" val="custom"/>
  <p:tag name="KSO_WM_TEMPLATE_INDEX" val="20181613"/>
  <p:tag name="KSO_WM_SLIDE_ID" val="custom20181613_5"/>
  <p:tag name="KSO_WM_SLIDE_INDEX" val="5"/>
  <p:tag name="KSO_WM_TEMPLATE_SUBCATEGORY" val="combine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16.xml><?xml version="1.0" encoding="utf-8"?>
<p:tagLst xmlns:p="http://schemas.openxmlformats.org/presentationml/2006/main">
  <p:tag name="KSO_WM_TEMPLATE_CATEGORY" val="custom"/>
  <p:tag name="KSO_WM_TEMPLATE_INDEX" val="20181613"/>
  <p:tag name="KSO_WM_UNIT_TYPE" val="f"/>
  <p:tag name="KSO_WM_UNIT_INDEX" val="1"/>
  <p:tag name="KSO_WM_UNIT_LAYERLEVEL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f*1"/>
  <p:tag name="KSO_WM_UNIT_PRESET_TEXT" val="2018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  <p:tag name="KSO_WM_UNIT_TYPE" val="b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  <p:tag name="KSO_WM_BEAUTIFY_FLAG" val="#wm#"/>
  <p:tag name="KSO_WM_TAG_VERSION" val="1.0"/>
  <p:tag name="KSO_WM_UNIT_ID" val="custom20181613_1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2"/>
  <p:tag name="KSO_WM_TEMPLATE_CATEGORY" val="custom"/>
  <p:tag name="KSO_WM_TEMPLATE_INDEX" val="20181613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</p:tagLst>
</file>

<file path=ppt/tags/tag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2*a*1"/>
</p:tagLst>
</file>

<file path=ppt/tags/tag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4_2"/>
  <p:tag name="KSO_WM_TEMPLATE_CATEGORY" val="custom"/>
  <p:tag name="KSO_WM_TEMPLATE_INDEX" val="20181613"/>
  <p:tag name="KSO_WM_SLIDE_ID" val="custom20181613_2"/>
  <p:tag name="KSO_WM_SLIDE_INDEX" val="2"/>
  <p:tag name="KSO_WM_TEMPLATE_SUBCATEGORY" val="combine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3*a*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1_自定义设计方案</vt:lpstr>
      <vt:lpstr>PowerPoint 演示文稿</vt:lpstr>
      <vt:lpstr>任务一</vt:lpstr>
      <vt:lpstr>任务二 </vt:lpstr>
      <vt:lpstr>任务三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onemee</dc:creator>
  <cp:lastModifiedBy>窈窕小资</cp:lastModifiedBy>
  <cp:revision>9</cp:revision>
  <dcterms:created xsi:type="dcterms:W3CDTF">2018-04-10T15:33:00Z</dcterms:created>
  <dcterms:modified xsi:type="dcterms:W3CDTF">2018-04-17T01:24:29Z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