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0" r:id="rId6"/>
    <p:sldId id="261" r:id="rId7"/>
    <p:sldId id="262" r:id="rId8"/>
    <p:sldId id="284" r:id="rId9"/>
    <p:sldId id="28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838D7-ACB7-4D7F-8F6C-15C3D1214D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0" y="3416064"/>
            <a:ext cx="6106886" cy="904863"/>
          </a:xfrm>
        </p:spPr>
        <p:txBody>
          <a:bodyPr wrap="square" anchor="b">
            <a:normAutofit/>
          </a:bodyPr>
          <a:lstStyle>
            <a:lvl1pPr algn="ctr"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413002"/>
            <a:ext cx="6106886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4300" y="2576192"/>
            <a:ext cx="5470071" cy="120251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300" y="3805690"/>
            <a:ext cx="5470071" cy="537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225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7080" y="3516536"/>
            <a:ext cx="5774872" cy="1325563"/>
          </a:xfrm>
        </p:spPr>
        <p:txBody>
          <a:bodyPr anchor="t" anchorCtr="0">
            <a:normAutofit/>
          </a:bodyPr>
          <a:lstStyle>
            <a:lvl1pPr algn="ctr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80324" y="1676999"/>
            <a:ext cx="5219700" cy="1719574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8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80822" y="365125"/>
            <a:ext cx="1072978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343768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3"/>
          <p:cNvGrpSpPr/>
          <p:nvPr/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8" name="直角三角形 7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chemeClr val="accent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直角三角形 8"/>
            <p:cNvSpPr/>
            <p:nvPr/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" name="组合 14"/>
          <p:cNvGrpSpPr/>
          <p:nvPr/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11" name="直角三角形 10"/>
            <p:cNvSpPr/>
            <p:nvPr/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chemeClr val="accent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直角三角形 11"/>
            <p:cNvSpPr/>
            <p:nvPr/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../media/image2.png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10.xml"/><Relationship Id="rId2" Type="http://schemas.openxmlformats.org/officeDocument/2006/relationships/image" Target="../media/image3.png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2.xml"/><Relationship Id="rId2" Type="http://schemas.openxmlformats.org/officeDocument/2006/relationships/image" Target="../media/image4.png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2" Type="http://schemas.openxmlformats.org/officeDocument/2006/relationships/image" Target="../media/image5.png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2" Type="http://schemas.openxmlformats.org/officeDocument/2006/relationships/image" Target="../media/image6.png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themeOverride" Target="../theme/themeOverride2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0" y="4413002"/>
            <a:ext cx="6106886" cy="535531"/>
          </a:xfrm>
          <a:prstGeom prst="rect">
            <a:avLst/>
          </a:prstGeom>
        </p:spPr>
        <p:txBody>
          <a:bodyPr vert="horz" wrap="square" lIns="90000" tIns="46800" rIns="90000" bIns="46800" rtlCol="0">
            <a:normAutofit/>
          </a:bodyPr>
          <a:lstStyle>
            <a:lvl1pPr marL="0" indent="0" algn="ctr" defTabSz="91440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tx2"/>
                </a:solidFill>
                <a:latin typeface="+mn-lt"/>
                <a:ea typeface="+mn-ea"/>
              </a:defRPr>
            </a:lvl1pPr>
            <a:lvl2pPr indent="0" algn="ctr" defTabSz="91440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2pPr>
            <a:lvl3pPr indent="0" algn="ctr" defTabSz="91440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3pPr>
            <a:lvl4pPr indent="0" algn="ctr" defTabSz="91440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4pPr>
            <a:lvl5pPr indent="0" algn="ctr" defTabSz="91440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latin typeface="+mn-lt"/>
                <a:ea typeface="+mn-ea"/>
              </a:defRPr>
            </a:lvl9pPr>
          </a:lstStyle>
          <a:p>
            <a:r>
              <a:rPr lang="en-US" altLang="zh-CN" dirty="0"/>
              <a:t>write by onemee</a:t>
            </a:r>
            <a:endParaRPr lang="en-US" altLang="zh-CN" dirty="0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521208" y="1746504"/>
            <a:ext cx="4855464" cy="14996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7200">
                <a:solidFill>
                  <a:schemeClr val="tx2"/>
                </a:solidFill>
              </a:rPr>
              <a:t>python</a:t>
            </a:r>
            <a:r>
              <a:rPr lang="zh-CN" altLang="en-US" sz="7200">
                <a:solidFill>
                  <a:schemeClr val="tx2"/>
                </a:solidFill>
              </a:rPr>
              <a:t>作业</a:t>
            </a:r>
            <a:endParaRPr lang="zh-CN" altLang="en-US" sz="7200" dirty="0">
              <a:solidFill>
                <a:schemeClr val="tx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46125" y="207010"/>
            <a:ext cx="10515600" cy="1325563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任务一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 bwMode="auto">
          <a:xfrm>
            <a:off x="838835" y="1337945"/>
            <a:ext cx="8311515" cy="186626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/>
            <a:r>
              <a:rPr lang="zh-CN" altLang="en-US" sz="2400" dirty="0">
                <a:sym typeface="+mn-ea"/>
              </a:rPr>
              <a:t>定义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函数</a:t>
            </a:r>
            <a:r>
              <a:rPr lang="zh-CN" altLang="en-US" sz="2400" dirty="0">
                <a:sym typeface="+mn-ea"/>
              </a:rPr>
              <a:t>，求梯形面积，输出结果</a:t>
            </a:r>
            <a:endParaRPr lang="zh-CN" altLang="en-US" sz="2400" dirty="0">
              <a:sym typeface="+mn-ea"/>
            </a:endParaRPr>
          </a:p>
          <a:p>
            <a:pPr lvl="0"/>
            <a:r>
              <a:rPr lang="zh-CN" altLang="en-US" sz="2400" dirty="0"/>
              <a:t>需求分析：</a:t>
            </a:r>
            <a:r>
              <a:rPr sz="2400" dirty="0"/>
              <a:t>梯形面积 = (上底 +下底)×高÷2</a:t>
            </a:r>
            <a:endParaRPr sz="2400" dirty="0"/>
          </a:p>
          <a:p>
            <a:pPr lvl="0"/>
            <a:r>
              <a:rPr lang="zh-CN" sz="2400" dirty="0">
                <a:solidFill>
                  <a:srgbClr val="FF0000"/>
                </a:solidFill>
              </a:rPr>
              <a:t>上底，下底，高，均要求接收用户输入。</a:t>
            </a:r>
            <a:endParaRPr lang="zh-CN" sz="2400" dirty="0">
              <a:solidFill>
                <a:srgbClr val="FF0000"/>
              </a:solidFill>
            </a:endParaRPr>
          </a:p>
          <a:p>
            <a:pPr lvl="0"/>
            <a:endParaRPr lang="zh-CN" sz="2400" dirty="0"/>
          </a:p>
          <a:p>
            <a:pPr lvl="0"/>
            <a:r>
              <a:rPr lang="zh-CN" sz="2400" dirty="0"/>
              <a:t>最终效果：</a:t>
            </a:r>
            <a:endParaRPr 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3792220"/>
            <a:ext cx="5681345" cy="20885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9270" y="167005"/>
            <a:ext cx="10515600" cy="1062990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zh-CN" altLang="zh-CN" sz="40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任务二 </a:t>
            </a:r>
            <a:endParaRPr lang="zh-CN" altLang="zh-CN" sz="40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/>
        </p:nvSpPr>
        <p:spPr bwMode="auto">
          <a:xfrm>
            <a:off x="617220" y="1229995"/>
            <a:ext cx="10958195" cy="108712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0" hangingPunct="0">
              <a:defRPr/>
            </a:pPr>
            <a:r>
              <a:rPr lang="zh-CN" altLang="en-US" sz="2400" dirty="0"/>
              <a:t>写一个函数，计算传入的字符串中，（数字，字母，空格或其他）的个数。</a:t>
            </a:r>
            <a:endParaRPr lang="en-US" altLang="zh-CN" sz="2400" dirty="0"/>
          </a:p>
          <a:p>
            <a:pPr eaLnBrk="0" hangingPunct="0">
              <a:defRPr/>
            </a:pPr>
            <a:r>
              <a:rPr lang="zh-CN" altLang="en-US" sz="2000" dirty="0"/>
              <a:t>需求分析，</a:t>
            </a:r>
            <a:r>
              <a:rPr lang="en-US" altLang="zh-CN" sz="2000" dirty="0"/>
              <a:t>a)</a:t>
            </a:r>
            <a:r>
              <a:rPr lang="zh-CN" altLang="en-US" sz="2000" dirty="0"/>
              <a:t>定义函数     </a:t>
            </a:r>
            <a:r>
              <a:rPr lang="en-US" altLang="zh-CN" sz="2000" dirty="0"/>
              <a:t>b)</a:t>
            </a:r>
            <a:r>
              <a:rPr lang="zh-CN" altLang="zh-CN" sz="2000" dirty="0"/>
              <a:t>使用</a:t>
            </a:r>
            <a:r>
              <a:rPr lang="en-US" altLang="zh-CN" sz="2000" dirty="0"/>
              <a:t>len()</a:t>
            </a:r>
            <a:r>
              <a:rPr lang="zh-CN" altLang="zh-CN" sz="2000" dirty="0"/>
              <a:t>方法统计传入的个数     </a:t>
            </a:r>
            <a:r>
              <a:rPr lang="en-US" altLang="zh-CN" sz="2000" dirty="0"/>
              <a:t>c)</a:t>
            </a:r>
            <a:r>
              <a:rPr lang="zh-CN" altLang="zh-CN" sz="2000" dirty="0"/>
              <a:t>接收用户端输入字符</a:t>
            </a:r>
            <a:endParaRPr lang="zh-CN" altLang="zh-CN" sz="2000" dirty="0"/>
          </a:p>
          <a:p>
            <a:pPr eaLnBrk="0" hangingPunct="0">
              <a:defRPr/>
            </a:pPr>
            <a:endParaRPr lang="zh-CN" altLang="zh-CN" sz="2000" dirty="0"/>
          </a:p>
          <a:p>
            <a:pPr eaLnBrk="0" hangingPunct="0">
              <a:defRPr/>
            </a:pPr>
            <a:r>
              <a:rPr lang="zh-CN" altLang="zh-CN" sz="2000" dirty="0"/>
              <a:t>最终效果</a:t>
            </a:r>
            <a:r>
              <a:rPr lang="en-US" altLang="zh-CN" sz="2000" dirty="0"/>
              <a:t>: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140" y="3376295"/>
            <a:ext cx="7920355" cy="17545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470" y="457200"/>
            <a:ext cx="7837170" cy="889635"/>
          </a:xfrm>
        </p:spPr>
        <p:txBody>
          <a:bodyPr/>
          <a:lstStyle/>
          <a:p>
            <a:r>
              <a:rPr lang="zh-CN" altLang="zh-CN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/>
        </p:nvSpPr>
        <p:spPr bwMode="auto">
          <a:xfrm>
            <a:off x="512445" y="1244600"/>
            <a:ext cx="11167110" cy="15621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indent="0" eaLnBrk="0" hangingPunct="0">
              <a:buNone/>
              <a:defRPr/>
            </a:pPr>
            <a:endParaRPr lang="zh-CN" altLang="en-US" sz="2000" dirty="0">
              <a:latin typeface="微软雅黑" panose="020B0503020204020204" charset="-122"/>
            </a:endParaRPr>
          </a:p>
          <a:p>
            <a:pPr eaLnBrk="0" hangingPunct="0">
              <a:defRPr/>
            </a:pPr>
            <a:r>
              <a:rPr lang="zh-CN" altLang="en-US" sz="2400" dirty="0" smtClean="0">
                <a:latin typeface="微软雅黑" panose="020B0503020204020204" charset="-122"/>
              </a:rPr>
              <a:t>定义一个函数，判断用户传入的对象（字符串，列表，元组）长度是否大于</a:t>
            </a:r>
            <a:r>
              <a:rPr lang="en-US" altLang="zh-CN" sz="2400" dirty="0" smtClean="0">
                <a:latin typeface="微软雅黑" panose="020B0503020204020204" charset="-122"/>
              </a:rPr>
              <a:t>5</a:t>
            </a:r>
            <a:endParaRPr lang="en-US" altLang="zh-CN" sz="2400" dirty="0" smtClean="0">
              <a:latin typeface="微软雅黑" panose="020B0503020204020204" charset="-122"/>
            </a:endParaRPr>
          </a:p>
          <a:p>
            <a:pPr eaLnBrk="0" hangingPunct="0">
              <a:defRPr/>
            </a:pPr>
            <a:endParaRPr lang="en-US" altLang="zh-CN" sz="2400" dirty="0" smtClean="0">
              <a:latin typeface="微软雅黑" panose="020B0503020204020204" charset="-122"/>
            </a:endParaRPr>
          </a:p>
          <a:p>
            <a:pPr eaLnBrk="0" hangingPunct="0">
              <a:defRPr/>
            </a:pPr>
            <a:r>
              <a:rPr lang="zh-CN" altLang="en-US" sz="2400" dirty="0" smtClean="0">
                <a:latin typeface="微软雅黑" panose="020B0503020204020204" charset="-122"/>
              </a:rPr>
              <a:t>实现思路：</a:t>
            </a:r>
            <a:r>
              <a:rPr lang="en-US" altLang="zh-CN" sz="2400" dirty="0" smtClean="0">
                <a:latin typeface="微软雅黑" panose="020B0503020204020204" charset="-122"/>
              </a:rPr>
              <a:t>a)</a:t>
            </a:r>
            <a:r>
              <a:rPr lang="zh-CN" altLang="en-US" sz="2400" dirty="0" smtClean="0">
                <a:latin typeface="微软雅黑" panose="020B0503020204020204" charset="-122"/>
              </a:rPr>
              <a:t>定义函数    </a:t>
            </a:r>
            <a:r>
              <a:rPr lang="en-US" altLang="zh-CN" sz="2400" dirty="0" smtClean="0">
                <a:latin typeface="微软雅黑" panose="020B0503020204020204" charset="-122"/>
              </a:rPr>
              <a:t>b)</a:t>
            </a:r>
            <a:r>
              <a:rPr lang="zh-CN" altLang="en-US" sz="2400" dirty="0" smtClean="0">
                <a:latin typeface="微软雅黑" panose="020B0503020204020204" charset="-122"/>
              </a:rPr>
              <a:t>循环遍历数量    </a:t>
            </a:r>
            <a:r>
              <a:rPr lang="en-US" altLang="zh-CN" sz="2400" dirty="0" smtClean="0">
                <a:latin typeface="微软雅黑" panose="020B0503020204020204" charset="-122"/>
              </a:rPr>
              <a:t>c)</a:t>
            </a:r>
            <a:r>
              <a:rPr lang="zh-CN" altLang="en-US" sz="2400" dirty="0" smtClean="0">
                <a:latin typeface="微软雅黑" panose="020B0503020204020204" charset="-122"/>
              </a:rPr>
              <a:t>判断传值是否大于</a:t>
            </a:r>
            <a:r>
              <a:rPr lang="en-US" altLang="zh-CN" sz="2400" dirty="0" smtClean="0">
                <a:latin typeface="微软雅黑" panose="020B0503020204020204" charset="-122"/>
              </a:rPr>
              <a:t>5   d)</a:t>
            </a:r>
            <a:r>
              <a:rPr lang="zh-CN" altLang="en-US" sz="2400" dirty="0" smtClean="0">
                <a:latin typeface="微软雅黑" panose="020B0503020204020204" charset="-122"/>
              </a:rPr>
              <a:t>函数调用</a:t>
            </a:r>
            <a:endParaRPr lang="zh-CN" altLang="en-US" sz="2400" dirty="0" smtClean="0">
              <a:latin typeface="微软雅黑" panose="020B0503020204020204" charset="-122"/>
            </a:endParaRPr>
          </a:p>
          <a:p>
            <a:pPr eaLnBrk="0" hangingPunct="0">
              <a:defRPr/>
            </a:pPr>
            <a:endParaRPr lang="zh-CN" altLang="en-US" sz="2400" dirty="0" smtClean="0">
              <a:latin typeface="微软雅黑" panose="020B0503020204020204" charset="-122"/>
            </a:endParaRPr>
          </a:p>
          <a:p>
            <a:pPr eaLnBrk="0" hangingPunct="0">
              <a:defRPr/>
            </a:pPr>
            <a:r>
              <a:rPr lang="zh-CN" altLang="en-US" sz="2400" dirty="0" smtClean="0">
                <a:latin typeface="微软雅黑" panose="020B0503020204020204" charset="-122"/>
              </a:rPr>
              <a:t>最终效果：</a:t>
            </a:r>
            <a:endParaRPr lang="zh-CN" altLang="en-US" sz="2400" dirty="0" smtClean="0">
              <a:latin typeface="微软雅黑" panose="020B0503020204020204" charset="-122"/>
            </a:endParaRPr>
          </a:p>
          <a:p>
            <a:pPr eaLnBrk="0" hangingPunct="0">
              <a:defRPr/>
            </a:pPr>
            <a:endParaRPr lang="zh-CN" altLang="en-US" sz="2400" dirty="0" smtClean="0">
              <a:latin typeface="微软雅黑" panose="020B0503020204020204" charset="-122"/>
            </a:endParaRPr>
          </a:p>
          <a:p>
            <a:pPr marL="0" indent="0" eaLnBrk="0" hangingPunct="0">
              <a:buNone/>
              <a:defRPr/>
            </a:pPr>
            <a:endParaRPr lang="zh-CN" altLang="en-US" sz="2400" dirty="0" smtClean="0">
              <a:latin typeface="微软雅黑" panose="020B0503020204020204" charset="-122"/>
            </a:endParaRPr>
          </a:p>
          <a:p>
            <a:pPr eaLnBrk="0" hangingPunct="0">
              <a:defRPr/>
            </a:pPr>
            <a:endParaRPr lang="zh-CN" altLang="en-US" sz="2400" dirty="0">
              <a:latin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755" y="4274185"/>
            <a:ext cx="4293235" cy="13760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075689" y="30431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任务四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/>
        </p:nvSpPr>
        <p:spPr bwMode="auto">
          <a:xfrm>
            <a:off x="941705" y="1189990"/>
            <a:ext cx="10307955" cy="17887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定义一个函数，检查传入列表的长度，如果大于2，那么仅保留前两个长度的内容，并将新内容返回给调用者。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需求分析：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a)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定义函数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b)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遍历循环传入的对象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判断是否大于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 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d)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调用函数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效果如下：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335" y="4056380"/>
            <a:ext cx="5781040" cy="12763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55344" y="315742"/>
            <a:ext cx="10040273" cy="1014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rgbClr val="00B0F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任务五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/>
        </p:nvSpPr>
        <p:spPr bwMode="auto">
          <a:xfrm>
            <a:off x="941705" y="1189990"/>
            <a:ext cx="10307955" cy="17887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定义一个随机数，范围是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0-10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之间，然后使用循环进行猜数字游戏，直到猜中为止，游戏停止。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需求分析：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a)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定义随机数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b)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遍历循环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c)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</a:rPr>
              <a:t>异常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判断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d)if....elif....else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效果如下：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Char char="n"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eaLnBrk="0" hangingPunct="0">
              <a:spcBef>
                <a:spcPct val="20000"/>
              </a:spcBef>
              <a:buClr>
                <a:srgbClr val="009900"/>
              </a:buClr>
              <a:buSzPct val="100000"/>
              <a:buFont typeface="Wingdings" panose="05000000000000000000" pitchFamily="2" charset="2"/>
              <a:buNone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745" y="2760980"/>
            <a:ext cx="1866900" cy="39147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zh-CN"/>
              <a:t>谢谢聆听</a:t>
            </a:r>
            <a:endParaRPr lang="zh-CN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1613"/>
</p:tagLst>
</file>

<file path=ppt/tags/tag10.xml><?xml version="1.0" encoding="utf-8"?>
<p:tagLst xmlns:p="http://schemas.openxmlformats.org/presentationml/2006/main">
  <p:tag name="KSO_WM_SLIDE_SIZE" val="828*342"/>
  <p:tag name="KSO_WM_SLIDE_POSITION" val="66*143"/>
  <p:tag name="KSO_WM_SLIDE_LAYOUT_CNT" val="1_2"/>
  <p:tag name="KSO_WM_SLIDE_LAYOUT" val="a_f"/>
  <p:tag name="KSO_WM_BEAUTIFY_FLAG" val="#wm#"/>
  <p:tag name="KSO_WM_SLIDE_TYPE" val="text"/>
  <p:tag name="KSO_WM_SLIDE_ITEM_CNT" val="2"/>
  <p:tag name="KSO_WM_TAG_VERSION" val="1.0"/>
  <p:tag name="KSO_WM_COMBINE_RELATE_SLIDE_ID" val="background20180934_3"/>
  <p:tag name="KSO_WM_TEMPLATE_CATEGORY" val="custom"/>
  <p:tag name="KSO_WM_TEMPLATE_INDEX" val="20181613"/>
  <p:tag name="KSO_WM_SLIDE_ID" val="custom20181613_3"/>
  <p:tag name="KSO_WM_SLIDE_INDEX" val="3"/>
  <p:tag name="KSO_WM_TEMPLATE_SUBCATEGORY" val="combine"/>
</p:tagLst>
</file>

<file path=ppt/tags/tag11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18"/>
  <p:tag name="KSO_WM_UNIT_LAYERLEVEL" val="1"/>
  <p:tag name="KSO_WM_UNIT_INDEX" val="1"/>
  <p:tag name="KSO_WM_UNIT_TYPE" val="a"/>
  <p:tag name="KSO_WM_UNIT_ID" val="custom20181613_4*a*1"/>
</p:tagLst>
</file>

<file path=ppt/tags/tag12.xml><?xml version="1.0" encoding="utf-8"?>
<p:tagLst xmlns:p="http://schemas.openxmlformats.org/presentationml/2006/main">
  <p:tag name="KSO_WM_SLIDE_SIZE" val="827*426"/>
  <p:tag name="KSO_WM_SLIDE_POSITION" val="66*36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34_4"/>
  <p:tag name="KSO_WM_TEMPLATE_CATEGORY" val="custom"/>
  <p:tag name="KSO_WM_TEMPLATE_INDEX" val="20181613"/>
  <p:tag name="KSO_WM_SLIDE_ID" val="custom20181613_4"/>
  <p:tag name="KSO_WM_SLIDE_INDEX" val="4"/>
  <p:tag name="KSO_WM_TEMPLATE_SUBCATEGORY" val="combine"/>
</p:tagLst>
</file>

<file path=ppt/tags/tag13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TYPE" val="a"/>
  <p:tag name="KSO_WM_UNIT_ID" val="custom20181613_5*a*1"/>
</p:tagLst>
</file>

<file path=ppt/tags/tag14.xml><?xml version="1.0" encoding="utf-8"?>
<p:tagLst xmlns:p="http://schemas.openxmlformats.org/presentationml/2006/main">
  <p:tag name="KSO_WM_SLIDE_SIZE" val="790*389"/>
  <p:tag name="KSO_WM_SLIDE_POSITION" val="75*118"/>
  <p:tag name="KSO_WM_SLIDE_LAYOUT_CNT" val="1_1_1"/>
  <p:tag name="KSO_WM_SLIDE_LAYOUT" val="a_f_d"/>
  <p:tag name="KSO_WM_BEAUTIFY_FLAG" val="#wm#"/>
  <p:tag name="KSO_WM_SLIDE_TYPE" val="text"/>
  <p:tag name="KSO_WM_SLIDE_ITEM_CNT" val="2"/>
  <p:tag name="KSO_WM_TAG_VERSION" val="1.0"/>
  <p:tag name="KSO_WM_COMBINE_RELATE_SLIDE_ID" val="background20180934_5"/>
  <p:tag name="KSO_WM_TEMPLATE_CATEGORY" val="custom"/>
  <p:tag name="KSO_WM_TEMPLATE_INDEX" val="20181613"/>
  <p:tag name="KSO_WM_SLIDE_ID" val="custom20181613_5"/>
  <p:tag name="KSO_WM_SLIDE_INDEX" val="5"/>
  <p:tag name="KSO_WM_TEMPLATE_SUBCATEGORY" val="combine"/>
</p:tagLst>
</file>

<file path=ppt/tags/tag15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1"/>
  <p:tag name="KSO_WM_UNIT_LAYERLEVEL" val="1"/>
  <p:tag name="KSO_WM_UNIT_INDEX" val="1"/>
  <p:tag name="KSO_WM_UNIT_TYPE" val="a"/>
  <p:tag name="KSO_WM_UNIT_ID" val="custom20181613_5*a*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17.xml><?xml version="1.0" encoding="utf-8"?>
<p:tagLst xmlns:p="http://schemas.openxmlformats.org/presentationml/2006/main">
  <p:tag name="KSO_WM_TEMPLATE_CATEGORY" val="custom"/>
  <p:tag name="KSO_WM_TEMPLATE_INDEX" val="20181613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613_26*a*1"/>
  <p:tag name="KSO_WM_UNIT_PRESET_TEXT" val="THANK YOU"/>
</p:tagLst>
</file>

<file path=ppt/tags/tag18.xml><?xml version="1.0" encoding="utf-8"?>
<p:tagLst xmlns:p="http://schemas.openxmlformats.org/presentationml/2006/main">
  <p:tag name="KSO_WM_TEMPLATE_CATEGORY" val="custom"/>
  <p:tag name="KSO_WM_TEMPLATE_INDEX" val="20181613"/>
  <p:tag name="KSO_WM_UNIT_TYPE" val="f"/>
  <p:tag name="KSO_WM_UNIT_INDEX" val="1"/>
  <p:tag name="KSO_WM_UNIT_LAYERLEVEL" val="1"/>
  <p:tag name="KSO_WM_UNIT_VALUE" val="4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1613_26*f*1"/>
  <p:tag name="KSO_WM_UNIT_PRESET_TEXT" val="2018"/>
</p:tagLst>
</file>

<file path=ppt/tags/tag19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BEAUTIFY_FLAG" val="#wm#"/>
  <p:tag name="KSO_WM_COMBINE_RELATE_SLIDE_ID" val="background20180934_12"/>
  <p:tag name="KSO_WM_TEMPLATE_CATEGORY" val="custom"/>
  <p:tag name="KSO_WM_TEMPLATE_INDEX" val="20181613"/>
  <p:tag name="KSO_WM_SLIDE_ID" val="custom20181613_26"/>
  <p:tag name="KSO_WM_SLIDE_INDEX" val="26"/>
  <p:tag name="KSO_WM_TEMPLATE_SUBCATEGORY" val="combine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161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34_1"/>
  <p:tag name="KSO_WM_TEMPLATE_CATEGORY" val="custom"/>
  <p:tag name="KSO_WM_TEMPLATE_INDEX" val="20181613"/>
  <p:tag name="KSO_WM_TEMPLATE_SUBCATEGORY" val="combine"/>
  <p:tag name="KSO_WM_TEMPLATE_THUMBS_INDEX" val="1、6、12、13、21、22、25、26"/>
</p:tagLst>
</file>

<file path=ppt/tags/tag4.xml><?xml version="1.0" encoding="utf-8"?>
<p:tagLst xmlns:p="http://schemas.openxmlformats.org/presentationml/2006/main">
  <p:tag name="KSO_WM_TEMPLATE_CATEGORY" val="custom"/>
  <p:tag name="KSO_WM_TEMPLATE_INDEX" val="20181613"/>
  <p:tag name="KSO_WM_UNIT_TYPE" val="b"/>
  <p:tag name="KSO_WM_UNIT_INDEX" val="1"/>
  <p:tag name="KSO_WM_UNIT_LAYERLEVEL" val="1"/>
  <p:tag name="KSO_WM_UNIT_VALUE" val="23"/>
  <p:tag name="KSO_WM_UNIT_ISCONTENTSTITLE" val="0"/>
  <p:tag name="KSO_WM_UNIT_HIGHLIGHT" val="0"/>
  <p:tag name="KSO_WM_UNIT_COMPATIBLE" val="0"/>
  <p:tag name="KSO_WM_UNIT_CLEAR" val="0"/>
  <p:tag name="KSO_WM_UNIT_PRESET_TEXT_INDEX" val="4"/>
  <p:tag name="KSO_WM_UNIT_PRESET_TEXT_LEN" val="39"/>
  <p:tag name="KSO_WM_BEAUTIFY_FLAG" val="#wm#"/>
  <p:tag name="KSO_WM_TAG_VERSION" val="1.0"/>
  <p:tag name="KSO_WM_UNIT_ID" val="custom20181613_1*b*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1613_1*i*2"/>
  <p:tag name="KSO_WM_TEMPLATE_CATEGORY" val="custom"/>
  <p:tag name="KSO_WM_TEMPLATE_INDEX" val="20181613"/>
  <p:tag name="KSO_WM_UNIT_INDEX" val="2"/>
</p:tagLst>
</file>

<file path=ppt/tags/tag6.xml><?xml version="1.0" encoding="utf-8"?>
<p:tagLst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0934_1"/>
  <p:tag name="KSO_WM_TEMPLATE_CATEGORY" val="custom"/>
  <p:tag name="KSO_WM_TEMPLATE_INDEX" val="20181613"/>
  <p:tag name="KSO_WM_SLIDE_ID" val="custom20181613_1"/>
  <p:tag name="KSO_WM_SLIDE_INDEX" val="1"/>
  <p:tag name="KSO_WM_TEMPLATE_SUBCATEGORY" val="combine"/>
  <p:tag name="KSO_WM_TEMPLATE_THUMBS_INDEX" val="1、6、12、13、21、22、25、26、"/>
</p:tagLst>
</file>

<file path=ppt/tags/tag7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1613_2*a*1"/>
</p:tagLst>
</file>

<file path=ppt/tags/tag8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TAG_VERSION" val="1.0"/>
  <p:tag name="KSO_WM_COMBINE_RELATE_SLIDE_ID" val="background20180934_2"/>
  <p:tag name="KSO_WM_TEMPLATE_CATEGORY" val="custom"/>
  <p:tag name="KSO_WM_TEMPLATE_INDEX" val="20181613"/>
  <p:tag name="KSO_WM_SLIDE_ID" val="custom20181613_2"/>
  <p:tag name="KSO_WM_SLIDE_INDEX" val="2"/>
  <p:tag name="KSO_WM_TEMPLATE_SUBCATEGORY" val="combine"/>
</p:tagLst>
</file>

<file path=ppt/tags/tag9.xml><?xml version="1.0" encoding="utf-8"?>
<p:tagLst xmlns:p="http://schemas.openxmlformats.org/presentationml/2006/main">
  <p:tag name="KSO_WM_TEMPLATE_CATEGORY" val="custom"/>
  <p:tag name="KSO_WM_TEMPLATE_INDEX" val="20181613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TYPE" val="a"/>
  <p:tag name="KSO_WM_UNIT_ID" val="custom20181613_3*a*1"/>
</p:tagLst>
</file>

<file path=ppt/theme/theme1.xml><?xml version="1.0" encoding="utf-8"?>
<a:theme xmlns:a="http://schemas.openxmlformats.org/drawingml/2006/main" name="1_自定义设计方案">
  <a:themeElements>
    <a:clrScheme name="Office">
      <a:dk1>
        <a:srgbClr val="000000"/>
      </a:dk1>
      <a:lt1>
        <a:srgbClr val="FFFFFF"/>
      </a:lt1>
      <a:dk2>
        <a:srgbClr val="51ACDE"/>
      </a:dk2>
      <a:lt2>
        <a:srgbClr val="E7E6E6"/>
      </a:lt2>
      <a:accent1>
        <a:srgbClr val="50ABDE"/>
      </a:accent1>
      <a:accent2>
        <a:srgbClr val="FFFFF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1ACDE"/>
    </a:dk2>
    <a:lt2>
      <a:srgbClr val="E7E6E6"/>
    </a:lt2>
    <a:accent1>
      <a:srgbClr val="50ABDE"/>
    </a:accent1>
    <a:accent2>
      <a:srgbClr val="FFFFFF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51ACDE"/>
    </a:dk2>
    <a:lt2>
      <a:srgbClr val="E7E6E6"/>
    </a:lt2>
    <a:accent1>
      <a:srgbClr val="50ABDE"/>
    </a:accent1>
    <a:accent2>
      <a:srgbClr val="FFFFFF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WPS 演示</Application>
  <PresentationFormat>宽屏</PresentationFormat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黑体</vt:lpstr>
      <vt:lpstr>Arial Unicode MS</vt:lpstr>
      <vt:lpstr>1_自定义设计方案</vt:lpstr>
      <vt:lpstr>PowerPoint 演示文稿</vt:lpstr>
      <vt:lpstr>任务一</vt:lpstr>
      <vt:lpstr>任务二 </vt:lpstr>
      <vt:lpstr>任务三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onemee</dc:creator>
  <cp:lastModifiedBy>窈窕小资</cp:lastModifiedBy>
  <cp:revision>13</cp:revision>
  <dcterms:created xsi:type="dcterms:W3CDTF">2018-04-10T15:33:00Z</dcterms:created>
  <dcterms:modified xsi:type="dcterms:W3CDTF">2019-01-14T02:17:13Z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2052-11.1.0.8236</vt:lpwstr>
  </property>
</Properties>
</file>