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284" r:id="rId9"/>
    <p:sldId id="286" r:id="rId10"/>
    <p:sldId id="28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3416064"/>
            <a:ext cx="6106886" cy="904863"/>
          </a:xfrm>
        </p:spPr>
        <p:txBody>
          <a:bodyPr wrap="square" anchor="b">
            <a:normAutofit/>
          </a:bodyPr>
          <a:lstStyle>
            <a:lvl1pPr algn="ctr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13002"/>
            <a:ext cx="6106886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300" y="2576192"/>
            <a:ext cx="5470071" cy="120251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" y="3805690"/>
            <a:ext cx="5470071" cy="537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22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080" y="3516536"/>
            <a:ext cx="5774872" cy="1325563"/>
          </a:xfrm>
        </p:spPr>
        <p:txBody>
          <a:bodyPr anchor="t" anchorCtr="0"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80324" y="1676999"/>
            <a:ext cx="5219700" cy="1719574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8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80822" y="365125"/>
            <a:ext cx="107297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437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1" name="直角三角形 10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image" Target="../media/image8.png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0" y="4413002"/>
            <a:ext cx="6106886" cy="535531"/>
          </a:xfrm>
          <a:prstGeom prst="rect">
            <a:avLst/>
          </a:prstGeom>
        </p:spPr>
        <p:txBody>
          <a:bodyPr vert="horz" wrap="square" lIns="90000" tIns="46800" rIns="90000" bIns="46800" rtlCol="0">
            <a:normAutofit/>
          </a:bodyPr>
          <a:lstStyle>
            <a:lvl1pPr marL="0" indent="0" algn="ctr" defTabSz="91440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  <a:ea typeface="+mn-ea"/>
              </a:defRPr>
            </a:lvl1pPr>
            <a:lvl2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2pPr>
            <a:lvl3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3pPr>
            <a:lvl4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4pPr>
            <a:lvl5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en-US" altLang="zh-CN" dirty="0"/>
              <a:t>write by onemee</a:t>
            </a:r>
            <a:endParaRPr lang="en-US" altLang="zh-CN" dirty="0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521208" y="1746504"/>
            <a:ext cx="4855464" cy="149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200">
                <a:solidFill>
                  <a:schemeClr val="tx2"/>
                </a:solidFill>
              </a:rPr>
              <a:t>python</a:t>
            </a:r>
            <a:r>
              <a:rPr lang="zh-CN" altLang="en-US" sz="7200">
                <a:solidFill>
                  <a:schemeClr val="tx2"/>
                </a:solidFill>
              </a:rPr>
              <a:t>作业</a:t>
            </a:r>
            <a:endParaRPr lang="zh-CN" altLang="en-US" sz="7200" dirty="0">
              <a:solidFill>
                <a:schemeClr val="tx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46125" y="207010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任务一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838835" y="1337945"/>
            <a:ext cx="8311515" cy="186626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/>
            <a:r>
              <a:rPr lang="zh-CN" altLang="en-US" sz="2400" dirty="0">
                <a:sym typeface="+mn-ea"/>
              </a:rPr>
              <a:t>定义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函数</a:t>
            </a:r>
            <a:r>
              <a:rPr lang="zh-CN" altLang="en-US" sz="2400" dirty="0">
                <a:sym typeface="+mn-ea"/>
              </a:rPr>
              <a:t>，求梯形面积，输出结果</a:t>
            </a:r>
            <a:endParaRPr lang="zh-CN" altLang="en-US" sz="2400" dirty="0">
              <a:sym typeface="+mn-ea"/>
            </a:endParaRPr>
          </a:p>
          <a:p>
            <a:pPr lvl="0"/>
            <a:r>
              <a:rPr lang="zh-CN" altLang="en-US" sz="2400" dirty="0"/>
              <a:t>需求分析：</a:t>
            </a:r>
            <a:r>
              <a:rPr sz="2400" dirty="0"/>
              <a:t>梯形面积 = (上底 +下底)×高÷2</a:t>
            </a:r>
            <a:endParaRPr sz="2400" dirty="0"/>
          </a:p>
          <a:p>
            <a:pPr lvl="0"/>
            <a:r>
              <a:rPr lang="zh-CN" sz="2400" dirty="0">
                <a:solidFill>
                  <a:srgbClr val="FF0000"/>
                </a:solidFill>
              </a:rPr>
              <a:t>上底，下底，高，均要求接收用户输入。</a:t>
            </a:r>
            <a:endParaRPr lang="zh-CN" sz="2400" dirty="0">
              <a:solidFill>
                <a:srgbClr val="FF0000"/>
              </a:solidFill>
            </a:endParaRPr>
          </a:p>
          <a:p>
            <a:pPr lvl="0"/>
            <a:endParaRPr lang="zh-CN" sz="2400" dirty="0"/>
          </a:p>
          <a:p>
            <a:pPr lvl="0"/>
            <a:r>
              <a:rPr lang="zh-CN" sz="2400" dirty="0"/>
              <a:t>最终效果：</a:t>
            </a:r>
            <a:endParaRPr 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3792220"/>
            <a:ext cx="5681345" cy="20885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9270" y="167005"/>
            <a:ext cx="10515600" cy="106299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zh-CN" sz="4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任务二 </a:t>
            </a:r>
            <a:endParaRPr lang="zh-CN" altLang="zh-CN" sz="4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 bwMode="auto">
          <a:xfrm>
            <a:off x="617220" y="1229995"/>
            <a:ext cx="10958195" cy="108712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400" dirty="0"/>
              <a:t>写一个函数，计算传入的字符串中，（数字，字母，空格或其他）的个数。</a:t>
            </a:r>
            <a:endParaRPr lang="en-US" altLang="zh-CN" sz="2400" dirty="0"/>
          </a:p>
          <a:p>
            <a:pPr eaLnBrk="0" hangingPunct="0">
              <a:defRPr/>
            </a:pPr>
            <a:r>
              <a:rPr lang="zh-CN" altLang="en-US" sz="2000" dirty="0"/>
              <a:t>需求分析，</a:t>
            </a:r>
            <a:r>
              <a:rPr lang="en-US" altLang="zh-CN" sz="2000" dirty="0"/>
              <a:t>a)</a:t>
            </a:r>
            <a:r>
              <a:rPr lang="zh-CN" altLang="en-US" sz="2000" dirty="0"/>
              <a:t>定义函数     </a:t>
            </a:r>
            <a:r>
              <a:rPr lang="en-US" altLang="zh-CN" sz="2000" dirty="0"/>
              <a:t>b)</a:t>
            </a:r>
            <a:r>
              <a:rPr lang="zh-CN" altLang="zh-CN" sz="2000" dirty="0"/>
              <a:t>使用</a:t>
            </a:r>
            <a:r>
              <a:rPr lang="en-US" altLang="zh-CN" sz="2000" dirty="0"/>
              <a:t>len()</a:t>
            </a:r>
            <a:r>
              <a:rPr lang="zh-CN" altLang="zh-CN" sz="2000" dirty="0"/>
              <a:t>方法统计传入的个数     </a:t>
            </a:r>
            <a:r>
              <a:rPr lang="en-US" altLang="zh-CN" sz="2000" dirty="0"/>
              <a:t>c)</a:t>
            </a:r>
            <a:r>
              <a:rPr lang="zh-CN" altLang="zh-CN" sz="2000" dirty="0"/>
              <a:t>接收用户端输入字符</a:t>
            </a:r>
            <a:endParaRPr lang="zh-CN" altLang="zh-CN" sz="2000" dirty="0"/>
          </a:p>
          <a:p>
            <a:pPr eaLnBrk="0" hangingPunct="0">
              <a:defRPr/>
            </a:pPr>
            <a:endParaRPr lang="zh-CN" altLang="zh-CN" sz="2000" dirty="0"/>
          </a:p>
          <a:p>
            <a:pPr eaLnBrk="0" hangingPunct="0">
              <a:defRPr/>
            </a:pPr>
            <a:r>
              <a:rPr lang="zh-CN" altLang="zh-CN" sz="2000" dirty="0"/>
              <a:t>最终效果</a:t>
            </a:r>
            <a:r>
              <a:rPr lang="en-US" altLang="zh-CN" sz="2000" dirty="0"/>
              <a:t>: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40" y="3376295"/>
            <a:ext cx="7920355" cy="1754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470" y="457200"/>
            <a:ext cx="7837170" cy="889635"/>
          </a:xfrm>
        </p:spPr>
        <p:txBody>
          <a:bodyPr/>
          <a:lstStyle/>
          <a:p>
            <a:r>
              <a:rPr lang="zh-CN" altLang="zh-CN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982345" y="1443990"/>
            <a:ext cx="11167110" cy="37973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indent="0" eaLnBrk="0" hangingPunct="0">
              <a:buNone/>
              <a:defRPr/>
            </a:pPr>
            <a:r>
              <a:rPr lang="zh-CN" altLang="en-US" sz="2400">
                <a:sym typeface="+mn-ea"/>
              </a:rPr>
              <a:t>定义一个函数，求两个整数的最大值</a:t>
            </a:r>
            <a:endParaRPr lang="zh-CN" altLang="en-US" sz="2400" dirty="0" smtClean="0">
              <a:latin typeface="微软雅黑" panose="020B0503020204020204" charset="-122"/>
            </a:endParaRPr>
          </a:p>
          <a:p>
            <a:pPr eaLnBrk="0" hangingPunct="0">
              <a:defRPr/>
            </a:pPr>
            <a:endParaRPr lang="zh-CN" altLang="en-US" sz="2400" dirty="0" smtClean="0">
              <a:latin typeface="微软雅黑" panose="020B0503020204020204" charset="-122"/>
            </a:endParaRPr>
          </a:p>
          <a:p>
            <a:pPr marL="0" indent="0" eaLnBrk="0" hangingPunct="0">
              <a:buNone/>
              <a:defRPr/>
            </a:pPr>
            <a:endParaRPr lang="zh-CN" altLang="en-US" sz="2400" dirty="0" smtClean="0">
              <a:latin typeface="微软雅黑" panose="020B0503020204020204" charset="-122"/>
            </a:endParaRPr>
          </a:p>
          <a:p>
            <a:pPr eaLnBrk="0" hangingPunct="0">
              <a:defRPr/>
            </a:pPr>
            <a:endParaRPr lang="zh-CN" altLang="en-US" sz="2400" dirty="0" smtClean="0">
              <a:latin typeface="微软雅黑" panose="020B0503020204020204" charset="-122"/>
            </a:endParaRPr>
          </a:p>
          <a:p>
            <a:pPr marL="0" indent="0" eaLnBrk="0" hangingPunct="0">
              <a:buNone/>
              <a:defRPr/>
            </a:pPr>
            <a:endParaRPr lang="zh-CN" altLang="en-US" sz="2400" dirty="0" smtClean="0">
              <a:latin typeface="微软雅黑" panose="020B0503020204020204" charset="-122"/>
            </a:endParaRPr>
          </a:p>
          <a:p>
            <a:pPr eaLnBrk="0" hangingPunct="0">
              <a:defRPr/>
            </a:pPr>
            <a:endParaRPr lang="zh-CN" altLang="en-US" sz="2400" dirty="0">
              <a:latin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2345" y="2353310"/>
            <a:ext cx="97853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具体要求及解决思路：</a:t>
            </a:r>
            <a:r>
              <a:rPr lang="en-US" altLang="zh-CN"/>
              <a:t>1</a:t>
            </a:r>
            <a:r>
              <a:rPr lang="zh-CN" altLang="en-US"/>
              <a:t>、定义函数并传参</a:t>
            </a:r>
            <a:endParaRPr lang="zh-CN" altLang="en-US"/>
          </a:p>
          <a:p>
            <a:r>
              <a:rPr lang="zh-CN" altLang="en-US"/>
              <a:t>                                    </a:t>
            </a:r>
            <a:r>
              <a:rPr lang="en-US" altLang="zh-CN"/>
              <a:t>2</a:t>
            </a:r>
            <a:r>
              <a:rPr lang="zh-CN" altLang="en-US"/>
              <a:t>、将参数强制转换数据类型为</a:t>
            </a:r>
            <a:r>
              <a:rPr lang="en-US" altLang="zh-CN"/>
              <a:t>int()</a:t>
            </a:r>
            <a:r>
              <a:rPr lang="zh-CN" altLang="en-US"/>
              <a:t>整数型</a:t>
            </a:r>
            <a:endParaRPr lang="zh-CN" altLang="en-US"/>
          </a:p>
          <a:p>
            <a:r>
              <a:rPr lang="zh-CN" altLang="en-US"/>
              <a:t>                                    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if</a:t>
            </a:r>
            <a:r>
              <a:rPr lang="zh-CN" altLang="en-US"/>
              <a:t>判断比较两个参数的大小，并</a:t>
            </a:r>
            <a:r>
              <a:rPr lang="en-US" altLang="zh-CN"/>
              <a:t>return</a:t>
            </a:r>
            <a:r>
              <a:rPr lang="zh-CN" altLang="en-US"/>
              <a:t>返回</a:t>
            </a:r>
            <a:endParaRPr lang="zh-CN" altLang="en-US"/>
          </a:p>
          <a:p>
            <a:r>
              <a:rPr lang="zh-CN" altLang="en-US"/>
              <a:t>                                    </a:t>
            </a:r>
            <a:r>
              <a:rPr lang="en-US" altLang="zh-CN"/>
              <a:t>4</a:t>
            </a:r>
            <a:r>
              <a:rPr lang="zh-CN" altLang="en-US"/>
              <a:t>、函数外部接收用户输入两个整数</a:t>
            </a:r>
            <a:endParaRPr lang="zh-CN" altLang="en-US"/>
          </a:p>
          <a:p>
            <a:r>
              <a:rPr lang="en-US" altLang="zh-CN"/>
              <a:t>                                    5</a:t>
            </a:r>
            <a:r>
              <a:rPr lang="zh-CN" altLang="zh-CN"/>
              <a:t>、调用函数，输出结果</a:t>
            </a:r>
            <a:endParaRPr lang="zh-CN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470" y="4359910"/>
            <a:ext cx="4028440" cy="14954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01115" y="4502785"/>
            <a:ext cx="291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最终效果：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5689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任务四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942340" y="1518285"/>
            <a:ext cx="10307955" cy="1788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>
                <a:sym typeface="+mn-ea"/>
              </a:rPr>
              <a:t>现有两张牌，一张是红桃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，另一张是黑桃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，请交换位置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>
                <a:sym typeface="+mn-ea"/>
              </a:rPr>
              <a:t>具体实现步骤：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、需要两个变量，表示两张牌。</a:t>
            </a:r>
            <a:endParaRPr lang="zh-CN" altLang="en-US" sz="2000"/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>
                <a:sym typeface="+mn-ea"/>
              </a:rPr>
              <a:t>	           2</a:t>
            </a:r>
            <a:r>
              <a:rPr lang="zh-CN" altLang="en-US" sz="2000">
                <a:sym typeface="+mn-ea"/>
              </a:rPr>
              <a:t>、交换位置之前输出效果，交换成功后输出效果。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效果如下：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10" y="4229100"/>
            <a:ext cx="4599305" cy="128524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5741670" y="4871720"/>
            <a:ext cx="1481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780" y="4319270"/>
            <a:ext cx="3285490" cy="1104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55344" y="3157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任务五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941705" y="1189990"/>
            <a:ext cx="10307955" cy="1788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定义一个随机数，范围是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0-10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之间，然后使用循环进行猜数字游戏，直到猜中为止，游戏停止。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需求分析：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定义随机数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b)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遍历循环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异常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判断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d)if....elif....else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效果如下：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45" y="2760980"/>
            <a:ext cx="1866900" cy="39147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55344" y="3157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任务六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7245" y="1289050"/>
            <a:ext cx="10556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  </a:t>
            </a:r>
            <a:r>
              <a:rPr lang="zh-CN" altLang="en-US" sz="3200"/>
              <a:t>计算  </a:t>
            </a:r>
            <a:r>
              <a:rPr lang="en-US" altLang="zh-CN" sz="3200"/>
              <a:t>''2011-12-20   01:01:01'' </a:t>
            </a:r>
            <a:r>
              <a:rPr lang="zh-CN" altLang="zh-CN" sz="3200"/>
              <a:t>时间</a:t>
            </a:r>
            <a:r>
              <a:rPr lang="en-US" altLang="zh-CN" sz="3200"/>
              <a:t>100</a:t>
            </a:r>
            <a:r>
              <a:rPr lang="zh-CN" altLang="en-US" sz="3200"/>
              <a:t>天之后的日期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817245" y="2040255"/>
            <a:ext cx="2066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解题思路：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205230" y="2632075"/>
            <a:ext cx="10168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zh-CN"/>
              <a:t>、定义字符串时间戳</a:t>
            </a:r>
            <a:endParaRPr lang="zh-CN" altLang="zh-CN"/>
          </a:p>
          <a:p>
            <a:r>
              <a:rPr lang="en-US" altLang="zh-CN"/>
              <a:t>2</a:t>
            </a:r>
            <a:r>
              <a:rPr lang="zh-CN" altLang="zh-CN"/>
              <a:t>、将字符串时间戳解析成</a:t>
            </a:r>
            <a:r>
              <a:rPr lang="en-US" altLang="zh-CN"/>
              <a:t>python</a:t>
            </a:r>
            <a:r>
              <a:rPr lang="zh-CN" altLang="en-US"/>
              <a:t>的时间对象（返回自</a:t>
            </a:r>
            <a:r>
              <a:rPr lang="en-US" altLang="zh-CN"/>
              <a:t>1970</a:t>
            </a:r>
            <a:r>
              <a:rPr lang="zh-CN" altLang="en-US"/>
              <a:t>年到自定义时间戳的元组对象的秒数）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zh-CN"/>
              <a:t>、计算</a:t>
            </a:r>
            <a:r>
              <a:rPr lang="en-US" altLang="zh-CN"/>
              <a:t>100</a:t>
            </a:r>
            <a:r>
              <a:rPr lang="zh-CN" altLang="en-US"/>
              <a:t>天的总秒数为</a:t>
            </a:r>
            <a:r>
              <a:rPr lang="en-US" altLang="zh-CN"/>
              <a:t>100*24*60*60</a:t>
            </a:r>
            <a:r>
              <a:rPr lang="zh-CN" altLang="zh-CN"/>
              <a:t>，然后加上时间戳对象</a:t>
            </a:r>
            <a:endParaRPr lang="zh-CN" altLang="zh-CN"/>
          </a:p>
          <a:p>
            <a:r>
              <a:rPr lang="en-US" altLang="zh-CN"/>
              <a:t>4</a:t>
            </a:r>
            <a:r>
              <a:rPr lang="zh-CN" altLang="zh-CN"/>
              <a:t>、根据得到的时间戳，转化为字符串对象。</a:t>
            </a:r>
            <a:endParaRPr lang="zh-CN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25" y="4674870"/>
            <a:ext cx="6209665" cy="1219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1110" y="4107815"/>
            <a:ext cx="2066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最终效果：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谢谢聆听</a:t>
            </a:r>
            <a:endParaRPr lang="zh-CN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13"/>
</p:tagLst>
</file>

<file path=ppt/tags/tag10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TAG_VERSION" val="1.0"/>
  <p:tag name="KSO_WM_COMBINE_RELATE_SLIDE_ID" val="background20180934_3"/>
  <p:tag name="KSO_WM_TEMPLATE_CATEGORY" val="custom"/>
  <p:tag name="KSO_WM_TEMPLATE_INDEX" val="20181613"/>
  <p:tag name="KSO_WM_SLIDE_ID" val="custom20181613_3"/>
  <p:tag name="KSO_WM_SLIDE_INDEX" val="3"/>
  <p:tag name="KSO_WM_TEMPLATE_SUBCATEGORY" val="combine"/>
</p:tagLst>
</file>

<file path=ppt/tags/tag11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TYPE" val="a"/>
  <p:tag name="KSO_WM_UNIT_ID" val="custom20181613_4*a*1"/>
</p:tagLst>
</file>

<file path=ppt/tags/tag12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34_4"/>
  <p:tag name="KSO_WM_TEMPLATE_CATEGORY" val="custom"/>
  <p:tag name="KSO_WM_TEMPLATE_INDEX" val="20181613"/>
  <p:tag name="KSO_WM_SLIDE_ID" val="custom20181613_4"/>
  <p:tag name="KSO_WM_SLIDE_INDEX" val="4"/>
  <p:tag name="KSO_WM_TEMPLATE_SUBCATEGORY" val="combine"/>
</p:tagLst>
</file>

<file path=ppt/tags/tag13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TYPE" val="a"/>
  <p:tag name="KSO_WM_UNIT_ID" val="custom20181613_5*a*1"/>
</p:tagLst>
</file>

<file path=ppt/tags/tag14.xml><?xml version="1.0" encoding="utf-8"?>
<p:tagLst xmlns:p="http://schemas.openxmlformats.org/presentationml/2006/main">
  <p:tag name="KSO_WM_SLIDE_SIZE" val="790*389"/>
  <p:tag name="KSO_WM_SLIDE_POSITION" val="75*118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34_5"/>
  <p:tag name="KSO_WM_TEMPLATE_CATEGORY" val="custom"/>
  <p:tag name="KSO_WM_TEMPLATE_INDEX" val="20181613"/>
  <p:tag name="KSO_WM_SLIDE_ID" val="custom20181613_5"/>
  <p:tag name="KSO_WM_SLIDE_INDEX" val="5"/>
  <p:tag name="KSO_WM_TEMPLATE_SUBCATEGORY" val="combine"/>
</p:tagLst>
</file>

<file path=ppt/tags/tag15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TYPE" val="a"/>
  <p:tag name="KSO_WM_UNIT_ID" val="custom20181613_5*a*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17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TYPE" val="a"/>
  <p:tag name="KSO_WM_UNIT_ID" val="custom20181613_5*a*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19.xml><?xml version="1.0" encoding="utf-8"?>
<p:tagLst xmlns:p="http://schemas.openxmlformats.org/presentationml/2006/main">
  <p:tag name="KSO_WM_TEMPLATE_CATEGORY" val="custom"/>
  <p:tag name="KSO_WM_TEMPLATE_INDEX" val="20181613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613_26*a*1"/>
  <p:tag name="KSO_WM_UNIT_PRESET_TEXT" val="THANK YOU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13"/>
</p:tagLst>
</file>

<file path=ppt/tags/tag20.xml><?xml version="1.0" encoding="utf-8"?>
<p:tagLst xmlns:p="http://schemas.openxmlformats.org/presentationml/2006/main">
  <p:tag name="KSO_WM_TEMPLATE_CATEGORY" val="custom"/>
  <p:tag name="KSO_WM_TEMPLATE_INDEX" val="20181613"/>
  <p:tag name="KSO_WM_UNIT_TYPE" val="f"/>
  <p:tag name="KSO_WM_UNIT_INDEX" val="1"/>
  <p:tag name="KSO_WM_UNIT_LAYERLEVEL" val="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613_26*f*1"/>
  <p:tag name="KSO_WM_UNIT_PRESET_TEXT" val="2018"/>
</p:tagLst>
</file>

<file path=ppt/tags/tag21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34_12"/>
  <p:tag name="KSO_WM_TEMPLATE_CATEGORY" val="custom"/>
  <p:tag name="KSO_WM_TEMPLATE_INDEX" val="20181613"/>
  <p:tag name="KSO_WM_SLIDE_ID" val="custom20181613_26"/>
  <p:tag name="KSO_WM_SLIDE_INDEX" val="26"/>
  <p:tag name="KSO_WM_TEMPLATE_SUBCATEGORY" val="combine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4_1"/>
  <p:tag name="KSO_WM_TEMPLATE_CATEGORY" val="custom"/>
  <p:tag name="KSO_WM_TEMPLATE_INDEX" val="20181613"/>
  <p:tag name="KSO_WM_TEMPLATE_SUBCATEGORY" val="combine"/>
  <p:tag name="KSO_WM_TEMPLATE_THUMBS_INDEX" val="1、6、12、13、21、22、25、26"/>
</p:tagLst>
</file>

<file path=ppt/tags/tag4.xml><?xml version="1.0" encoding="utf-8"?>
<p:tagLst xmlns:p="http://schemas.openxmlformats.org/presentationml/2006/main">
  <p:tag name="KSO_WM_TEMPLATE_CATEGORY" val="custom"/>
  <p:tag name="KSO_WM_TEMPLATE_INDEX" val="20181613"/>
  <p:tag name="KSO_WM_UNIT_TYPE" val="b"/>
  <p:tag name="KSO_WM_UNIT_INDEX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  <p:tag name="KSO_WM_BEAUTIFY_FLAG" val="#wm#"/>
  <p:tag name="KSO_WM_TAG_VERSION" val="1.0"/>
  <p:tag name="KSO_WM_UNIT_ID" val="custom20181613_1*b*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13_1*i*2"/>
  <p:tag name="KSO_WM_TEMPLATE_CATEGORY" val="custom"/>
  <p:tag name="KSO_WM_TEMPLATE_INDEX" val="20181613"/>
  <p:tag name="KSO_WM_UNIT_INDEX" val="2"/>
</p:tagLst>
</file>

<file path=ppt/tags/tag6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34_1"/>
  <p:tag name="KSO_WM_TEMPLATE_CATEGORY" val="custom"/>
  <p:tag name="KSO_WM_TEMPLATE_INDEX" val="20181613"/>
  <p:tag name="KSO_WM_SLIDE_ID" val="custom20181613_1"/>
  <p:tag name="KSO_WM_SLIDE_INDEX" val="1"/>
  <p:tag name="KSO_WM_TEMPLATE_SUBCATEGORY" val="combine"/>
  <p:tag name="KSO_WM_TEMPLATE_THUMBS_INDEX" val="1、6、12、13、21、22、25、26、"/>
  <p:tag name="KSO_WM_SLIDE_MODEL_TYPE" val="cover"/>
</p:tagLst>
</file>

<file path=ppt/tags/tag7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613_2*a*1"/>
</p:tagLst>
</file>

<file path=ppt/tags/tag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4_2"/>
  <p:tag name="KSO_WM_TEMPLATE_CATEGORY" val="custom"/>
  <p:tag name="KSO_WM_TEMPLATE_INDEX" val="20181613"/>
  <p:tag name="KSO_WM_SLIDE_ID" val="custom20181613_2"/>
  <p:tag name="KSO_WM_SLIDE_INDEX" val="2"/>
  <p:tag name="KSO_WM_TEMPLATE_SUBCATEGORY" val="combine"/>
</p:tagLst>
</file>

<file path=ppt/tags/tag9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613_3*a*1"/>
</p:tagLst>
</file>

<file path=ppt/theme/theme1.xml><?xml version="1.0" encoding="utf-8"?>
<a:theme xmlns:a="http://schemas.openxmlformats.org/drawingml/2006/main" name="1_自定义设计方案">
  <a:themeElements>
    <a:clrScheme name="Office">
      <a:dk1>
        <a:srgbClr val="000000"/>
      </a:dk1>
      <a:lt1>
        <a:srgbClr val="FFFFFF"/>
      </a:lt1>
      <a:dk2>
        <a:srgbClr val="51ACDE"/>
      </a:dk2>
      <a:lt2>
        <a:srgbClr val="E7E6E6"/>
      </a:lt2>
      <a:accent1>
        <a:srgbClr val="50ABDE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1ACDE"/>
    </a:dk2>
    <a:lt2>
      <a:srgbClr val="E7E6E6"/>
    </a:lt2>
    <a:accent1>
      <a:srgbClr val="50ABDE"/>
    </a:accent1>
    <a:accent2>
      <a:srgbClr val="FFFFFF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1ACDE"/>
    </a:dk2>
    <a:lt2>
      <a:srgbClr val="E7E6E6"/>
    </a:lt2>
    <a:accent1>
      <a:srgbClr val="50ABDE"/>
    </a:accent1>
    <a:accent2>
      <a:srgbClr val="FFFFFF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WPS 演示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黑体</vt:lpstr>
      <vt:lpstr>Arial Unicode MS</vt:lpstr>
      <vt:lpstr>1_自定义设计方案</vt:lpstr>
      <vt:lpstr>PowerPoint 演示文稿</vt:lpstr>
      <vt:lpstr>任务一</vt:lpstr>
      <vt:lpstr>任务二 </vt:lpstr>
      <vt:lpstr>任务三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onemee</dc:creator>
  <cp:lastModifiedBy>onemee</cp:lastModifiedBy>
  <cp:revision>15</cp:revision>
  <dcterms:created xsi:type="dcterms:W3CDTF">2018-04-10T15:33:00Z</dcterms:created>
  <dcterms:modified xsi:type="dcterms:W3CDTF">2019-01-15T14:47:33Z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