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87CE-5CBC-4D49-8B86-A16D1D905F9A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9590-988B-EC41-B4B6-C33DCFF0B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D9590-988B-EC41-B4B6-C33DCFF0B6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6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A6AC-E72B-6148-B015-B4D26825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3073B-239B-6948-9686-B62B4887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0A58-4023-7B46-9377-1DF8156E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4E61-2FCD-7244-B3A1-3BA7A54C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CE21-2CCF-7240-8253-564508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9D96-5A1E-894F-B0E6-A8D5040B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B6A3-C5AA-CA49-865A-F0A705FA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EF2F-A360-474C-A1D9-B719D8E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30B3-5678-A84A-A8F4-1F41A04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64E3-6678-1846-97AC-8746F4EB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FDD05-4FA9-8140-AE6B-170D308C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FB21-FCC1-DD4A-8096-5950831B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9673-0199-1A46-BCF7-88676C7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C3CD-BCC5-4A41-B13F-BC4BE6A8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61E6-809C-A04F-8F53-83C668F9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056-AE0C-B94D-B044-3F08E065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D3EA-1EA3-6245-AD0A-23A42F15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0B47-AB74-2145-A67D-030C7526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36D6-282A-7A46-B7FD-82EC4812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2A0E-D61D-BE4C-8526-BCCF424B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6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032B-427B-3B42-970B-0CCD51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CD60-73BC-C64F-8BE0-ED423DD8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E45E-51AF-CE4F-B69C-AEF24C53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9511-885D-CC40-8411-7905C2DC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2757-9363-404A-AD18-30840729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1052-0EF3-CF42-AC4D-D41BB7D0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0E46-D838-6A46-A903-4A043D953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76E6-FAE8-A54C-B323-A936DDE6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6C05-2512-2D43-A318-76CD2FF2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2E93-16A0-3E41-A574-B3CD913F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EF5E-1C14-EA4D-918F-BFF414A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1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8E12-DB0A-144F-AA4A-BE649BA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51D4-894E-EB4C-878B-A96DCD71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F5E5-342C-6D48-950B-A4E849B15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371E5-2BA8-FC46-BEA0-44BB5EE3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195F2-C0D0-5B47-8181-77A5C701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4830C-9318-D44C-B0B0-C68D3BD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93957-E4E1-6944-B28E-B06A8240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DF68C-EA94-E943-B0F4-BD0330C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1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613F-2A28-C444-932C-D3DD0D65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6A19B-5097-A64F-9E90-86FF053E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F8BA-1327-CD40-9C74-4C76B53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5C0E-F7D3-B84A-83EA-84C05B0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555AE-BBB5-C044-B5C2-A15C028B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34B8D-C2D4-AD4C-9D9B-4EE72CCB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E1035-4020-6F45-B1A1-98864390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64CD-9B32-634B-8B07-EF1F226D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433-2A72-9849-AD6E-DB5425F1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285E-D130-FD4F-954F-45DA671F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BF50-88CA-9D49-A572-5109E7ED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E604-5019-854C-900F-CA79C207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341B-9D95-9948-B14E-8CD730C8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9576-6663-B34A-BB04-86CFDF80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F189-7FF6-334B-B1E4-8DE857461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91979-EEED-024B-A4BE-8A19F26B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3DB0-CA22-E34E-B77D-241E5471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11590-87AD-C041-8BDC-1A70A11A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C68A-315D-4742-8C2C-2D35CB7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6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B0AA7-12EA-A84C-AA45-697D438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C038-E777-3841-85A5-0363D1D6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CE7E-8117-EC4B-9BF9-AF2F9FEEF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B040-F559-E94C-993B-221C5234854F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5CE3-22BE-8C40-BE60-7BE455F5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699F-8244-0F44-B214-C4B76995F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F36F-0487-F047-9CBD-73588BD29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neetmishra2/FRUITN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2C98-73E3-8646-9A94-187A6ACBE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download it from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42B06-BFDC-CC4E-BAFF-92C32F4BA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Puneet</a:t>
            </a:r>
          </a:p>
        </p:txBody>
      </p:sp>
    </p:spTree>
    <p:extLst>
      <p:ext uri="{BB962C8B-B14F-4D97-AF65-F5344CB8AC3E}">
        <p14:creationId xmlns:p14="http://schemas.microsoft.com/office/powerpoint/2010/main" val="261355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C484-7174-064D-A5C6-CEEEFF8B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3271-167E-F84E-A982-D2384E0C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55"/>
            <a:ext cx="11490484" cy="3033607"/>
          </a:xfrm>
        </p:spPr>
        <p:txBody>
          <a:bodyPr/>
          <a:lstStyle/>
          <a:p>
            <a:r>
              <a:rPr lang="en-GB" dirty="0"/>
              <a:t>Click on this link: </a:t>
            </a:r>
            <a:r>
              <a:rPr lang="en-GB" dirty="0">
                <a:hlinkClick r:id="rId3"/>
              </a:rPr>
              <a:t>https://github.com/puneetmishra2/FRUITNIR</a:t>
            </a:r>
            <a:endParaRPr lang="en-GB" dirty="0"/>
          </a:p>
          <a:p>
            <a:r>
              <a:rPr lang="en-GB" dirty="0"/>
              <a:t>You will get this window in browser</a:t>
            </a:r>
          </a:p>
          <a:p>
            <a:r>
              <a:rPr lang="en-GB" dirty="0"/>
              <a:t>Then click on file to download: Example I download the standalone app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F8DC5-BC98-C749-9D1D-D466491D3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92" y="3009779"/>
            <a:ext cx="10936208" cy="32355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2E6214-A28F-CB49-92A4-A8E64D9CD50D}"/>
              </a:ext>
            </a:extLst>
          </p:cNvPr>
          <p:cNvCxnSpPr/>
          <p:nvPr/>
        </p:nvCxnSpPr>
        <p:spPr>
          <a:xfrm flipV="1">
            <a:off x="749300" y="4627561"/>
            <a:ext cx="1295400" cy="427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7E0934-614C-584B-96BD-9B7523CDBD58}"/>
              </a:ext>
            </a:extLst>
          </p:cNvPr>
          <p:cNvSpPr txBox="1"/>
          <p:nvPr/>
        </p:nvSpPr>
        <p:spPr>
          <a:xfrm rot="16200000">
            <a:off x="-612896" y="4891800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here to download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3E232A-A769-4946-A9D3-32E7441F8759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4533900"/>
            <a:ext cx="508000" cy="30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1F71DE-9737-C842-A387-0EB7B3270E57}"/>
              </a:ext>
            </a:extLst>
          </p:cNvPr>
          <p:cNvSpPr txBox="1"/>
          <p:nvPr/>
        </p:nvSpPr>
        <p:spPr>
          <a:xfrm rot="19960159">
            <a:off x="5041335" y="4682827"/>
            <a:ext cx="374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 not click here, it will not download</a:t>
            </a:r>
          </a:p>
        </p:txBody>
      </p:sp>
    </p:spTree>
    <p:extLst>
      <p:ext uri="{BB962C8B-B14F-4D97-AF65-F5344CB8AC3E}">
        <p14:creationId xmlns:p14="http://schemas.microsoft.com/office/powerpoint/2010/main" val="11384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A6BF-A1D5-834E-A51F-5DB3806C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Once you click the file you will get this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266E-3BA3-4B4C-B928-7227350B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809280"/>
            <a:ext cx="9144444" cy="25882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81D0F-9B13-8E42-BD22-92D711F85B47}"/>
              </a:ext>
            </a:extLst>
          </p:cNvPr>
          <p:cNvCxnSpPr>
            <a:cxnSpLocks/>
          </p:cNvCxnSpPr>
          <p:nvPr/>
        </p:nvCxnSpPr>
        <p:spPr>
          <a:xfrm>
            <a:off x="8572500" y="2413000"/>
            <a:ext cx="114300" cy="1690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E58793-C274-8449-B9F8-34D246599679}"/>
              </a:ext>
            </a:extLst>
          </p:cNvPr>
          <p:cNvSpPr txBox="1"/>
          <p:nvPr/>
        </p:nvSpPr>
        <p:spPr>
          <a:xfrm>
            <a:off x="6892804" y="1845528"/>
            <a:ext cx="34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here to download the zip file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10891-1400-774C-AF34-AE45E61B7132}"/>
              </a:ext>
            </a:extLst>
          </p:cNvPr>
          <p:cNvSpPr txBox="1"/>
          <p:nvPr/>
        </p:nvSpPr>
        <p:spPr>
          <a:xfrm>
            <a:off x="1181100" y="5296556"/>
            <a:ext cx="1019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file will be downloaded as zip and then you can just unzip, install the app or run the standalone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let me know if you find any problem. Happy to help.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B54F-434C-6340-8C7C-E391BD1FF5B7}"/>
              </a:ext>
            </a:extLst>
          </p:cNvPr>
          <p:cNvSpPr txBox="1"/>
          <p:nvPr/>
        </p:nvSpPr>
        <p:spPr>
          <a:xfrm>
            <a:off x="1155700" y="6190060"/>
            <a:ext cx="109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When you run GUI it will ask you password and that password is ‘</a:t>
            </a:r>
            <a:r>
              <a:rPr lang="en-GB" b="1" u="sng" dirty="0" err="1"/>
              <a:t>welovenirs</a:t>
            </a:r>
            <a:r>
              <a:rPr lang="en-GB" b="1" u="sng" dirty="0"/>
              <a:t>’ (</a:t>
            </a:r>
            <a:r>
              <a:rPr lang="en-GB" b="1" u="sng"/>
              <a:t>without comma and all lower case)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649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download it from link</vt:lpstr>
      <vt:lpstr>Steps</vt:lpstr>
      <vt:lpstr>Once you click the file you will get this window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it from link</dc:title>
  <dc:creator>Mishra, Puneet</dc:creator>
  <cp:lastModifiedBy>Mishra, Puneet</cp:lastModifiedBy>
  <cp:revision>4</cp:revision>
  <dcterms:created xsi:type="dcterms:W3CDTF">2020-07-29T15:33:00Z</dcterms:created>
  <dcterms:modified xsi:type="dcterms:W3CDTF">2020-07-29T15:51:29Z</dcterms:modified>
</cp:coreProperties>
</file>