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自定义转场动画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											Created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ZZY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3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 smtClean="0"/>
              <a:t>转场动画代理：一个实现了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lang="en-US" altLang="zh-CN" sz="2800" dirty="0" err="1" smtClean="0"/>
              <a:t>UIViewControllerTransitioningDelegate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协议的对象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31261"/>
            <a:ext cx="8579138" cy="4294902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zh-CN" dirty="0" smtClean="0"/>
              <a:t>1.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id&lt;</a:t>
            </a:r>
            <a:r>
              <a:rPr lang="en-US" altLang="zh-CN" sz="2400" dirty="0" err="1"/>
              <a:t>UIViewControllerAnimatedTransitioning</a:t>
            </a:r>
            <a:r>
              <a:rPr lang="en-US" altLang="zh-CN" sz="2400" dirty="0"/>
              <a:t>&gt;)</a:t>
            </a:r>
            <a:r>
              <a:rPr lang="en-US" altLang="zh-CN" sz="2400" dirty="0" err="1"/>
              <a:t>animationControllerForPresentedController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UIViewController</a:t>
            </a:r>
            <a:r>
              <a:rPr lang="en-US" altLang="zh-CN" sz="2400" dirty="0"/>
              <a:t> *)presented </a:t>
            </a:r>
            <a:r>
              <a:rPr lang="en-US" altLang="zh-CN" sz="2400" dirty="0" err="1"/>
              <a:t>presentingController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UIViewController</a:t>
            </a:r>
            <a:r>
              <a:rPr lang="en-US" altLang="zh-CN" sz="2400" dirty="0"/>
              <a:t> *)presenting </a:t>
            </a:r>
            <a:r>
              <a:rPr lang="en-US" altLang="zh-CN" sz="2400" dirty="0" err="1"/>
              <a:t>sourceController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UIViewController</a:t>
            </a:r>
            <a:r>
              <a:rPr lang="en-US" altLang="zh-CN" sz="2400" dirty="0"/>
              <a:t> *)</a:t>
            </a:r>
            <a:r>
              <a:rPr lang="en-US" altLang="zh-CN" sz="2400" dirty="0" smtClean="0"/>
              <a:t>source</a:t>
            </a:r>
          </a:p>
          <a:p>
            <a:r>
              <a:rPr lang="zh-CN" altLang="zh-CN" sz="2400" dirty="0" smtClean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-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nullable</a:t>
            </a:r>
            <a:r>
              <a:rPr lang="en-US" altLang="zh-CN" sz="2400" dirty="0"/>
              <a:t> id &lt;</a:t>
            </a:r>
            <a:r>
              <a:rPr lang="en-US" altLang="zh-CN" sz="2400" dirty="0" err="1"/>
              <a:t>UIViewControllerAnimatedTransitioning</a:t>
            </a:r>
            <a:r>
              <a:rPr lang="en-US" altLang="zh-CN" sz="2400" dirty="0"/>
              <a:t>&gt;)</a:t>
            </a:r>
            <a:r>
              <a:rPr lang="en-US" altLang="zh-CN" sz="2400" dirty="0" err="1"/>
              <a:t>animationControllerForDismissedController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UIViewController</a:t>
            </a:r>
            <a:r>
              <a:rPr lang="en-US" altLang="zh-CN" sz="2400" dirty="0"/>
              <a:t> *)dismissed</a:t>
            </a:r>
          </a:p>
          <a:p>
            <a:endParaRPr lang="en-US" altLang="zh-CN" sz="2400" dirty="0"/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8088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动画的具体实现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zh-CN" sz="2400" dirty="0" smtClean="0"/>
              <a:t>1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遵守</a:t>
            </a:r>
            <a:r>
              <a:rPr lang="en-US" altLang="zh-CN" sz="2400" dirty="0" err="1" smtClean="0"/>
              <a:t>UIViewControllerAnimatedTransitioning</a:t>
            </a:r>
            <a:r>
              <a:rPr lang="zh-CN" altLang="en-US" sz="2400" dirty="0" smtClean="0"/>
              <a:t>协议</a:t>
            </a:r>
            <a:endParaRPr lang="en-US" altLang="zh-CN" sz="2400" dirty="0" smtClean="0"/>
          </a:p>
          <a:p>
            <a:r>
              <a:rPr kumimoji="1" lang="zh-CN" altLang="zh-CN" sz="2400" dirty="0" smtClean="0"/>
              <a:t>2.</a:t>
            </a:r>
            <a:r>
              <a:rPr kumimoji="1" lang="zh-CN" altLang="en-US" sz="2400" dirty="0" smtClean="0"/>
              <a:t>两个必须实现的方法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动画时长：</a:t>
            </a:r>
            <a:r>
              <a:rPr lang="en-US" altLang="zh-CN" sz="2400" dirty="0"/>
              <a:t>- (</a:t>
            </a:r>
            <a:r>
              <a:rPr lang="en-US" altLang="zh-CN" sz="2400" dirty="0" err="1"/>
              <a:t>NSTimeInterval</a:t>
            </a:r>
            <a:r>
              <a:rPr lang="en-US" altLang="zh-CN" sz="2400" dirty="0"/>
              <a:t>)</a:t>
            </a:r>
            <a:r>
              <a:rPr lang="en-US" altLang="zh-CN" sz="2400" dirty="0" err="1"/>
              <a:t>transitionDuration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nullable</a:t>
            </a:r>
            <a:r>
              <a:rPr lang="en-US" altLang="zh-CN" sz="2400" dirty="0"/>
              <a:t> id &lt;</a:t>
            </a:r>
            <a:r>
              <a:rPr lang="en-US" altLang="zh-CN" sz="2400" dirty="0" err="1"/>
              <a:t>UIViewControllerContextTransitioning</a:t>
            </a:r>
            <a:r>
              <a:rPr lang="en-US" altLang="zh-CN" sz="2400" dirty="0"/>
              <a:t>&gt;)</a:t>
            </a:r>
            <a:r>
              <a:rPr lang="en-US" altLang="zh-CN" sz="2400" dirty="0" err="1"/>
              <a:t>transitionContext</a:t>
            </a:r>
            <a:endParaRPr lang="en-US" altLang="zh-CN" sz="2400" dirty="0"/>
          </a:p>
          <a:p>
            <a:r>
              <a:rPr kumimoji="1" lang="zh-CN" altLang="en-US" sz="2400" dirty="0" smtClean="0"/>
              <a:t>动画具体实现过程</a:t>
            </a:r>
            <a:r>
              <a:rPr kumimoji="1" lang="en-US" altLang="zh-CN" sz="2400" dirty="0" smtClean="0"/>
              <a:t>:</a:t>
            </a:r>
            <a:r>
              <a:rPr lang="en-US" altLang="zh-CN" sz="2400" dirty="0"/>
              <a:t>- (void)</a:t>
            </a:r>
            <a:r>
              <a:rPr lang="en-US" altLang="zh-CN" sz="2400" dirty="0" err="1"/>
              <a:t>animateTransition</a:t>
            </a:r>
            <a:r>
              <a:rPr lang="en-US" altLang="zh-CN" sz="2400" dirty="0"/>
              <a:t>:(id &lt;</a:t>
            </a:r>
            <a:r>
              <a:rPr lang="en-US" altLang="zh-CN" sz="2400" dirty="0" err="1"/>
              <a:t>UIViewControllerContextTransitioning</a:t>
            </a:r>
            <a:r>
              <a:rPr lang="en-US" altLang="zh-CN" sz="2400" dirty="0"/>
              <a:t>&gt;)</a:t>
            </a:r>
            <a:r>
              <a:rPr lang="en-US" altLang="zh-CN" sz="2400" dirty="0" err="1"/>
              <a:t>transitionContext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529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78"/>
            <a:ext cx="8229600" cy="6022785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转场动画</a:t>
            </a:r>
            <a:r>
              <a:rPr kumimoji="1" lang="zh-CN" altLang="en-US" sz="2800" dirty="0"/>
              <a:t>上下文：一个实现了</a:t>
            </a:r>
            <a:r>
              <a:rPr lang="en-US" altLang="zh-CN" sz="2800" dirty="0" err="1"/>
              <a:t>UIViewControllerContextTransitioning</a:t>
            </a:r>
            <a:r>
              <a:rPr lang="zh-CN" altLang="en-US" sz="2800" dirty="0"/>
              <a:t>的对</a:t>
            </a:r>
            <a:r>
              <a:rPr lang="zh-CN" altLang="en-US" sz="2800" dirty="0" smtClean="0"/>
              <a:t>象</a:t>
            </a:r>
            <a:endParaRPr lang="en-US" altLang="zh-CN" sz="2800" dirty="0" smtClean="0"/>
          </a:p>
          <a:p>
            <a:r>
              <a:rPr lang="en-US" altLang="zh-CN" sz="2800" dirty="0" err="1" smtClean="0"/>
              <a:t>FromViewController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UITransitionContextFromViewControllerKey</a:t>
            </a:r>
            <a:endParaRPr lang="en-US" altLang="zh-CN" sz="2800" dirty="0"/>
          </a:p>
          <a:p>
            <a:r>
              <a:rPr lang="en-US" altLang="zh-CN" sz="2800" dirty="0" err="1" smtClean="0"/>
              <a:t>ToViewController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UITransitionContextToViewControllerKey</a:t>
            </a:r>
            <a:endParaRPr lang="en-US" altLang="zh-CN" sz="2800" dirty="0"/>
          </a:p>
          <a:p>
            <a:r>
              <a:rPr lang="en-US" altLang="zh-CN" sz="2800" dirty="0" err="1" smtClean="0"/>
              <a:t>UIView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</a:t>
            </a:r>
            <a:r>
              <a:rPr lang="en-US" altLang="zh-CN" sz="2800" dirty="0" err="1"/>
              <a:t>contaninerView</a:t>
            </a:r>
            <a:r>
              <a:rPr lang="en-US" altLang="zh-CN" sz="2800" dirty="0"/>
              <a:t> = [</a:t>
            </a:r>
            <a:r>
              <a:rPr lang="en-US" altLang="zh-CN" sz="2800" dirty="0" err="1"/>
              <a:t>transitionContext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containerView</a:t>
            </a:r>
            <a:r>
              <a:rPr lang="en-US" altLang="zh-CN" sz="2800" dirty="0"/>
              <a:t>]</a:t>
            </a:r>
            <a:r>
              <a:rPr lang="en-US" altLang="zh-CN" sz="2800" dirty="0" smtClean="0"/>
              <a:t>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0700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9472"/>
            <a:ext cx="8229600" cy="1905102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做动画之前的准备：截图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800" dirty="0" smtClean="0"/>
              <a:t> </a:t>
            </a:r>
            <a:r>
              <a:rPr lang="en-US" altLang="zh-CN" sz="2800" dirty="0" err="1"/>
              <a:t>UIView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cellImageSnapshot</a:t>
            </a:r>
            <a:r>
              <a:rPr lang="en-US" altLang="zh-CN" sz="2800" dirty="0"/>
              <a:t> = [</a:t>
            </a:r>
            <a:r>
              <a:rPr lang="en-US" altLang="zh-CN" sz="2800" dirty="0" err="1"/>
              <a:t>fromVC.imageView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snapshotViewAfterScreenUpdates:NO</a:t>
            </a:r>
            <a:r>
              <a:rPr lang="en-US" altLang="zh-CN" sz="2800" dirty="0"/>
              <a:t>];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86563"/>
            <a:ext cx="8229600" cy="265828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afterUpdates</a:t>
            </a:r>
            <a:r>
              <a:rPr lang="zh-CN" altLang="en-US" sz="2400" dirty="0"/>
              <a:t>参数表示是否在所有效果应用在视图上了以后再获取快照。例如，如果该参数为</a:t>
            </a:r>
            <a:r>
              <a:rPr lang="en-US" altLang="zh-CN" sz="2400" dirty="0"/>
              <a:t>NO</a:t>
            </a:r>
            <a:r>
              <a:rPr lang="zh-CN" altLang="en-US" sz="2400" dirty="0"/>
              <a:t>，则立马获取该视图现在状态的快照，反之，以下代码只能得到一个空白快</a:t>
            </a:r>
            <a:r>
              <a:rPr lang="zh-CN" altLang="en-US" sz="2400" dirty="0" smtClean="0"/>
              <a:t>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213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0994"/>
            <a:ext cx="8229600" cy="1860799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把</a:t>
            </a:r>
            <a:r>
              <a:rPr kumimoji="1" lang="en-US" altLang="zh-CN" sz="2800" dirty="0" smtClean="0"/>
              <a:t>View</a:t>
            </a:r>
            <a:r>
              <a:rPr kumimoji="1" lang="zh-CN" altLang="en-US" sz="2800" dirty="0" smtClean="0"/>
              <a:t>添加到</a:t>
            </a:r>
            <a:r>
              <a:rPr kumimoji="1" lang="en-US" altLang="zh-CN" sz="2800" dirty="0" err="1" smtClean="0"/>
              <a:t>ContainerView</a:t>
            </a:r>
            <a:r>
              <a:rPr kumimoji="1" lang="zh-CN" altLang="en-US" sz="2800" dirty="0" smtClean="0"/>
              <a:t>上做动画</a:t>
            </a:r>
            <a:br>
              <a:rPr kumimoji="1" lang="zh-CN" altLang="en-US" sz="2800" dirty="0" smtClean="0"/>
            </a:br>
            <a:r>
              <a:rPr kumimoji="1" lang="zh-CN" altLang="en-US" sz="2800" dirty="0" smtClean="0"/>
              <a:t/>
            </a:r>
            <a:br>
              <a:rPr kumimoji="1" lang="zh-CN" altLang="en-US" sz="2800" dirty="0" smtClean="0"/>
            </a:br>
            <a:r>
              <a:rPr lang="en-US" altLang="zh-CN" sz="2800" dirty="0" err="1" smtClean="0"/>
              <a:t>UIView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</a:t>
            </a:r>
            <a:r>
              <a:rPr lang="en-US" altLang="zh-CN" sz="2800" dirty="0" err="1"/>
              <a:t>contaninerView</a:t>
            </a:r>
            <a:r>
              <a:rPr lang="en-US" altLang="zh-CN" sz="2800" dirty="0"/>
              <a:t> = [</a:t>
            </a:r>
            <a:r>
              <a:rPr lang="en-US" altLang="zh-CN" sz="2800" dirty="0" err="1"/>
              <a:t>transitionContext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containerView</a:t>
            </a:r>
            <a:r>
              <a:rPr lang="en-US" altLang="zh-CN" sz="2800" dirty="0"/>
              <a:t>];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1793"/>
            <a:ext cx="8229600" cy="2274309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[</a:t>
            </a:r>
            <a:r>
              <a:rPr lang="en-US" altLang="zh-CN" sz="2800" dirty="0" err="1"/>
              <a:t>contaninerView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addSubview:toVC.view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[</a:t>
            </a:r>
            <a:r>
              <a:rPr lang="en-US" altLang="zh-CN" sz="2800" dirty="0" err="1"/>
              <a:t>contaninerView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addSubview:cellImageSnapshot</a:t>
            </a:r>
            <a:r>
              <a:rPr lang="en-US" altLang="zh-CN" sz="2800" dirty="0"/>
              <a:t>];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52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27021"/>
            <a:ext cx="8229600" cy="2052784"/>
          </a:xfrm>
        </p:spPr>
        <p:txBody>
          <a:bodyPr/>
          <a:lstStyle/>
          <a:p>
            <a:r>
              <a:rPr kumimoji="1" lang="zh-CN" altLang="en-US" dirty="0" smtClean="0"/>
              <a:t>动画执行完毕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8018"/>
            <a:ext cx="8229600" cy="40881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cellImageSnapshot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removeFromSuperview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[</a:t>
            </a:r>
            <a:r>
              <a:rPr lang="en-US" altLang="zh-CN" sz="2800" dirty="0" err="1"/>
              <a:t>transitionContext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completeTransition</a:t>
            </a:r>
            <a:r>
              <a:rPr lang="en-US" altLang="zh-CN" sz="2800" dirty="0"/>
              <a:t>:!</a:t>
            </a:r>
            <a:r>
              <a:rPr lang="en-US" altLang="zh-CN" sz="2800" dirty="0" err="1"/>
              <a:t>transitionContext.transitionWasCancelled</a:t>
            </a:r>
            <a:r>
              <a:rPr lang="en-US" altLang="zh-CN" sz="2800" dirty="0"/>
              <a:t>]</a:t>
            </a:r>
            <a:r>
              <a:rPr lang="en-US" altLang="zh-CN" sz="2800" dirty="0" smtClean="0"/>
              <a:t>;</a:t>
            </a:r>
          </a:p>
          <a:p>
            <a:r>
              <a:rPr kumimoji="1" lang="zh-CN" altLang="en-US" sz="2800" dirty="0" smtClean="0"/>
              <a:t>如果不告诉系统，系统会一直认为在转场中，出现无法交互的问题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179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89</TotalTime>
  <Words>196</Words>
  <Application>Microsoft Macintosh PowerPoint</Application>
  <PresentationFormat>全屏显示(4:3)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黎明</vt:lpstr>
      <vt:lpstr>自定义转场动画</vt:lpstr>
      <vt:lpstr>转场动画代理：一个实现了 UIViewControllerTransitioningDelegate 协议的对象</vt:lpstr>
      <vt:lpstr>动画的具体实现 </vt:lpstr>
      <vt:lpstr>PowerPoint 演示文稿</vt:lpstr>
      <vt:lpstr>做动画之前的准备：截图  UIView *cellImageSnapshot = [fromVC.imageView snapshotViewAfterScreenUpdates:NO];</vt:lpstr>
      <vt:lpstr>把View添加到ContainerView上做动画  UIView *contaninerView = [transitionContext containerView];</vt:lpstr>
      <vt:lpstr>动画执行完毕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QQ音乐的转场动画</dc:title>
  <dc:creator>中阳 张</dc:creator>
  <cp:lastModifiedBy>中阳 张</cp:lastModifiedBy>
  <cp:revision>11</cp:revision>
  <dcterms:created xsi:type="dcterms:W3CDTF">2016-12-12T11:40:28Z</dcterms:created>
  <dcterms:modified xsi:type="dcterms:W3CDTF">2016-12-13T03:28:55Z</dcterms:modified>
</cp:coreProperties>
</file>