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448" r:id="rId3"/>
    <p:sldId id="449" r:id="rId4"/>
    <p:sldId id="45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  <p15:guide id="4" orient="horz" pos="2360" userDrawn="1">
          <p15:clr>
            <a:srgbClr val="A4A3A4"/>
          </p15:clr>
        </p15:guide>
        <p15:guide id="5" orient="horz" pos="24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F2CC"/>
    <a:srgbClr val="F2DCDA"/>
    <a:srgbClr val="FFB4B4"/>
    <a:srgbClr val="FAC213"/>
    <a:srgbClr val="FFDEB4"/>
    <a:srgbClr val="F9C499"/>
    <a:srgbClr val="F4954F"/>
    <a:srgbClr val="ED7D3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6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80"/>
      </p:cViewPr>
      <p:guideLst>
        <p:guide pos="3840"/>
        <p:guide orient="horz" pos="2160"/>
        <p:guide orient="horz" pos="2260"/>
        <p:guide orient="horz" pos="2360"/>
        <p:guide orient="horz" pos="24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6E93C-1559-4990-BAE3-BAB8576FAC8F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1E780-BD74-4B2D-8A92-02A2826AB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351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之后，利用对抗训练来增强模型的鲁棒性。在这部分中，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我们首先在词向量上对样本添加随机的扰动，并利用这些随机生成的对抗样本来预测结果，之后根据预测的结果反向传播的到梯度，然后将随机生成的对抗样本与梯度融合生成新的对抗样本，这样的目的是最大化模型对生成对抗样本的错误分类概率。最后计算模型预测对抗样本和真实样本的结果之间的损失，从而使神经网络适应这种改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692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7299E-CE6B-0120-F3D7-A54591A56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308F47-189D-B4ED-80F3-7BBA6C114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6A374-D858-793D-0794-9BA7C3FC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2445-B2D3-4094-A40B-B4CCF841FDF0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E16D5-619C-54A1-EB1A-6E5646C1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9EEC5E-4579-BF8C-8712-A377A644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CACF-B7AF-4C85-B0D9-34CCE2AAE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91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AFA53-D214-E058-CACB-B7750944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07557E-5355-B738-1766-F6D781D7F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CC3FA-DBEC-4239-804E-F83EEA09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2445-B2D3-4094-A40B-B4CCF841FDF0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C40CB-CAE2-C7E5-0E52-5753F8B9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379D3-830A-C7BA-6E0B-2DB1D9C1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CACF-B7AF-4C85-B0D9-34CCE2AAE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55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02A779-73B1-0E1A-E3A2-96AE8A8FF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40CB83-63F5-2C51-A275-6D9316172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001D7-7450-EDA1-EF48-02404BF2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2445-B2D3-4094-A40B-B4CCF841FDF0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4F6A36-C881-D040-AE72-407E6845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342199-5563-94F3-338A-F2BF5A3A7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CACF-B7AF-4C85-B0D9-34CCE2AAE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01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FEDED-7781-A895-01A1-AD67EBC5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C9A3BA-C2C3-2480-F7B3-9FAD9BEC0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0ED8ED-40DD-94AD-8A02-C1045E63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2445-B2D3-4094-A40B-B4CCF841FDF0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D59222-2FFE-EB74-BE20-07109046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9D23D1-7B18-FD49-AC08-C05C4C23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CACF-B7AF-4C85-B0D9-34CCE2AAE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39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59C7A-BF28-A118-38CA-6E087B31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C98748-FB5F-5C9E-2B5A-415B444EA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92A59-C510-2A44-30F0-6A5D06CC5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2445-B2D3-4094-A40B-B4CCF841FDF0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023D2D-E0E5-DB83-75E2-82089B48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654339-3BB4-C6F4-B6B2-6C5D47033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CACF-B7AF-4C85-B0D9-34CCE2AAE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90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0676A-AFF2-9EE0-503A-5BB44692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70E60F-D4BD-E30D-19F3-3D9926CBD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1B985A-A763-62A3-1AE0-1459E6148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C685D2-DDED-29BB-AB57-D6FB7D1B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2445-B2D3-4094-A40B-B4CCF841FDF0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5E516A-A670-695D-1BE3-819873CE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41AB76-03F9-32D2-7E96-6D53D2BA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CACF-B7AF-4C85-B0D9-34CCE2AAE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69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45906-5768-2212-3FAE-620592B63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DCA3DD-0F6E-9A76-F3A1-1E1D9F675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BF8439-624F-EC9C-FCA8-030D2CE53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411257-04F9-9AB6-75BC-DCC9795C7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C92A07-9260-6049-0026-C60C45634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73C372-2EE8-E2A1-F666-CB194AE0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2445-B2D3-4094-A40B-B4CCF841FDF0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D8264E-D7DE-5B3B-755C-E99A140F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C2DFDF-6521-20DC-396C-11F1A24E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CACF-B7AF-4C85-B0D9-34CCE2AAE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36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AC963-C063-013F-0739-302E12D6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DE39D0-3A25-1672-F299-422B1A99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2445-B2D3-4094-A40B-B4CCF841FDF0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E53371-2051-51CD-580C-080981C6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ADFE1C-6138-DC3D-0094-CA221950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CACF-B7AF-4C85-B0D9-34CCE2AAE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09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0DA0C5-62FE-18FC-4034-15B47FBD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2445-B2D3-4094-A40B-B4CCF841FDF0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C15DE9-6BD2-A8A8-36C5-2F7DAB18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AE949D-8962-C869-889B-D615D6AA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CACF-B7AF-4C85-B0D9-34CCE2AAE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8267F-AD9A-15D2-C792-D25AC6B2D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8941F-4591-8C06-44F4-1706504F4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771086-50CD-01F8-3FB1-A48F75F9D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DE2C16-138F-BA4C-364E-D5EC3F3B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2445-B2D3-4094-A40B-B4CCF841FDF0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A0A2D3-F9BC-654A-6536-FF01CA54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C85A84-821A-26AF-695F-F0484736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CACF-B7AF-4C85-B0D9-34CCE2AAE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56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8B478-77B7-0F0C-FB92-32C4081A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1E907B-64E1-DDC5-8651-F88BEB1C4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C8B2EA-9582-B00E-9EBE-7C2F81AEA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5CCB4B-4CC7-D690-3242-F2953CFC7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2445-B2D3-4094-A40B-B4CCF841FDF0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E72AB-4944-F336-96EB-386AB74B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B25584-A896-3006-BDBD-198975B3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CACF-B7AF-4C85-B0D9-34CCE2AAE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35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16F0BF-C8A3-4475-B20E-61E6465C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06D3A5-AD4C-B310-318A-3A8A71302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52078F-11D0-1A72-977D-CB151DB79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62445-B2D3-4094-A40B-B4CCF841FDF0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D0738F-7C6A-2B9C-043B-235C7760A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091CCB-B2E6-115C-C94B-2CF83B906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4CACF-B7AF-4C85-B0D9-34CCE2AAE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8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svn.apache.org/repos/asf/oodt/trunk@1644507" TargetMode="External"/><Relationship Id="rId7" Type="http://schemas.openxmlformats.org/officeDocument/2006/relationships/image" Target="../media/image4.svg"/><Relationship Id="rId2" Type="http://schemas.openxmlformats.org/officeDocument/2006/relationships/hyperlink" Target="https://svn.apache.org/repos/asf/oodt/trunk@1644505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14.wmf"/><Relationship Id="rId3" Type="http://schemas.openxmlformats.org/officeDocument/2006/relationships/image" Target="../media/image7.png"/><Relationship Id="rId21" Type="http://schemas.openxmlformats.org/officeDocument/2006/relationships/image" Target="../media/image16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8.bin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9.svg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18.png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8.svg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6.bin"/><Relationship Id="rId22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12" Type="http://schemas.openxmlformats.org/officeDocument/2006/relationships/image" Target="../media/image30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svg"/><Relationship Id="rId10" Type="http://schemas.openxmlformats.org/officeDocument/2006/relationships/image" Target="../media/image28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8.wmf"/><Relationship Id="rId18" Type="http://schemas.openxmlformats.org/officeDocument/2006/relationships/image" Target="../media/image43.png"/><Relationship Id="rId26" Type="http://schemas.openxmlformats.org/officeDocument/2006/relationships/image" Target="../media/image50.png"/><Relationship Id="rId3" Type="http://schemas.openxmlformats.org/officeDocument/2006/relationships/image" Target="../media/image33.svg"/><Relationship Id="rId21" Type="http://schemas.openxmlformats.org/officeDocument/2006/relationships/image" Target="../media/image46.svg"/><Relationship Id="rId7" Type="http://schemas.openxmlformats.org/officeDocument/2006/relationships/image" Target="../media/image37.svg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42.svg"/><Relationship Id="rId25" Type="http://schemas.openxmlformats.org/officeDocument/2006/relationships/image" Target="../media/image49.svg"/><Relationship Id="rId2" Type="http://schemas.openxmlformats.org/officeDocument/2006/relationships/image" Target="../media/image32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19.svg"/><Relationship Id="rId24" Type="http://schemas.openxmlformats.org/officeDocument/2006/relationships/image" Target="../media/image48.png"/><Relationship Id="rId5" Type="http://schemas.openxmlformats.org/officeDocument/2006/relationships/image" Target="../media/image35.svg"/><Relationship Id="rId15" Type="http://schemas.openxmlformats.org/officeDocument/2006/relationships/image" Target="../media/image40.svg"/><Relationship Id="rId23" Type="http://schemas.openxmlformats.org/officeDocument/2006/relationships/image" Target="../media/image47.wmf"/><Relationship Id="rId10" Type="http://schemas.openxmlformats.org/officeDocument/2006/relationships/image" Target="../media/image18.png"/><Relationship Id="rId19" Type="http://schemas.openxmlformats.org/officeDocument/2006/relationships/image" Target="../media/image44.svg"/><Relationship Id="rId4" Type="http://schemas.openxmlformats.org/officeDocument/2006/relationships/image" Target="../media/image34.png"/><Relationship Id="rId9" Type="http://schemas.openxmlformats.org/officeDocument/2006/relationships/image" Target="../media/image17.svg"/><Relationship Id="rId14" Type="http://schemas.openxmlformats.org/officeDocument/2006/relationships/image" Target="../media/image39.png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5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A3760F6B-6BA8-B433-CE95-EAAF68ECA817}"/>
              </a:ext>
            </a:extLst>
          </p:cNvPr>
          <p:cNvSpPr/>
          <p:nvPr/>
        </p:nvSpPr>
        <p:spPr>
          <a:xfrm>
            <a:off x="5867005" y="5819632"/>
            <a:ext cx="5512144" cy="5735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675A021-76D8-7EB5-ECD2-210B70B023B4}"/>
              </a:ext>
            </a:extLst>
          </p:cNvPr>
          <p:cNvSpPr/>
          <p:nvPr/>
        </p:nvSpPr>
        <p:spPr>
          <a:xfrm>
            <a:off x="5867005" y="4016786"/>
            <a:ext cx="5512144" cy="5735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A07831-18B7-9EF5-9AAF-4E90363642F9}"/>
              </a:ext>
            </a:extLst>
          </p:cNvPr>
          <p:cNvSpPr/>
          <p:nvPr/>
        </p:nvSpPr>
        <p:spPr>
          <a:xfrm>
            <a:off x="111760" y="560450"/>
            <a:ext cx="1500925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剪去单角 10">
            <a:extLst>
              <a:ext uri="{FF2B5EF4-FFF2-40B4-BE49-F238E27FC236}">
                <a16:creationId xmlns:a16="http://schemas.microsoft.com/office/drawing/2014/main" id="{AE044F3A-F67A-0FB1-3670-2C25BADD1E72}"/>
              </a:ext>
            </a:extLst>
          </p:cNvPr>
          <p:cNvSpPr/>
          <p:nvPr/>
        </p:nvSpPr>
        <p:spPr>
          <a:xfrm>
            <a:off x="111760" y="560450"/>
            <a:ext cx="5584167" cy="2835434"/>
          </a:xfrm>
          <a:prstGeom prst="snip1Rect">
            <a:avLst>
              <a:gd name="adj" fmla="val 2005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9656E44-B9D3-CF7E-B3A0-1432C29537AE}"/>
              </a:ext>
            </a:extLst>
          </p:cNvPr>
          <p:cNvSpPr txBox="1"/>
          <p:nvPr/>
        </p:nvSpPr>
        <p:spPr>
          <a:xfrm>
            <a:off x="162095" y="560450"/>
            <a:ext cx="1450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Issue: OODT-699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84274F-6219-4C0E-5E27-0CD1E5E63699}"/>
              </a:ext>
            </a:extLst>
          </p:cNvPr>
          <p:cNvSpPr txBox="1"/>
          <p:nvPr/>
        </p:nvSpPr>
        <p:spPr>
          <a:xfrm>
            <a:off x="147068" y="924311"/>
            <a:ext cx="302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</a:p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Mesos Backend for Resource Manager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25AEB99-4FA7-EC1D-6499-C2A42E4D4B51}"/>
              </a:ext>
            </a:extLst>
          </p:cNvPr>
          <p:cNvSpPr txBox="1"/>
          <p:nvPr/>
        </p:nvSpPr>
        <p:spPr>
          <a:xfrm>
            <a:off x="162095" y="1426114"/>
            <a:ext cx="553383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</a:p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seriously consider augmenting OODT for stream processing, the current processing needs to be backwards compatible so that adoption of a new paradigm is not "all or nothing".</a:t>
            </a:r>
          </a:p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most technologies running on a cluster will not be happy with the resource manager's default of using all of the resources allocated to it. Thus, a back-end for the resource manger that interfaces with a cluster-manager is needed, so that old-style jobs can run on a cluster without pushing out all other residents of the cluster.</a:t>
            </a:r>
          </a:p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Mesos is a generalized cluster manager with support for many processing technologies. A back-end for the resource manager to tap into this manager is needed.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EE969FC-AEC4-C8A7-2FFA-50F146153CCE}"/>
              </a:ext>
            </a:extLst>
          </p:cNvPr>
          <p:cNvSpPr/>
          <p:nvPr/>
        </p:nvSpPr>
        <p:spPr>
          <a:xfrm>
            <a:off x="5828198" y="560450"/>
            <a:ext cx="438197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剪去单角 18">
            <a:extLst>
              <a:ext uri="{FF2B5EF4-FFF2-40B4-BE49-F238E27FC236}">
                <a16:creationId xmlns:a16="http://schemas.microsoft.com/office/drawing/2014/main" id="{B776AC96-485F-4288-C8ED-92B3610BC17F}"/>
              </a:ext>
            </a:extLst>
          </p:cNvPr>
          <p:cNvSpPr/>
          <p:nvPr/>
        </p:nvSpPr>
        <p:spPr>
          <a:xfrm>
            <a:off x="5828198" y="560450"/>
            <a:ext cx="5584167" cy="2835434"/>
          </a:xfrm>
          <a:prstGeom prst="snip1Rect">
            <a:avLst>
              <a:gd name="adj" fmla="val 2005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5391B0D-520A-5C8E-FF53-A3FCBA96487F}"/>
              </a:ext>
            </a:extLst>
          </p:cNvPr>
          <p:cNvSpPr txBox="1"/>
          <p:nvPr/>
        </p:nvSpPr>
        <p:spPr>
          <a:xfrm>
            <a:off x="5878533" y="560450"/>
            <a:ext cx="4421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Commit1: 573d8a1bb68d7c3dc6f5ea8d5aa096c28dd5ebc5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B4301FC-94B0-D2AF-BB57-1342E1A72585}"/>
              </a:ext>
            </a:extLst>
          </p:cNvPr>
          <p:cNvSpPr txBox="1"/>
          <p:nvPr/>
        </p:nvSpPr>
        <p:spPr>
          <a:xfrm>
            <a:off x="5856845" y="1769009"/>
            <a:ext cx="55338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Files:</a:t>
            </a:r>
          </a:p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cluster-tools/scripts/shutdown.sh</a:t>
            </a:r>
          </a:p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cluster-tools/scripts/start-up.sh</a:t>
            </a:r>
          </a:p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cluster-tools/scripts/start-up/mesos-master.bash</a:t>
            </a:r>
          </a:p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cluster-tools/scripts/start-up/mesos-slave.bash</a:t>
            </a:r>
          </a:p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cluster-tools/scripts/start-up/resource.bash</a:t>
            </a:r>
          </a:p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cluster-tools/setup/env-vars.sh.tmpl</a:t>
            </a:r>
          </a:p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cluster-tools/setup/install.sh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6307010-1115-2B1F-3CC9-725091018DAF}"/>
              </a:ext>
            </a:extLst>
          </p:cNvPr>
          <p:cNvSpPr/>
          <p:nvPr/>
        </p:nvSpPr>
        <p:spPr>
          <a:xfrm>
            <a:off x="111760" y="3555206"/>
            <a:ext cx="438197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剪去单角 23">
            <a:extLst>
              <a:ext uri="{FF2B5EF4-FFF2-40B4-BE49-F238E27FC236}">
                <a16:creationId xmlns:a16="http://schemas.microsoft.com/office/drawing/2014/main" id="{DA5FB644-9580-6AB4-6A27-6D2AE40C1A14}"/>
              </a:ext>
            </a:extLst>
          </p:cNvPr>
          <p:cNvSpPr/>
          <p:nvPr/>
        </p:nvSpPr>
        <p:spPr>
          <a:xfrm>
            <a:off x="111760" y="3555206"/>
            <a:ext cx="5584167" cy="2835434"/>
          </a:xfrm>
          <a:prstGeom prst="snip1Rect">
            <a:avLst>
              <a:gd name="adj" fmla="val 2005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12ECE76-6B4E-74CA-6310-29D05081824D}"/>
              </a:ext>
            </a:extLst>
          </p:cNvPr>
          <p:cNvSpPr txBox="1"/>
          <p:nvPr/>
        </p:nvSpPr>
        <p:spPr>
          <a:xfrm>
            <a:off x="162095" y="3555206"/>
            <a:ext cx="4419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Commit1: 1bd436bac8e84183ed533d2560ac377f7170e71f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729CCE7-8896-5F76-8A78-134A1013F6E2}"/>
              </a:ext>
            </a:extLst>
          </p:cNvPr>
          <p:cNvSpPr txBox="1"/>
          <p:nvPr/>
        </p:nvSpPr>
        <p:spPr>
          <a:xfrm>
            <a:off x="140407" y="4763765"/>
            <a:ext cx="55338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Files:</a:t>
            </a:r>
          </a:p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cluster-tools/scripts/shutdown.sh</a:t>
            </a:r>
          </a:p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cluster-tools/scripts/start-up.sh</a:t>
            </a:r>
          </a:p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cluster-tools/setup/deploy.sh</a:t>
            </a:r>
          </a:p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cluster-tools/setup/env-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vars.sh.tmpl</a:t>
            </a:r>
            <a:endParaRPr lang="en-US" altLang="zh-CN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cluster-tools/setup/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-config/core-site.xml</a:t>
            </a:r>
          </a:p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cluster-tools/setup/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-config/hdfs-site.xml</a:t>
            </a:r>
          </a:p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cluster-tools/setup/install.sh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DCCF375-1608-9915-0051-6527CAD36AC4}"/>
              </a:ext>
            </a:extLst>
          </p:cNvPr>
          <p:cNvSpPr txBox="1"/>
          <p:nvPr/>
        </p:nvSpPr>
        <p:spPr>
          <a:xfrm>
            <a:off x="5800899" y="4160241"/>
            <a:ext cx="57412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2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ad execut bit </a:t>
            </a:r>
            <a:r>
              <a:rPr lang="en-US" altLang="zh-CN" sz="1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cluster manag script 13f79535 47bb 0310 9956 ffa450edef68</a:t>
            </a:r>
            <a:r>
              <a:rPr lang="en-US" altLang="zh-CN" sz="1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(Preprocessed)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0CE714-5679-B826-EEF6-B7DB41114AE6}"/>
              </a:ext>
            </a:extLst>
          </p:cNvPr>
          <p:cNvSpPr/>
          <p:nvPr/>
        </p:nvSpPr>
        <p:spPr>
          <a:xfrm>
            <a:off x="151935" y="4185920"/>
            <a:ext cx="5512144" cy="5735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4DF5C45-9B73-7EEE-EDF1-F1427EAE90AE}"/>
              </a:ext>
            </a:extLst>
          </p:cNvPr>
          <p:cNvSpPr txBox="1"/>
          <p:nvPr/>
        </p:nvSpPr>
        <p:spPr>
          <a:xfrm>
            <a:off x="147068" y="3919067"/>
            <a:ext cx="55488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Message: </a:t>
            </a:r>
          </a:p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OODT-699: Improving cluster-management scripts</a:t>
            </a:r>
          </a:p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git-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svn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-id: 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https://svn.apache.org/repos/asf/oodt/trunk@1644505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13f79535-47bb-0310-9956-ffa450edef68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DA5E6B5-E24B-E369-B014-BF5A89355FBB}"/>
              </a:ext>
            </a:extLst>
          </p:cNvPr>
          <p:cNvSpPr/>
          <p:nvPr/>
        </p:nvSpPr>
        <p:spPr>
          <a:xfrm>
            <a:off x="5867005" y="1195505"/>
            <a:ext cx="5512144" cy="5735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B4B8ECB-3938-3B7D-32AB-11930A8D6615}"/>
              </a:ext>
            </a:extLst>
          </p:cNvPr>
          <p:cNvSpPr txBox="1"/>
          <p:nvPr/>
        </p:nvSpPr>
        <p:spPr>
          <a:xfrm>
            <a:off x="5863506" y="924311"/>
            <a:ext cx="55488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Message: </a:t>
            </a:r>
          </a:p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OODT-699: Adding execution bit to cluster-management scripts</a:t>
            </a:r>
          </a:p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git-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svn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-id: 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https://svn.apache.org/repos/asf/oodt/trunk@1644507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13f79535-47bb-0310-9956-ffa450edef68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52B7A84-63A9-50AB-0E12-4F4F86E9A2E0}"/>
              </a:ext>
            </a:extLst>
          </p:cNvPr>
          <p:cNvSpPr txBox="1"/>
          <p:nvPr/>
        </p:nvSpPr>
        <p:spPr>
          <a:xfrm>
            <a:off x="6128693" y="5950297"/>
            <a:ext cx="55006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improv </a:t>
            </a:r>
            <a:r>
              <a:rPr lang="en-US" altLang="zh-CN" sz="1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cluster manag script 13f79535 47bb 0310 9956 ffa450edef68</a:t>
            </a:r>
            <a:r>
              <a:rPr lang="en-US" altLang="zh-CN" sz="1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(Preprocessed)</a:t>
            </a:r>
            <a:endParaRPr lang="zh-CN" altLang="en-US" sz="1200" dirty="0"/>
          </a:p>
        </p:txBody>
      </p:sp>
      <p:pic>
        <p:nvPicPr>
          <p:cNvPr id="37" name="图形 36">
            <a:extLst>
              <a:ext uri="{FF2B5EF4-FFF2-40B4-BE49-F238E27FC236}">
                <a16:creationId xmlns:a16="http://schemas.microsoft.com/office/drawing/2014/main" id="{31FE7B65-4C07-0669-318E-B85D9330F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34172" y="4948121"/>
            <a:ext cx="497250" cy="468000"/>
          </a:xfrm>
          <a:prstGeom prst="rect">
            <a:avLst/>
          </a:prstGeom>
        </p:spPr>
      </p:pic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A75F07F-97BF-1BB4-AB61-B8AF3776384E}"/>
              </a:ext>
            </a:extLst>
          </p:cNvPr>
          <p:cNvCxnSpPr>
            <a:cxnSpLocks/>
          </p:cNvCxnSpPr>
          <p:nvPr/>
        </p:nvCxnSpPr>
        <p:spPr>
          <a:xfrm flipV="1">
            <a:off x="9282797" y="4591213"/>
            <a:ext cx="0" cy="36000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889AE41-3F83-47E7-86B1-818BC1738AD0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9282797" y="5416120"/>
            <a:ext cx="0" cy="360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BE776D05-D69D-C507-2E50-696930B1648F}"/>
              </a:ext>
            </a:extLst>
          </p:cNvPr>
          <p:cNvSpPr txBox="1"/>
          <p:nvPr/>
        </p:nvSpPr>
        <p:spPr>
          <a:xfrm>
            <a:off x="7898799" y="5056293"/>
            <a:ext cx="1276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Issue: OODT-699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C640E8F-7B81-451E-5341-BD5A2836113F}"/>
              </a:ext>
            </a:extLst>
          </p:cNvPr>
          <p:cNvSpPr txBox="1"/>
          <p:nvPr/>
        </p:nvSpPr>
        <p:spPr>
          <a:xfrm>
            <a:off x="9486837" y="468837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link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99B529D-6DE4-021D-AE5F-BE7E2EB9F532}"/>
              </a:ext>
            </a:extLst>
          </p:cNvPr>
          <p:cNvSpPr txBox="1"/>
          <p:nvPr/>
        </p:nvSpPr>
        <p:spPr>
          <a:xfrm>
            <a:off x="9512715" y="5451362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link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" name="图形 50">
            <a:extLst>
              <a:ext uri="{FF2B5EF4-FFF2-40B4-BE49-F238E27FC236}">
                <a16:creationId xmlns:a16="http://schemas.microsoft.com/office/drawing/2014/main" id="{02FF24EF-4595-0F1B-A153-27222BD096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8564" y="5503997"/>
            <a:ext cx="180000" cy="180000"/>
          </a:xfrm>
          <a:prstGeom prst="rect">
            <a:avLst/>
          </a:prstGeom>
        </p:spPr>
      </p:pic>
      <p:pic>
        <p:nvPicPr>
          <p:cNvPr id="53" name="图形 52">
            <a:extLst>
              <a:ext uri="{FF2B5EF4-FFF2-40B4-BE49-F238E27FC236}">
                <a16:creationId xmlns:a16="http://schemas.microsoft.com/office/drawing/2014/main" id="{E5268FE2-247F-CD3F-409F-CC5B647C5B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53971" y="4718880"/>
            <a:ext cx="223219" cy="223219"/>
          </a:xfrm>
          <a:prstGeom prst="rect">
            <a:avLst/>
          </a:prstGeom>
        </p:spPr>
      </p:pic>
      <p:sp>
        <p:nvSpPr>
          <p:cNvPr id="57" name="矩形 56">
            <a:extLst>
              <a:ext uri="{FF2B5EF4-FFF2-40B4-BE49-F238E27FC236}">
                <a16:creationId xmlns:a16="http://schemas.microsoft.com/office/drawing/2014/main" id="{BE70E9CF-E6F5-E9FF-3A8A-59BAF5A1F2CE}"/>
              </a:ext>
            </a:extLst>
          </p:cNvPr>
          <p:cNvSpPr/>
          <p:nvPr/>
        </p:nvSpPr>
        <p:spPr>
          <a:xfrm>
            <a:off x="5878532" y="4160241"/>
            <a:ext cx="834687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2AE64B5-5AD3-3E47-00DB-410E817E318F}"/>
              </a:ext>
            </a:extLst>
          </p:cNvPr>
          <p:cNvSpPr/>
          <p:nvPr/>
        </p:nvSpPr>
        <p:spPr>
          <a:xfrm>
            <a:off x="5878532" y="5970301"/>
            <a:ext cx="802303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C444408-674D-A7F2-1DA1-C1DFD8B56999}"/>
              </a:ext>
            </a:extLst>
          </p:cNvPr>
          <p:cNvSpPr txBox="1"/>
          <p:nvPr/>
        </p:nvSpPr>
        <p:spPr>
          <a:xfrm>
            <a:off x="5909012" y="5054882"/>
            <a:ext cx="981413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</a:p>
        </p:txBody>
      </p:sp>
      <p:sp>
        <p:nvSpPr>
          <p:cNvPr id="66" name="箭头: 右 65">
            <a:extLst>
              <a:ext uri="{FF2B5EF4-FFF2-40B4-BE49-F238E27FC236}">
                <a16:creationId xmlns:a16="http://schemas.microsoft.com/office/drawing/2014/main" id="{C9E737E0-719F-78AF-2A67-2179EE2EBE03}"/>
              </a:ext>
            </a:extLst>
          </p:cNvPr>
          <p:cNvSpPr/>
          <p:nvPr/>
        </p:nvSpPr>
        <p:spPr>
          <a:xfrm rot="16200000">
            <a:off x="6055736" y="4648836"/>
            <a:ext cx="528688" cy="2453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CE2D8FAC-FBDE-4E52-5576-B8D7CE07CEE3}"/>
              </a:ext>
            </a:extLst>
          </p:cNvPr>
          <p:cNvSpPr/>
          <p:nvPr/>
        </p:nvSpPr>
        <p:spPr>
          <a:xfrm rot="5400000">
            <a:off x="6055480" y="5512160"/>
            <a:ext cx="529200" cy="2453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46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矩形: 圆角 372">
            <a:extLst>
              <a:ext uri="{FF2B5EF4-FFF2-40B4-BE49-F238E27FC236}">
                <a16:creationId xmlns:a16="http://schemas.microsoft.com/office/drawing/2014/main" id="{999BF731-4FD6-9019-54E9-E416F69BA081}"/>
              </a:ext>
            </a:extLst>
          </p:cNvPr>
          <p:cNvSpPr/>
          <p:nvPr/>
        </p:nvSpPr>
        <p:spPr>
          <a:xfrm>
            <a:off x="3604790" y="435998"/>
            <a:ext cx="2883795" cy="2359318"/>
          </a:xfrm>
          <a:prstGeom prst="roundRect">
            <a:avLst/>
          </a:prstGeom>
          <a:noFill/>
          <a:ln w="28575">
            <a:solidFill>
              <a:srgbClr val="7F7F7F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矩形: 圆角 331">
            <a:extLst>
              <a:ext uri="{FF2B5EF4-FFF2-40B4-BE49-F238E27FC236}">
                <a16:creationId xmlns:a16="http://schemas.microsoft.com/office/drawing/2014/main" id="{D892D4F2-C7FF-92F0-D2C3-093D39D4355C}"/>
              </a:ext>
            </a:extLst>
          </p:cNvPr>
          <p:cNvSpPr/>
          <p:nvPr/>
        </p:nvSpPr>
        <p:spPr>
          <a:xfrm>
            <a:off x="3962299" y="1125365"/>
            <a:ext cx="1300832" cy="1038595"/>
          </a:xfrm>
          <a:prstGeom prst="roundRect">
            <a:avLst/>
          </a:prstGeom>
          <a:noFill/>
          <a:ln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46" name="箭头: 右 345">
            <a:extLst>
              <a:ext uri="{FF2B5EF4-FFF2-40B4-BE49-F238E27FC236}">
                <a16:creationId xmlns:a16="http://schemas.microsoft.com/office/drawing/2014/main" id="{8E77C57B-7994-8CED-9BE1-09ABBBC2DCF2}"/>
              </a:ext>
            </a:extLst>
          </p:cNvPr>
          <p:cNvSpPr/>
          <p:nvPr/>
        </p:nvSpPr>
        <p:spPr>
          <a:xfrm>
            <a:off x="3167102" y="1454881"/>
            <a:ext cx="671501" cy="36053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0" name="组合 349">
            <a:extLst>
              <a:ext uri="{FF2B5EF4-FFF2-40B4-BE49-F238E27FC236}">
                <a16:creationId xmlns:a16="http://schemas.microsoft.com/office/drawing/2014/main" id="{E212AB32-1EDB-4E03-F196-28DAE01C4D9F}"/>
              </a:ext>
            </a:extLst>
          </p:cNvPr>
          <p:cNvGrpSpPr/>
          <p:nvPr/>
        </p:nvGrpSpPr>
        <p:grpSpPr>
          <a:xfrm>
            <a:off x="5957169" y="672227"/>
            <a:ext cx="144000" cy="1941580"/>
            <a:chOff x="6723955" y="3635846"/>
            <a:chExt cx="144000" cy="1941580"/>
          </a:xfrm>
        </p:grpSpPr>
        <p:sp>
          <p:nvSpPr>
            <p:cNvPr id="351" name="矩形 350">
              <a:extLst>
                <a:ext uri="{FF2B5EF4-FFF2-40B4-BE49-F238E27FC236}">
                  <a16:creationId xmlns:a16="http://schemas.microsoft.com/office/drawing/2014/main" id="{34CC745B-223F-F131-E390-851EC11A1738}"/>
                </a:ext>
              </a:extLst>
            </p:cNvPr>
            <p:cNvSpPr/>
            <p:nvPr/>
          </p:nvSpPr>
          <p:spPr>
            <a:xfrm>
              <a:off x="6723955" y="4500282"/>
              <a:ext cx="144000" cy="216000"/>
            </a:xfrm>
            <a:prstGeom prst="rect">
              <a:avLst/>
            </a:prstGeom>
            <a:solidFill>
              <a:srgbClr val="FEFEF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D45ED1D8-74D0-8E25-612B-7292D6135A21}"/>
                </a:ext>
              </a:extLst>
            </p:cNvPr>
            <p:cNvSpPr/>
            <p:nvPr/>
          </p:nvSpPr>
          <p:spPr>
            <a:xfrm>
              <a:off x="6723955" y="4715374"/>
              <a:ext cx="144000" cy="216000"/>
            </a:xfrm>
            <a:prstGeom prst="rect">
              <a:avLst/>
            </a:prstGeom>
            <a:solidFill>
              <a:srgbClr val="D3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62499856-5742-FAA5-78D8-EB1AD525A921}"/>
                </a:ext>
              </a:extLst>
            </p:cNvPr>
            <p:cNvSpPr/>
            <p:nvPr/>
          </p:nvSpPr>
          <p:spPr>
            <a:xfrm>
              <a:off x="6723955" y="3635846"/>
              <a:ext cx="144000" cy="216000"/>
            </a:xfrm>
            <a:prstGeom prst="rect">
              <a:avLst/>
            </a:prstGeom>
            <a:solidFill>
              <a:srgbClr val="F4B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矩形 353">
              <a:extLst>
                <a:ext uri="{FF2B5EF4-FFF2-40B4-BE49-F238E27FC236}">
                  <a16:creationId xmlns:a16="http://schemas.microsoft.com/office/drawing/2014/main" id="{B7FAB0E1-42E9-89AF-0D7E-B36D06B83A84}"/>
                </a:ext>
              </a:extLst>
            </p:cNvPr>
            <p:cNvSpPr/>
            <p:nvPr/>
          </p:nvSpPr>
          <p:spPr>
            <a:xfrm>
              <a:off x="6723955" y="3851554"/>
              <a:ext cx="144000" cy="216000"/>
            </a:xfrm>
            <a:prstGeom prst="rect">
              <a:avLst/>
            </a:prstGeom>
            <a:solidFill>
              <a:srgbClr val="C55A1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CB43EE61-BF85-8C78-9F33-5C5B5E231D92}"/>
                </a:ext>
              </a:extLst>
            </p:cNvPr>
            <p:cNvSpPr/>
            <p:nvPr/>
          </p:nvSpPr>
          <p:spPr>
            <a:xfrm>
              <a:off x="6723955" y="4067328"/>
              <a:ext cx="144000" cy="216000"/>
            </a:xfrm>
            <a:prstGeom prst="rect">
              <a:avLst/>
            </a:prstGeom>
            <a:solidFill>
              <a:srgbClr val="54823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4004850A-3B98-08B3-146D-7005B1B091C6}"/>
                </a:ext>
              </a:extLst>
            </p:cNvPr>
            <p:cNvSpPr/>
            <p:nvPr/>
          </p:nvSpPr>
          <p:spPr>
            <a:xfrm>
              <a:off x="6723955" y="4283036"/>
              <a:ext cx="144000" cy="216000"/>
            </a:xfrm>
            <a:prstGeom prst="rect">
              <a:avLst/>
            </a:prstGeom>
            <a:solidFill>
              <a:srgbClr val="44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DF17D0B3-E189-F33B-36A2-78B2FA824DFC}"/>
                </a:ext>
              </a:extLst>
            </p:cNvPr>
            <p:cNvSpPr/>
            <p:nvPr/>
          </p:nvSpPr>
          <p:spPr>
            <a:xfrm>
              <a:off x="6723955" y="5146334"/>
              <a:ext cx="144000" cy="216000"/>
            </a:xfrm>
            <a:prstGeom prst="rect">
              <a:avLst/>
            </a:prstGeom>
            <a:solidFill>
              <a:srgbClr val="FFC6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1A22BB87-A636-275E-4492-20008907F529}"/>
                </a:ext>
              </a:extLst>
            </p:cNvPr>
            <p:cNvSpPr/>
            <p:nvPr/>
          </p:nvSpPr>
          <p:spPr>
            <a:xfrm>
              <a:off x="6723955" y="5361426"/>
              <a:ext cx="144000" cy="216000"/>
            </a:xfrm>
            <a:prstGeom prst="rect">
              <a:avLst/>
            </a:prstGeom>
            <a:solidFill>
              <a:srgbClr val="F8527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B6F990C6-A25A-FE2D-FC01-DABBF8E619E5}"/>
                </a:ext>
              </a:extLst>
            </p:cNvPr>
            <p:cNvSpPr/>
            <p:nvPr/>
          </p:nvSpPr>
          <p:spPr>
            <a:xfrm>
              <a:off x="6723955" y="4931374"/>
              <a:ext cx="144000" cy="216000"/>
            </a:xfrm>
            <a:prstGeom prst="rect">
              <a:avLst/>
            </a:prstGeom>
            <a:solidFill>
              <a:srgbClr val="BDD7E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71" name="直接箭头连接符 370">
            <a:extLst>
              <a:ext uri="{FF2B5EF4-FFF2-40B4-BE49-F238E27FC236}">
                <a16:creationId xmlns:a16="http://schemas.microsoft.com/office/drawing/2014/main" id="{496085B3-DE6B-2512-85BB-3F60AB9052F1}"/>
              </a:ext>
            </a:extLst>
          </p:cNvPr>
          <p:cNvCxnSpPr>
            <a:cxnSpLocks/>
          </p:cNvCxnSpPr>
          <p:nvPr/>
        </p:nvCxnSpPr>
        <p:spPr>
          <a:xfrm>
            <a:off x="5312972" y="1644662"/>
            <a:ext cx="61903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图形 36">
            <a:extLst>
              <a:ext uri="{FF2B5EF4-FFF2-40B4-BE49-F238E27FC236}">
                <a16:creationId xmlns:a16="http://schemas.microsoft.com/office/drawing/2014/main" id="{514FCAD0-FAFC-52B5-D358-6E9E6DC555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7460" y="1359604"/>
            <a:ext cx="512105" cy="512105"/>
          </a:xfrm>
          <a:prstGeom prst="rect">
            <a:avLst/>
          </a:prstGeom>
        </p:spPr>
      </p:pic>
      <p:grpSp>
        <p:nvGrpSpPr>
          <p:cNvPr id="392" name="组合 391">
            <a:extLst>
              <a:ext uri="{FF2B5EF4-FFF2-40B4-BE49-F238E27FC236}">
                <a16:creationId xmlns:a16="http://schemas.microsoft.com/office/drawing/2014/main" id="{EFA9DF34-0D96-7BBC-65DF-607C862B50FA}"/>
              </a:ext>
            </a:extLst>
          </p:cNvPr>
          <p:cNvGrpSpPr/>
          <p:nvPr/>
        </p:nvGrpSpPr>
        <p:grpSpPr>
          <a:xfrm>
            <a:off x="1908917" y="3923948"/>
            <a:ext cx="144000" cy="1947676"/>
            <a:chOff x="6723955" y="3635846"/>
            <a:chExt cx="144000" cy="1947676"/>
          </a:xfrm>
        </p:grpSpPr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303D2549-9AA6-1CBB-D39E-200FC91D37DB}"/>
                </a:ext>
              </a:extLst>
            </p:cNvPr>
            <p:cNvSpPr/>
            <p:nvPr/>
          </p:nvSpPr>
          <p:spPr>
            <a:xfrm>
              <a:off x="6723955" y="4500282"/>
              <a:ext cx="144000" cy="216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CF58313C-A4C2-15DA-BABC-2E116D78FB7D}"/>
                </a:ext>
              </a:extLst>
            </p:cNvPr>
            <p:cNvSpPr/>
            <p:nvPr/>
          </p:nvSpPr>
          <p:spPr>
            <a:xfrm>
              <a:off x="6723955" y="4715374"/>
              <a:ext cx="144000" cy="216000"/>
            </a:xfrm>
            <a:prstGeom prst="rect">
              <a:avLst/>
            </a:prstGeom>
            <a:solidFill>
              <a:srgbClr val="D3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D000EFB2-0AF3-A3D3-1AB1-43980E65DA08}"/>
                </a:ext>
              </a:extLst>
            </p:cNvPr>
            <p:cNvSpPr/>
            <p:nvPr/>
          </p:nvSpPr>
          <p:spPr>
            <a:xfrm>
              <a:off x="6723955" y="3635846"/>
              <a:ext cx="144000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531AEA78-BD59-5380-03BB-92AC7608FF1E}"/>
                </a:ext>
              </a:extLst>
            </p:cNvPr>
            <p:cNvSpPr/>
            <p:nvPr/>
          </p:nvSpPr>
          <p:spPr>
            <a:xfrm>
              <a:off x="6723955" y="3851554"/>
              <a:ext cx="144000" cy="21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1E9EBCF6-599B-2887-25EF-1CF5A0C08264}"/>
                </a:ext>
              </a:extLst>
            </p:cNvPr>
            <p:cNvSpPr/>
            <p:nvPr/>
          </p:nvSpPr>
          <p:spPr>
            <a:xfrm>
              <a:off x="6723955" y="4067328"/>
              <a:ext cx="144000" cy="21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5B48806A-268D-BA30-C19D-3A24ADF985C1}"/>
                </a:ext>
              </a:extLst>
            </p:cNvPr>
            <p:cNvSpPr/>
            <p:nvPr/>
          </p:nvSpPr>
          <p:spPr>
            <a:xfrm>
              <a:off x="6723955" y="4283036"/>
              <a:ext cx="144000" cy="21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矩形 398">
              <a:extLst>
                <a:ext uri="{FF2B5EF4-FFF2-40B4-BE49-F238E27FC236}">
                  <a16:creationId xmlns:a16="http://schemas.microsoft.com/office/drawing/2014/main" id="{F1F04286-7883-8782-C398-199457D1A7A9}"/>
                </a:ext>
              </a:extLst>
            </p:cNvPr>
            <p:cNvSpPr/>
            <p:nvPr/>
          </p:nvSpPr>
          <p:spPr>
            <a:xfrm>
              <a:off x="6723955" y="5152430"/>
              <a:ext cx="144000" cy="21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0" name="矩形 399">
              <a:extLst>
                <a:ext uri="{FF2B5EF4-FFF2-40B4-BE49-F238E27FC236}">
                  <a16:creationId xmlns:a16="http://schemas.microsoft.com/office/drawing/2014/main" id="{20C70ABB-DB5C-C556-FB55-E5B5DAEE2209}"/>
                </a:ext>
              </a:extLst>
            </p:cNvPr>
            <p:cNvSpPr/>
            <p:nvPr/>
          </p:nvSpPr>
          <p:spPr>
            <a:xfrm>
              <a:off x="6723955" y="5367522"/>
              <a:ext cx="144000" cy="21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1" name="矩形 400">
              <a:extLst>
                <a:ext uri="{FF2B5EF4-FFF2-40B4-BE49-F238E27FC236}">
                  <a16:creationId xmlns:a16="http://schemas.microsoft.com/office/drawing/2014/main" id="{7E58C663-D875-AE4B-F9A2-2B569127287E}"/>
                </a:ext>
              </a:extLst>
            </p:cNvPr>
            <p:cNvSpPr/>
            <p:nvPr/>
          </p:nvSpPr>
          <p:spPr>
            <a:xfrm>
              <a:off x="6723955" y="4931374"/>
              <a:ext cx="144000" cy="21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02" name="文本框 401">
            <a:extLst>
              <a:ext uri="{FF2B5EF4-FFF2-40B4-BE49-F238E27FC236}">
                <a16:creationId xmlns:a16="http://schemas.microsoft.com/office/drawing/2014/main" id="{5C00642E-29F5-C554-B432-6D3CA1A6EB34}"/>
              </a:ext>
            </a:extLst>
          </p:cNvPr>
          <p:cNvSpPr txBox="1"/>
          <p:nvPr/>
        </p:nvSpPr>
        <p:spPr>
          <a:xfrm>
            <a:off x="1490646" y="461528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+</a:t>
            </a:r>
            <a:endParaRPr lang="zh-CN" altLang="en-US" sz="2800" dirty="0"/>
          </a:p>
        </p:txBody>
      </p:sp>
      <p:sp>
        <p:nvSpPr>
          <p:cNvPr id="403" name="矩形: 圆角 402">
            <a:extLst>
              <a:ext uri="{FF2B5EF4-FFF2-40B4-BE49-F238E27FC236}">
                <a16:creationId xmlns:a16="http://schemas.microsoft.com/office/drawing/2014/main" id="{F39652ED-F3B2-DAA1-E7AE-0A79868FCF96}"/>
              </a:ext>
            </a:extLst>
          </p:cNvPr>
          <p:cNvSpPr/>
          <p:nvPr/>
        </p:nvSpPr>
        <p:spPr>
          <a:xfrm>
            <a:off x="1130571" y="3697231"/>
            <a:ext cx="1960277" cy="2359318"/>
          </a:xfrm>
          <a:prstGeom prst="roundRect">
            <a:avLst>
              <a:gd name="adj" fmla="val 11352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1" name="文本框 420">
            <a:extLst>
              <a:ext uri="{FF2B5EF4-FFF2-40B4-BE49-F238E27FC236}">
                <a16:creationId xmlns:a16="http://schemas.microsoft.com/office/drawing/2014/main" id="{E48B98D2-9BAA-D224-E32E-F74CD33E0C9C}"/>
              </a:ext>
            </a:extLst>
          </p:cNvPr>
          <p:cNvSpPr txBox="1"/>
          <p:nvPr/>
        </p:nvSpPr>
        <p:spPr>
          <a:xfrm>
            <a:off x="2060057" y="461377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+</a:t>
            </a:r>
            <a:endParaRPr lang="zh-CN" altLang="en-US" sz="2800" dirty="0"/>
          </a:p>
        </p:txBody>
      </p:sp>
      <p:sp>
        <p:nvSpPr>
          <p:cNvPr id="429" name="文本框 428">
            <a:extLst>
              <a:ext uri="{FF2B5EF4-FFF2-40B4-BE49-F238E27FC236}">
                <a16:creationId xmlns:a16="http://schemas.microsoft.com/office/drawing/2014/main" id="{EC27D4A2-C0C7-5AA8-3032-238021DA0F02}"/>
              </a:ext>
            </a:extLst>
          </p:cNvPr>
          <p:cNvSpPr txBox="1"/>
          <p:nvPr/>
        </p:nvSpPr>
        <p:spPr>
          <a:xfrm>
            <a:off x="6688415" y="3228438"/>
            <a:ext cx="1083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Backward</a:t>
            </a:r>
            <a:endParaRPr lang="zh-CN" altLang="en-US" sz="1600" b="1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2" name="矩形 431">
            <a:extLst>
              <a:ext uri="{FF2B5EF4-FFF2-40B4-BE49-F238E27FC236}">
                <a16:creationId xmlns:a16="http://schemas.microsoft.com/office/drawing/2014/main" id="{66B33194-5DCD-BEF6-7770-49B22D894871}"/>
              </a:ext>
            </a:extLst>
          </p:cNvPr>
          <p:cNvSpPr/>
          <p:nvPr/>
        </p:nvSpPr>
        <p:spPr>
          <a:xfrm>
            <a:off x="1365391" y="1527151"/>
            <a:ext cx="144000" cy="216000"/>
          </a:xfrm>
          <a:prstGeom prst="rect">
            <a:avLst/>
          </a:prstGeom>
          <a:solidFill>
            <a:srgbClr val="FFB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3" name="矩形 432">
            <a:extLst>
              <a:ext uri="{FF2B5EF4-FFF2-40B4-BE49-F238E27FC236}">
                <a16:creationId xmlns:a16="http://schemas.microsoft.com/office/drawing/2014/main" id="{D62FD778-79FC-F80B-D8C3-90B89C8CC0CA}"/>
              </a:ext>
            </a:extLst>
          </p:cNvPr>
          <p:cNvSpPr/>
          <p:nvPr/>
        </p:nvSpPr>
        <p:spPr>
          <a:xfrm>
            <a:off x="1365391" y="1742243"/>
            <a:ext cx="144000" cy="216000"/>
          </a:xfrm>
          <a:prstGeom prst="rect">
            <a:avLst/>
          </a:prstGeom>
          <a:solidFill>
            <a:srgbClr val="D3CE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4" name="矩形 433">
            <a:extLst>
              <a:ext uri="{FF2B5EF4-FFF2-40B4-BE49-F238E27FC236}">
                <a16:creationId xmlns:a16="http://schemas.microsoft.com/office/drawing/2014/main" id="{7CB36EC1-A93F-C1D0-3A8C-4A89C8C5334B}"/>
              </a:ext>
            </a:extLst>
          </p:cNvPr>
          <p:cNvSpPr/>
          <p:nvPr/>
        </p:nvSpPr>
        <p:spPr>
          <a:xfrm>
            <a:off x="1365391" y="662715"/>
            <a:ext cx="144000" cy="216000"/>
          </a:xfrm>
          <a:prstGeom prst="rect">
            <a:avLst/>
          </a:prstGeom>
          <a:solidFill>
            <a:srgbClr val="F4954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5" name="矩形 434">
            <a:extLst>
              <a:ext uri="{FF2B5EF4-FFF2-40B4-BE49-F238E27FC236}">
                <a16:creationId xmlns:a16="http://schemas.microsoft.com/office/drawing/2014/main" id="{E53425DD-33E4-6265-AF3D-2C054FE5F12F}"/>
              </a:ext>
            </a:extLst>
          </p:cNvPr>
          <p:cNvSpPr/>
          <p:nvPr/>
        </p:nvSpPr>
        <p:spPr>
          <a:xfrm>
            <a:off x="1365391" y="878423"/>
            <a:ext cx="144000" cy="216000"/>
          </a:xfrm>
          <a:prstGeom prst="rect">
            <a:avLst/>
          </a:prstGeom>
          <a:solidFill>
            <a:srgbClr val="F9C4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6" name="矩形 435">
            <a:extLst>
              <a:ext uri="{FF2B5EF4-FFF2-40B4-BE49-F238E27FC236}">
                <a16:creationId xmlns:a16="http://schemas.microsoft.com/office/drawing/2014/main" id="{5A7AD941-6A5F-3C4C-9F2E-CDDCD9AD0240}"/>
              </a:ext>
            </a:extLst>
          </p:cNvPr>
          <p:cNvSpPr/>
          <p:nvPr/>
        </p:nvSpPr>
        <p:spPr>
          <a:xfrm>
            <a:off x="1365391" y="1094197"/>
            <a:ext cx="144000" cy="216000"/>
          </a:xfrm>
          <a:prstGeom prst="rect">
            <a:avLst/>
          </a:prstGeom>
          <a:solidFill>
            <a:srgbClr val="FFDE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7" name="矩形 436">
            <a:extLst>
              <a:ext uri="{FF2B5EF4-FFF2-40B4-BE49-F238E27FC236}">
                <a16:creationId xmlns:a16="http://schemas.microsoft.com/office/drawing/2014/main" id="{224402BA-509D-BC46-B991-6F05439D4293}"/>
              </a:ext>
            </a:extLst>
          </p:cNvPr>
          <p:cNvSpPr/>
          <p:nvPr/>
        </p:nvSpPr>
        <p:spPr>
          <a:xfrm>
            <a:off x="1365391" y="1309905"/>
            <a:ext cx="144000" cy="216000"/>
          </a:xfrm>
          <a:prstGeom prst="rect">
            <a:avLst/>
          </a:prstGeom>
          <a:solidFill>
            <a:srgbClr val="FAC21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8" name="矩形 437">
            <a:extLst>
              <a:ext uri="{FF2B5EF4-FFF2-40B4-BE49-F238E27FC236}">
                <a16:creationId xmlns:a16="http://schemas.microsoft.com/office/drawing/2014/main" id="{1DF6ED84-BF94-E82E-D0D9-DB91980F0312}"/>
              </a:ext>
            </a:extLst>
          </p:cNvPr>
          <p:cNvSpPr/>
          <p:nvPr/>
        </p:nvSpPr>
        <p:spPr>
          <a:xfrm>
            <a:off x="1365391" y="2171679"/>
            <a:ext cx="144000" cy="216000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9" name="矩形 438">
            <a:extLst>
              <a:ext uri="{FF2B5EF4-FFF2-40B4-BE49-F238E27FC236}">
                <a16:creationId xmlns:a16="http://schemas.microsoft.com/office/drawing/2014/main" id="{3BA0C30F-648D-C803-B056-914BAB281692}"/>
              </a:ext>
            </a:extLst>
          </p:cNvPr>
          <p:cNvSpPr/>
          <p:nvPr/>
        </p:nvSpPr>
        <p:spPr>
          <a:xfrm>
            <a:off x="1365391" y="2386771"/>
            <a:ext cx="144000" cy="216000"/>
          </a:xfrm>
          <a:prstGeom prst="rect">
            <a:avLst/>
          </a:prstGeom>
          <a:solidFill>
            <a:srgbClr val="F852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0" name="矩形 439">
            <a:extLst>
              <a:ext uri="{FF2B5EF4-FFF2-40B4-BE49-F238E27FC236}">
                <a16:creationId xmlns:a16="http://schemas.microsoft.com/office/drawing/2014/main" id="{5ACE226E-3846-CBBE-A8F8-EB0B53079818}"/>
              </a:ext>
            </a:extLst>
          </p:cNvPr>
          <p:cNvSpPr/>
          <p:nvPr/>
        </p:nvSpPr>
        <p:spPr>
          <a:xfrm>
            <a:off x="1365391" y="1958243"/>
            <a:ext cx="144000" cy="216000"/>
          </a:xfrm>
          <a:prstGeom prst="rect">
            <a:avLst/>
          </a:prstGeom>
          <a:solidFill>
            <a:srgbClr val="F2DC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1" name="文本框 450">
            <a:extLst>
              <a:ext uri="{FF2B5EF4-FFF2-40B4-BE49-F238E27FC236}">
                <a16:creationId xmlns:a16="http://schemas.microsoft.com/office/drawing/2014/main" id="{0B5B6493-E61D-DD60-2B80-3BFB43B9CD9D}"/>
              </a:ext>
            </a:extLst>
          </p:cNvPr>
          <p:cNvSpPr txBox="1"/>
          <p:nvPr/>
        </p:nvSpPr>
        <p:spPr>
          <a:xfrm>
            <a:off x="1593962" y="135404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+</a:t>
            </a:r>
            <a:endParaRPr lang="zh-CN" altLang="en-US" sz="2800" dirty="0"/>
          </a:p>
        </p:txBody>
      </p:sp>
      <p:sp>
        <p:nvSpPr>
          <p:cNvPr id="452" name="矩形: 圆角 451">
            <a:extLst>
              <a:ext uri="{FF2B5EF4-FFF2-40B4-BE49-F238E27FC236}">
                <a16:creationId xmlns:a16="http://schemas.microsoft.com/office/drawing/2014/main" id="{2D970132-DE74-7A7F-FFC4-61C4F4361438}"/>
              </a:ext>
            </a:extLst>
          </p:cNvPr>
          <p:cNvSpPr/>
          <p:nvPr/>
        </p:nvSpPr>
        <p:spPr>
          <a:xfrm>
            <a:off x="1110697" y="435998"/>
            <a:ext cx="1960277" cy="2359318"/>
          </a:xfrm>
          <a:prstGeom prst="roundRect">
            <a:avLst>
              <a:gd name="adj" fmla="val 11352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8" name="直接箭头连接符 467">
            <a:extLst>
              <a:ext uri="{FF2B5EF4-FFF2-40B4-BE49-F238E27FC236}">
                <a16:creationId xmlns:a16="http://schemas.microsoft.com/office/drawing/2014/main" id="{D02EBA7A-D546-35E1-BFE3-ED87B964CE9E}"/>
              </a:ext>
            </a:extLst>
          </p:cNvPr>
          <p:cNvCxnSpPr>
            <a:cxnSpLocks/>
            <a:endCxn id="395" idx="0"/>
          </p:cNvCxnSpPr>
          <p:nvPr/>
        </p:nvCxnSpPr>
        <p:spPr>
          <a:xfrm>
            <a:off x="1980917" y="3208954"/>
            <a:ext cx="0" cy="71499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349367B-7333-99F9-DA95-01165039CF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434124"/>
              </p:ext>
            </p:extLst>
          </p:nvPr>
        </p:nvGraphicFramePr>
        <p:xfrm>
          <a:off x="1873685" y="2765013"/>
          <a:ext cx="483435" cy="387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44720" imgH="115560" progId="Equation.AxMath">
                  <p:embed/>
                </p:oleObj>
              </mc:Choice>
              <mc:Fallback>
                <p:oleObj name="AxMath" r:id="rId5" imgW="144720" imgH="115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3685" y="2765013"/>
                        <a:ext cx="483435" cy="387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8A4BA894-153B-97B2-9B9A-33E7CBFDCD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652057"/>
              </p:ext>
            </p:extLst>
          </p:nvPr>
        </p:nvGraphicFramePr>
        <p:xfrm>
          <a:off x="1365391" y="2527351"/>
          <a:ext cx="171966" cy="334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59400" imgH="113760" progId="Equation.AxMath">
                  <p:embed/>
                </p:oleObj>
              </mc:Choice>
              <mc:Fallback>
                <p:oleObj name="AxMath" r:id="rId7" imgW="59400" imgH="1137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65391" y="2527351"/>
                        <a:ext cx="171966" cy="334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CEB1AAA8-05D9-E198-BCBF-605EF729B7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09102"/>
              </p:ext>
            </p:extLst>
          </p:nvPr>
        </p:nvGraphicFramePr>
        <p:xfrm>
          <a:off x="2549124" y="5099548"/>
          <a:ext cx="341308" cy="28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137880" imgH="114480" progId="Equation.AxMath">
                  <p:embed/>
                </p:oleObj>
              </mc:Choice>
              <mc:Fallback>
                <p:oleObj name="AxMath" r:id="rId9" imgW="137880" imgH="1144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49124" y="5099548"/>
                        <a:ext cx="341308" cy="282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箭头: 右 27">
            <a:extLst>
              <a:ext uri="{FF2B5EF4-FFF2-40B4-BE49-F238E27FC236}">
                <a16:creationId xmlns:a16="http://schemas.microsoft.com/office/drawing/2014/main" id="{919DE7E6-34DB-D387-6D5D-D175319A3E5B}"/>
              </a:ext>
            </a:extLst>
          </p:cNvPr>
          <p:cNvSpPr/>
          <p:nvPr/>
        </p:nvSpPr>
        <p:spPr>
          <a:xfrm>
            <a:off x="6212877" y="1473318"/>
            <a:ext cx="671501" cy="36053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8" name="组合 447">
            <a:extLst>
              <a:ext uri="{FF2B5EF4-FFF2-40B4-BE49-F238E27FC236}">
                <a16:creationId xmlns:a16="http://schemas.microsoft.com/office/drawing/2014/main" id="{CBED08B0-F33E-92B5-10DC-FDE66BE2F511}"/>
              </a:ext>
            </a:extLst>
          </p:cNvPr>
          <p:cNvGrpSpPr/>
          <p:nvPr/>
        </p:nvGrpSpPr>
        <p:grpSpPr>
          <a:xfrm>
            <a:off x="6962246" y="866932"/>
            <a:ext cx="987712" cy="1584000"/>
            <a:chOff x="6998827" y="518796"/>
            <a:chExt cx="1633864" cy="2557320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49C5944B-DCC8-1066-A82F-E1CC9C8052DB}"/>
                </a:ext>
              </a:extLst>
            </p:cNvPr>
            <p:cNvSpPr/>
            <p:nvPr/>
          </p:nvSpPr>
          <p:spPr>
            <a:xfrm>
              <a:off x="6998827" y="5187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1E6CDD83-08CF-8D96-0DA4-8AA5E40DCCA7}"/>
                </a:ext>
              </a:extLst>
            </p:cNvPr>
            <p:cNvSpPr/>
            <p:nvPr/>
          </p:nvSpPr>
          <p:spPr>
            <a:xfrm>
              <a:off x="6998827" y="899556"/>
              <a:ext cx="288000" cy="28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325F93FA-51BB-657B-13E4-523A7976BFBC}"/>
                </a:ext>
              </a:extLst>
            </p:cNvPr>
            <p:cNvSpPr/>
            <p:nvPr/>
          </p:nvSpPr>
          <p:spPr>
            <a:xfrm>
              <a:off x="6998827" y="1265076"/>
              <a:ext cx="288000" cy="28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F24904BD-8ECA-6047-69E5-F611E20308AA}"/>
                </a:ext>
              </a:extLst>
            </p:cNvPr>
            <p:cNvSpPr/>
            <p:nvPr/>
          </p:nvSpPr>
          <p:spPr>
            <a:xfrm>
              <a:off x="6998827" y="1645836"/>
              <a:ext cx="288000" cy="28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095C1D72-3571-309E-48B4-8565873DCAEA}"/>
                </a:ext>
              </a:extLst>
            </p:cNvPr>
            <p:cNvSpPr/>
            <p:nvPr/>
          </p:nvSpPr>
          <p:spPr>
            <a:xfrm>
              <a:off x="6998827" y="20265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5CA46DD-B5C3-8D0E-FEAC-E0853D01326D}"/>
                </a:ext>
              </a:extLst>
            </p:cNvPr>
            <p:cNvSpPr/>
            <p:nvPr/>
          </p:nvSpPr>
          <p:spPr>
            <a:xfrm>
              <a:off x="6998827" y="2407356"/>
              <a:ext cx="288000" cy="28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7EDE7D33-C9BF-62A3-0837-8E68DFD6A60F}"/>
                </a:ext>
              </a:extLst>
            </p:cNvPr>
            <p:cNvSpPr/>
            <p:nvPr/>
          </p:nvSpPr>
          <p:spPr>
            <a:xfrm>
              <a:off x="6998827" y="2788116"/>
              <a:ext cx="288000" cy="28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1CB6846D-1A67-7E34-F471-4F2BBFD8DF71}"/>
                </a:ext>
              </a:extLst>
            </p:cNvPr>
            <p:cNvSpPr/>
            <p:nvPr/>
          </p:nvSpPr>
          <p:spPr>
            <a:xfrm>
              <a:off x="8344691" y="1349833"/>
              <a:ext cx="288000" cy="28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C8020F77-C6E7-B88B-4D93-A1008CFCE9A8}"/>
                </a:ext>
              </a:extLst>
            </p:cNvPr>
            <p:cNvSpPr/>
            <p:nvPr/>
          </p:nvSpPr>
          <p:spPr>
            <a:xfrm>
              <a:off x="8344691" y="1958473"/>
              <a:ext cx="288000" cy="28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26D94E89-D563-B544-FA9C-4144AAEB6D38}"/>
                </a:ext>
              </a:extLst>
            </p:cNvPr>
            <p:cNvCxnSpPr>
              <a:cxnSpLocks/>
              <a:stCxn id="31" idx="6"/>
              <a:endCxn id="40" idx="2"/>
            </p:cNvCxnSpPr>
            <p:nvPr/>
          </p:nvCxnSpPr>
          <p:spPr>
            <a:xfrm>
              <a:off x="7286827" y="662796"/>
              <a:ext cx="1057864" cy="831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83B0227E-C65D-B31A-D232-92EBE3ABA975}"/>
                </a:ext>
              </a:extLst>
            </p:cNvPr>
            <p:cNvCxnSpPr>
              <a:stCxn id="32" idx="6"/>
              <a:endCxn id="40" idx="2"/>
            </p:cNvCxnSpPr>
            <p:nvPr/>
          </p:nvCxnSpPr>
          <p:spPr>
            <a:xfrm>
              <a:off x="7286827" y="1043556"/>
              <a:ext cx="1057864" cy="450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1F530C04-CB5B-BF90-9FF8-09DE4CB36B83}"/>
                </a:ext>
              </a:extLst>
            </p:cNvPr>
            <p:cNvCxnSpPr>
              <a:stCxn id="33" idx="6"/>
              <a:endCxn id="40" idx="2"/>
            </p:cNvCxnSpPr>
            <p:nvPr/>
          </p:nvCxnSpPr>
          <p:spPr>
            <a:xfrm>
              <a:off x="7286827" y="1409076"/>
              <a:ext cx="1057864" cy="8475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2B7EFA36-30E5-1776-DAB5-E03A83E7AB95}"/>
                </a:ext>
              </a:extLst>
            </p:cNvPr>
            <p:cNvCxnSpPr>
              <a:cxnSpLocks/>
              <a:stCxn id="34" idx="6"/>
              <a:endCxn id="40" idx="2"/>
            </p:cNvCxnSpPr>
            <p:nvPr/>
          </p:nvCxnSpPr>
          <p:spPr>
            <a:xfrm flipV="1">
              <a:off x="7286827" y="1493833"/>
              <a:ext cx="1057864" cy="2960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57290EDA-2790-90C2-60DE-AE31F19A078E}"/>
                </a:ext>
              </a:extLst>
            </p:cNvPr>
            <p:cNvCxnSpPr>
              <a:cxnSpLocks/>
              <a:stCxn id="35" idx="6"/>
              <a:endCxn id="40" idx="2"/>
            </p:cNvCxnSpPr>
            <p:nvPr/>
          </p:nvCxnSpPr>
          <p:spPr>
            <a:xfrm flipV="1">
              <a:off x="7286827" y="1493833"/>
              <a:ext cx="1057864" cy="67676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8D44EB09-E3E7-3600-494C-EC8DC59FEDA0}"/>
                </a:ext>
              </a:extLst>
            </p:cNvPr>
            <p:cNvCxnSpPr>
              <a:cxnSpLocks/>
              <a:stCxn id="38" idx="6"/>
              <a:endCxn id="40" idx="2"/>
            </p:cNvCxnSpPr>
            <p:nvPr/>
          </p:nvCxnSpPr>
          <p:spPr>
            <a:xfrm flipV="1">
              <a:off x="7286827" y="1493834"/>
              <a:ext cx="1057865" cy="1438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7A86488-C724-ED05-13A7-8BBB355DBA5A}"/>
                </a:ext>
              </a:extLst>
            </p:cNvPr>
            <p:cNvCxnSpPr>
              <a:cxnSpLocks/>
              <a:stCxn id="36" idx="6"/>
              <a:endCxn id="40" idx="2"/>
            </p:cNvCxnSpPr>
            <p:nvPr/>
          </p:nvCxnSpPr>
          <p:spPr>
            <a:xfrm flipV="1">
              <a:off x="7286827" y="1493833"/>
              <a:ext cx="1057864" cy="10575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F2CD1D22-9128-1B21-D0C4-ED04F8A6EB03}"/>
                </a:ext>
              </a:extLst>
            </p:cNvPr>
            <p:cNvCxnSpPr>
              <a:cxnSpLocks/>
              <a:stCxn id="31" idx="6"/>
              <a:endCxn id="41" idx="2"/>
            </p:cNvCxnSpPr>
            <p:nvPr/>
          </p:nvCxnSpPr>
          <p:spPr>
            <a:xfrm>
              <a:off x="7286827" y="662796"/>
              <a:ext cx="1057864" cy="14396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B494188F-D107-486D-3D99-A101A601253C}"/>
                </a:ext>
              </a:extLst>
            </p:cNvPr>
            <p:cNvCxnSpPr>
              <a:cxnSpLocks/>
              <a:stCxn id="32" idx="6"/>
              <a:endCxn id="41" idx="2"/>
            </p:cNvCxnSpPr>
            <p:nvPr/>
          </p:nvCxnSpPr>
          <p:spPr>
            <a:xfrm>
              <a:off x="7286827" y="1043556"/>
              <a:ext cx="1057864" cy="105891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21B7C87C-A5B9-857A-ADED-E3DD11A9E81C}"/>
                </a:ext>
              </a:extLst>
            </p:cNvPr>
            <p:cNvCxnSpPr>
              <a:cxnSpLocks/>
              <a:stCxn id="33" idx="6"/>
              <a:endCxn id="41" idx="2"/>
            </p:cNvCxnSpPr>
            <p:nvPr/>
          </p:nvCxnSpPr>
          <p:spPr>
            <a:xfrm>
              <a:off x="7286827" y="1409076"/>
              <a:ext cx="1057864" cy="69339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E8A06C93-1C70-6A89-8614-C191061BFECD}"/>
                </a:ext>
              </a:extLst>
            </p:cNvPr>
            <p:cNvCxnSpPr>
              <a:cxnSpLocks/>
              <a:stCxn id="34" idx="6"/>
              <a:endCxn id="41" idx="2"/>
            </p:cNvCxnSpPr>
            <p:nvPr/>
          </p:nvCxnSpPr>
          <p:spPr>
            <a:xfrm>
              <a:off x="7286827" y="1789836"/>
              <a:ext cx="1057864" cy="312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54D70220-D769-F2D3-4BC6-EC63BF98C014}"/>
                </a:ext>
              </a:extLst>
            </p:cNvPr>
            <p:cNvCxnSpPr>
              <a:cxnSpLocks/>
              <a:stCxn id="35" idx="6"/>
              <a:endCxn id="41" idx="2"/>
            </p:cNvCxnSpPr>
            <p:nvPr/>
          </p:nvCxnSpPr>
          <p:spPr>
            <a:xfrm flipV="1">
              <a:off x="7286827" y="2102473"/>
              <a:ext cx="1057864" cy="681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1AAAB3AE-B387-0416-F491-F05539BBA741}"/>
                </a:ext>
              </a:extLst>
            </p:cNvPr>
            <p:cNvCxnSpPr>
              <a:cxnSpLocks/>
              <a:stCxn id="36" idx="6"/>
              <a:endCxn id="41" idx="2"/>
            </p:cNvCxnSpPr>
            <p:nvPr/>
          </p:nvCxnSpPr>
          <p:spPr>
            <a:xfrm flipV="1">
              <a:off x="7286827" y="2102473"/>
              <a:ext cx="1057864" cy="4488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A62C9E1B-13FB-00D7-A933-323565D754EE}"/>
                </a:ext>
              </a:extLst>
            </p:cNvPr>
            <p:cNvCxnSpPr>
              <a:cxnSpLocks/>
              <a:stCxn id="38" idx="6"/>
              <a:endCxn id="41" idx="2"/>
            </p:cNvCxnSpPr>
            <p:nvPr/>
          </p:nvCxnSpPr>
          <p:spPr>
            <a:xfrm flipV="1">
              <a:off x="7286827" y="2102473"/>
              <a:ext cx="1057864" cy="82964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0" name="文本框 449">
            <a:extLst>
              <a:ext uri="{FF2B5EF4-FFF2-40B4-BE49-F238E27FC236}">
                <a16:creationId xmlns:a16="http://schemas.microsoft.com/office/drawing/2014/main" id="{3037563D-00DE-4D9B-269E-C025A378716B}"/>
              </a:ext>
            </a:extLst>
          </p:cNvPr>
          <p:cNvSpPr txBox="1"/>
          <p:nvPr/>
        </p:nvSpPr>
        <p:spPr>
          <a:xfrm>
            <a:off x="6674536" y="2468594"/>
            <a:ext cx="1949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Layer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56" name="对象 455">
            <a:extLst>
              <a:ext uri="{FF2B5EF4-FFF2-40B4-BE49-F238E27FC236}">
                <a16:creationId xmlns:a16="http://schemas.microsoft.com/office/drawing/2014/main" id="{159FB0BD-DA63-F23A-D5AD-B223EFD2B8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40715"/>
              </p:ext>
            </p:extLst>
          </p:nvPr>
        </p:nvGraphicFramePr>
        <p:xfrm>
          <a:off x="9078913" y="1482725"/>
          <a:ext cx="4921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245520" imgH="200160" progId="Equation.AxMath">
                  <p:embed/>
                </p:oleObj>
              </mc:Choice>
              <mc:Fallback>
                <p:oleObj name="AxMath" r:id="rId11" imgW="245520" imgH="2001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078913" y="1482725"/>
                        <a:ext cx="4921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" name="箭头: 右 458">
            <a:extLst>
              <a:ext uri="{FF2B5EF4-FFF2-40B4-BE49-F238E27FC236}">
                <a16:creationId xmlns:a16="http://schemas.microsoft.com/office/drawing/2014/main" id="{A3A8F847-DE5E-6375-87DB-80AE6A54420D}"/>
              </a:ext>
            </a:extLst>
          </p:cNvPr>
          <p:cNvSpPr/>
          <p:nvPr/>
        </p:nvSpPr>
        <p:spPr>
          <a:xfrm>
            <a:off x="8176811" y="1499216"/>
            <a:ext cx="671501" cy="36053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1" name="组合 460">
            <a:extLst>
              <a:ext uri="{FF2B5EF4-FFF2-40B4-BE49-F238E27FC236}">
                <a16:creationId xmlns:a16="http://schemas.microsoft.com/office/drawing/2014/main" id="{4079B28B-9A13-3E14-5901-78BBB4AA58D3}"/>
              </a:ext>
            </a:extLst>
          </p:cNvPr>
          <p:cNvGrpSpPr/>
          <p:nvPr/>
        </p:nvGrpSpPr>
        <p:grpSpPr>
          <a:xfrm>
            <a:off x="1354022" y="3912831"/>
            <a:ext cx="144000" cy="1940056"/>
            <a:chOff x="6723955" y="3635846"/>
            <a:chExt cx="144000" cy="1940056"/>
          </a:xfrm>
        </p:grpSpPr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BA620425-E9D0-995B-4FC3-D0431B41BEB9}"/>
                </a:ext>
              </a:extLst>
            </p:cNvPr>
            <p:cNvSpPr/>
            <p:nvPr/>
          </p:nvSpPr>
          <p:spPr>
            <a:xfrm>
              <a:off x="6723955" y="4500282"/>
              <a:ext cx="144000" cy="216000"/>
            </a:xfrm>
            <a:prstGeom prst="rect">
              <a:avLst/>
            </a:prstGeom>
            <a:solidFill>
              <a:srgbClr val="FFB4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3" name="矩形 462">
              <a:extLst>
                <a:ext uri="{FF2B5EF4-FFF2-40B4-BE49-F238E27FC236}">
                  <a16:creationId xmlns:a16="http://schemas.microsoft.com/office/drawing/2014/main" id="{E1D0E748-ECC6-DB88-1782-5B6313CC7689}"/>
                </a:ext>
              </a:extLst>
            </p:cNvPr>
            <p:cNvSpPr/>
            <p:nvPr/>
          </p:nvSpPr>
          <p:spPr>
            <a:xfrm>
              <a:off x="6723955" y="4715374"/>
              <a:ext cx="144000" cy="216000"/>
            </a:xfrm>
            <a:prstGeom prst="rect">
              <a:avLst/>
            </a:prstGeom>
            <a:solidFill>
              <a:srgbClr val="D3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5" name="矩形 464">
              <a:extLst>
                <a:ext uri="{FF2B5EF4-FFF2-40B4-BE49-F238E27FC236}">
                  <a16:creationId xmlns:a16="http://schemas.microsoft.com/office/drawing/2014/main" id="{1615A553-B54B-4F48-D31C-EC867E346C2F}"/>
                </a:ext>
              </a:extLst>
            </p:cNvPr>
            <p:cNvSpPr/>
            <p:nvPr/>
          </p:nvSpPr>
          <p:spPr>
            <a:xfrm>
              <a:off x="6723955" y="3635846"/>
              <a:ext cx="144000" cy="216000"/>
            </a:xfrm>
            <a:prstGeom prst="rect">
              <a:avLst/>
            </a:prstGeom>
            <a:solidFill>
              <a:srgbClr val="F4954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7" name="矩形 466">
              <a:extLst>
                <a:ext uri="{FF2B5EF4-FFF2-40B4-BE49-F238E27FC236}">
                  <a16:creationId xmlns:a16="http://schemas.microsoft.com/office/drawing/2014/main" id="{F9E8047B-F270-999F-9873-4F59C91538DA}"/>
                </a:ext>
              </a:extLst>
            </p:cNvPr>
            <p:cNvSpPr/>
            <p:nvPr/>
          </p:nvSpPr>
          <p:spPr>
            <a:xfrm>
              <a:off x="6723955" y="3851554"/>
              <a:ext cx="144000" cy="216000"/>
            </a:xfrm>
            <a:prstGeom prst="rect">
              <a:avLst/>
            </a:prstGeom>
            <a:solidFill>
              <a:srgbClr val="F9C4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9" name="矩形 468">
              <a:extLst>
                <a:ext uri="{FF2B5EF4-FFF2-40B4-BE49-F238E27FC236}">
                  <a16:creationId xmlns:a16="http://schemas.microsoft.com/office/drawing/2014/main" id="{CD295C68-0F92-1878-2EBA-BE8FD06062DD}"/>
                </a:ext>
              </a:extLst>
            </p:cNvPr>
            <p:cNvSpPr/>
            <p:nvPr/>
          </p:nvSpPr>
          <p:spPr>
            <a:xfrm>
              <a:off x="6723955" y="4067328"/>
              <a:ext cx="144000" cy="216000"/>
            </a:xfrm>
            <a:prstGeom prst="rect">
              <a:avLst/>
            </a:prstGeom>
            <a:solidFill>
              <a:srgbClr val="FFDE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0" name="矩形 469">
              <a:extLst>
                <a:ext uri="{FF2B5EF4-FFF2-40B4-BE49-F238E27FC236}">
                  <a16:creationId xmlns:a16="http://schemas.microsoft.com/office/drawing/2014/main" id="{41EA0A3C-BA05-9072-6490-8244618E9BD3}"/>
                </a:ext>
              </a:extLst>
            </p:cNvPr>
            <p:cNvSpPr/>
            <p:nvPr/>
          </p:nvSpPr>
          <p:spPr>
            <a:xfrm>
              <a:off x="6723955" y="4283036"/>
              <a:ext cx="144000" cy="216000"/>
            </a:xfrm>
            <a:prstGeom prst="rect">
              <a:avLst/>
            </a:prstGeom>
            <a:solidFill>
              <a:srgbClr val="FAC21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1" name="矩形 470">
              <a:extLst>
                <a:ext uri="{FF2B5EF4-FFF2-40B4-BE49-F238E27FC236}">
                  <a16:creationId xmlns:a16="http://schemas.microsoft.com/office/drawing/2014/main" id="{E4252861-471E-C608-D96E-4E06666AA697}"/>
                </a:ext>
              </a:extLst>
            </p:cNvPr>
            <p:cNvSpPr/>
            <p:nvPr/>
          </p:nvSpPr>
          <p:spPr>
            <a:xfrm>
              <a:off x="6723955" y="5144810"/>
              <a:ext cx="144000" cy="216000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1" name="矩形 480">
              <a:extLst>
                <a:ext uri="{FF2B5EF4-FFF2-40B4-BE49-F238E27FC236}">
                  <a16:creationId xmlns:a16="http://schemas.microsoft.com/office/drawing/2014/main" id="{9E63596B-B2A7-BAB2-D212-890B2B7A0EF8}"/>
                </a:ext>
              </a:extLst>
            </p:cNvPr>
            <p:cNvSpPr/>
            <p:nvPr/>
          </p:nvSpPr>
          <p:spPr>
            <a:xfrm>
              <a:off x="6723955" y="5359902"/>
              <a:ext cx="144000" cy="216000"/>
            </a:xfrm>
            <a:prstGeom prst="rect">
              <a:avLst/>
            </a:prstGeom>
            <a:solidFill>
              <a:srgbClr val="F8527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2" name="矩形 481">
              <a:extLst>
                <a:ext uri="{FF2B5EF4-FFF2-40B4-BE49-F238E27FC236}">
                  <a16:creationId xmlns:a16="http://schemas.microsoft.com/office/drawing/2014/main" id="{04E8A5F1-9E71-F4F8-DF2A-1C97FEE40FED}"/>
                </a:ext>
              </a:extLst>
            </p:cNvPr>
            <p:cNvSpPr/>
            <p:nvPr/>
          </p:nvSpPr>
          <p:spPr>
            <a:xfrm>
              <a:off x="6723955" y="4931374"/>
              <a:ext cx="144000" cy="216000"/>
            </a:xfrm>
            <a:prstGeom prst="rect">
              <a:avLst/>
            </a:prstGeom>
            <a:solidFill>
              <a:srgbClr val="F2DCD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aphicFrame>
        <p:nvGraphicFramePr>
          <p:cNvPr id="483" name="对象 482">
            <a:extLst>
              <a:ext uri="{FF2B5EF4-FFF2-40B4-BE49-F238E27FC236}">
                <a16:creationId xmlns:a16="http://schemas.microsoft.com/office/drawing/2014/main" id="{A69286E3-5F91-ABEE-A7EB-3AA63CB361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68106"/>
              </p:ext>
            </p:extLst>
          </p:nvPr>
        </p:nvGraphicFramePr>
        <p:xfrm>
          <a:off x="1354022" y="5777467"/>
          <a:ext cx="171966" cy="334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59400" imgH="113760" progId="Equation.AxMath">
                  <p:embed/>
                </p:oleObj>
              </mc:Choice>
              <mc:Fallback>
                <p:oleObj name="AxMath" r:id="rId13" imgW="59400" imgH="11376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8A4BA894-153B-97B2-9B9A-33E7CBFDCD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54022" y="5777467"/>
                        <a:ext cx="171966" cy="334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" name="矩形: 圆角 483">
            <a:extLst>
              <a:ext uri="{FF2B5EF4-FFF2-40B4-BE49-F238E27FC236}">
                <a16:creationId xmlns:a16="http://schemas.microsoft.com/office/drawing/2014/main" id="{B3CCC9E1-7770-40F1-83B9-0A6C35B6F1E5}"/>
              </a:ext>
            </a:extLst>
          </p:cNvPr>
          <p:cNvSpPr/>
          <p:nvPr/>
        </p:nvSpPr>
        <p:spPr>
          <a:xfrm>
            <a:off x="3604790" y="3676927"/>
            <a:ext cx="2883795" cy="2359318"/>
          </a:xfrm>
          <a:prstGeom prst="roundRect">
            <a:avLst/>
          </a:prstGeom>
          <a:noFill/>
          <a:ln w="28575">
            <a:solidFill>
              <a:srgbClr val="7F7F7F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6" name="箭头: 右 485">
            <a:extLst>
              <a:ext uri="{FF2B5EF4-FFF2-40B4-BE49-F238E27FC236}">
                <a16:creationId xmlns:a16="http://schemas.microsoft.com/office/drawing/2014/main" id="{FC3070A1-F22D-1B85-D9FE-2ACE0B257B1E}"/>
              </a:ext>
            </a:extLst>
          </p:cNvPr>
          <p:cNvSpPr/>
          <p:nvPr/>
        </p:nvSpPr>
        <p:spPr>
          <a:xfrm>
            <a:off x="3167102" y="4695810"/>
            <a:ext cx="671501" cy="36053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7" name="组合 486">
            <a:extLst>
              <a:ext uri="{FF2B5EF4-FFF2-40B4-BE49-F238E27FC236}">
                <a16:creationId xmlns:a16="http://schemas.microsoft.com/office/drawing/2014/main" id="{6B7C0EA2-6618-2674-46A8-9CE4C05287AF}"/>
              </a:ext>
            </a:extLst>
          </p:cNvPr>
          <p:cNvGrpSpPr/>
          <p:nvPr/>
        </p:nvGrpSpPr>
        <p:grpSpPr>
          <a:xfrm>
            <a:off x="5957169" y="3913156"/>
            <a:ext cx="144000" cy="1941580"/>
            <a:chOff x="6723955" y="3635846"/>
            <a:chExt cx="144000" cy="1941580"/>
          </a:xfrm>
        </p:grpSpPr>
        <p:sp>
          <p:nvSpPr>
            <p:cNvPr id="488" name="矩形 487">
              <a:extLst>
                <a:ext uri="{FF2B5EF4-FFF2-40B4-BE49-F238E27FC236}">
                  <a16:creationId xmlns:a16="http://schemas.microsoft.com/office/drawing/2014/main" id="{5EC35FF1-2DD0-A1FB-034D-A6CFE26ADAC6}"/>
                </a:ext>
              </a:extLst>
            </p:cNvPr>
            <p:cNvSpPr/>
            <p:nvPr/>
          </p:nvSpPr>
          <p:spPr>
            <a:xfrm>
              <a:off x="6723955" y="4500282"/>
              <a:ext cx="144000" cy="216000"/>
            </a:xfrm>
            <a:prstGeom prst="rect">
              <a:avLst/>
            </a:prstGeom>
            <a:solidFill>
              <a:srgbClr val="FEFEF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9" name="矩形 488">
              <a:extLst>
                <a:ext uri="{FF2B5EF4-FFF2-40B4-BE49-F238E27FC236}">
                  <a16:creationId xmlns:a16="http://schemas.microsoft.com/office/drawing/2014/main" id="{6946566C-A083-EA33-0B8D-97C9E774DF2B}"/>
                </a:ext>
              </a:extLst>
            </p:cNvPr>
            <p:cNvSpPr/>
            <p:nvPr/>
          </p:nvSpPr>
          <p:spPr>
            <a:xfrm>
              <a:off x="6723955" y="4715374"/>
              <a:ext cx="144000" cy="216000"/>
            </a:xfrm>
            <a:prstGeom prst="rect">
              <a:avLst/>
            </a:prstGeom>
            <a:solidFill>
              <a:srgbClr val="D3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0" name="矩形 489">
              <a:extLst>
                <a:ext uri="{FF2B5EF4-FFF2-40B4-BE49-F238E27FC236}">
                  <a16:creationId xmlns:a16="http://schemas.microsoft.com/office/drawing/2014/main" id="{E851B4B4-69CC-21B3-1884-539C764C4C63}"/>
                </a:ext>
              </a:extLst>
            </p:cNvPr>
            <p:cNvSpPr/>
            <p:nvPr/>
          </p:nvSpPr>
          <p:spPr>
            <a:xfrm>
              <a:off x="6723955" y="3635846"/>
              <a:ext cx="144000" cy="216000"/>
            </a:xfrm>
            <a:prstGeom prst="rect">
              <a:avLst/>
            </a:prstGeom>
            <a:solidFill>
              <a:srgbClr val="F4B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1" name="矩形 490">
              <a:extLst>
                <a:ext uri="{FF2B5EF4-FFF2-40B4-BE49-F238E27FC236}">
                  <a16:creationId xmlns:a16="http://schemas.microsoft.com/office/drawing/2014/main" id="{4406B128-C875-68B2-A9AA-F1A6DDD3C924}"/>
                </a:ext>
              </a:extLst>
            </p:cNvPr>
            <p:cNvSpPr/>
            <p:nvPr/>
          </p:nvSpPr>
          <p:spPr>
            <a:xfrm>
              <a:off x="6723955" y="3851554"/>
              <a:ext cx="144000" cy="216000"/>
            </a:xfrm>
            <a:prstGeom prst="rect">
              <a:avLst/>
            </a:prstGeom>
            <a:solidFill>
              <a:srgbClr val="C55A1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2" name="矩形 491">
              <a:extLst>
                <a:ext uri="{FF2B5EF4-FFF2-40B4-BE49-F238E27FC236}">
                  <a16:creationId xmlns:a16="http://schemas.microsoft.com/office/drawing/2014/main" id="{9DF221A6-8508-CDC0-2386-43D3E5246931}"/>
                </a:ext>
              </a:extLst>
            </p:cNvPr>
            <p:cNvSpPr/>
            <p:nvPr/>
          </p:nvSpPr>
          <p:spPr>
            <a:xfrm>
              <a:off x="6723955" y="4067328"/>
              <a:ext cx="144000" cy="216000"/>
            </a:xfrm>
            <a:prstGeom prst="rect">
              <a:avLst/>
            </a:prstGeom>
            <a:solidFill>
              <a:srgbClr val="54823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3" name="矩形 492">
              <a:extLst>
                <a:ext uri="{FF2B5EF4-FFF2-40B4-BE49-F238E27FC236}">
                  <a16:creationId xmlns:a16="http://schemas.microsoft.com/office/drawing/2014/main" id="{B73BC2AD-FCDC-9A37-4C17-3A284A0FC1BD}"/>
                </a:ext>
              </a:extLst>
            </p:cNvPr>
            <p:cNvSpPr/>
            <p:nvPr/>
          </p:nvSpPr>
          <p:spPr>
            <a:xfrm>
              <a:off x="6723955" y="4283036"/>
              <a:ext cx="144000" cy="216000"/>
            </a:xfrm>
            <a:prstGeom prst="rect">
              <a:avLst/>
            </a:prstGeom>
            <a:solidFill>
              <a:srgbClr val="44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4" name="矩形 493">
              <a:extLst>
                <a:ext uri="{FF2B5EF4-FFF2-40B4-BE49-F238E27FC236}">
                  <a16:creationId xmlns:a16="http://schemas.microsoft.com/office/drawing/2014/main" id="{814D2BD8-6B9E-61BA-6396-33DD0C9A50E8}"/>
                </a:ext>
              </a:extLst>
            </p:cNvPr>
            <p:cNvSpPr/>
            <p:nvPr/>
          </p:nvSpPr>
          <p:spPr>
            <a:xfrm>
              <a:off x="6723955" y="5146334"/>
              <a:ext cx="144000" cy="216000"/>
            </a:xfrm>
            <a:prstGeom prst="rect">
              <a:avLst/>
            </a:prstGeom>
            <a:solidFill>
              <a:srgbClr val="FFC6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5" name="矩形 494">
              <a:extLst>
                <a:ext uri="{FF2B5EF4-FFF2-40B4-BE49-F238E27FC236}">
                  <a16:creationId xmlns:a16="http://schemas.microsoft.com/office/drawing/2014/main" id="{51F16A5C-AA8C-D05E-71D4-5CB739D5B86F}"/>
                </a:ext>
              </a:extLst>
            </p:cNvPr>
            <p:cNvSpPr/>
            <p:nvPr/>
          </p:nvSpPr>
          <p:spPr>
            <a:xfrm>
              <a:off x="6723955" y="5361426"/>
              <a:ext cx="144000" cy="216000"/>
            </a:xfrm>
            <a:prstGeom prst="rect">
              <a:avLst/>
            </a:prstGeom>
            <a:solidFill>
              <a:srgbClr val="F8527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6" name="矩形 495">
              <a:extLst>
                <a:ext uri="{FF2B5EF4-FFF2-40B4-BE49-F238E27FC236}">
                  <a16:creationId xmlns:a16="http://schemas.microsoft.com/office/drawing/2014/main" id="{62704741-8A0F-EF85-BECA-A7C824BB5543}"/>
                </a:ext>
              </a:extLst>
            </p:cNvPr>
            <p:cNvSpPr/>
            <p:nvPr/>
          </p:nvSpPr>
          <p:spPr>
            <a:xfrm>
              <a:off x="6723955" y="4931374"/>
              <a:ext cx="144000" cy="216000"/>
            </a:xfrm>
            <a:prstGeom prst="rect">
              <a:avLst/>
            </a:prstGeom>
            <a:solidFill>
              <a:srgbClr val="BDD7E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497" name="直接箭头连接符 496">
            <a:extLst>
              <a:ext uri="{FF2B5EF4-FFF2-40B4-BE49-F238E27FC236}">
                <a16:creationId xmlns:a16="http://schemas.microsoft.com/office/drawing/2014/main" id="{4B48169F-BDF7-0C42-7A66-C4E7E90C44E6}"/>
              </a:ext>
            </a:extLst>
          </p:cNvPr>
          <p:cNvCxnSpPr>
            <a:cxnSpLocks/>
          </p:cNvCxnSpPr>
          <p:nvPr/>
        </p:nvCxnSpPr>
        <p:spPr>
          <a:xfrm>
            <a:off x="5312972" y="4885591"/>
            <a:ext cx="61903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8" name="箭头: 右 497">
            <a:extLst>
              <a:ext uri="{FF2B5EF4-FFF2-40B4-BE49-F238E27FC236}">
                <a16:creationId xmlns:a16="http://schemas.microsoft.com/office/drawing/2014/main" id="{256053CA-0061-9F6D-FF8B-B2C4B691A572}"/>
              </a:ext>
            </a:extLst>
          </p:cNvPr>
          <p:cNvSpPr/>
          <p:nvPr/>
        </p:nvSpPr>
        <p:spPr>
          <a:xfrm>
            <a:off x="6212877" y="4714247"/>
            <a:ext cx="671501" cy="36053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9" name="组合 498">
            <a:extLst>
              <a:ext uri="{FF2B5EF4-FFF2-40B4-BE49-F238E27FC236}">
                <a16:creationId xmlns:a16="http://schemas.microsoft.com/office/drawing/2014/main" id="{92589072-0FE8-DCE8-E16F-62CD44A5C571}"/>
              </a:ext>
            </a:extLst>
          </p:cNvPr>
          <p:cNvGrpSpPr/>
          <p:nvPr/>
        </p:nvGrpSpPr>
        <p:grpSpPr>
          <a:xfrm>
            <a:off x="6962246" y="4107861"/>
            <a:ext cx="987712" cy="1584000"/>
            <a:chOff x="6998827" y="518796"/>
            <a:chExt cx="1633864" cy="2557320"/>
          </a:xfrm>
        </p:grpSpPr>
        <p:sp>
          <p:nvSpPr>
            <p:cNvPr id="500" name="椭圆 499">
              <a:extLst>
                <a:ext uri="{FF2B5EF4-FFF2-40B4-BE49-F238E27FC236}">
                  <a16:creationId xmlns:a16="http://schemas.microsoft.com/office/drawing/2014/main" id="{0CE33DBB-98CB-221D-4620-C99382919AB4}"/>
                </a:ext>
              </a:extLst>
            </p:cNvPr>
            <p:cNvSpPr/>
            <p:nvPr/>
          </p:nvSpPr>
          <p:spPr>
            <a:xfrm>
              <a:off x="6998827" y="5187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1" name="椭圆 500">
              <a:extLst>
                <a:ext uri="{FF2B5EF4-FFF2-40B4-BE49-F238E27FC236}">
                  <a16:creationId xmlns:a16="http://schemas.microsoft.com/office/drawing/2014/main" id="{25AF3A8E-FA00-9B10-8762-A841204A91B7}"/>
                </a:ext>
              </a:extLst>
            </p:cNvPr>
            <p:cNvSpPr/>
            <p:nvPr/>
          </p:nvSpPr>
          <p:spPr>
            <a:xfrm>
              <a:off x="6998827" y="899556"/>
              <a:ext cx="288000" cy="28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2" name="椭圆 501">
              <a:extLst>
                <a:ext uri="{FF2B5EF4-FFF2-40B4-BE49-F238E27FC236}">
                  <a16:creationId xmlns:a16="http://schemas.microsoft.com/office/drawing/2014/main" id="{4BBE4C42-4E80-A767-5506-458C9C94A268}"/>
                </a:ext>
              </a:extLst>
            </p:cNvPr>
            <p:cNvSpPr/>
            <p:nvPr/>
          </p:nvSpPr>
          <p:spPr>
            <a:xfrm>
              <a:off x="6998827" y="1265076"/>
              <a:ext cx="288000" cy="28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3" name="椭圆 502">
              <a:extLst>
                <a:ext uri="{FF2B5EF4-FFF2-40B4-BE49-F238E27FC236}">
                  <a16:creationId xmlns:a16="http://schemas.microsoft.com/office/drawing/2014/main" id="{77F7BA04-A6A8-B843-EDD1-C73E64C38D3E}"/>
                </a:ext>
              </a:extLst>
            </p:cNvPr>
            <p:cNvSpPr/>
            <p:nvPr/>
          </p:nvSpPr>
          <p:spPr>
            <a:xfrm>
              <a:off x="6998827" y="1645836"/>
              <a:ext cx="288000" cy="28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4" name="椭圆 503">
              <a:extLst>
                <a:ext uri="{FF2B5EF4-FFF2-40B4-BE49-F238E27FC236}">
                  <a16:creationId xmlns:a16="http://schemas.microsoft.com/office/drawing/2014/main" id="{C41783C1-ED7C-5547-2542-921760C68ECA}"/>
                </a:ext>
              </a:extLst>
            </p:cNvPr>
            <p:cNvSpPr/>
            <p:nvPr/>
          </p:nvSpPr>
          <p:spPr>
            <a:xfrm>
              <a:off x="6998827" y="20265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5" name="椭圆 504">
              <a:extLst>
                <a:ext uri="{FF2B5EF4-FFF2-40B4-BE49-F238E27FC236}">
                  <a16:creationId xmlns:a16="http://schemas.microsoft.com/office/drawing/2014/main" id="{1128EB7F-1D9B-08D4-1A09-16E35743B6C4}"/>
                </a:ext>
              </a:extLst>
            </p:cNvPr>
            <p:cNvSpPr/>
            <p:nvPr/>
          </p:nvSpPr>
          <p:spPr>
            <a:xfrm>
              <a:off x="6998827" y="2407356"/>
              <a:ext cx="288000" cy="28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6" name="椭圆 505">
              <a:extLst>
                <a:ext uri="{FF2B5EF4-FFF2-40B4-BE49-F238E27FC236}">
                  <a16:creationId xmlns:a16="http://schemas.microsoft.com/office/drawing/2014/main" id="{75A25CB7-DB43-5769-1411-28C75B6B3BEB}"/>
                </a:ext>
              </a:extLst>
            </p:cNvPr>
            <p:cNvSpPr/>
            <p:nvPr/>
          </p:nvSpPr>
          <p:spPr>
            <a:xfrm>
              <a:off x="6998827" y="2788116"/>
              <a:ext cx="288000" cy="28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7" name="椭圆 506">
              <a:extLst>
                <a:ext uri="{FF2B5EF4-FFF2-40B4-BE49-F238E27FC236}">
                  <a16:creationId xmlns:a16="http://schemas.microsoft.com/office/drawing/2014/main" id="{BBE8755B-3069-3C04-4EF0-DF579BF6AD47}"/>
                </a:ext>
              </a:extLst>
            </p:cNvPr>
            <p:cNvSpPr/>
            <p:nvPr/>
          </p:nvSpPr>
          <p:spPr>
            <a:xfrm>
              <a:off x="8344691" y="1349833"/>
              <a:ext cx="288000" cy="28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8" name="椭圆 507">
              <a:extLst>
                <a:ext uri="{FF2B5EF4-FFF2-40B4-BE49-F238E27FC236}">
                  <a16:creationId xmlns:a16="http://schemas.microsoft.com/office/drawing/2014/main" id="{404A6040-AB4E-7A9F-F5B0-5FCAAC57F6F2}"/>
                </a:ext>
              </a:extLst>
            </p:cNvPr>
            <p:cNvSpPr/>
            <p:nvPr/>
          </p:nvSpPr>
          <p:spPr>
            <a:xfrm>
              <a:off x="8344691" y="1958473"/>
              <a:ext cx="288000" cy="28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9" name="直接连接符 508">
              <a:extLst>
                <a:ext uri="{FF2B5EF4-FFF2-40B4-BE49-F238E27FC236}">
                  <a16:creationId xmlns:a16="http://schemas.microsoft.com/office/drawing/2014/main" id="{32436097-22A4-8EF1-9961-BD8B74D660F3}"/>
                </a:ext>
              </a:extLst>
            </p:cNvPr>
            <p:cNvCxnSpPr>
              <a:cxnSpLocks/>
              <a:stCxn id="500" idx="6"/>
              <a:endCxn id="507" idx="2"/>
            </p:cNvCxnSpPr>
            <p:nvPr/>
          </p:nvCxnSpPr>
          <p:spPr>
            <a:xfrm>
              <a:off x="7286827" y="662796"/>
              <a:ext cx="1057864" cy="831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直接连接符 509">
              <a:extLst>
                <a:ext uri="{FF2B5EF4-FFF2-40B4-BE49-F238E27FC236}">
                  <a16:creationId xmlns:a16="http://schemas.microsoft.com/office/drawing/2014/main" id="{3D284453-53C8-A272-0819-3C9F6EE16635}"/>
                </a:ext>
              </a:extLst>
            </p:cNvPr>
            <p:cNvCxnSpPr>
              <a:stCxn id="501" idx="6"/>
              <a:endCxn id="507" idx="2"/>
            </p:cNvCxnSpPr>
            <p:nvPr/>
          </p:nvCxnSpPr>
          <p:spPr>
            <a:xfrm>
              <a:off x="7286827" y="1043556"/>
              <a:ext cx="1057864" cy="450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直接连接符 510">
              <a:extLst>
                <a:ext uri="{FF2B5EF4-FFF2-40B4-BE49-F238E27FC236}">
                  <a16:creationId xmlns:a16="http://schemas.microsoft.com/office/drawing/2014/main" id="{283BB8F1-7AD0-5FE2-7900-36FDC93E6527}"/>
                </a:ext>
              </a:extLst>
            </p:cNvPr>
            <p:cNvCxnSpPr>
              <a:stCxn id="502" idx="6"/>
              <a:endCxn id="507" idx="2"/>
            </p:cNvCxnSpPr>
            <p:nvPr/>
          </p:nvCxnSpPr>
          <p:spPr>
            <a:xfrm>
              <a:off x="7286827" y="1409076"/>
              <a:ext cx="1057864" cy="8475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809AA92F-A0D7-5956-6C57-39FCF42DC43A}"/>
                </a:ext>
              </a:extLst>
            </p:cNvPr>
            <p:cNvCxnSpPr>
              <a:cxnSpLocks/>
              <a:stCxn id="503" idx="6"/>
              <a:endCxn id="507" idx="2"/>
            </p:cNvCxnSpPr>
            <p:nvPr/>
          </p:nvCxnSpPr>
          <p:spPr>
            <a:xfrm flipV="1">
              <a:off x="7286827" y="1493833"/>
              <a:ext cx="1057864" cy="2960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45855C74-518F-693D-CDCE-154B7A1F4F00}"/>
                </a:ext>
              </a:extLst>
            </p:cNvPr>
            <p:cNvCxnSpPr>
              <a:cxnSpLocks/>
              <a:stCxn id="504" idx="6"/>
              <a:endCxn id="507" idx="2"/>
            </p:cNvCxnSpPr>
            <p:nvPr/>
          </p:nvCxnSpPr>
          <p:spPr>
            <a:xfrm flipV="1">
              <a:off x="7286827" y="1493833"/>
              <a:ext cx="1057864" cy="67676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1DD3D8F6-7B18-066F-032E-431619CA29E6}"/>
                </a:ext>
              </a:extLst>
            </p:cNvPr>
            <p:cNvCxnSpPr>
              <a:cxnSpLocks/>
              <a:stCxn id="506" idx="6"/>
              <a:endCxn id="507" idx="2"/>
            </p:cNvCxnSpPr>
            <p:nvPr/>
          </p:nvCxnSpPr>
          <p:spPr>
            <a:xfrm flipV="1">
              <a:off x="7286827" y="1493834"/>
              <a:ext cx="1057865" cy="1438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77A87FF2-74E1-8DC5-86BD-0FBD281922F3}"/>
                </a:ext>
              </a:extLst>
            </p:cNvPr>
            <p:cNvCxnSpPr>
              <a:cxnSpLocks/>
              <a:stCxn id="505" idx="6"/>
              <a:endCxn id="507" idx="2"/>
            </p:cNvCxnSpPr>
            <p:nvPr/>
          </p:nvCxnSpPr>
          <p:spPr>
            <a:xfrm flipV="1">
              <a:off x="7286827" y="1493833"/>
              <a:ext cx="1057864" cy="10575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089EEB6A-BDA1-341E-B065-E1E8020E832F}"/>
                </a:ext>
              </a:extLst>
            </p:cNvPr>
            <p:cNvCxnSpPr>
              <a:cxnSpLocks/>
              <a:stCxn id="500" idx="6"/>
              <a:endCxn id="508" idx="2"/>
            </p:cNvCxnSpPr>
            <p:nvPr/>
          </p:nvCxnSpPr>
          <p:spPr>
            <a:xfrm>
              <a:off x="7286827" y="662796"/>
              <a:ext cx="1057864" cy="14396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348F51AD-3F6C-D672-3067-70486E708521}"/>
                </a:ext>
              </a:extLst>
            </p:cNvPr>
            <p:cNvCxnSpPr>
              <a:cxnSpLocks/>
              <a:stCxn id="501" idx="6"/>
              <a:endCxn id="508" idx="2"/>
            </p:cNvCxnSpPr>
            <p:nvPr/>
          </p:nvCxnSpPr>
          <p:spPr>
            <a:xfrm>
              <a:off x="7286827" y="1043556"/>
              <a:ext cx="1057864" cy="105891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8DB1C80A-6F67-49AE-812C-DE4AE279F42B}"/>
                </a:ext>
              </a:extLst>
            </p:cNvPr>
            <p:cNvCxnSpPr>
              <a:cxnSpLocks/>
              <a:stCxn id="502" idx="6"/>
              <a:endCxn id="508" idx="2"/>
            </p:cNvCxnSpPr>
            <p:nvPr/>
          </p:nvCxnSpPr>
          <p:spPr>
            <a:xfrm>
              <a:off x="7286827" y="1409076"/>
              <a:ext cx="1057864" cy="69339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651CA8B8-B756-E8D8-51BA-DA61FD3A135D}"/>
                </a:ext>
              </a:extLst>
            </p:cNvPr>
            <p:cNvCxnSpPr>
              <a:cxnSpLocks/>
              <a:stCxn id="503" idx="6"/>
              <a:endCxn id="508" idx="2"/>
            </p:cNvCxnSpPr>
            <p:nvPr/>
          </p:nvCxnSpPr>
          <p:spPr>
            <a:xfrm>
              <a:off x="7286827" y="1789836"/>
              <a:ext cx="1057864" cy="312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B0660D39-B0AF-F650-DA4A-16E5F56698A5}"/>
                </a:ext>
              </a:extLst>
            </p:cNvPr>
            <p:cNvCxnSpPr>
              <a:cxnSpLocks/>
              <a:stCxn id="504" idx="6"/>
              <a:endCxn id="508" idx="2"/>
            </p:cNvCxnSpPr>
            <p:nvPr/>
          </p:nvCxnSpPr>
          <p:spPr>
            <a:xfrm flipV="1">
              <a:off x="7286827" y="2102473"/>
              <a:ext cx="1057864" cy="681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745F3AEB-C5AA-5E14-F218-CB527ECCEBE4}"/>
                </a:ext>
              </a:extLst>
            </p:cNvPr>
            <p:cNvCxnSpPr>
              <a:cxnSpLocks/>
              <a:stCxn id="505" idx="6"/>
              <a:endCxn id="508" idx="2"/>
            </p:cNvCxnSpPr>
            <p:nvPr/>
          </p:nvCxnSpPr>
          <p:spPr>
            <a:xfrm flipV="1">
              <a:off x="7286827" y="2102473"/>
              <a:ext cx="1057864" cy="4488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4622FB9F-332C-2F90-233F-F96C1325C8E6}"/>
                </a:ext>
              </a:extLst>
            </p:cNvPr>
            <p:cNvCxnSpPr>
              <a:cxnSpLocks/>
              <a:stCxn id="506" idx="6"/>
              <a:endCxn id="508" idx="2"/>
            </p:cNvCxnSpPr>
            <p:nvPr/>
          </p:nvCxnSpPr>
          <p:spPr>
            <a:xfrm flipV="1">
              <a:off x="7286827" y="2102473"/>
              <a:ext cx="1057864" cy="82964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7B4E485-9C8C-BD00-E093-EA104F22BF36}"/>
              </a:ext>
            </a:extLst>
          </p:cNvPr>
          <p:cNvSpPr txBox="1"/>
          <p:nvPr/>
        </p:nvSpPr>
        <p:spPr>
          <a:xfrm>
            <a:off x="6674536" y="5709523"/>
            <a:ext cx="1949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Layer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0" name="对象 139">
            <a:extLst>
              <a:ext uri="{FF2B5EF4-FFF2-40B4-BE49-F238E27FC236}">
                <a16:creationId xmlns:a16="http://schemas.microsoft.com/office/drawing/2014/main" id="{F537444F-9FC6-C341-492F-4AD4D0F16E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847427"/>
              </p:ext>
            </p:extLst>
          </p:nvPr>
        </p:nvGraphicFramePr>
        <p:xfrm>
          <a:off x="9069388" y="4722813"/>
          <a:ext cx="4921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245520" imgH="200160" progId="Equation.AxMath">
                  <p:embed/>
                </p:oleObj>
              </mc:Choice>
              <mc:Fallback>
                <p:oleObj name="AxMath" r:id="rId14" imgW="245520" imgH="200160" progId="Equation.AxMath">
                  <p:embed/>
                  <p:pic>
                    <p:nvPicPr>
                      <p:cNvPr id="456" name="对象 455">
                        <a:extLst>
                          <a:ext uri="{FF2B5EF4-FFF2-40B4-BE49-F238E27FC236}">
                            <a16:creationId xmlns:a16="http://schemas.microsoft.com/office/drawing/2014/main" id="{159FB0BD-DA63-F23A-D5AD-B223EFD2B8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069388" y="4722813"/>
                        <a:ext cx="4921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" name="箭头: 右 140">
            <a:extLst>
              <a:ext uri="{FF2B5EF4-FFF2-40B4-BE49-F238E27FC236}">
                <a16:creationId xmlns:a16="http://schemas.microsoft.com/office/drawing/2014/main" id="{5CCA310D-D0F5-8351-354F-9EA3F4709CAB}"/>
              </a:ext>
            </a:extLst>
          </p:cNvPr>
          <p:cNvSpPr/>
          <p:nvPr/>
        </p:nvSpPr>
        <p:spPr>
          <a:xfrm>
            <a:off x="8176811" y="4740145"/>
            <a:ext cx="671501" cy="36053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2" name="图形 141">
            <a:extLst>
              <a:ext uri="{FF2B5EF4-FFF2-40B4-BE49-F238E27FC236}">
                <a16:creationId xmlns:a16="http://schemas.microsoft.com/office/drawing/2014/main" id="{4E84071E-04A7-9061-CC74-D6E45B82C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8789" y="4617990"/>
            <a:ext cx="512105" cy="512105"/>
          </a:xfrm>
          <a:prstGeom prst="rect">
            <a:avLst/>
          </a:prstGeom>
        </p:spPr>
      </p:pic>
      <p:graphicFrame>
        <p:nvGraphicFramePr>
          <p:cNvPr id="143" name="对象 142">
            <a:extLst>
              <a:ext uri="{FF2B5EF4-FFF2-40B4-BE49-F238E27FC236}">
                <a16:creationId xmlns:a16="http://schemas.microsoft.com/office/drawing/2014/main" id="{143E1092-37EB-0B5F-1E0E-6C530F8551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335243"/>
              </p:ext>
            </p:extLst>
          </p:nvPr>
        </p:nvGraphicFramePr>
        <p:xfrm>
          <a:off x="1878013" y="5977890"/>
          <a:ext cx="450299" cy="39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130320" imgH="114480" progId="Equation.AxMath">
                  <p:embed/>
                </p:oleObj>
              </mc:Choice>
              <mc:Fallback>
                <p:oleObj name="AxMath" r:id="rId15" imgW="130320" imgH="11448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D349367B-7333-99F9-DA95-01165039CF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78013" y="5977890"/>
                        <a:ext cx="450299" cy="392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对象 143">
            <a:extLst>
              <a:ext uri="{FF2B5EF4-FFF2-40B4-BE49-F238E27FC236}">
                <a16:creationId xmlns:a16="http://schemas.microsoft.com/office/drawing/2014/main" id="{2C092475-2415-EF5E-EBD2-6391F85D7B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725510"/>
              </p:ext>
            </p:extLst>
          </p:nvPr>
        </p:nvGraphicFramePr>
        <p:xfrm>
          <a:off x="1811257" y="1828701"/>
          <a:ext cx="1062037" cy="597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736200" imgH="414720" progId="Equation.AxMath">
                  <p:embed/>
                </p:oleObj>
              </mc:Choice>
              <mc:Fallback>
                <p:oleObj name="AxMath" r:id="rId17" imgW="736200" imgH="4147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11257" y="1828701"/>
                        <a:ext cx="1062037" cy="5973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" name="箭头: 圆角右 158">
            <a:extLst>
              <a:ext uri="{FF2B5EF4-FFF2-40B4-BE49-F238E27FC236}">
                <a16:creationId xmlns:a16="http://schemas.microsoft.com/office/drawing/2014/main" id="{5EFB242A-7ED7-FD7C-3396-4FE6313B5911}"/>
              </a:ext>
            </a:extLst>
          </p:cNvPr>
          <p:cNvSpPr/>
          <p:nvPr/>
        </p:nvSpPr>
        <p:spPr>
          <a:xfrm rot="10800000">
            <a:off x="8738707" y="1953678"/>
            <a:ext cx="722988" cy="1477531"/>
          </a:xfrm>
          <a:prstGeom prst="bentArrow">
            <a:avLst>
              <a:gd name="adj1" fmla="val 13570"/>
              <a:gd name="adj2" fmla="val 25800"/>
              <a:gd name="adj3" fmla="val 22413"/>
              <a:gd name="adj4" fmla="val 42149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578ADE54-E036-76D7-565C-E502717E38D7}"/>
              </a:ext>
            </a:extLst>
          </p:cNvPr>
          <p:cNvSpPr/>
          <p:nvPr/>
        </p:nvSpPr>
        <p:spPr>
          <a:xfrm>
            <a:off x="8604264" y="3302989"/>
            <a:ext cx="436522" cy="194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F0A55ED1-3194-98D8-D41E-2BF7174D6F5A}"/>
              </a:ext>
            </a:extLst>
          </p:cNvPr>
          <p:cNvSpPr txBox="1"/>
          <p:nvPr/>
        </p:nvSpPr>
        <p:spPr>
          <a:xfrm>
            <a:off x="4114875" y="2789947"/>
            <a:ext cx="1774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Layer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B1399D91-02E7-3F6A-309C-3239BD29F1DF}"/>
              </a:ext>
            </a:extLst>
          </p:cNvPr>
          <p:cNvSpPr txBox="1"/>
          <p:nvPr/>
        </p:nvSpPr>
        <p:spPr>
          <a:xfrm>
            <a:off x="4164836" y="6033689"/>
            <a:ext cx="1774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Layer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4" name="箭头: 右 463">
            <a:extLst>
              <a:ext uri="{FF2B5EF4-FFF2-40B4-BE49-F238E27FC236}">
                <a16:creationId xmlns:a16="http://schemas.microsoft.com/office/drawing/2014/main" id="{A66849D3-3FA1-2522-766A-F0E19692CA51}"/>
              </a:ext>
            </a:extLst>
          </p:cNvPr>
          <p:cNvSpPr/>
          <p:nvPr/>
        </p:nvSpPr>
        <p:spPr>
          <a:xfrm rot="10800000">
            <a:off x="1110697" y="3142913"/>
            <a:ext cx="8014253" cy="201351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C16ABA53-D5C5-9254-B1E5-83641C267123}"/>
              </a:ext>
            </a:extLst>
          </p:cNvPr>
          <p:cNvSpPr/>
          <p:nvPr/>
        </p:nvSpPr>
        <p:spPr>
          <a:xfrm>
            <a:off x="9060180" y="3201333"/>
            <a:ext cx="123882" cy="8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673B53F-7AB1-C929-6715-4AC4D939B1D2}"/>
              </a:ext>
            </a:extLst>
          </p:cNvPr>
          <p:cNvSpPr/>
          <p:nvPr/>
        </p:nvSpPr>
        <p:spPr>
          <a:xfrm>
            <a:off x="8653794" y="2994379"/>
            <a:ext cx="436522" cy="194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60" name="对象 459">
            <a:extLst>
              <a:ext uri="{FF2B5EF4-FFF2-40B4-BE49-F238E27FC236}">
                <a16:creationId xmlns:a16="http://schemas.microsoft.com/office/drawing/2014/main" id="{C19E881A-D32F-B2E7-8597-C433878ABF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86895"/>
              </p:ext>
            </p:extLst>
          </p:nvPr>
        </p:nvGraphicFramePr>
        <p:xfrm>
          <a:off x="1975285" y="3155895"/>
          <a:ext cx="522288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9" imgW="326520" imgH="355680" progId="Equation.AxMath">
                  <p:embed/>
                </p:oleObj>
              </mc:Choice>
              <mc:Fallback>
                <p:oleObj name="AxMath" r:id="rId19" imgW="326520" imgH="355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75285" y="3155895"/>
                        <a:ext cx="522288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形 13">
            <a:extLst>
              <a:ext uri="{FF2B5EF4-FFF2-40B4-BE49-F238E27FC236}">
                <a16:creationId xmlns:a16="http://schemas.microsoft.com/office/drawing/2014/main" id="{629024EE-CB2C-0534-FE8C-5BF534C7AC2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144455" y="1157501"/>
            <a:ext cx="468259" cy="468259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75101805-D030-70B8-2657-970A5D77FD6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644494" y="1635304"/>
            <a:ext cx="468000" cy="468000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C664AF5-70C8-3715-DD71-25549DDBFF99}"/>
              </a:ext>
            </a:extLst>
          </p:cNvPr>
          <p:cNvSpPr/>
          <p:nvPr/>
        </p:nvSpPr>
        <p:spPr>
          <a:xfrm>
            <a:off x="3972459" y="4366405"/>
            <a:ext cx="1300832" cy="1038595"/>
          </a:xfrm>
          <a:prstGeom prst="roundRect">
            <a:avLst/>
          </a:prstGeom>
          <a:noFill/>
          <a:ln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17" name="图形 16">
            <a:extLst>
              <a:ext uri="{FF2B5EF4-FFF2-40B4-BE49-F238E27FC236}">
                <a16:creationId xmlns:a16="http://schemas.microsoft.com/office/drawing/2014/main" id="{04DE115F-BB78-E372-424D-501B067DC7E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154615" y="4398541"/>
            <a:ext cx="468259" cy="468259"/>
          </a:xfrm>
          <a:prstGeom prst="rect">
            <a:avLst/>
          </a:prstGeom>
        </p:spPr>
      </p:pic>
      <p:pic>
        <p:nvPicPr>
          <p:cNvPr id="18" name="图形 17">
            <a:extLst>
              <a:ext uri="{FF2B5EF4-FFF2-40B4-BE49-F238E27FC236}">
                <a16:creationId xmlns:a16="http://schemas.microsoft.com/office/drawing/2014/main" id="{7366CC32-4CED-141C-5940-5866256F3AB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654654" y="4876344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7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92">
            <a:extLst>
              <a:ext uri="{FF2B5EF4-FFF2-40B4-BE49-F238E27FC236}">
                <a16:creationId xmlns:a16="http://schemas.microsoft.com/office/drawing/2014/main" id="{4577BB6A-2FC4-51D1-A3AF-16C00FDD6AF4}"/>
              </a:ext>
            </a:extLst>
          </p:cNvPr>
          <p:cNvSpPr/>
          <p:nvPr/>
        </p:nvSpPr>
        <p:spPr>
          <a:xfrm>
            <a:off x="6123089" y="1046480"/>
            <a:ext cx="5702400" cy="2600960"/>
          </a:xfrm>
          <a:prstGeom prst="rect">
            <a:avLst/>
          </a:prstGeom>
          <a:solidFill>
            <a:srgbClr val="FEFDFD"/>
          </a:solidFill>
          <a:ln w="28575">
            <a:solidFill>
              <a:srgbClr val="E4B9D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75493C34-FB02-2A4A-4695-3CF4A3F54484}"/>
              </a:ext>
            </a:extLst>
          </p:cNvPr>
          <p:cNvSpPr/>
          <p:nvPr/>
        </p:nvSpPr>
        <p:spPr>
          <a:xfrm>
            <a:off x="9126712" y="1574603"/>
            <a:ext cx="671501" cy="36053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E042771F-30EF-E6E8-860D-08A23BFE120D}"/>
              </a:ext>
            </a:extLst>
          </p:cNvPr>
          <p:cNvSpPr/>
          <p:nvPr/>
        </p:nvSpPr>
        <p:spPr>
          <a:xfrm>
            <a:off x="7232076" y="1574602"/>
            <a:ext cx="671501" cy="36053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: 折角 52">
            <a:extLst>
              <a:ext uri="{FF2B5EF4-FFF2-40B4-BE49-F238E27FC236}">
                <a16:creationId xmlns:a16="http://schemas.microsoft.com/office/drawing/2014/main" id="{6FB4A8EC-6FFB-B174-F97E-53CC35337C55}"/>
              </a:ext>
            </a:extLst>
          </p:cNvPr>
          <p:cNvSpPr/>
          <p:nvPr/>
        </p:nvSpPr>
        <p:spPr>
          <a:xfrm>
            <a:off x="6282725" y="1871940"/>
            <a:ext cx="728069" cy="326081"/>
          </a:xfrm>
          <a:prstGeom prst="foldedCorner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: 折角 53">
            <a:extLst>
              <a:ext uri="{FF2B5EF4-FFF2-40B4-BE49-F238E27FC236}">
                <a16:creationId xmlns:a16="http://schemas.microsoft.com/office/drawing/2014/main" id="{59DA67FA-0510-5569-9EAD-146E06505A27}"/>
              </a:ext>
            </a:extLst>
          </p:cNvPr>
          <p:cNvSpPr/>
          <p:nvPr/>
        </p:nvSpPr>
        <p:spPr>
          <a:xfrm>
            <a:off x="6251707" y="1847595"/>
            <a:ext cx="728069" cy="326081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B0DB7DF-B894-F21F-D7F4-19E0257528FE}"/>
              </a:ext>
            </a:extLst>
          </p:cNvPr>
          <p:cNvSpPr txBox="1"/>
          <p:nvPr/>
        </p:nvSpPr>
        <p:spPr>
          <a:xfrm>
            <a:off x="6249170" y="1862679"/>
            <a:ext cx="72806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commits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: 折角 55">
            <a:extLst>
              <a:ext uri="{FF2B5EF4-FFF2-40B4-BE49-F238E27FC236}">
                <a16:creationId xmlns:a16="http://schemas.microsoft.com/office/drawing/2014/main" id="{95D5BEE9-1670-BCD2-C50F-04D1B74D8266}"/>
              </a:ext>
            </a:extLst>
          </p:cNvPr>
          <p:cNvSpPr/>
          <p:nvPr/>
        </p:nvSpPr>
        <p:spPr>
          <a:xfrm>
            <a:off x="6283336" y="1401307"/>
            <a:ext cx="728069" cy="326081"/>
          </a:xfrm>
          <a:prstGeom prst="foldedCorner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: 折角 56">
            <a:extLst>
              <a:ext uri="{FF2B5EF4-FFF2-40B4-BE49-F238E27FC236}">
                <a16:creationId xmlns:a16="http://schemas.microsoft.com/office/drawing/2014/main" id="{D56DE251-538D-AC07-770B-9519D71EED53}"/>
              </a:ext>
            </a:extLst>
          </p:cNvPr>
          <p:cNvSpPr/>
          <p:nvPr/>
        </p:nvSpPr>
        <p:spPr>
          <a:xfrm>
            <a:off x="6251332" y="1376709"/>
            <a:ext cx="728069" cy="326081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2DC8298-CC9C-E301-C566-A6E68E4B1E9D}"/>
              </a:ext>
            </a:extLst>
          </p:cNvPr>
          <p:cNvSpPr txBox="1"/>
          <p:nvPr/>
        </p:nvSpPr>
        <p:spPr>
          <a:xfrm>
            <a:off x="6253690" y="1399466"/>
            <a:ext cx="728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135789F2-74F0-1D5D-D618-6FC1F390BAC9}"/>
              </a:ext>
            </a:extLst>
          </p:cNvPr>
          <p:cNvSpPr txBox="1"/>
          <p:nvPr/>
        </p:nvSpPr>
        <p:spPr>
          <a:xfrm>
            <a:off x="6655527" y="2799328"/>
            <a:ext cx="1483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Discriminative </a:t>
            </a:r>
          </a:p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E3E9D27-20BE-2208-4584-E34ED4E3A817}"/>
              </a:ext>
            </a:extLst>
          </p:cNvPr>
          <p:cNvCxnSpPr/>
          <p:nvPr/>
        </p:nvCxnSpPr>
        <p:spPr>
          <a:xfrm>
            <a:off x="10767060" y="1762950"/>
            <a:ext cx="36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1" name="图形 100">
            <a:extLst>
              <a:ext uri="{FF2B5EF4-FFF2-40B4-BE49-F238E27FC236}">
                <a16:creationId xmlns:a16="http://schemas.microsoft.com/office/drawing/2014/main" id="{D4ED3FE4-A7A6-F864-C8AE-1D04EACD6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1878" y="1507848"/>
            <a:ext cx="504000" cy="504000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1BA3DA43-6C3D-4710-0EDD-A5C1DCA225E1}"/>
              </a:ext>
            </a:extLst>
          </p:cNvPr>
          <p:cNvSpPr txBox="1"/>
          <p:nvPr/>
        </p:nvSpPr>
        <p:spPr>
          <a:xfrm>
            <a:off x="11118269" y="2154065"/>
            <a:ext cx="7536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 </a:t>
            </a:r>
          </a:p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73F5B00-4917-DC1D-FCE3-DED04013A154}"/>
              </a:ext>
            </a:extLst>
          </p:cNvPr>
          <p:cNvCxnSpPr>
            <a:cxnSpLocks/>
          </p:cNvCxnSpPr>
          <p:nvPr/>
        </p:nvCxnSpPr>
        <p:spPr>
          <a:xfrm>
            <a:off x="8532924" y="2153920"/>
            <a:ext cx="0" cy="30132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4CCED8D-8A5A-8079-BBA1-AA19C7EB7949}"/>
              </a:ext>
            </a:extLst>
          </p:cNvPr>
          <p:cNvGrpSpPr/>
          <p:nvPr/>
        </p:nvGrpSpPr>
        <p:grpSpPr>
          <a:xfrm>
            <a:off x="7974924" y="2475560"/>
            <a:ext cx="1116000" cy="1116000"/>
            <a:chOff x="8046044" y="2475560"/>
            <a:chExt cx="1116000" cy="1116000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40BE41A-B1F5-1814-78A3-381CC9F0DB72}"/>
                </a:ext>
              </a:extLst>
            </p:cNvPr>
            <p:cNvGrpSpPr/>
            <p:nvPr/>
          </p:nvGrpSpPr>
          <p:grpSpPr>
            <a:xfrm>
              <a:off x="8046044" y="2475560"/>
              <a:ext cx="1116000" cy="1116000"/>
              <a:chOff x="1597117" y="2316480"/>
              <a:chExt cx="1332633" cy="1371600"/>
            </a:xfrm>
          </p:grpSpPr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51B25F3C-BFD4-1690-BCA4-8362FD6BA210}"/>
                  </a:ext>
                </a:extLst>
              </p:cNvPr>
              <p:cNvSpPr/>
              <p:nvPr/>
            </p:nvSpPr>
            <p:spPr>
              <a:xfrm>
                <a:off x="1597117" y="2316480"/>
                <a:ext cx="1332633" cy="1371600"/>
              </a:xfrm>
              <a:prstGeom prst="roundRect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453222C6-8F7B-B5A7-0267-1DC675736324}"/>
                  </a:ext>
                </a:extLst>
              </p:cNvPr>
              <p:cNvCxnSpPr/>
              <p:nvPr/>
            </p:nvCxnSpPr>
            <p:spPr>
              <a:xfrm flipV="1">
                <a:off x="1634511" y="2387600"/>
                <a:ext cx="1237523" cy="1224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EA0BEDFB-0411-4C66-43E0-9CEEC4E86DA7}"/>
                </a:ext>
              </a:extLst>
            </p:cNvPr>
            <p:cNvSpPr/>
            <p:nvPr/>
          </p:nvSpPr>
          <p:spPr>
            <a:xfrm>
              <a:off x="8383367" y="2500934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FF98801C-017E-1061-709E-5B6B54BA2E19}"/>
                </a:ext>
              </a:extLst>
            </p:cNvPr>
            <p:cNvSpPr/>
            <p:nvPr/>
          </p:nvSpPr>
          <p:spPr>
            <a:xfrm>
              <a:off x="8550044" y="2707291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9B704EA1-A62B-DB23-F389-A59FA1BF83FE}"/>
                </a:ext>
              </a:extLst>
            </p:cNvPr>
            <p:cNvSpPr/>
            <p:nvPr/>
          </p:nvSpPr>
          <p:spPr>
            <a:xfrm>
              <a:off x="8251821" y="2792514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D5C90088-AAD8-320D-C2B5-2864E1FF29C8}"/>
                </a:ext>
              </a:extLst>
            </p:cNvPr>
            <p:cNvSpPr/>
            <p:nvPr/>
          </p:nvSpPr>
          <p:spPr>
            <a:xfrm>
              <a:off x="8359821" y="2854806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9E8BC2C5-9BD9-7BC0-5F6A-D11B5647B66B}"/>
                </a:ext>
              </a:extLst>
            </p:cNvPr>
            <p:cNvSpPr/>
            <p:nvPr/>
          </p:nvSpPr>
          <p:spPr>
            <a:xfrm>
              <a:off x="8261059" y="266268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ED653BA5-AF5A-6232-B77E-6108A516B0F9}"/>
                </a:ext>
              </a:extLst>
            </p:cNvPr>
            <p:cNvSpPr/>
            <p:nvPr/>
          </p:nvSpPr>
          <p:spPr>
            <a:xfrm>
              <a:off x="8107720" y="27780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EF0979C5-686A-2239-696B-AD3AAD7B31DB}"/>
                </a:ext>
              </a:extLst>
            </p:cNvPr>
            <p:cNvSpPr/>
            <p:nvPr/>
          </p:nvSpPr>
          <p:spPr>
            <a:xfrm>
              <a:off x="8385340" y="2711957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12A5AC71-B43D-25BB-410B-A880BEC0918A}"/>
                </a:ext>
              </a:extLst>
            </p:cNvPr>
            <p:cNvSpPr/>
            <p:nvPr/>
          </p:nvSpPr>
          <p:spPr>
            <a:xfrm>
              <a:off x="8473629" y="261237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BAB3D2B5-2ED8-03E5-609D-E71A38EC45FD}"/>
                </a:ext>
              </a:extLst>
            </p:cNvPr>
            <p:cNvSpPr/>
            <p:nvPr/>
          </p:nvSpPr>
          <p:spPr>
            <a:xfrm>
              <a:off x="8269335" y="252780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FE743CBF-52E9-2BC9-70D4-53CE7CE3EB5C}"/>
                </a:ext>
              </a:extLst>
            </p:cNvPr>
            <p:cNvSpPr/>
            <p:nvPr/>
          </p:nvSpPr>
          <p:spPr>
            <a:xfrm>
              <a:off x="8121677" y="261237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FC3D0D8E-0B11-BB75-09B0-AA62481A4F41}"/>
                </a:ext>
              </a:extLst>
            </p:cNvPr>
            <p:cNvSpPr/>
            <p:nvPr/>
          </p:nvSpPr>
          <p:spPr>
            <a:xfrm>
              <a:off x="8985221" y="3071056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2C245ED2-708E-5D2C-AC46-407DE04A44C4}"/>
                </a:ext>
              </a:extLst>
            </p:cNvPr>
            <p:cNvSpPr/>
            <p:nvPr/>
          </p:nvSpPr>
          <p:spPr>
            <a:xfrm>
              <a:off x="8737854" y="3270543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AC30C36D-223B-6320-2A5D-D279A2BAE91E}"/>
                </a:ext>
              </a:extLst>
            </p:cNvPr>
            <p:cNvSpPr/>
            <p:nvPr/>
          </p:nvSpPr>
          <p:spPr>
            <a:xfrm>
              <a:off x="8992369" y="3185167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FF7CDAA0-96AF-175A-D86C-D1C67AFC5FC3}"/>
                </a:ext>
              </a:extLst>
            </p:cNvPr>
            <p:cNvSpPr/>
            <p:nvPr/>
          </p:nvSpPr>
          <p:spPr>
            <a:xfrm>
              <a:off x="8870505" y="3100612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B4FEC95A-556F-769E-3365-C10938F281D8}"/>
                </a:ext>
              </a:extLst>
            </p:cNvPr>
            <p:cNvSpPr/>
            <p:nvPr/>
          </p:nvSpPr>
          <p:spPr>
            <a:xfrm>
              <a:off x="8972839" y="3367333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17919BC5-AE98-6F29-F5D5-96104DD0E3B5}"/>
                </a:ext>
              </a:extLst>
            </p:cNvPr>
            <p:cNvSpPr/>
            <p:nvPr/>
          </p:nvSpPr>
          <p:spPr>
            <a:xfrm>
              <a:off x="8610869" y="3386770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B15BFBB1-3A59-FD04-BCEB-7699ADC90ECE}"/>
                </a:ext>
              </a:extLst>
            </p:cNvPr>
            <p:cNvSpPr/>
            <p:nvPr/>
          </p:nvSpPr>
          <p:spPr>
            <a:xfrm>
              <a:off x="8816505" y="3386770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8F867B97-60C1-A5E8-9CE0-2FF507482774}"/>
                </a:ext>
              </a:extLst>
            </p:cNvPr>
            <p:cNvSpPr/>
            <p:nvPr/>
          </p:nvSpPr>
          <p:spPr>
            <a:xfrm>
              <a:off x="8720691" y="3142328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2511F8A0-B52B-E076-20F0-7285BBB20A8F}"/>
                </a:ext>
              </a:extLst>
            </p:cNvPr>
            <p:cNvSpPr/>
            <p:nvPr/>
          </p:nvSpPr>
          <p:spPr>
            <a:xfrm>
              <a:off x="8877025" y="3246277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D8909A44-FCE6-702B-1D5D-E79908DDE673}"/>
              </a:ext>
            </a:extLst>
          </p:cNvPr>
          <p:cNvSpPr txBox="1"/>
          <p:nvPr/>
        </p:nvSpPr>
        <p:spPr>
          <a:xfrm>
            <a:off x="8188960" y="1046480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1B29942E-2733-0F12-7053-77F3B078E66C}"/>
              </a:ext>
            </a:extLst>
          </p:cNvPr>
          <p:cNvGrpSpPr/>
          <p:nvPr/>
        </p:nvGrpSpPr>
        <p:grpSpPr>
          <a:xfrm>
            <a:off x="9830670" y="1238252"/>
            <a:ext cx="999349" cy="1598959"/>
            <a:chOff x="8482185" y="4000781"/>
            <a:chExt cx="999349" cy="1598959"/>
          </a:xfrm>
        </p:grpSpPr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4885EBAA-F805-C943-D1B0-E3AFBCE2A2A4}"/>
                </a:ext>
              </a:extLst>
            </p:cNvPr>
            <p:cNvSpPr txBox="1"/>
            <p:nvPr/>
          </p:nvSpPr>
          <p:spPr>
            <a:xfrm>
              <a:off x="8482185" y="5076520"/>
              <a:ext cx="99934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Predicted Results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16" name="图形 115">
              <a:extLst>
                <a:ext uri="{FF2B5EF4-FFF2-40B4-BE49-F238E27FC236}">
                  <a16:creationId xmlns:a16="http://schemas.microsoft.com/office/drawing/2014/main" id="{50587E97-DE58-0212-895E-A5A6B7761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60511" y="4000781"/>
              <a:ext cx="396000" cy="396000"/>
            </a:xfrm>
            <a:prstGeom prst="rect">
              <a:avLst/>
            </a:prstGeom>
          </p:spPr>
        </p:pic>
        <p:pic>
          <p:nvPicPr>
            <p:cNvPr id="117" name="图形 116">
              <a:extLst>
                <a:ext uri="{FF2B5EF4-FFF2-40B4-BE49-F238E27FC236}">
                  <a16:creationId xmlns:a16="http://schemas.microsoft.com/office/drawing/2014/main" id="{3F10D114-544D-62FD-DAD1-F717DEC99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90991" y="4567201"/>
              <a:ext cx="360000" cy="360000"/>
            </a:xfrm>
            <a:prstGeom prst="rect">
              <a:avLst/>
            </a:prstGeom>
          </p:spPr>
        </p:pic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B20AF402-97A2-0830-836C-38D954BB6C5D}"/>
                </a:ext>
              </a:extLst>
            </p:cNvPr>
            <p:cNvSpPr txBox="1"/>
            <p:nvPr/>
          </p:nvSpPr>
          <p:spPr>
            <a:xfrm>
              <a:off x="8628431" y="4270021"/>
              <a:ext cx="7248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True Link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02939E1C-323D-2876-489C-EF91A11BD1D3}"/>
                </a:ext>
              </a:extLst>
            </p:cNvPr>
            <p:cNvSpPr txBox="1"/>
            <p:nvPr/>
          </p:nvSpPr>
          <p:spPr>
            <a:xfrm>
              <a:off x="8628431" y="4828821"/>
              <a:ext cx="7553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 Link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E1A44709-7E1C-E082-C263-0B3C3676EA1B}"/>
                </a:ext>
              </a:extLst>
            </p:cNvPr>
            <p:cNvSpPr/>
            <p:nvPr/>
          </p:nvSpPr>
          <p:spPr>
            <a:xfrm>
              <a:off x="8665493" y="4023640"/>
              <a:ext cx="648000" cy="1080000"/>
            </a:xfrm>
            <a:prstGeom prst="roundRect">
              <a:avLst>
                <a:gd name="adj" fmla="val 10886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7" name="图形 46">
            <a:extLst>
              <a:ext uri="{FF2B5EF4-FFF2-40B4-BE49-F238E27FC236}">
                <a16:creationId xmlns:a16="http://schemas.microsoft.com/office/drawing/2014/main" id="{5F328F9E-E803-665B-E23E-BE6D401C1B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44600" y="1366549"/>
            <a:ext cx="776649" cy="776649"/>
          </a:xfrm>
          <a:prstGeom prst="rect">
            <a:avLst/>
          </a:prstGeom>
        </p:spPr>
      </p:pic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36F3F286-E74A-5928-AC22-098F6BCC6723}"/>
              </a:ext>
            </a:extLst>
          </p:cNvPr>
          <p:cNvGrpSpPr/>
          <p:nvPr/>
        </p:nvGrpSpPr>
        <p:grpSpPr>
          <a:xfrm>
            <a:off x="193040" y="1046480"/>
            <a:ext cx="5846948" cy="2600960"/>
            <a:chOff x="284480" y="1046480"/>
            <a:chExt cx="5846948" cy="2600960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DE95492-5BEC-3846-3585-4396364E572A}"/>
                </a:ext>
              </a:extLst>
            </p:cNvPr>
            <p:cNvSpPr/>
            <p:nvPr/>
          </p:nvSpPr>
          <p:spPr>
            <a:xfrm>
              <a:off x="284480" y="1046480"/>
              <a:ext cx="5700449" cy="2600960"/>
            </a:xfrm>
            <a:prstGeom prst="rect">
              <a:avLst/>
            </a:prstGeom>
            <a:solidFill>
              <a:srgbClr val="FAFBFD"/>
            </a:solidFill>
            <a:ln w="28575">
              <a:solidFill>
                <a:srgbClr val="8DCBDB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" name="图形 1">
              <a:extLst>
                <a:ext uri="{FF2B5EF4-FFF2-40B4-BE49-F238E27FC236}">
                  <a16:creationId xmlns:a16="http://schemas.microsoft.com/office/drawing/2014/main" id="{F419F9CA-3A93-68AF-A853-72B68B833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52630" y="1366549"/>
              <a:ext cx="776649" cy="776649"/>
            </a:xfrm>
            <a:prstGeom prst="rect">
              <a:avLst/>
            </a:prstGeom>
          </p:spPr>
        </p:pic>
        <p:sp>
          <p:nvSpPr>
            <p:cNvPr id="4" name="箭头: 右 3">
              <a:extLst>
                <a:ext uri="{FF2B5EF4-FFF2-40B4-BE49-F238E27FC236}">
                  <a16:creationId xmlns:a16="http://schemas.microsoft.com/office/drawing/2014/main" id="{35FA6933-4537-C152-11CE-3EE5D1BC92BC}"/>
                </a:ext>
              </a:extLst>
            </p:cNvPr>
            <p:cNvSpPr/>
            <p:nvPr/>
          </p:nvSpPr>
          <p:spPr>
            <a:xfrm>
              <a:off x="3334742" y="1574603"/>
              <a:ext cx="671501" cy="360539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id="{1C3F7D3F-874E-298B-EF6D-CFE32ECF5D5D}"/>
                </a:ext>
              </a:extLst>
            </p:cNvPr>
            <p:cNvSpPr/>
            <p:nvPr/>
          </p:nvSpPr>
          <p:spPr>
            <a:xfrm>
              <a:off x="1429946" y="1574602"/>
              <a:ext cx="671501" cy="360539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: 折角 9">
              <a:extLst>
                <a:ext uri="{FF2B5EF4-FFF2-40B4-BE49-F238E27FC236}">
                  <a16:creationId xmlns:a16="http://schemas.microsoft.com/office/drawing/2014/main" id="{ACF67000-53A8-D156-E7E7-EA504D46B651}"/>
                </a:ext>
              </a:extLst>
            </p:cNvPr>
            <p:cNvSpPr/>
            <p:nvPr/>
          </p:nvSpPr>
          <p:spPr>
            <a:xfrm>
              <a:off x="490755" y="1871940"/>
              <a:ext cx="728069" cy="326081"/>
            </a:xfrm>
            <a:prstGeom prst="foldedCorner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: 折角 10">
              <a:extLst>
                <a:ext uri="{FF2B5EF4-FFF2-40B4-BE49-F238E27FC236}">
                  <a16:creationId xmlns:a16="http://schemas.microsoft.com/office/drawing/2014/main" id="{1F70FA3C-42F6-4C0A-923B-DC4B002750E8}"/>
                </a:ext>
              </a:extLst>
            </p:cNvPr>
            <p:cNvSpPr/>
            <p:nvPr/>
          </p:nvSpPr>
          <p:spPr>
            <a:xfrm>
              <a:off x="459737" y="1847595"/>
              <a:ext cx="728069" cy="326081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8E9178E-9748-5003-9AB7-EDD5B8A485A9}"/>
                </a:ext>
              </a:extLst>
            </p:cNvPr>
            <p:cNvSpPr txBox="1"/>
            <p:nvPr/>
          </p:nvSpPr>
          <p:spPr>
            <a:xfrm>
              <a:off x="457200" y="1862679"/>
              <a:ext cx="72806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commits</a:t>
              </a:r>
              <a:endPara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: 折角 12">
              <a:extLst>
                <a:ext uri="{FF2B5EF4-FFF2-40B4-BE49-F238E27FC236}">
                  <a16:creationId xmlns:a16="http://schemas.microsoft.com/office/drawing/2014/main" id="{0D0F8AA0-7F74-07B8-CB81-0BED8D824706}"/>
                </a:ext>
              </a:extLst>
            </p:cNvPr>
            <p:cNvSpPr/>
            <p:nvPr/>
          </p:nvSpPr>
          <p:spPr>
            <a:xfrm>
              <a:off x="491366" y="1401307"/>
              <a:ext cx="728069" cy="326081"/>
            </a:xfrm>
            <a:prstGeom prst="foldedCorner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: 折角 13">
              <a:extLst>
                <a:ext uri="{FF2B5EF4-FFF2-40B4-BE49-F238E27FC236}">
                  <a16:creationId xmlns:a16="http://schemas.microsoft.com/office/drawing/2014/main" id="{10C4440B-FCFA-9186-043D-3D5E08B81D48}"/>
                </a:ext>
              </a:extLst>
            </p:cNvPr>
            <p:cNvSpPr/>
            <p:nvPr/>
          </p:nvSpPr>
          <p:spPr>
            <a:xfrm>
              <a:off x="459362" y="1376709"/>
              <a:ext cx="728069" cy="326081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11E51A0-52FB-388E-AA27-B9920839F215}"/>
                </a:ext>
              </a:extLst>
            </p:cNvPr>
            <p:cNvSpPr txBox="1"/>
            <p:nvPr/>
          </p:nvSpPr>
          <p:spPr>
            <a:xfrm>
              <a:off x="461720" y="1399466"/>
              <a:ext cx="7280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issues</a:t>
              </a:r>
              <a:endPara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BECF2699-3BF2-8E56-11BA-399CC5E51F23}"/>
                </a:ext>
              </a:extLst>
            </p:cNvPr>
            <p:cNvGrpSpPr/>
            <p:nvPr/>
          </p:nvGrpSpPr>
          <p:grpSpPr>
            <a:xfrm>
              <a:off x="2182954" y="2475560"/>
              <a:ext cx="1116000" cy="1116000"/>
              <a:chOff x="2315034" y="2475560"/>
              <a:chExt cx="1116000" cy="1116000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2C124205-AB26-8750-06C4-5A6E6FA29EC5}"/>
                  </a:ext>
                </a:extLst>
              </p:cNvPr>
              <p:cNvGrpSpPr/>
              <p:nvPr/>
            </p:nvGrpSpPr>
            <p:grpSpPr>
              <a:xfrm>
                <a:off x="2315034" y="2475560"/>
                <a:ext cx="1116000" cy="1116000"/>
                <a:chOff x="1597117" y="2316480"/>
                <a:chExt cx="1332633" cy="1371600"/>
              </a:xfrm>
            </p:grpSpPr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07E3C220-DF16-74CA-B84B-362045B36F16}"/>
                    </a:ext>
                  </a:extLst>
                </p:cNvPr>
                <p:cNvSpPr/>
                <p:nvPr/>
              </p:nvSpPr>
              <p:spPr>
                <a:xfrm>
                  <a:off x="1597117" y="2316480"/>
                  <a:ext cx="1332633" cy="1371600"/>
                </a:xfrm>
                <a:prstGeom prst="roundRect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dash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8" name="直接连接符 7">
                  <a:extLst>
                    <a:ext uri="{FF2B5EF4-FFF2-40B4-BE49-F238E27FC236}">
                      <a16:creationId xmlns:a16="http://schemas.microsoft.com/office/drawing/2014/main" id="{17FA9BCD-17A9-3D20-27AA-737E3B837C1B}"/>
                    </a:ext>
                  </a:extLst>
                </p:cNvPr>
                <p:cNvCxnSpPr/>
                <p:nvPr/>
              </p:nvCxnSpPr>
              <p:spPr>
                <a:xfrm flipV="1">
                  <a:off x="1634511" y="2387600"/>
                  <a:ext cx="1237523" cy="1224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lgDash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2875B895-EE5C-D4DF-C7F5-5EAF3A51F371}"/>
                  </a:ext>
                </a:extLst>
              </p:cNvPr>
              <p:cNvSpPr/>
              <p:nvPr/>
            </p:nvSpPr>
            <p:spPr>
              <a:xfrm>
                <a:off x="3112123" y="25334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7E80E7C-6D73-6DE1-DF2B-A25FAE66D881}"/>
                  </a:ext>
                </a:extLst>
              </p:cNvPr>
              <p:cNvSpPr/>
              <p:nvPr/>
            </p:nvSpPr>
            <p:spPr>
              <a:xfrm>
                <a:off x="2873034" y="275288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2AA64F0-A3FE-118A-C439-134EA2B47FDC}"/>
                  </a:ext>
                </a:extLst>
              </p:cNvPr>
              <p:cNvSpPr/>
              <p:nvPr/>
            </p:nvSpPr>
            <p:spPr>
              <a:xfrm>
                <a:off x="2668247" y="300970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87A43A60-ACCB-AB01-045E-BB9D79F5C2A2}"/>
                  </a:ext>
                </a:extLst>
              </p:cNvPr>
              <p:cNvSpPr/>
              <p:nvPr/>
            </p:nvSpPr>
            <p:spPr>
              <a:xfrm>
                <a:off x="2430710" y="31978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CD12713-4AB7-B5A4-8BF6-C7F153CFF4EC}"/>
                  </a:ext>
                </a:extLst>
              </p:cNvPr>
              <p:cNvSpPr/>
              <p:nvPr/>
            </p:nvSpPr>
            <p:spPr>
              <a:xfrm>
                <a:off x="2717915" y="259808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334019E1-6D0F-6E28-641F-ACF8C443DDA0}"/>
                  </a:ext>
                </a:extLst>
              </p:cNvPr>
              <p:cNvSpPr/>
              <p:nvPr/>
            </p:nvSpPr>
            <p:spPr>
              <a:xfrm>
                <a:off x="2475450" y="290732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8BED8732-1591-0407-30CB-C559E3487AB3}"/>
                  </a:ext>
                </a:extLst>
              </p:cNvPr>
              <p:cNvSpPr/>
              <p:nvPr/>
            </p:nvSpPr>
            <p:spPr>
              <a:xfrm>
                <a:off x="2702591" y="279932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21E0A87F-3796-323E-16AC-76884EE7378B}"/>
                  </a:ext>
                </a:extLst>
              </p:cNvPr>
              <p:cNvSpPr/>
              <p:nvPr/>
            </p:nvSpPr>
            <p:spPr>
              <a:xfrm>
                <a:off x="2915019" y="249008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2634EDC1-6BC0-7EF0-4625-10C90ABF385A}"/>
                  </a:ext>
                </a:extLst>
              </p:cNvPr>
              <p:cNvSpPr/>
              <p:nvPr/>
            </p:nvSpPr>
            <p:spPr>
              <a:xfrm>
                <a:off x="2574811" y="25087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DCA95D7F-5641-9E24-351F-9013FDEAD0D2}"/>
                  </a:ext>
                </a:extLst>
              </p:cNvPr>
              <p:cNvSpPr/>
              <p:nvPr/>
            </p:nvSpPr>
            <p:spPr>
              <a:xfrm>
                <a:off x="2385249" y="270804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2DF84725-72DF-72D7-8801-39F87E2CC669}"/>
                  </a:ext>
                </a:extLst>
              </p:cNvPr>
              <p:cNvSpPr/>
              <p:nvPr/>
            </p:nvSpPr>
            <p:spPr>
              <a:xfrm>
                <a:off x="3264523" y="2685827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D7D99592-B27F-9AB5-01DD-AEA94CBBED0D}"/>
                  </a:ext>
                </a:extLst>
              </p:cNvPr>
              <p:cNvSpPr/>
              <p:nvPr/>
            </p:nvSpPr>
            <p:spPr>
              <a:xfrm>
                <a:off x="3108482" y="2853328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5AF6BA4-A05A-A2D8-E8B2-E605EA518299}"/>
                  </a:ext>
                </a:extLst>
              </p:cNvPr>
              <p:cNvSpPr/>
              <p:nvPr/>
            </p:nvSpPr>
            <p:spPr>
              <a:xfrm>
                <a:off x="3261359" y="3053580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A3381786-BC08-927F-E2FD-F3E6C98C3D95}"/>
                  </a:ext>
                </a:extLst>
              </p:cNvPr>
              <p:cNvSpPr/>
              <p:nvPr/>
            </p:nvSpPr>
            <p:spPr>
              <a:xfrm>
                <a:off x="2973222" y="2963056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5A917178-6868-F7FF-3D8B-C785F1CB691D}"/>
                  </a:ext>
                </a:extLst>
              </p:cNvPr>
              <p:cNvSpPr/>
              <p:nvPr/>
            </p:nvSpPr>
            <p:spPr>
              <a:xfrm>
                <a:off x="3148942" y="3281229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31CD6251-8FBB-72A2-399C-3C3C47BE5229}"/>
                  </a:ext>
                </a:extLst>
              </p:cNvPr>
              <p:cNvSpPr/>
              <p:nvPr/>
            </p:nvSpPr>
            <p:spPr>
              <a:xfrm>
                <a:off x="2574811" y="3354277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64CB6CA5-B60C-3FFF-85ED-6EFEAC0CDE4A}"/>
                  </a:ext>
                </a:extLst>
              </p:cNvPr>
              <p:cNvSpPr/>
              <p:nvPr/>
            </p:nvSpPr>
            <p:spPr>
              <a:xfrm>
                <a:off x="2924755" y="3389229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BE30381C-C9BD-5876-4D6B-3F92D4C9C464}"/>
                  </a:ext>
                </a:extLst>
              </p:cNvPr>
              <p:cNvSpPr/>
              <p:nvPr/>
            </p:nvSpPr>
            <p:spPr>
              <a:xfrm>
                <a:off x="2798705" y="3173229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76C90D8C-1AEA-3F53-8D92-3677E024AD15}"/>
                  </a:ext>
                </a:extLst>
              </p:cNvPr>
              <p:cNvSpPr/>
              <p:nvPr/>
            </p:nvSpPr>
            <p:spPr>
              <a:xfrm>
                <a:off x="3023019" y="3142328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AFD08DDD-D684-EA44-4E95-D6EF9BD30DA5}"/>
                </a:ext>
              </a:extLst>
            </p:cNvPr>
            <p:cNvSpPr txBox="1"/>
            <p:nvPr/>
          </p:nvSpPr>
          <p:spPr>
            <a:xfrm>
              <a:off x="1134229" y="2800787"/>
              <a:ext cx="103635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Separable </a:t>
              </a: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436E453D-971B-344A-D0F6-25A4B82A2E78}"/>
                </a:ext>
              </a:extLst>
            </p:cNvPr>
            <p:cNvCxnSpPr/>
            <p:nvPr/>
          </p:nvCxnSpPr>
          <p:spPr>
            <a:xfrm>
              <a:off x="4955540" y="1762950"/>
              <a:ext cx="360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7" name="图形 96">
              <a:extLst>
                <a:ext uri="{FF2B5EF4-FFF2-40B4-BE49-F238E27FC236}">
                  <a16:creationId xmlns:a16="http://schemas.microsoft.com/office/drawing/2014/main" id="{5FAF17E0-061A-F835-E173-096588A5D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385493" y="1507848"/>
              <a:ext cx="502787" cy="502787"/>
            </a:xfrm>
            <a:prstGeom prst="rect">
              <a:avLst/>
            </a:prstGeom>
          </p:spPr>
        </p:pic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2990F73E-CA17-22A0-81A0-86020FB4A473}"/>
                </a:ext>
              </a:extLst>
            </p:cNvPr>
            <p:cNvSpPr txBox="1"/>
            <p:nvPr/>
          </p:nvSpPr>
          <p:spPr>
            <a:xfrm>
              <a:off x="5132079" y="2150273"/>
              <a:ext cx="9993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Softmax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895EAC5C-E50A-EF55-9442-0E8DD7F40A7B}"/>
                </a:ext>
              </a:extLst>
            </p:cNvPr>
            <p:cNvCxnSpPr>
              <a:cxnSpLocks/>
            </p:cNvCxnSpPr>
            <p:nvPr/>
          </p:nvCxnSpPr>
          <p:spPr>
            <a:xfrm>
              <a:off x="2741724" y="2153920"/>
              <a:ext cx="0" cy="30132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84C2D24-3AA9-AFC3-E614-1769F5F05C43}"/>
                </a:ext>
              </a:extLst>
            </p:cNvPr>
            <p:cNvSpPr txBox="1"/>
            <p:nvPr/>
          </p:nvSpPr>
          <p:spPr>
            <a:xfrm>
              <a:off x="2428240" y="1046480"/>
              <a:ext cx="673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0CA930EE-50BD-D995-C094-AEAE452818AF}"/>
                </a:ext>
              </a:extLst>
            </p:cNvPr>
            <p:cNvGrpSpPr/>
            <p:nvPr/>
          </p:nvGrpSpPr>
          <p:grpSpPr>
            <a:xfrm>
              <a:off x="4029514" y="1231900"/>
              <a:ext cx="999349" cy="1598959"/>
              <a:chOff x="4067614" y="1277620"/>
              <a:chExt cx="999349" cy="1598959"/>
            </a:xfrm>
          </p:grpSpPr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DA8410F-8D3E-BE2F-F6FD-5F56FAD3B852}"/>
                  </a:ext>
                </a:extLst>
              </p:cNvPr>
              <p:cNvSpPr txBox="1"/>
              <p:nvPr/>
            </p:nvSpPr>
            <p:spPr>
              <a:xfrm>
                <a:off x="4067614" y="2353359"/>
                <a:ext cx="99934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Predicted Results</a:t>
                </a:r>
                <a:endPara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87" name="图形 86">
                <a:extLst>
                  <a:ext uri="{FF2B5EF4-FFF2-40B4-BE49-F238E27FC236}">
                    <a16:creationId xmlns:a16="http://schemas.microsoft.com/office/drawing/2014/main" id="{C1505CAE-54D0-6959-BC46-3A31EFA5D6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345940" y="1277620"/>
                <a:ext cx="396000" cy="396000"/>
              </a:xfrm>
              <a:prstGeom prst="rect">
                <a:avLst/>
              </a:prstGeom>
            </p:spPr>
          </p:pic>
          <p:pic>
            <p:nvPicPr>
              <p:cNvPr id="91" name="图形 90">
                <a:extLst>
                  <a:ext uri="{FF2B5EF4-FFF2-40B4-BE49-F238E27FC236}">
                    <a16:creationId xmlns:a16="http://schemas.microsoft.com/office/drawing/2014/main" id="{63169420-6E2B-C388-990A-ABF18442BD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376420" y="184404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9303954A-D6FE-D4DC-3E2E-2ED284089840}"/>
                  </a:ext>
                </a:extLst>
              </p:cNvPr>
              <p:cNvSpPr txBox="1"/>
              <p:nvPr/>
            </p:nvSpPr>
            <p:spPr>
              <a:xfrm>
                <a:off x="4213860" y="1546860"/>
                <a:ext cx="72487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 Link</a:t>
                </a:r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5F9C2A21-E061-4491-7FF3-0F8E6DD2B96E}"/>
                  </a:ext>
                </a:extLst>
              </p:cNvPr>
              <p:cNvSpPr txBox="1"/>
              <p:nvPr/>
            </p:nvSpPr>
            <p:spPr>
              <a:xfrm>
                <a:off x="4213860" y="2105660"/>
                <a:ext cx="75533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False Link</a:t>
                </a:r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: 圆角 113">
                <a:extLst>
                  <a:ext uri="{FF2B5EF4-FFF2-40B4-BE49-F238E27FC236}">
                    <a16:creationId xmlns:a16="http://schemas.microsoft.com/office/drawing/2014/main" id="{00094B92-C994-5624-49F2-524043623336}"/>
                  </a:ext>
                </a:extLst>
              </p:cNvPr>
              <p:cNvSpPr/>
              <p:nvPr/>
            </p:nvSpPr>
            <p:spPr>
              <a:xfrm>
                <a:off x="4250922" y="1300479"/>
                <a:ext cx="648000" cy="1080000"/>
              </a:xfrm>
              <a:prstGeom prst="roundRect">
                <a:avLst>
                  <a:gd name="adj" fmla="val 10886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2087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FBD6723-6484-91FD-B522-0287886CD42F}"/>
              </a:ext>
            </a:extLst>
          </p:cNvPr>
          <p:cNvSpPr/>
          <p:nvPr/>
        </p:nvSpPr>
        <p:spPr>
          <a:xfrm>
            <a:off x="1368643" y="487363"/>
            <a:ext cx="7271165" cy="2600960"/>
          </a:xfrm>
          <a:prstGeom prst="rect">
            <a:avLst/>
          </a:prstGeom>
          <a:solidFill>
            <a:srgbClr val="FCFAFA"/>
          </a:solidFill>
          <a:ln w="28575">
            <a:solidFill>
              <a:srgbClr val="E4B9D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3" name="矩形: 圆角 352">
            <a:extLst>
              <a:ext uri="{FF2B5EF4-FFF2-40B4-BE49-F238E27FC236}">
                <a16:creationId xmlns:a16="http://schemas.microsoft.com/office/drawing/2014/main" id="{E8679EB6-FD56-923A-50AA-94504167DFBC}"/>
              </a:ext>
            </a:extLst>
          </p:cNvPr>
          <p:cNvSpPr/>
          <p:nvPr/>
        </p:nvSpPr>
        <p:spPr>
          <a:xfrm>
            <a:off x="1504657" y="1808562"/>
            <a:ext cx="4035599" cy="1140616"/>
          </a:xfrm>
          <a:prstGeom prst="roundRect">
            <a:avLst/>
          </a:prstGeom>
          <a:solidFill>
            <a:srgbClr val="FFE7E7"/>
          </a:solidFill>
          <a:ln w="12700">
            <a:solidFill>
              <a:srgbClr val="FFCDCD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2" name="矩形: 圆角 351">
            <a:extLst>
              <a:ext uri="{FF2B5EF4-FFF2-40B4-BE49-F238E27FC236}">
                <a16:creationId xmlns:a16="http://schemas.microsoft.com/office/drawing/2014/main" id="{C4F97E8F-FC2A-731F-4CF7-FD5CEFAA89C8}"/>
              </a:ext>
            </a:extLst>
          </p:cNvPr>
          <p:cNvSpPr/>
          <p:nvPr/>
        </p:nvSpPr>
        <p:spPr>
          <a:xfrm>
            <a:off x="1506750" y="591849"/>
            <a:ext cx="4033506" cy="1140616"/>
          </a:xfrm>
          <a:prstGeom prst="roundRect">
            <a:avLst/>
          </a:prstGeom>
          <a:solidFill>
            <a:srgbClr val="FFE7E7"/>
          </a:solidFill>
          <a:ln w="12700">
            <a:solidFill>
              <a:srgbClr val="FFCDCD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3BA551-A577-C621-7513-EB9805B53EAA}"/>
              </a:ext>
            </a:extLst>
          </p:cNvPr>
          <p:cNvSpPr/>
          <p:nvPr/>
        </p:nvSpPr>
        <p:spPr>
          <a:xfrm>
            <a:off x="19868" y="487363"/>
            <a:ext cx="1295822" cy="551688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BECF8444-6A14-A98B-ED06-3E8D3D949372}"/>
              </a:ext>
            </a:extLst>
          </p:cNvPr>
          <p:cNvSpPr/>
          <p:nvPr/>
        </p:nvSpPr>
        <p:spPr>
          <a:xfrm>
            <a:off x="6988686" y="878362"/>
            <a:ext cx="1398007" cy="1804533"/>
          </a:xfrm>
          <a:prstGeom prst="roundRect">
            <a:avLst/>
          </a:prstGeom>
          <a:solidFill>
            <a:srgbClr val="FFE7E7"/>
          </a:solidFill>
          <a:ln w="12700">
            <a:solidFill>
              <a:srgbClr val="FFCDCD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86A8F57D-B1C9-B94A-7621-F20CD4E80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113" y="688119"/>
            <a:ext cx="468000" cy="468000"/>
          </a:xfrm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D92183AC-28DB-C05C-A5F8-01CCE8CFC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7950" y="1489001"/>
            <a:ext cx="468000" cy="468000"/>
          </a:xfrm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20" name="图形 19">
            <a:extLst>
              <a:ext uri="{FF2B5EF4-FFF2-40B4-BE49-F238E27FC236}">
                <a16:creationId xmlns:a16="http://schemas.microsoft.com/office/drawing/2014/main" id="{81C4578C-EF43-FEAF-7C5A-FF371A4D0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44903" y="2336648"/>
            <a:ext cx="504000" cy="504000"/>
          </a:xfrm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44" name="图形 43">
            <a:extLst>
              <a:ext uri="{FF2B5EF4-FFF2-40B4-BE49-F238E27FC236}">
                <a16:creationId xmlns:a16="http://schemas.microsoft.com/office/drawing/2014/main" id="{0684A118-BE91-4C10-4F98-8A230BE5E3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99175" y="701107"/>
            <a:ext cx="829148" cy="829148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E13AE7A3-1B94-3F1A-E995-7A8AB68918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96437" y="1929950"/>
            <a:ext cx="828000" cy="828000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41A2FAB2-9604-2F9F-1B2D-ACFC0FB81F02}"/>
              </a:ext>
            </a:extLst>
          </p:cNvPr>
          <p:cNvSpPr txBox="1"/>
          <p:nvPr/>
        </p:nvSpPr>
        <p:spPr>
          <a:xfrm>
            <a:off x="3487564" y="1451189"/>
            <a:ext cx="8732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RoBERTa</a:t>
            </a:r>
            <a:endParaRPr lang="zh-CN" altLang="en-US" sz="1200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F71E053-1047-FFA8-8918-3D16E9F4F8DD}"/>
              </a:ext>
            </a:extLst>
          </p:cNvPr>
          <p:cNvSpPr txBox="1"/>
          <p:nvPr/>
        </p:nvSpPr>
        <p:spPr>
          <a:xfrm>
            <a:off x="3499034" y="2687512"/>
            <a:ext cx="828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CodeBert</a:t>
            </a:r>
            <a:endParaRPr lang="zh-CN" altLang="en-US" sz="1200" b="1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D59199E-6894-59F5-967F-033615B1F062}"/>
              </a:ext>
            </a:extLst>
          </p:cNvPr>
          <p:cNvCxnSpPr>
            <a:cxnSpLocks/>
          </p:cNvCxnSpPr>
          <p:nvPr/>
        </p:nvCxnSpPr>
        <p:spPr>
          <a:xfrm>
            <a:off x="4466546" y="1137970"/>
            <a:ext cx="38984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26BB920-788D-51FD-CE0A-ECF7B08B5B30}"/>
              </a:ext>
            </a:extLst>
          </p:cNvPr>
          <p:cNvCxnSpPr>
            <a:cxnSpLocks/>
          </p:cNvCxnSpPr>
          <p:nvPr/>
        </p:nvCxnSpPr>
        <p:spPr>
          <a:xfrm>
            <a:off x="4466546" y="2372160"/>
            <a:ext cx="391991" cy="94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392EE656-A178-5002-DBF8-4E25AA2342E7}"/>
              </a:ext>
            </a:extLst>
          </p:cNvPr>
          <p:cNvGrpSpPr/>
          <p:nvPr/>
        </p:nvGrpSpPr>
        <p:grpSpPr>
          <a:xfrm>
            <a:off x="5077233" y="829739"/>
            <a:ext cx="55368" cy="632527"/>
            <a:chOff x="6723955" y="4283036"/>
            <a:chExt cx="144000" cy="1300486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DD18753-77D9-2FF6-627B-89A5246326FB}"/>
                </a:ext>
              </a:extLst>
            </p:cNvPr>
            <p:cNvSpPr/>
            <p:nvPr/>
          </p:nvSpPr>
          <p:spPr>
            <a:xfrm>
              <a:off x="6723955" y="4500282"/>
              <a:ext cx="144000" cy="216000"/>
            </a:xfrm>
            <a:prstGeom prst="rect">
              <a:avLst/>
            </a:prstGeom>
            <a:solidFill>
              <a:srgbClr val="FEFEF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088E8D2F-C6D2-FC6F-6893-645EF22B560F}"/>
                </a:ext>
              </a:extLst>
            </p:cNvPr>
            <p:cNvSpPr/>
            <p:nvPr/>
          </p:nvSpPr>
          <p:spPr>
            <a:xfrm>
              <a:off x="6723955" y="4715374"/>
              <a:ext cx="144000" cy="216000"/>
            </a:xfrm>
            <a:prstGeom prst="rect">
              <a:avLst/>
            </a:prstGeom>
            <a:solidFill>
              <a:srgbClr val="D3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710D4B9-5D86-2495-5DD9-7D5DA837E5BF}"/>
                </a:ext>
              </a:extLst>
            </p:cNvPr>
            <p:cNvSpPr/>
            <p:nvPr/>
          </p:nvSpPr>
          <p:spPr>
            <a:xfrm>
              <a:off x="6723955" y="4283036"/>
              <a:ext cx="144000" cy="216000"/>
            </a:xfrm>
            <a:prstGeom prst="rect">
              <a:avLst/>
            </a:prstGeom>
            <a:solidFill>
              <a:srgbClr val="44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0AFDB77-8365-4811-AAF7-4640566ABF7E}"/>
                </a:ext>
              </a:extLst>
            </p:cNvPr>
            <p:cNvSpPr/>
            <p:nvPr/>
          </p:nvSpPr>
          <p:spPr>
            <a:xfrm>
              <a:off x="6723955" y="5152430"/>
              <a:ext cx="144000" cy="216000"/>
            </a:xfrm>
            <a:prstGeom prst="rect">
              <a:avLst/>
            </a:prstGeom>
            <a:solidFill>
              <a:srgbClr val="FFC6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67DD994-C6B2-41C5-90BE-B46C21198FAD}"/>
                </a:ext>
              </a:extLst>
            </p:cNvPr>
            <p:cNvSpPr/>
            <p:nvPr/>
          </p:nvSpPr>
          <p:spPr>
            <a:xfrm>
              <a:off x="6723955" y="5367522"/>
              <a:ext cx="144000" cy="216000"/>
            </a:xfrm>
            <a:prstGeom prst="rect">
              <a:avLst/>
            </a:prstGeom>
            <a:solidFill>
              <a:srgbClr val="F8527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4FE828A-0CE9-6481-E950-316E26E1DB3A}"/>
                </a:ext>
              </a:extLst>
            </p:cNvPr>
            <p:cNvSpPr/>
            <p:nvPr/>
          </p:nvSpPr>
          <p:spPr>
            <a:xfrm>
              <a:off x="6723955" y="4931374"/>
              <a:ext cx="144000" cy="216000"/>
            </a:xfrm>
            <a:prstGeom prst="rect">
              <a:avLst/>
            </a:prstGeom>
            <a:solidFill>
              <a:srgbClr val="BDD7E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C6F55722-6AF4-59E2-0B98-CF1A7BBABBDA}"/>
              </a:ext>
            </a:extLst>
          </p:cNvPr>
          <p:cNvGrpSpPr/>
          <p:nvPr/>
        </p:nvGrpSpPr>
        <p:grpSpPr>
          <a:xfrm>
            <a:off x="5073759" y="2058693"/>
            <a:ext cx="54000" cy="633600"/>
            <a:chOff x="6723955" y="3635846"/>
            <a:chExt cx="144000" cy="1295528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60328A76-4221-7784-1C0F-A0C1C7E1FF37}"/>
                </a:ext>
              </a:extLst>
            </p:cNvPr>
            <p:cNvSpPr/>
            <p:nvPr/>
          </p:nvSpPr>
          <p:spPr>
            <a:xfrm>
              <a:off x="6723955" y="4500282"/>
              <a:ext cx="144000" cy="216000"/>
            </a:xfrm>
            <a:prstGeom prst="rect">
              <a:avLst/>
            </a:prstGeom>
            <a:solidFill>
              <a:srgbClr val="FEFEF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60BA29D3-C140-23F0-D00D-5D11F97B1343}"/>
                </a:ext>
              </a:extLst>
            </p:cNvPr>
            <p:cNvSpPr/>
            <p:nvPr/>
          </p:nvSpPr>
          <p:spPr>
            <a:xfrm>
              <a:off x="6723955" y="4715374"/>
              <a:ext cx="144000" cy="216000"/>
            </a:xfrm>
            <a:prstGeom prst="rect">
              <a:avLst/>
            </a:prstGeom>
            <a:solidFill>
              <a:srgbClr val="D3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6E843231-B1C1-772A-1A36-357222DCD9AB}"/>
                </a:ext>
              </a:extLst>
            </p:cNvPr>
            <p:cNvSpPr/>
            <p:nvPr/>
          </p:nvSpPr>
          <p:spPr>
            <a:xfrm>
              <a:off x="6723955" y="3635846"/>
              <a:ext cx="144000" cy="216000"/>
            </a:xfrm>
            <a:prstGeom prst="rect">
              <a:avLst/>
            </a:prstGeom>
            <a:solidFill>
              <a:srgbClr val="F4B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567A4CF8-EB9A-53D4-E765-74B6A29F32CE}"/>
                </a:ext>
              </a:extLst>
            </p:cNvPr>
            <p:cNvSpPr/>
            <p:nvPr/>
          </p:nvSpPr>
          <p:spPr>
            <a:xfrm>
              <a:off x="6723955" y="3851554"/>
              <a:ext cx="144000" cy="216000"/>
            </a:xfrm>
            <a:prstGeom prst="rect">
              <a:avLst/>
            </a:prstGeom>
            <a:solidFill>
              <a:srgbClr val="C55A1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AC804823-9D75-72B6-B08D-F16605C9FA68}"/>
                </a:ext>
              </a:extLst>
            </p:cNvPr>
            <p:cNvSpPr/>
            <p:nvPr/>
          </p:nvSpPr>
          <p:spPr>
            <a:xfrm>
              <a:off x="6723955" y="4067328"/>
              <a:ext cx="144000" cy="216000"/>
            </a:xfrm>
            <a:prstGeom prst="rect">
              <a:avLst/>
            </a:prstGeom>
            <a:solidFill>
              <a:srgbClr val="54823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90954AC4-B944-C9E6-E016-0BE23E7B591C}"/>
                </a:ext>
              </a:extLst>
            </p:cNvPr>
            <p:cNvSpPr/>
            <p:nvPr/>
          </p:nvSpPr>
          <p:spPr>
            <a:xfrm>
              <a:off x="6723955" y="4283036"/>
              <a:ext cx="144000" cy="216000"/>
            </a:xfrm>
            <a:prstGeom prst="rect">
              <a:avLst/>
            </a:prstGeom>
            <a:solidFill>
              <a:srgbClr val="44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AAF36713-88E1-F83E-3A14-50284D3869B9}"/>
              </a:ext>
            </a:extLst>
          </p:cNvPr>
          <p:cNvGrpSpPr/>
          <p:nvPr/>
        </p:nvGrpSpPr>
        <p:grpSpPr>
          <a:xfrm>
            <a:off x="6267606" y="1147507"/>
            <a:ext cx="55368" cy="1266192"/>
            <a:chOff x="6907490" y="948447"/>
            <a:chExt cx="55368" cy="1266192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15E75A76-7A5C-5B9F-D4B0-2C571ED071E8}"/>
                </a:ext>
              </a:extLst>
            </p:cNvPr>
            <p:cNvGrpSpPr/>
            <p:nvPr/>
          </p:nvGrpSpPr>
          <p:grpSpPr>
            <a:xfrm>
              <a:off x="6907490" y="948447"/>
              <a:ext cx="55368" cy="632527"/>
              <a:chOff x="6723955" y="4283036"/>
              <a:chExt cx="144000" cy="1300486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4A2D2CF9-D978-9CDF-660D-7E610958B629}"/>
                  </a:ext>
                </a:extLst>
              </p:cNvPr>
              <p:cNvSpPr/>
              <p:nvPr/>
            </p:nvSpPr>
            <p:spPr>
              <a:xfrm>
                <a:off x="6723955" y="4500282"/>
                <a:ext cx="144000" cy="216000"/>
              </a:xfrm>
              <a:prstGeom prst="rect">
                <a:avLst/>
              </a:prstGeom>
              <a:solidFill>
                <a:srgbClr val="FEFEF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A12C72-F08D-56D3-277A-E458DB8D477A}"/>
                  </a:ext>
                </a:extLst>
              </p:cNvPr>
              <p:cNvSpPr/>
              <p:nvPr/>
            </p:nvSpPr>
            <p:spPr>
              <a:xfrm>
                <a:off x="6723955" y="4715374"/>
                <a:ext cx="144000" cy="216000"/>
              </a:xfrm>
              <a:prstGeom prst="rect">
                <a:avLst/>
              </a:prstGeom>
              <a:solidFill>
                <a:srgbClr val="D3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EA33624E-EC6D-24CE-F51D-1D2600E1840F}"/>
                  </a:ext>
                </a:extLst>
              </p:cNvPr>
              <p:cNvSpPr/>
              <p:nvPr/>
            </p:nvSpPr>
            <p:spPr>
              <a:xfrm>
                <a:off x="6723955" y="4283036"/>
                <a:ext cx="144000" cy="21600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A379274E-19E5-DC7A-8FC8-A5F8B6E2CFE0}"/>
                  </a:ext>
                </a:extLst>
              </p:cNvPr>
              <p:cNvSpPr/>
              <p:nvPr/>
            </p:nvSpPr>
            <p:spPr>
              <a:xfrm>
                <a:off x="6723955" y="5152430"/>
                <a:ext cx="144000" cy="216000"/>
              </a:xfrm>
              <a:prstGeom prst="rect">
                <a:avLst/>
              </a:prstGeom>
              <a:solidFill>
                <a:srgbClr val="FFC6C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9808A539-18B6-35E1-6186-0F9BF6D0B173}"/>
                  </a:ext>
                </a:extLst>
              </p:cNvPr>
              <p:cNvSpPr/>
              <p:nvPr/>
            </p:nvSpPr>
            <p:spPr>
              <a:xfrm>
                <a:off x="6723955" y="5367522"/>
                <a:ext cx="144000" cy="216000"/>
              </a:xfrm>
              <a:prstGeom prst="rect">
                <a:avLst/>
              </a:prstGeom>
              <a:solidFill>
                <a:srgbClr val="F8527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B43471A5-A029-8A2C-FF51-BF233DBE7D84}"/>
                  </a:ext>
                </a:extLst>
              </p:cNvPr>
              <p:cNvSpPr/>
              <p:nvPr/>
            </p:nvSpPr>
            <p:spPr>
              <a:xfrm>
                <a:off x="6723955" y="4931374"/>
                <a:ext cx="144000" cy="216000"/>
              </a:xfrm>
              <a:prstGeom prst="rect">
                <a:avLst/>
              </a:prstGeom>
              <a:solidFill>
                <a:srgbClr val="BDD7E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455AE951-A957-9184-F410-716230A6D9B0}"/>
                </a:ext>
              </a:extLst>
            </p:cNvPr>
            <p:cNvGrpSpPr/>
            <p:nvPr/>
          </p:nvGrpSpPr>
          <p:grpSpPr>
            <a:xfrm>
              <a:off x="6908143" y="1581039"/>
              <a:ext cx="54000" cy="633600"/>
              <a:chOff x="6723955" y="3635846"/>
              <a:chExt cx="144000" cy="1295528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943B5C4-4D22-E859-549B-7AFB945A72E2}"/>
                  </a:ext>
                </a:extLst>
              </p:cNvPr>
              <p:cNvSpPr/>
              <p:nvPr/>
            </p:nvSpPr>
            <p:spPr>
              <a:xfrm>
                <a:off x="6723955" y="4500282"/>
                <a:ext cx="144000" cy="216000"/>
              </a:xfrm>
              <a:prstGeom prst="rect">
                <a:avLst/>
              </a:prstGeom>
              <a:solidFill>
                <a:srgbClr val="FEFEF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3C84FC5A-E4E3-8B9E-424C-9B7224AB88EB}"/>
                  </a:ext>
                </a:extLst>
              </p:cNvPr>
              <p:cNvSpPr/>
              <p:nvPr/>
            </p:nvSpPr>
            <p:spPr>
              <a:xfrm>
                <a:off x="6723955" y="4715374"/>
                <a:ext cx="144000" cy="216000"/>
              </a:xfrm>
              <a:prstGeom prst="rect">
                <a:avLst/>
              </a:prstGeom>
              <a:solidFill>
                <a:srgbClr val="D3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9C930670-4920-4EF7-3A0B-8ED6F684752B}"/>
                  </a:ext>
                </a:extLst>
              </p:cNvPr>
              <p:cNvSpPr/>
              <p:nvPr/>
            </p:nvSpPr>
            <p:spPr>
              <a:xfrm>
                <a:off x="6723955" y="3635846"/>
                <a:ext cx="144000" cy="216000"/>
              </a:xfrm>
              <a:prstGeom prst="rect">
                <a:avLst/>
              </a:prstGeom>
              <a:solidFill>
                <a:srgbClr val="F4B1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D7D718CF-C4FA-B1D7-E59F-FA1217D3F9A3}"/>
                  </a:ext>
                </a:extLst>
              </p:cNvPr>
              <p:cNvSpPr/>
              <p:nvPr/>
            </p:nvSpPr>
            <p:spPr>
              <a:xfrm>
                <a:off x="6723955" y="3851554"/>
                <a:ext cx="144000" cy="216000"/>
              </a:xfrm>
              <a:prstGeom prst="rect">
                <a:avLst/>
              </a:prstGeom>
              <a:solidFill>
                <a:srgbClr val="C55A1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2220F337-34D0-4024-2086-614A1496D18A}"/>
                  </a:ext>
                </a:extLst>
              </p:cNvPr>
              <p:cNvSpPr/>
              <p:nvPr/>
            </p:nvSpPr>
            <p:spPr>
              <a:xfrm>
                <a:off x="6723955" y="4067328"/>
                <a:ext cx="144000" cy="216000"/>
              </a:xfrm>
              <a:prstGeom prst="rect">
                <a:avLst/>
              </a:prstGeom>
              <a:solidFill>
                <a:srgbClr val="54823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939683D4-7440-00E7-4650-F711C4D8A5C4}"/>
                  </a:ext>
                </a:extLst>
              </p:cNvPr>
              <p:cNvSpPr/>
              <p:nvPr/>
            </p:nvSpPr>
            <p:spPr>
              <a:xfrm>
                <a:off x="6723955" y="4283036"/>
                <a:ext cx="144000" cy="21600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7" name="流程图: 或者 96">
            <a:extLst>
              <a:ext uri="{FF2B5EF4-FFF2-40B4-BE49-F238E27FC236}">
                <a16:creationId xmlns:a16="http://schemas.microsoft.com/office/drawing/2014/main" id="{63F563B2-452D-4752-7B3A-68F16EC1C50A}"/>
              </a:ext>
            </a:extLst>
          </p:cNvPr>
          <p:cNvSpPr/>
          <p:nvPr/>
        </p:nvSpPr>
        <p:spPr>
          <a:xfrm>
            <a:off x="5662581" y="1723423"/>
            <a:ext cx="108000" cy="108000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33D93E65-8DA5-C86E-A9B7-0B2D86770754}"/>
              </a:ext>
            </a:extLst>
          </p:cNvPr>
          <p:cNvCxnSpPr>
            <a:cxnSpLocks/>
            <a:endCxn id="97" idx="4"/>
          </p:cNvCxnSpPr>
          <p:nvPr/>
        </p:nvCxnSpPr>
        <p:spPr>
          <a:xfrm flipV="1">
            <a:off x="5139476" y="1831423"/>
            <a:ext cx="577105" cy="50644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DC665639-7170-432E-D131-6FB21946E1BB}"/>
              </a:ext>
            </a:extLst>
          </p:cNvPr>
          <p:cNvCxnSpPr>
            <a:cxnSpLocks/>
            <a:endCxn id="97" idx="0"/>
          </p:cNvCxnSpPr>
          <p:nvPr/>
        </p:nvCxnSpPr>
        <p:spPr>
          <a:xfrm rot="16200000" flipH="1">
            <a:off x="5130910" y="1137752"/>
            <a:ext cx="590202" cy="581139"/>
          </a:xfrm>
          <a:prstGeom prst="bentConnector3">
            <a:avLst>
              <a:gd name="adj1" fmla="val -67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F840D0F5-0F77-785D-56B9-456DB9B42A40}"/>
              </a:ext>
            </a:extLst>
          </p:cNvPr>
          <p:cNvCxnSpPr>
            <a:cxnSpLocks/>
          </p:cNvCxnSpPr>
          <p:nvPr/>
        </p:nvCxnSpPr>
        <p:spPr>
          <a:xfrm>
            <a:off x="5834239" y="1777423"/>
            <a:ext cx="302912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186A41F1-6992-7502-01A9-0D067381222D}"/>
              </a:ext>
            </a:extLst>
          </p:cNvPr>
          <p:cNvSpPr/>
          <p:nvPr/>
        </p:nvSpPr>
        <p:spPr>
          <a:xfrm>
            <a:off x="7236909" y="1039596"/>
            <a:ext cx="174103" cy="170278"/>
          </a:xfrm>
          <a:prstGeom prst="ellipse">
            <a:avLst/>
          </a:prstGeom>
          <a:solidFill>
            <a:srgbClr val="FCC06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2168034D-719E-FBE7-0570-CF786FA6D076}"/>
              </a:ext>
            </a:extLst>
          </p:cNvPr>
          <p:cNvSpPr/>
          <p:nvPr/>
        </p:nvSpPr>
        <p:spPr>
          <a:xfrm>
            <a:off x="7236909" y="1264718"/>
            <a:ext cx="174103" cy="170278"/>
          </a:xfrm>
          <a:prstGeom prst="ellipse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3C5DF935-5AB4-4B0B-C6F7-F1AFD744EA72}"/>
              </a:ext>
            </a:extLst>
          </p:cNvPr>
          <p:cNvSpPr/>
          <p:nvPr/>
        </p:nvSpPr>
        <p:spPr>
          <a:xfrm>
            <a:off x="7236909" y="1480830"/>
            <a:ext cx="174103" cy="170278"/>
          </a:xfrm>
          <a:prstGeom prst="ellipse">
            <a:avLst/>
          </a:prstGeom>
          <a:solidFill>
            <a:srgbClr val="FFB4B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23F8B939-87BB-A4A1-B696-CF45D17F73DC}"/>
              </a:ext>
            </a:extLst>
          </p:cNvPr>
          <p:cNvSpPr/>
          <p:nvPr/>
        </p:nvSpPr>
        <p:spPr>
          <a:xfrm>
            <a:off x="7236909" y="1705952"/>
            <a:ext cx="174103" cy="170278"/>
          </a:xfrm>
          <a:prstGeom prst="ellipse">
            <a:avLst/>
          </a:prstGeom>
          <a:solidFill>
            <a:srgbClr val="F2DCD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1424CF23-8A9F-7BE5-227B-5891BE7C081D}"/>
              </a:ext>
            </a:extLst>
          </p:cNvPr>
          <p:cNvSpPr/>
          <p:nvPr/>
        </p:nvSpPr>
        <p:spPr>
          <a:xfrm>
            <a:off x="7236909" y="1931074"/>
            <a:ext cx="174103" cy="170278"/>
          </a:xfrm>
          <a:prstGeom prst="ellipse">
            <a:avLst/>
          </a:prstGeom>
          <a:solidFill>
            <a:srgbClr val="FEF9A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85524546-79AC-4C9A-DCA3-CED6471BE442}"/>
              </a:ext>
            </a:extLst>
          </p:cNvPr>
          <p:cNvSpPr/>
          <p:nvPr/>
        </p:nvSpPr>
        <p:spPr>
          <a:xfrm>
            <a:off x="7236909" y="2156196"/>
            <a:ext cx="174103" cy="170278"/>
          </a:xfrm>
          <a:prstGeom prst="ellipse">
            <a:avLst/>
          </a:prstGeom>
          <a:solidFill>
            <a:srgbClr val="F4954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C7051EFA-5370-EEC0-62F1-11A47C8C5CBD}"/>
              </a:ext>
            </a:extLst>
          </p:cNvPr>
          <p:cNvSpPr/>
          <p:nvPr/>
        </p:nvSpPr>
        <p:spPr>
          <a:xfrm>
            <a:off x="7236909" y="2381318"/>
            <a:ext cx="174103" cy="170278"/>
          </a:xfrm>
          <a:prstGeom prst="ellipse">
            <a:avLst/>
          </a:prstGeom>
          <a:solidFill>
            <a:srgbClr val="BEE0E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310398FE-6416-BBBB-B1C5-0943243F722C}"/>
              </a:ext>
            </a:extLst>
          </p:cNvPr>
          <p:cNvSpPr/>
          <p:nvPr/>
        </p:nvSpPr>
        <p:spPr>
          <a:xfrm>
            <a:off x="8050518" y="1530942"/>
            <a:ext cx="174103" cy="170278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1489298D-7D2A-B268-9D34-2ADE170F2989}"/>
              </a:ext>
            </a:extLst>
          </p:cNvPr>
          <p:cNvSpPr/>
          <p:nvPr/>
        </p:nvSpPr>
        <p:spPr>
          <a:xfrm>
            <a:off x="8050518" y="1890796"/>
            <a:ext cx="174103" cy="170278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987FCA14-5D2B-53F7-2213-15D94655B5BF}"/>
              </a:ext>
            </a:extLst>
          </p:cNvPr>
          <p:cNvCxnSpPr>
            <a:cxnSpLocks/>
            <a:stCxn id="108" idx="6"/>
            <a:endCxn id="115" idx="2"/>
          </p:cNvCxnSpPr>
          <p:nvPr/>
        </p:nvCxnSpPr>
        <p:spPr>
          <a:xfrm>
            <a:off x="7411012" y="1124735"/>
            <a:ext cx="639505" cy="491346"/>
          </a:xfrm>
          <a:prstGeom prst="line">
            <a:avLst/>
          </a:prstGeom>
          <a:ln>
            <a:solidFill>
              <a:srgbClr val="DFAB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DF9C924A-9B47-118D-D9BA-830B39E177BB}"/>
              </a:ext>
            </a:extLst>
          </p:cNvPr>
          <p:cNvCxnSpPr>
            <a:stCxn id="109" idx="6"/>
            <a:endCxn id="115" idx="2"/>
          </p:cNvCxnSpPr>
          <p:nvPr/>
        </p:nvCxnSpPr>
        <p:spPr>
          <a:xfrm>
            <a:off x="7411012" y="1349857"/>
            <a:ext cx="639505" cy="266224"/>
          </a:xfrm>
          <a:prstGeom prst="line">
            <a:avLst/>
          </a:prstGeom>
          <a:ln>
            <a:solidFill>
              <a:srgbClr val="DFAB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A62CF5E1-EEF3-251A-CCA5-CFB22D445FB6}"/>
              </a:ext>
            </a:extLst>
          </p:cNvPr>
          <p:cNvCxnSpPr>
            <a:stCxn id="110" idx="6"/>
            <a:endCxn id="115" idx="2"/>
          </p:cNvCxnSpPr>
          <p:nvPr/>
        </p:nvCxnSpPr>
        <p:spPr>
          <a:xfrm>
            <a:off x="7411012" y="1565969"/>
            <a:ext cx="639505" cy="50112"/>
          </a:xfrm>
          <a:prstGeom prst="line">
            <a:avLst/>
          </a:prstGeom>
          <a:ln w="19050">
            <a:solidFill>
              <a:srgbClr val="DFAB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2DC8B586-61B6-0190-A3AF-127FCA4E67BD}"/>
              </a:ext>
            </a:extLst>
          </p:cNvPr>
          <p:cNvCxnSpPr>
            <a:cxnSpLocks/>
            <a:stCxn id="111" idx="6"/>
            <a:endCxn id="115" idx="2"/>
          </p:cNvCxnSpPr>
          <p:nvPr/>
        </p:nvCxnSpPr>
        <p:spPr>
          <a:xfrm flipV="1">
            <a:off x="7411012" y="1616081"/>
            <a:ext cx="639505" cy="175010"/>
          </a:xfrm>
          <a:prstGeom prst="line">
            <a:avLst/>
          </a:prstGeom>
          <a:ln w="28575">
            <a:solidFill>
              <a:srgbClr val="DFAB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61BA12D3-D978-7A7E-FB03-B06C5031198D}"/>
              </a:ext>
            </a:extLst>
          </p:cNvPr>
          <p:cNvCxnSpPr>
            <a:cxnSpLocks/>
            <a:stCxn id="112" idx="6"/>
            <a:endCxn id="115" idx="2"/>
          </p:cNvCxnSpPr>
          <p:nvPr/>
        </p:nvCxnSpPr>
        <p:spPr>
          <a:xfrm flipV="1">
            <a:off x="7411012" y="1616081"/>
            <a:ext cx="639505" cy="400132"/>
          </a:xfrm>
          <a:prstGeom prst="line">
            <a:avLst/>
          </a:prstGeom>
          <a:ln w="9525">
            <a:solidFill>
              <a:srgbClr val="DFAB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E52B3F6A-D255-1EE9-E483-1E6C80E1A241}"/>
              </a:ext>
            </a:extLst>
          </p:cNvPr>
          <p:cNvCxnSpPr>
            <a:cxnSpLocks/>
            <a:stCxn id="114" idx="7"/>
            <a:endCxn id="115" idx="2"/>
          </p:cNvCxnSpPr>
          <p:nvPr/>
        </p:nvCxnSpPr>
        <p:spPr>
          <a:xfrm flipV="1">
            <a:off x="7385515" y="1616081"/>
            <a:ext cx="665003" cy="790174"/>
          </a:xfrm>
          <a:prstGeom prst="line">
            <a:avLst/>
          </a:prstGeom>
          <a:ln>
            <a:solidFill>
              <a:srgbClr val="DFAB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2BCA72E3-7129-7ECA-708F-2065D51C343E}"/>
              </a:ext>
            </a:extLst>
          </p:cNvPr>
          <p:cNvCxnSpPr>
            <a:cxnSpLocks/>
            <a:stCxn id="113" idx="6"/>
            <a:endCxn id="115" idx="2"/>
          </p:cNvCxnSpPr>
          <p:nvPr/>
        </p:nvCxnSpPr>
        <p:spPr>
          <a:xfrm flipV="1">
            <a:off x="7411012" y="1616081"/>
            <a:ext cx="639505" cy="625254"/>
          </a:xfrm>
          <a:prstGeom prst="line">
            <a:avLst/>
          </a:prstGeom>
          <a:ln w="28575">
            <a:solidFill>
              <a:srgbClr val="DFAB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335B44F1-6365-0321-D997-D4CC69CCDE80}"/>
              </a:ext>
            </a:extLst>
          </p:cNvPr>
          <p:cNvCxnSpPr>
            <a:cxnSpLocks/>
            <a:stCxn id="108" idx="6"/>
            <a:endCxn id="116" idx="2"/>
          </p:cNvCxnSpPr>
          <p:nvPr/>
        </p:nvCxnSpPr>
        <p:spPr>
          <a:xfrm>
            <a:off x="7411012" y="1124735"/>
            <a:ext cx="639505" cy="851200"/>
          </a:xfrm>
          <a:prstGeom prst="line">
            <a:avLst/>
          </a:prstGeom>
          <a:ln>
            <a:solidFill>
              <a:srgbClr val="DFAB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3992DD0F-ED80-D3CC-3026-78D7F52BDFBF}"/>
              </a:ext>
            </a:extLst>
          </p:cNvPr>
          <p:cNvCxnSpPr>
            <a:cxnSpLocks/>
            <a:stCxn id="109" idx="6"/>
            <a:endCxn id="116" idx="2"/>
          </p:cNvCxnSpPr>
          <p:nvPr/>
        </p:nvCxnSpPr>
        <p:spPr>
          <a:xfrm>
            <a:off x="7411012" y="1349857"/>
            <a:ext cx="639505" cy="626078"/>
          </a:xfrm>
          <a:prstGeom prst="line">
            <a:avLst/>
          </a:prstGeom>
          <a:ln w="12700">
            <a:solidFill>
              <a:srgbClr val="DFAB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0B3DBE0B-08A0-0921-1976-76B7FB1E675C}"/>
              </a:ext>
            </a:extLst>
          </p:cNvPr>
          <p:cNvCxnSpPr>
            <a:cxnSpLocks/>
            <a:stCxn id="110" idx="6"/>
            <a:endCxn id="116" idx="2"/>
          </p:cNvCxnSpPr>
          <p:nvPr/>
        </p:nvCxnSpPr>
        <p:spPr>
          <a:xfrm>
            <a:off x="7411012" y="1565969"/>
            <a:ext cx="639505" cy="409967"/>
          </a:xfrm>
          <a:prstGeom prst="line">
            <a:avLst/>
          </a:prstGeom>
          <a:ln w="19050">
            <a:solidFill>
              <a:srgbClr val="DFAB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D2652167-1A9D-D958-D47A-912476F54AF1}"/>
              </a:ext>
            </a:extLst>
          </p:cNvPr>
          <p:cNvCxnSpPr>
            <a:cxnSpLocks/>
            <a:stCxn id="111" idx="6"/>
            <a:endCxn id="116" idx="2"/>
          </p:cNvCxnSpPr>
          <p:nvPr/>
        </p:nvCxnSpPr>
        <p:spPr>
          <a:xfrm>
            <a:off x="7411012" y="1791091"/>
            <a:ext cx="639505" cy="184845"/>
          </a:xfrm>
          <a:prstGeom prst="line">
            <a:avLst/>
          </a:prstGeom>
          <a:ln>
            <a:solidFill>
              <a:srgbClr val="DFAB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28936958-C3C2-2777-41C4-C7056AF02841}"/>
              </a:ext>
            </a:extLst>
          </p:cNvPr>
          <p:cNvCxnSpPr>
            <a:cxnSpLocks/>
            <a:stCxn id="112" idx="6"/>
            <a:endCxn id="116" idx="2"/>
          </p:cNvCxnSpPr>
          <p:nvPr/>
        </p:nvCxnSpPr>
        <p:spPr>
          <a:xfrm flipV="1">
            <a:off x="7411012" y="1975935"/>
            <a:ext cx="639505" cy="40277"/>
          </a:xfrm>
          <a:prstGeom prst="line">
            <a:avLst/>
          </a:prstGeom>
          <a:ln w="19050">
            <a:solidFill>
              <a:srgbClr val="DFAB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68EF121D-C815-B079-46E0-090E155456F0}"/>
              </a:ext>
            </a:extLst>
          </p:cNvPr>
          <p:cNvCxnSpPr>
            <a:cxnSpLocks/>
            <a:stCxn id="113" idx="6"/>
            <a:endCxn id="116" idx="2"/>
          </p:cNvCxnSpPr>
          <p:nvPr/>
        </p:nvCxnSpPr>
        <p:spPr>
          <a:xfrm flipV="1">
            <a:off x="7411012" y="1975935"/>
            <a:ext cx="639505" cy="265399"/>
          </a:xfrm>
          <a:prstGeom prst="line">
            <a:avLst/>
          </a:prstGeom>
          <a:ln>
            <a:solidFill>
              <a:srgbClr val="DFAB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ECA24033-1072-D3FB-EDC8-AEFD9BACEB43}"/>
              </a:ext>
            </a:extLst>
          </p:cNvPr>
          <p:cNvCxnSpPr>
            <a:cxnSpLocks/>
            <a:stCxn id="114" idx="6"/>
            <a:endCxn id="116" idx="2"/>
          </p:cNvCxnSpPr>
          <p:nvPr/>
        </p:nvCxnSpPr>
        <p:spPr>
          <a:xfrm flipV="1">
            <a:off x="7411012" y="1975935"/>
            <a:ext cx="639505" cy="490521"/>
          </a:xfrm>
          <a:prstGeom prst="line">
            <a:avLst/>
          </a:prstGeom>
          <a:ln w="12700">
            <a:solidFill>
              <a:srgbClr val="DFAB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AC992032-8036-FE6D-48EF-5B690E161DF5}"/>
              </a:ext>
            </a:extLst>
          </p:cNvPr>
          <p:cNvSpPr txBox="1"/>
          <p:nvPr/>
        </p:nvSpPr>
        <p:spPr>
          <a:xfrm>
            <a:off x="6960923" y="2653321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Layer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箭头: 右 134">
            <a:extLst>
              <a:ext uri="{FF2B5EF4-FFF2-40B4-BE49-F238E27FC236}">
                <a16:creationId xmlns:a16="http://schemas.microsoft.com/office/drawing/2014/main" id="{AD2654FA-52C8-B0DC-6A3A-F12A96C71FFE}"/>
              </a:ext>
            </a:extLst>
          </p:cNvPr>
          <p:cNvSpPr/>
          <p:nvPr/>
        </p:nvSpPr>
        <p:spPr>
          <a:xfrm>
            <a:off x="6453517" y="1692795"/>
            <a:ext cx="437827" cy="189576"/>
          </a:xfrm>
          <a:prstGeom prst="rightArrow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4E413308-B181-A151-3941-D0100C389BB1}"/>
              </a:ext>
            </a:extLst>
          </p:cNvPr>
          <p:cNvSpPr/>
          <p:nvPr/>
        </p:nvSpPr>
        <p:spPr>
          <a:xfrm>
            <a:off x="8729700" y="487363"/>
            <a:ext cx="3416830" cy="5516880"/>
          </a:xfrm>
          <a:prstGeom prst="rect">
            <a:avLst/>
          </a:prstGeom>
          <a:solidFill>
            <a:srgbClr val="FFFCF6"/>
          </a:solidFill>
          <a:ln w="28575">
            <a:solidFill>
              <a:srgbClr val="FFE7A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038AFF2B-44E4-15EA-310A-B9BC976CB56F}"/>
              </a:ext>
            </a:extLst>
          </p:cNvPr>
          <p:cNvSpPr/>
          <p:nvPr/>
        </p:nvSpPr>
        <p:spPr>
          <a:xfrm>
            <a:off x="8802944" y="579400"/>
            <a:ext cx="3269800" cy="518705"/>
          </a:xfrm>
          <a:prstGeom prst="roundRect">
            <a:avLst>
              <a:gd name="adj" fmla="val 37234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8" name="对象 137">
            <a:extLst>
              <a:ext uri="{FF2B5EF4-FFF2-40B4-BE49-F238E27FC236}">
                <a16:creationId xmlns:a16="http://schemas.microsoft.com/office/drawing/2014/main" id="{4A23B21A-BE1D-991F-E16F-54F3338F75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683944"/>
              </p:ext>
            </p:extLst>
          </p:nvPr>
        </p:nvGraphicFramePr>
        <p:xfrm>
          <a:off x="8888744" y="663097"/>
          <a:ext cx="3102719" cy="377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746000" imgH="212760" progId="Equation.AxMath">
                  <p:embed/>
                </p:oleObj>
              </mc:Choice>
              <mc:Fallback>
                <p:oleObj name="AxMath" r:id="rId12" imgW="1746000" imgH="212760" progId="Equation.AxMath">
                  <p:embed/>
                  <p:pic>
                    <p:nvPicPr>
                      <p:cNvPr id="138" name="对象 137">
                        <a:extLst>
                          <a:ext uri="{FF2B5EF4-FFF2-40B4-BE49-F238E27FC236}">
                            <a16:creationId xmlns:a16="http://schemas.microsoft.com/office/drawing/2014/main" id="{4A23B21A-BE1D-991F-E16F-54F3338F75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888744" y="663097"/>
                        <a:ext cx="3102719" cy="377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4D9CB672-DAEC-BAB4-CA78-610B48525CB8}"/>
              </a:ext>
            </a:extLst>
          </p:cNvPr>
          <p:cNvGrpSpPr/>
          <p:nvPr/>
        </p:nvGrpSpPr>
        <p:grpSpPr>
          <a:xfrm>
            <a:off x="9241117" y="1491656"/>
            <a:ext cx="396000" cy="489232"/>
            <a:chOff x="9133043" y="1271501"/>
            <a:chExt cx="396000" cy="489232"/>
          </a:xfrm>
        </p:grpSpPr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FBD3A34F-0496-8946-3D28-3DCDDB4B31B2}"/>
                </a:ext>
              </a:extLst>
            </p:cNvPr>
            <p:cNvCxnSpPr/>
            <p:nvPr/>
          </p:nvCxnSpPr>
          <p:spPr>
            <a:xfrm flipV="1">
              <a:off x="9133043" y="1390337"/>
              <a:ext cx="216000" cy="0"/>
            </a:xfrm>
            <a:prstGeom prst="line">
              <a:avLst/>
            </a:prstGeom>
            <a:ln w="57150">
              <a:solidFill>
                <a:srgbClr val="3A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3BF464D2-962D-2662-0388-7302A4F273B2}"/>
                </a:ext>
              </a:extLst>
            </p:cNvPr>
            <p:cNvCxnSpPr/>
            <p:nvPr/>
          </p:nvCxnSpPr>
          <p:spPr>
            <a:xfrm flipV="1">
              <a:off x="9133043" y="1624725"/>
              <a:ext cx="396000" cy="0"/>
            </a:xfrm>
            <a:prstGeom prst="line">
              <a:avLst/>
            </a:prstGeom>
            <a:ln w="57150">
              <a:solidFill>
                <a:srgbClr val="FF7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E65C8DD8-69DA-E4B9-7C5A-0DFBC63D806E}"/>
                </a:ext>
              </a:extLst>
            </p:cNvPr>
            <p:cNvCxnSpPr>
              <a:cxnSpLocks/>
            </p:cNvCxnSpPr>
            <p:nvPr/>
          </p:nvCxnSpPr>
          <p:spPr>
            <a:xfrm>
              <a:off x="9133043" y="1271501"/>
              <a:ext cx="0" cy="489232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椭圆 144">
            <a:extLst>
              <a:ext uri="{FF2B5EF4-FFF2-40B4-BE49-F238E27FC236}">
                <a16:creationId xmlns:a16="http://schemas.microsoft.com/office/drawing/2014/main" id="{3D3679D8-5AA8-F0E0-F2E7-59260C226D55}"/>
              </a:ext>
            </a:extLst>
          </p:cNvPr>
          <p:cNvSpPr/>
          <p:nvPr/>
        </p:nvSpPr>
        <p:spPr>
          <a:xfrm>
            <a:off x="8936164" y="1312066"/>
            <a:ext cx="864000" cy="8640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连接符: 曲线 147">
            <a:extLst>
              <a:ext uri="{FF2B5EF4-FFF2-40B4-BE49-F238E27FC236}">
                <a16:creationId xmlns:a16="http://schemas.microsoft.com/office/drawing/2014/main" id="{50F1244D-CEE4-84AD-F9F0-612C9C855868}"/>
              </a:ext>
            </a:extLst>
          </p:cNvPr>
          <p:cNvCxnSpPr>
            <a:stCxn id="145" idx="6"/>
          </p:cNvCxnSpPr>
          <p:nvPr/>
        </p:nvCxnSpPr>
        <p:spPr>
          <a:xfrm flipV="1">
            <a:off x="9800164" y="1153059"/>
            <a:ext cx="326269" cy="59100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连接符: 曲线 149">
            <a:extLst>
              <a:ext uri="{FF2B5EF4-FFF2-40B4-BE49-F238E27FC236}">
                <a16:creationId xmlns:a16="http://schemas.microsoft.com/office/drawing/2014/main" id="{82D03E85-C120-87A0-E9D3-23F95B4231CF}"/>
              </a:ext>
            </a:extLst>
          </p:cNvPr>
          <p:cNvCxnSpPr>
            <a:cxnSpLocks/>
          </p:cNvCxnSpPr>
          <p:nvPr/>
        </p:nvCxnSpPr>
        <p:spPr>
          <a:xfrm rot="5400000">
            <a:off x="9631400" y="1245272"/>
            <a:ext cx="464723" cy="199077"/>
          </a:xfrm>
          <a:prstGeom prst="curvedConnector3">
            <a:avLst>
              <a:gd name="adj1" fmla="val 6270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779568B-CFC6-CF24-1D31-FCCCC4C21B2A}"/>
              </a:ext>
            </a:extLst>
          </p:cNvPr>
          <p:cNvCxnSpPr/>
          <p:nvPr/>
        </p:nvCxnSpPr>
        <p:spPr>
          <a:xfrm>
            <a:off x="8452011" y="1881955"/>
            <a:ext cx="424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7B8695C2-1C19-1033-1D45-000D73E1CD93}"/>
              </a:ext>
            </a:extLst>
          </p:cNvPr>
          <p:cNvCxnSpPr>
            <a:cxnSpLocks/>
          </p:cNvCxnSpPr>
          <p:nvPr/>
        </p:nvCxnSpPr>
        <p:spPr>
          <a:xfrm flipH="1">
            <a:off x="8406291" y="1663123"/>
            <a:ext cx="4248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C81D96C8-1796-8B4A-BF51-D19A8CFEE8F1}"/>
              </a:ext>
            </a:extLst>
          </p:cNvPr>
          <p:cNvCxnSpPr>
            <a:cxnSpLocks/>
          </p:cNvCxnSpPr>
          <p:nvPr/>
        </p:nvCxnSpPr>
        <p:spPr>
          <a:xfrm flipH="1">
            <a:off x="3361485" y="3011545"/>
            <a:ext cx="501497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B2E88520-FA76-A3D8-398F-60EFA470C03E}"/>
              </a:ext>
            </a:extLst>
          </p:cNvPr>
          <p:cNvCxnSpPr>
            <a:cxnSpLocks/>
          </p:cNvCxnSpPr>
          <p:nvPr/>
        </p:nvCxnSpPr>
        <p:spPr>
          <a:xfrm>
            <a:off x="3383124" y="548168"/>
            <a:ext cx="5003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矩形: 圆角 231">
            <a:extLst>
              <a:ext uri="{FF2B5EF4-FFF2-40B4-BE49-F238E27FC236}">
                <a16:creationId xmlns:a16="http://schemas.microsoft.com/office/drawing/2014/main" id="{321881A1-E470-4D27-6815-4849B72F8674}"/>
              </a:ext>
            </a:extLst>
          </p:cNvPr>
          <p:cNvSpPr/>
          <p:nvPr/>
        </p:nvSpPr>
        <p:spPr>
          <a:xfrm>
            <a:off x="8803632" y="5034746"/>
            <a:ext cx="3269800" cy="908578"/>
          </a:xfrm>
          <a:prstGeom prst="roundRect">
            <a:avLst>
              <a:gd name="adj" fmla="val 37234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4" name="组合 233">
            <a:extLst>
              <a:ext uri="{FF2B5EF4-FFF2-40B4-BE49-F238E27FC236}">
                <a16:creationId xmlns:a16="http://schemas.microsoft.com/office/drawing/2014/main" id="{ED0201F5-9C8F-792A-327C-55FBE7445A38}"/>
              </a:ext>
            </a:extLst>
          </p:cNvPr>
          <p:cNvGrpSpPr/>
          <p:nvPr/>
        </p:nvGrpSpPr>
        <p:grpSpPr>
          <a:xfrm>
            <a:off x="9228536" y="4269704"/>
            <a:ext cx="396000" cy="489232"/>
            <a:chOff x="9133043" y="1271501"/>
            <a:chExt cx="396000" cy="489232"/>
          </a:xfrm>
        </p:grpSpPr>
        <p:cxnSp>
          <p:nvCxnSpPr>
            <p:cNvPr id="235" name="直接连接符 234">
              <a:extLst>
                <a:ext uri="{FF2B5EF4-FFF2-40B4-BE49-F238E27FC236}">
                  <a16:creationId xmlns:a16="http://schemas.microsoft.com/office/drawing/2014/main" id="{389A1B95-8B9D-5198-762C-BB38C05497D8}"/>
                </a:ext>
              </a:extLst>
            </p:cNvPr>
            <p:cNvCxnSpPr/>
            <p:nvPr/>
          </p:nvCxnSpPr>
          <p:spPr>
            <a:xfrm flipV="1">
              <a:off x="9133043" y="1390337"/>
              <a:ext cx="216000" cy="0"/>
            </a:xfrm>
            <a:prstGeom prst="line">
              <a:avLst/>
            </a:prstGeom>
            <a:ln w="57150">
              <a:solidFill>
                <a:srgbClr val="3A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>
              <a:extLst>
                <a:ext uri="{FF2B5EF4-FFF2-40B4-BE49-F238E27FC236}">
                  <a16:creationId xmlns:a16="http://schemas.microsoft.com/office/drawing/2014/main" id="{8A7679F7-525F-B779-67C1-126D5DBA23D8}"/>
                </a:ext>
              </a:extLst>
            </p:cNvPr>
            <p:cNvCxnSpPr/>
            <p:nvPr/>
          </p:nvCxnSpPr>
          <p:spPr>
            <a:xfrm flipV="1">
              <a:off x="9133043" y="1624725"/>
              <a:ext cx="396000" cy="0"/>
            </a:xfrm>
            <a:prstGeom prst="line">
              <a:avLst/>
            </a:prstGeom>
            <a:ln w="57150">
              <a:solidFill>
                <a:srgbClr val="FF7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>
              <a:extLst>
                <a:ext uri="{FF2B5EF4-FFF2-40B4-BE49-F238E27FC236}">
                  <a16:creationId xmlns:a16="http://schemas.microsoft.com/office/drawing/2014/main" id="{4F3A88A2-13B5-E40F-EAB9-4E2F0925C0BB}"/>
                </a:ext>
              </a:extLst>
            </p:cNvPr>
            <p:cNvCxnSpPr>
              <a:cxnSpLocks/>
            </p:cNvCxnSpPr>
            <p:nvPr/>
          </p:nvCxnSpPr>
          <p:spPr>
            <a:xfrm>
              <a:off x="9133043" y="1271501"/>
              <a:ext cx="0" cy="489232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椭圆 237">
            <a:extLst>
              <a:ext uri="{FF2B5EF4-FFF2-40B4-BE49-F238E27FC236}">
                <a16:creationId xmlns:a16="http://schemas.microsoft.com/office/drawing/2014/main" id="{399562AB-5BAB-55DC-D7F0-0B28EA87BDA9}"/>
              </a:ext>
            </a:extLst>
          </p:cNvPr>
          <p:cNvSpPr/>
          <p:nvPr/>
        </p:nvSpPr>
        <p:spPr>
          <a:xfrm>
            <a:off x="8923583" y="4090114"/>
            <a:ext cx="864000" cy="8640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9" name="连接符: 曲线 238">
            <a:extLst>
              <a:ext uri="{FF2B5EF4-FFF2-40B4-BE49-F238E27FC236}">
                <a16:creationId xmlns:a16="http://schemas.microsoft.com/office/drawing/2014/main" id="{75C8582F-D76F-354C-B23C-32050309AD84}"/>
              </a:ext>
            </a:extLst>
          </p:cNvPr>
          <p:cNvCxnSpPr>
            <a:cxnSpLocks/>
            <a:stCxn id="238" idx="6"/>
          </p:cNvCxnSpPr>
          <p:nvPr/>
        </p:nvCxnSpPr>
        <p:spPr>
          <a:xfrm>
            <a:off x="9787583" y="4522114"/>
            <a:ext cx="462896" cy="49654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连接符: 曲线 239">
            <a:extLst>
              <a:ext uri="{FF2B5EF4-FFF2-40B4-BE49-F238E27FC236}">
                <a16:creationId xmlns:a16="http://schemas.microsoft.com/office/drawing/2014/main" id="{9214934D-39CE-0D62-4651-F2C4017AB1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9750101" y="4687682"/>
            <a:ext cx="356556" cy="328314"/>
          </a:xfrm>
          <a:prstGeom prst="curvedConnector3">
            <a:avLst>
              <a:gd name="adj1" fmla="val 5961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箭头: 圆角右 252">
            <a:extLst>
              <a:ext uri="{FF2B5EF4-FFF2-40B4-BE49-F238E27FC236}">
                <a16:creationId xmlns:a16="http://schemas.microsoft.com/office/drawing/2014/main" id="{EC5B6E26-8617-9B03-EB2F-1EBBDB3BF8DF}"/>
              </a:ext>
            </a:extLst>
          </p:cNvPr>
          <p:cNvSpPr/>
          <p:nvPr/>
        </p:nvSpPr>
        <p:spPr>
          <a:xfrm rot="10800000">
            <a:off x="1812304" y="3052249"/>
            <a:ext cx="1605110" cy="265690"/>
          </a:xfrm>
          <a:prstGeom prst="bentArrow">
            <a:avLst>
              <a:gd name="adj1" fmla="val 19286"/>
              <a:gd name="adj2" fmla="val 25000"/>
              <a:gd name="adj3" fmla="val 25000"/>
              <a:gd name="adj4" fmla="val 43750"/>
            </a:avLst>
          </a:prstGeom>
          <a:gradFill flip="none" rotWithShape="1">
            <a:gsLst>
              <a:gs pos="35000">
                <a:srgbClr val="DAE3F3"/>
              </a:gs>
              <a:gs pos="0">
                <a:srgbClr val="AEC2E4"/>
              </a:gs>
              <a:gs pos="100000">
                <a:srgbClr val="FFE7E7"/>
              </a:gs>
            </a:gsLst>
            <a:lin ang="5400000" scaled="1"/>
            <a:tileRect/>
          </a:gradFill>
          <a:ln w="3175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9" name="矩形: 圆角 308">
            <a:extLst>
              <a:ext uri="{FF2B5EF4-FFF2-40B4-BE49-F238E27FC236}">
                <a16:creationId xmlns:a16="http://schemas.microsoft.com/office/drawing/2014/main" id="{A4F382BC-CA20-CD8E-8F0F-F988010F0523}"/>
              </a:ext>
            </a:extLst>
          </p:cNvPr>
          <p:cNvSpPr/>
          <p:nvPr/>
        </p:nvSpPr>
        <p:spPr>
          <a:xfrm>
            <a:off x="10470878" y="1489002"/>
            <a:ext cx="1620986" cy="3266412"/>
          </a:xfrm>
          <a:prstGeom prst="roundRect">
            <a:avLst/>
          </a:prstGeom>
          <a:noFill/>
          <a:ln w="19050">
            <a:solidFill>
              <a:srgbClr val="F8CBAD">
                <a:alpha val="96863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1" name="直接箭头连接符 310">
            <a:extLst>
              <a:ext uri="{FF2B5EF4-FFF2-40B4-BE49-F238E27FC236}">
                <a16:creationId xmlns:a16="http://schemas.microsoft.com/office/drawing/2014/main" id="{DFE7ACB2-98C9-A332-AD43-6234B10099EE}"/>
              </a:ext>
            </a:extLst>
          </p:cNvPr>
          <p:cNvCxnSpPr/>
          <p:nvPr/>
        </p:nvCxnSpPr>
        <p:spPr>
          <a:xfrm>
            <a:off x="10593234" y="1793767"/>
            <a:ext cx="4572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8A5A8529-BD2B-8BF8-CDEA-3483C9A45D8C}"/>
              </a:ext>
            </a:extLst>
          </p:cNvPr>
          <p:cNvCxnSpPr/>
          <p:nvPr/>
        </p:nvCxnSpPr>
        <p:spPr>
          <a:xfrm>
            <a:off x="10593234" y="2184946"/>
            <a:ext cx="4572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4" name="矩形: 圆角 313">
            <a:extLst>
              <a:ext uri="{FF2B5EF4-FFF2-40B4-BE49-F238E27FC236}">
                <a16:creationId xmlns:a16="http://schemas.microsoft.com/office/drawing/2014/main" id="{BF9AF7A0-496A-BCCE-8D81-12C3C5AF1149}"/>
              </a:ext>
            </a:extLst>
          </p:cNvPr>
          <p:cNvSpPr/>
          <p:nvPr/>
        </p:nvSpPr>
        <p:spPr>
          <a:xfrm>
            <a:off x="10629810" y="2455596"/>
            <a:ext cx="360000" cy="360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79BA0C43-7046-E607-04D3-005896DFD9B0}"/>
              </a:ext>
            </a:extLst>
          </p:cNvPr>
          <p:cNvSpPr/>
          <p:nvPr/>
        </p:nvSpPr>
        <p:spPr>
          <a:xfrm>
            <a:off x="10633874" y="3036279"/>
            <a:ext cx="360000" cy="360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5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文本框 315">
            <a:extLst>
              <a:ext uri="{FF2B5EF4-FFF2-40B4-BE49-F238E27FC236}">
                <a16:creationId xmlns:a16="http://schemas.microsoft.com/office/drawing/2014/main" id="{3A4F8FBF-DA04-7CE7-C083-6F254021D9F9}"/>
              </a:ext>
            </a:extLst>
          </p:cNvPr>
          <p:cNvSpPr txBox="1"/>
          <p:nvPr/>
        </p:nvSpPr>
        <p:spPr>
          <a:xfrm>
            <a:off x="11009794" y="1630704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" name="文本框 316">
            <a:extLst>
              <a:ext uri="{FF2B5EF4-FFF2-40B4-BE49-F238E27FC236}">
                <a16:creationId xmlns:a16="http://schemas.microsoft.com/office/drawing/2014/main" id="{3921CB2C-EEEE-3510-12C4-5D5396CB2391}"/>
              </a:ext>
            </a:extLst>
          </p:cNvPr>
          <p:cNvSpPr txBox="1"/>
          <p:nvPr/>
        </p:nvSpPr>
        <p:spPr>
          <a:xfrm>
            <a:off x="11014025" y="2020736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8" name="文本框 317">
            <a:extLst>
              <a:ext uri="{FF2B5EF4-FFF2-40B4-BE49-F238E27FC236}">
                <a16:creationId xmlns:a16="http://schemas.microsoft.com/office/drawing/2014/main" id="{140C805B-7F36-F045-D3C3-0C4D6362B9F2}"/>
              </a:ext>
            </a:extLst>
          </p:cNvPr>
          <p:cNvSpPr txBox="1"/>
          <p:nvPr/>
        </p:nvSpPr>
        <p:spPr>
          <a:xfrm>
            <a:off x="11017470" y="2375196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</a:p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9" name="文本框 318">
            <a:extLst>
              <a:ext uri="{FF2B5EF4-FFF2-40B4-BE49-F238E27FC236}">
                <a16:creationId xmlns:a16="http://schemas.microsoft.com/office/drawing/2014/main" id="{F0CD6EF5-BD36-2FC3-C971-2B14704C6884}"/>
              </a:ext>
            </a:extLst>
          </p:cNvPr>
          <p:cNvSpPr txBox="1"/>
          <p:nvPr/>
        </p:nvSpPr>
        <p:spPr>
          <a:xfrm>
            <a:off x="11009794" y="2946220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</a:t>
            </a:r>
          </a:p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2" name="文本框 321">
            <a:extLst>
              <a:ext uri="{FF2B5EF4-FFF2-40B4-BE49-F238E27FC236}">
                <a16:creationId xmlns:a16="http://schemas.microsoft.com/office/drawing/2014/main" id="{AB7D3E7F-CB3D-E5F7-2E49-3DE0D8949F11}"/>
              </a:ext>
            </a:extLst>
          </p:cNvPr>
          <p:cNvSpPr txBox="1"/>
          <p:nvPr/>
        </p:nvSpPr>
        <p:spPr>
          <a:xfrm>
            <a:off x="10039747" y="5027280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3" name="文本框 322">
            <a:extLst>
              <a:ext uri="{FF2B5EF4-FFF2-40B4-BE49-F238E27FC236}">
                <a16:creationId xmlns:a16="http://schemas.microsoft.com/office/drawing/2014/main" id="{77327D71-BEF2-4391-A5EB-292A899B550E}"/>
              </a:ext>
            </a:extLst>
          </p:cNvPr>
          <p:cNvSpPr txBox="1"/>
          <p:nvPr/>
        </p:nvSpPr>
        <p:spPr>
          <a:xfrm>
            <a:off x="11887554" y="5415323"/>
            <a:ext cx="260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DDE5EB9-2E15-99DD-6CB1-7C2D424ABCAA}"/>
              </a:ext>
            </a:extLst>
          </p:cNvPr>
          <p:cNvSpPr txBox="1"/>
          <p:nvPr/>
        </p:nvSpPr>
        <p:spPr>
          <a:xfrm>
            <a:off x="264415" y="1862094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 text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FDACC11-A611-C361-458E-9650080692E4}"/>
              </a:ext>
            </a:extLst>
          </p:cNvPr>
          <p:cNvSpPr txBox="1"/>
          <p:nvPr/>
        </p:nvSpPr>
        <p:spPr>
          <a:xfrm>
            <a:off x="198433" y="1053508"/>
            <a:ext cx="96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 text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F8F7A90-71B5-66FB-7511-E64E0ACDDA04}"/>
              </a:ext>
            </a:extLst>
          </p:cNvPr>
          <p:cNvSpPr txBox="1"/>
          <p:nvPr/>
        </p:nvSpPr>
        <p:spPr>
          <a:xfrm>
            <a:off x="182322" y="2742514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 code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8FB0B05D-E5B9-4611-134E-A73F6F6BEEC9}"/>
              </a:ext>
            </a:extLst>
          </p:cNvPr>
          <p:cNvSpPr txBox="1"/>
          <p:nvPr/>
        </p:nvSpPr>
        <p:spPr>
          <a:xfrm>
            <a:off x="1616334" y="684991"/>
            <a:ext cx="384721" cy="9130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300" dirty="0"/>
              <a:t>Embedding</a:t>
            </a:r>
            <a:endParaRPr lang="zh-CN" altLang="en-US" sz="1300" dirty="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26EC3636-C6F0-AB66-6F3D-32B5300B2ADB}"/>
              </a:ext>
            </a:extLst>
          </p:cNvPr>
          <p:cNvSpPr txBox="1"/>
          <p:nvPr/>
        </p:nvSpPr>
        <p:spPr>
          <a:xfrm>
            <a:off x="1612966" y="1921244"/>
            <a:ext cx="384721" cy="9130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300" dirty="0"/>
              <a:t>Embedding</a:t>
            </a:r>
            <a:endParaRPr lang="zh-CN" altLang="en-US" sz="1300" dirty="0"/>
          </a:p>
        </p:txBody>
      </p:sp>
      <p:sp>
        <p:nvSpPr>
          <p:cNvPr id="246" name="矩形: 圆角 245">
            <a:extLst>
              <a:ext uri="{FF2B5EF4-FFF2-40B4-BE49-F238E27FC236}">
                <a16:creationId xmlns:a16="http://schemas.microsoft.com/office/drawing/2014/main" id="{29F8EE06-8396-55E7-81E7-20012FADB7BF}"/>
              </a:ext>
            </a:extLst>
          </p:cNvPr>
          <p:cNvSpPr/>
          <p:nvPr/>
        </p:nvSpPr>
        <p:spPr>
          <a:xfrm>
            <a:off x="1643489" y="718585"/>
            <a:ext cx="331200" cy="84959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矩形: 圆角 248">
            <a:extLst>
              <a:ext uri="{FF2B5EF4-FFF2-40B4-BE49-F238E27FC236}">
                <a16:creationId xmlns:a16="http://schemas.microsoft.com/office/drawing/2014/main" id="{21461E2A-498D-9359-68C7-659A98FCAA28}"/>
              </a:ext>
            </a:extLst>
          </p:cNvPr>
          <p:cNvSpPr/>
          <p:nvPr/>
        </p:nvSpPr>
        <p:spPr>
          <a:xfrm>
            <a:off x="1639090" y="1960430"/>
            <a:ext cx="331200" cy="84636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8" name="组合 337">
            <a:extLst>
              <a:ext uri="{FF2B5EF4-FFF2-40B4-BE49-F238E27FC236}">
                <a16:creationId xmlns:a16="http://schemas.microsoft.com/office/drawing/2014/main" id="{C359A320-1D5E-9BB7-3D38-8B59E3426D35}"/>
              </a:ext>
            </a:extLst>
          </p:cNvPr>
          <p:cNvGrpSpPr/>
          <p:nvPr/>
        </p:nvGrpSpPr>
        <p:grpSpPr>
          <a:xfrm>
            <a:off x="2723554" y="1949156"/>
            <a:ext cx="55474" cy="842402"/>
            <a:chOff x="3827500" y="1926296"/>
            <a:chExt cx="55474" cy="842402"/>
          </a:xfrm>
        </p:grpSpPr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5906E3B3-6FDC-57B1-ACD8-2B3870A06512}"/>
                </a:ext>
              </a:extLst>
            </p:cNvPr>
            <p:cNvSpPr/>
            <p:nvPr/>
          </p:nvSpPr>
          <p:spPr>
            <a:xfrm>
              <a:off x="3827500" y="2031960"/>
              <a:ext cx="55368" cy="105058"/>
            </a:xfrm>
            <a:prstGeom prst="rect">
              <a:avLst/>
            </a:prstGeom>
            <a:solidFill>
              <a:srgbClr val="FFF2CC"/>
            </a:solidFill>
            <a:ln w="6350">
              <a:solidFill>
                <a:srgbClr val="AA92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65B37393-94DA-2C60-E4A7-5BE5E026891D}"/>
                </a:ext>
              </a:extLst>
            </p:cNvPr>
            <p:cNvSpPr/>
            <p:nvPr/>
          </p:nvSpPr>
          <p:spPr>
            <a:xfrm>
              <a:off x="3827500" y="2136575"/>
              <a:ext cx="55368" cy="105058"/>
            </a:xfrm>
            <a:prstGeom prst="rect">
              <a:avLst/>
            </a:prstGeom>
            <a:solidFill>
              <a:srgbClr val="F2DCDA"/>
            </a:solidFill>
            <a:ln w="6350">
              <a:solidFill>
                <a:srgbClr val="AA92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FF7103B2-7E94-F33A-417C-67996C8DE826}"/>
                </a:ext>
              </a:extLst>
            </p:cNvPr>
            <p:cNvSpPr/>
            <p:nvPr/>
          </p:nvSpPr>
          <p:spPr>
            <a:xfrm>
              <a:off x="3827500" y="1926296"/>
              <a:ext cx="55368" cy="105058"/>
            </a:xfrm>
            <a:prstGeom prst="rect">
              <a:avLst/>
            </a:prstGeom>
            <a:solidFill>
              <a:srgbClr val="F8527D"/>
            </a:solidFill>
            <a:ln w="6350">
              <a:solidFill>
                <a:srgbClr val="AA92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24862984-6775-4F05-A36F-B58DE56DB6B8}"/>
                </a:ext>
              </a:extLst>
            </p:cNvPr>
            <p:cNvSpPr/>
            <p:nvPr/>
          </p:nvSpPr>
          <p:spPr>
            <a:xfrm>
              <a:off x="3827500" y="2349150"/>
              <a:ext cx="55368" cy="105058"/>
            </a:xfrm>
            <a:prstGeom prst="rect">
              <a:avLst/>
            </a:prstGeom>
            <a:solidFill>
              <a:srgbClr val="FAC213"/>
            </a:solidFill>
            <a:ln w="6350">
              <a:solidFill>
                <a:srgbClr val="AA92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A88B95C0-0932-5EB8-6DC5-C68E8AF74B6C}"/>
                </a:ext>
              </a:extLst>
            </p:cNvPr>
            <p:cNvSpPr/>
            <p:nvPr/>
          </p:nvSpPr>
          <p:spPr>
            <a:xfrm>
              <a:off x="3827500" y="2453765"/>
              <a:ext cx="55368" cy="105058"/>
            </a:xfrm>
            <a:prstGeom prst="rect">
              <a:avLst/>
            </a:prstGeom>
            <a:solidFill>
              <a:srgbClr val="FFDEB4"/>
            </a:solidFill>
            <a:ln w="6350">
              <a:solidFill>
                <a:srgbClr val="AA92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04CD7BCF-8135-007D-BE86-9851634022DC}"/>
                </a:ext>
              </a:extLst>
            </p:cNvPr>
            <p:cNvSpPr/>
            <p:nvPr/>
          </p:nvSpPr>
          <p:spPr>
            <a:xfrm>
              <a:off x="3827500" y="2241633"/>
              <a:ext cx="55368" cy="105058"/>
            </a:xfrm>
            <a:prstGeom prst="rect">
              <a:avLst/>
            </a:prstGeom>
            <a:solidFill>
              <a:srgbClr val="BDD7EE"/>
            </a:solidFill>
            <a:ln w="6350">
              <a:solidFill>
                <a:srgbClr val="AA92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F4A703A5-8C09-D2FD-A846-B4F01FA5D86D}"/>
                </a:ext>
              </a:extLst>
            </p:cNvPr>
            <p:cNvSpPr/>
            <p:nvPr/>
          </p:nvSpPr>
          <p:spPr>
            <a:xfrm>
              <a:off x="3827606" y="2559025"/>
              <a:ext cx="55368" cy="105058"/>
            </a:xfrm>
            <a:prstGeom prst="rect">
              <a:avLst/>
            </a:prstGeom>
            <a:solidFill>
              <a:srgbClr val="F4954F"/>
            </a:solidFill>
            <a:ln w="6350">
              <a:solidFill>
                <a:srgbClr val="AA92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773201E7-BA9C-5D27-6311-E502FDA4F62D}"/>
                </a:ext>
              </a:extLst>
            </p:cNvPr>
            <p:cNvSpPr/>
            <p:nvPr/>
          </p:nvSpPr>
          <p:spPr>
            <a:xfrm>
              <a:off x="3827606" y="2663640"/>
              <a:ext cx="55368" cy="105058"/>
            </a:xfrm>
            <a:prstGeom prst="rect">
              <a:avLst/>
            </a:prstGeom>
            <a:solidFill>
              <a:srgbClr val="FFB4B4"/>
            </a:solidFill>
            <a:ln w="6350">
              <a:solidFill>
                <a:srgbClr val="AA92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37" name="组合 336">
            <a:extLst>
              <a:ext uri="{FF2B5EF4-FFF2-40B4-BE49-F238E27FC236}">
                <a16:creationId xmlns:a16="http://schemas.microsoft.com/office/drawing/2014/main" id="{B0AB5AE7-6D1F-3154-E498-B2BD714C3C9A}"/>
              </a:ext>
            </a:extLst>
          </p:cNvPr>
          <p:cNvGrpSpPr/>
          <p:nvPr/>
        </p:nvGrpSpPr>
        <p:grpSpPr>
          <a:xfrm>
            <a:off x="2723554" y="718585"/>
            <a:ext cx="55474" cy="842402"/>
            <a:chOff x="3827500" y="718585"/>
            <a:chExt cx="55474" cy="842402"/>
          </a:xfrm>
        </p:grpSpPr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F6803539-45E9-E6A9-8BCD-6A7D66A3B180}"/>
                </a:ext>
              </a:extLst>
            </p:cNvPr>
            <p:cNvSpPr/>
            <p:nvPr/>
          </p:nvSpPr>
          <p:spPr>
            <a:xfrm>
              <a:off x="3827500" y="824249"/>
              <a:ext cx="55368" cy="105058"/>
            </a:xfrm>
            <a:prstGeom prst="rect">
              <a:avLst/>
            </a:prstGeom>
            <a:solidFill>
              <a:srgbClr val="F9C499"/>
            </a:solidFill>
            <a:ln w="6350">
              <a:solidFill>
                <a:srgbClr val="AA92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D066D758-15A7-511E-829C-4E468577DD72}"/>
                </a:ext>
              </a:extLst>
            </p:cNvPr>
            <p:cNvSpPr/>
            <p:nvPr/>
          </p:nvSpPr>
          <p:spPr>
            <a:xfrm>
              <a:off x="3827500" y="928864"/>
              <a:ext cx="55368" cy="105058"/>
            </a:xfrm>
            <a:prstGeom prst="rect">
              <a:avLst/>
            </a:prstGeom>
            <a:solidFill>
              <a:srgbClr val="FFDEB4"/>
            </a:solidFill>
            <a:ln w="6350">
              <a:solidFill>
                <a:srgbClr val="AA92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矩形 288">
              <a:extLst>
                <a:ext uri="{FF2B5EF4-FFF2-40B4-BE49-F238E27FC236}">
                  <a16:creationId xmlns:a16="http://schemas.microsoft.com/office/drawing/2014/main" id="{24B87DD3-C41A-6F3A-18D2-ECB8017E2C01}"/>
                </a:ext>
              </a:extLst>
            </p:cNvPr>
            <p:cNvSpPr/>
            <p:nvPr/>
          </p:nvSpPr>
          <p:spPr>
            <a:xfrm>
              <a:off x="3827500" y="718585"/>
              <a:ext cx="55368" cy="105058"/>
            </a:xfrm>
            <a:prstGeom prst="rect">
              <a:avLst/>
            </a:prstGeom>
            <a:solidFill>
              <a:srgbClr val="F4954F"/>
            </a:solidFill>
            <a:ln w="6350">
              <a:solidFill>
                <a:srgbClr val="AA92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E1E24A52-75DA-C302-9EC0-282CAB749A3C}"/>
                </a:ext>
              </a:extLst>
            </p:cNvPr>
            <p:cNvSpPr/>
            <p:nvPr/>
          </p:nvSpPr>
          <p:spPr>
            <a:xfrm>
              <a:off x="3827500" y="1141439"/>
              <a:ext cx="55368" cy="105058"/>
            </a:xfrm>
            <a:prstGeom prst="rect">
              <a:avLst/>
            </a:prstGeom>
            <a:solidFill>
              <a:srgbClr val="FFB4B4"/>
            </a:solidFill>
            <a:ln w="6350">
              <a:solidFill>
                <a:srgbClr val="AA92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FB65EF89-808E-1FE7-CE7B-80FE6C88B84D}"/>
                </a:ext>
              </a:extLst>
            </p:cNvPr>
            <p:cNvSpPr/>
            <p:nvPr/>
          </p:nvSpPr>
          <p:spPr>
            <a:xfrm>
              <a:off x="3827500" y="1246054"/>
              <a:ext cx="55368" cy="105058"/>
            </a:xfrm>
            <a:prstGeom prst="rect">
              <a:avLst/>
            </a:prstGeom>
            <a:solidFill>
              <a:srgbClr val="F2DCDA"/>
            </a:solidFill>
            <a:ln w="6350">
              <a:solidFill>
                <a:srgbClr val="AA92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6F028376-E56E-4FB3-CB4F-A7A20D28760D}"/>
                </a:ext>
              </a:extLst>
            </p:cNvPr>
            <p:cNvSpPr/>
            <p:nvPr/>
          </p:nvSpPr>
          <p:spPr>
            <a:xfrm>
              <a:off x="3827500" y="1033922"/>
              <a:ext cx="55368" cy="105058"/>
            </a:xfrm>
            <a:prstGeom prst="rect">
              <a:avLst/>
            </a:prstGeom>
            <a:solidFill>
              <a:srgbClr val="FAC213"/>
            </a:solidFill>
            <a:ln w="6350">
              <a:solidFill>
                <a:srgbClr val="AA92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F7FFCA52-EEEC-6477-DC00-12B283171C8F}"/>
                </a:ext>
              </a:extLst>
            </p:cNvPr>
            <p:cNvSpPr/>
            <p:nvPr/>
          </p:nvSpPr>
          <p:spPr>
            <a:xfrm>
              <a:off x="3827606" y="1351314"/>
              <a:ext cx="55368" cy="105058"/>
            </a:xfrm>
            <a:prstGeom prst="rect">
              <a:avLst/>
            </a:prstGeom>
            <a:solidFill>
              <a:srgbClr val="FFF2CC"/>
            </a:solidFill>
            <a:ln w="6350">
              <a:solidFill>
                <a:srgbClr val="AA92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F2BB3203-2A44-3B12-185C-205FFAA2A829}"/>
                </a:ext>
              </a:extLst>
            </p:cNvPr>
            <p:cNvSpPr/>
            <p:nvPr/>
          </p:nvSpPr>
          <p:spPr>
            <a:xfrm>
              <a:off x="3827606" y="1455929"/>
              <a:ext cx="55368" cy="105058"/>
            </a:xfrm>
            <a:prstGeom prst="rect">
              <a:avLst/>
            </a:prstGeom>
            <a:solidFill>
              <a:srgbClr val="F8527D"/>
            </a:solidFill>
            <a:ln w="6350">
              <a:solidFill>
                <a:srgbClr val="AA92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20" name="箭头: 右 319">
            <a:extLst>
              <a:ext uri="{FF2B5EF4-FFF2-40B4-BE49-F238E27FC236}">
                <a16:creationId xmlns:a16="http://schemas.microsoft.com/office/drawing/2014/main" id="{40C58C82-D9BF-87C6-DEF3-1127DE16811B}"/>
              </a:ext>
            </a:extLst>
          </p:cNvPr>
          <p:cNvSpPr/>
          <p:nvPr/>
        </p:nvSpPr>
        <p:spPr>
          <a:xfrm>
            <a:off x="2131628" y="1070076"/>
            <a:ext cx="339565" cy="135789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箭头: 右 320">
            <a:extLst>
              <a:ext uri="{FF2B5EF4-FFF2-40B4-BE49-F238E27FC236}">
                <a16:creationId xmlns:a16="http://schemas.microsoft.com/office/drawing/2014/main" id="{301B7CB2-985B-6C7E-4BBE-DDD3C03A30FB}"/>
              </a:ext>
            </a:extLst>
          </p:cNvPr>
          <p:cNvSpPr/>
          <p:nvPr/>
        </p:nvSpPr>
        <p:spPr>
          <a:xfrm>
            <a:off x="2126371" y="2313028"/>
            <a:ext cx="339565" cy="135789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箭头: 右 324">
            <a:extLst>
              <a:ext uri="{FF2B5EF4-FFF2-40B4-BE49-F238E27FC236}">
                <a16:creationId xmlns:a16="http://schemas.microsoft.com/office/drawing/2014/main" id="{3C4A1C6A-9E29-0D24-A0CE-110755706EB4}"/>
              </a:ext>
            </a:extLst>
          </p:cNvPr>
          <p:cNvSpPr/>
          <p:nvPr/>
        </p:nvSpPr>
        <p:spPr>
          <a:xfrm>
            <a:off x="3027177" y="1070670"/>
            <a:ext cx="339565" cy="135789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箭头: 右 325">
            <a:extLst>
              <a:ext uri="{FF2B5EF4-FFF2-40B4-BE49-F238E27FC236}">
                <a16:creationId xmlns:a16="http://schemas.microsoft.com/office/drawing/2014/main" id="{17974B67-C7DA-612E-5A31-8C7EDCD5C9E7}"/>
              </a:ext>
            </a:extLst>
          </p:cNvPr>
          <p:cNvSpPr/>
          <p:nvPr/>
        </p:nvSpPr>
        <p:spPr>
          <a:xfrm>
            <a:off x="3021920" y="2298382"/>
            <a:ext cx="339565" cy="135789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矩形: 圆角 350">
            <a:extLst>
              <a:ext uri="{FF2B5EF4-FFF2-40B4-BE49-F238E27FC236}">
                <a16:creationId xmlns:a16="http://schemas.microsoft.com/office/drawing/2014/main" id="{8DB7DB7B-E55F-EE85-4467-539BFAD91191}"/>
              </a:ext>
            </a:extLst>
          </p:cNvPr>
          <p:cNvSpPr/>
          <p:nvPr/>
        </p:nvSpPr>
        <p:spPr>
          <a:xfrm>
            <a:off x="2558734" y="659451"/>
            <a:ext cx="381925" cy="2217537"/>
          </a:xfrm>
          <a:prstGeom prst="roundRect">
            <a:avLst/>
          </a:prstGeom>
          <a:noFill/>
          <a:ln w="19050"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文本框 354">
            <a:extLst>
              <a:ext uri="{FF2B5EF4-FFF2-40B4-BE49-F238E27FC236}">
                <a16:creationId xmlns:a16="http://schemas.microsoft.com/office/drawing/2014/main" id="{8985BA40-3393-5C3D-F0FB-94FDB8E2C2E0}"/>
              </a:ext>
            </a:extLst>
          </p:cNvPr>
          <p:cNvSpPr txBox="1"/>
          <p:nvPr/>
        </p:nvSpPr>
        <p:spPr>
          <a:xfrm>
            <a:off x="5463057" y="602793"/>
            <a:ext cx="1476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NL-NL Pairs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ea typeface="等线" panose="02010600030101010101" pitchFamily="2" charset="-122"/>
              </a:rPr>
              <a:t>E</a:t>
            </a:r>
            <a:r>
              <a:rPr lang="en-US" altLang="zh-CN" sz="12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mbedding </a:t>
            </a:r>
            <a:r>
              <a:rPr lang="en-US" altLang="zh-CN" sz="1200" b="1" dirty="0">
                <a:latin typeface="Times New Roman" panose="02020603050405020304" pitchFamily="18" charset="0"/>
                <a:ea typeface="等线" panose="02010600030101010101" pitchFamily="2" charset="-122"/>
              </a:rPr>
              <a:t>M</a:t>
            </a:r>
            <a:r>
              <a:rPr lang="en-US" altLang="zh-CN" sz="12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odule</a:t>
            </a:r>
            <a:endParaRPr lang="zh-CN" altLang="en-US" sz="1200" b="1" dirty="0"/>
          </a:p>
        </p:txBody>
      </p:sp>
      <p:sp>
        <p:nvSpPr>
          <p:cNvPr id="356" name="文本框 355">
            <a:extLst>
              <a:ext uri="{FF2B5EF4-FFF2-40B4-BE49-F238E27FC236}">
                <a16:creationId xmlns:a16="http://schemas.microsoft.com/office/drawing/2014/main" id="{52A234E3-E53F-0A01-534C-361B5FEBA452}"/>
              </a:ext>
            </a:extLst>
          </p:cNvPr>
          <p:cNvSpPr txBox="1"/>
          <p:nvPr/>
        </p:nvSpPr>
        <p:spPr>
          <a:xfrm>
            <a:off x="5466128" y="2453254"/>
            <a:ext cx="1476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NL-PL Pairs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ea typeface="等线" panose="02010600030101010101" pitchFamily="2" charset="-122"/>
              </a:rPr>
              <a:t>E</a:t>
            </a:r>
            <a:r>
              <a:rPr lang="en-US" altLang="zh-CN" sz="12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mbedding </a:t>
            </a:r>
            <a:r>
              <a:rPr lang="en-US" altLang="zh-CN" sz="1200" b="1" dirty="0">
                <a:latin typeface="Times New Roman" panose="02020603050405020304" pitchFamily="18" charset="0"/>
                <a:ea typeface="等线" panose="02010600030101010101" pitchFamily="2" charset="-122"/>
              </a:rPr>
              <a:t>M</a:t>
            </a:r>
            <a:r>
              <a:rPr lang="en-US" altLang="zh-CN" sz="12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odule</a:t>
            </a:r>
            <a:endParaRPr lang="zh-CN" altLang="en-US" sz="1200" b="1" dirty="0"/>
          </a:p>
        </p:txBody>
      </p:sp>
      <p:sp>
        <p:nvSpPr>
          <p:cNvPr id="357" name="矩形 356">
            <a:extLst>
              <a:ext uri="{FF2B5EF4-FFF2-40B4-BE49-F238E27FC236}">
                <a16:creationId xmlns:a16="http://schemas.microsoft.com/office/drawing/2014/main" id="{64C7CCED-5C10-80D5-BF20-AAE951BA598A}"/>
              </a:ext>
            </a:extLst>
          </p:cNvPr>
          <p:cNvSpPr/>
          <p:nvPr/>
        </p:nvSpPr>
        <p:spPr>
          <a:xfrm>
            <a:off x="1368643" y="3411354"/>
            <a:ext cx="7271165" cy="2600960"/>
          </a:xfrm>
          <a:prstGeom prst="rect">
            <a:avLst/>
          </a:prstGeom>
          <a:solidFill>
            <a:srgbClr val="F7FAFB"/>
          </a:solidFill>
          <a:ln w="28575">
            <a:solidFill>
              <a:srgbClr val="8DCBD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8" name="矩形: 圆角 357">
            <a:extLst>
              <a:ext uri="{FF2B5EF4-FFF2-40B4-BE49-F238E27FC236}">
                <a16:creationId xmlns:a16="http://schemas.microsoft.com/office/drawing/2014/main" id="{0690D246-ED68-0C14-E7A3-D7172E6B84F6}"/>
              </a:ext>
            </a:extLst>
          </p:cNvPr>
          <p:cNvSpPr/>
          <p:nvPr/>
        </p:nvSpPr>
        <p:spPr>
          <a:xfrm>
            <a:off x="1504657" y="4732553"/>
            <a:ext cx="4035599" cy="11406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矩形: 圆角 358">
            <a:extLst>
              <a:ext uri="{FF2B5EF4-FFF2-40B4-BE49-F238E27FC236}">
                <a16:creationId xmlns:a16="http://schemas.microsoft.com/office/drawing/2014/main" id="{00E765B4-D69A-94FC-8586-5D1D0CA18B75}"/>
              </a:ext>
            </a:extLst>
          </p:cNvPr>
          <p:cNvSpPr/>
          <p:nvPr/>
        </p:nvSpPr>
        <p:spPr>
          <a:xfrm>
            <a:off x="1506750" y="3515840"/>
            <a:ext cx="4033506" cy="11406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0" name="矩形: 圆角 359">
            <a:extLst>
              <a:ext uri="{FF2B5EF4-FFF2-40B4-BE49-F238E27FC236}">
                <a16:creationId xmlns:a16="http://schemas.microsoft.com/office/drawing/2014/main" id="{1327C25B-39BA-A56F-9A40-CA87F625B9C3}"/>
              </a:ext>
            </a:extLst>
          </p:cNvPr>
          <p:cNvSpPr/>
          <p:nvPr/>
        </p:nvSpPr>
        <p:spPr>
          <a:xfrm>
            <a:off x="6988686" y="3802353"/>
            <a:ext cx="1398007" cy="18045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1" name="图形 360">
            <a:extLst>
              <a:ext uri="{FF2B5EF4-FFF2-40B4-BE49-F238E27FC236}">
                <a16:creationId xmlns:a16="http://schemas.microsoft.com/office/drawing/2014/main" id="{CA0F7CB2-7FCA-B23A-EF50-64DC122225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99175" y="3625098"/>
            <a:ext cx="829148" cy="829148"/>
          </a:xfrm>
          <a:prstGeom prst="rect">
            <a:avLst/>
          </a:prstGeom>
        </p:spPr>
      </p:pic>
      <p:pic>
        <p:nvPicPr>
          <p:cNvPr id="362" name="图形 361">
            <a:extLst>
              <a:ext uri="{FF2B5EF4-FFF2-40B4-BE49-F238E27FC236}">
                <a16:creationId xmlns:a16="http://schemas.microsoft.com/office/drawing/2014/main" id="{F633D50C-EE21-62F1-6752-D4FF9FA122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96437" y="4853941"/>
            <a:ext cx="828000" cy="828000"/>
          </a:xfrm>
          <a:prstGeom prst="rect">
            <a:avLst/>
          </a:prstGeom>
        </p:spPr>
      </p:pic>
      <p:sp>
        <p:nvSpPr>
          <p:cNvPr id="363" name="文本框 362">
            <a:extLst>
              <a:ext uri="{FF2B5EF4-FFF2-40B4-BE49-F238E27FC236}">
                <a16:creationId xmlns:a16="http://schemas.microsoft.com/office/drawing/2014/main" id="{3668ED59-BBAF-D460-6622-579F6CCAD511}"/>
              </a:ext>
            </a:extLst>
          </p:cNvPr>
          <p:cNvSpPr txBox="1"/>
          <p:nvPr/>
        </p:nvSpPr>
        <p:spPr>
          <a:xfrm>
            <a:off x="3487564" y="4375180"/>
            <a:ext cx="8732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RoBERTa</a:t>
            </a:r>
            <a:endParaRPr lang="zh-CN" altLang="en-US" sz="1200" b="1" dirty="0"/>
          </a:p>
        </p:txBody>
      </p:sp>
      <p:sp>
        <p:nvSpPr>
          <p:cNvPr id="364" name="文本框 363">
            <a:extLst>
              <a:ext uri="{FF2B5EF4-FFF2-40B4-BE49-F238E27FC236}">
                <a16:creationId xmlns:a16="http://schemas.microsoft.com/office/drawing/2014/main" id="{CF1F9F10-6C9B-C8AB-AC16-3A6B1C8295DB}"/>
              </a:ext>
            </a:extLst>
          </p:cNvPr>
          <p:cNvSpPr txBox="1"/>
          <p:nvPr/>
        </p:nvSpPr>
        <p:spPr>
          <a:xfrm>
            <a:off x="3499034" y="5611503"/>
            <a:ext cx="828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CodeBert</a:t>
            </a:r>
            <a:endParaRPr lang="zh-CN" altLang="en-US" sz="1200" b="1" dirty="0"/>
          </a:p>
        </p:txBody>
      </p:sp>
      <p:cxnSp>
        <p:nvCxnSpPr>
          <p:cNvPr id="365" name="直接箭头连接符 364">
            <a:extLst>
              <a:ext uri="{FF2B5EF4-FFF2-40B4-BE49-F238E27FC236}">
                <a16:creationId xmlns:a16="http://schemas.microsoft.com/office/drawing/2014/main" id="{555AD473-5FD9-2CF8-646F-BE95F8E528B2}"/>
              </a:ext>
            </a:extLst>
          </p:cNvPr>
          <p:cNvCxnSpPr>
            <a:cxnSpLocks/>
          </p:cNvCxnSpPr>
          <p:nvPr/>
        </p:nvCxnSpPr>
        <p:spPr>
          <a:xfrm>
            <a:off x="4466546" y="4061961"/>
            <a:ext cx="38984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直接箭头连接符 365">
            <a:extLst>
              <a:ext uri="{FF2B5EF4-FFF2-40B4-BE49-F238E27FC236}">
                <a16:creationId xmlns:a16="http://schemas.microsoft.com/office/drawing/2014/main" id="{A3D2583E-CB3B-754B-6944-47B206CC5417}"/>
              </a:ext>
            </a:extLst>
          </p:cNvPr>
          <p:cNvCxnSpPr>
            <a:cxnSpLocks/>
          </p:cNvCxnSpPr>
          <p:nvPr/>
        </p:nvCxnSpPr>
        <p:spPr>
          <a:xfrm>
            <a:off x="4466546" y="5296151"/>
            <a:ext cx="391991" cy="94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7" name="组合 366">
            <a:extLst>
              <a:ext uri="{FF2B5EF4-FFF2-40B4-BE49-F238E27FC236}">
                <a16:creationId xmlns:a16="http://schemas.microsoft.com/office/drawing/2014/main" id="{2BEF9200-2554-8116-861C-4DAD08FB7248}"/>
              </a:ext>
            </a:extLst>
          </p:cNvPr>
          <p:cNvGrpSpPr/>
          <p:nvPr/>
        </p:nvGrpSpPr>
        <p:grpSpPr>
          <a:xfrm>
            <a:off x="5077233" y="3753730"/>
            <a:ext cx="55368" cy="632527"/>
            <a:chOff x="6723955" y="4283036"/>
            <a:chExt cx="144000" cy="1300486"/>
          </a:xfrm>
        </p:grpSpPr>
        <p:sp>
          <p:nvSpPr>
            <p:cNvPr id="368" name="矩形 367">
              <a:extLst>
                <a:ext uri="{FF2B5EF4-FFF2-40B4-BE49-F238E27FC236}">
                  <a16:creationId xmlns:a16="http://schemas.microsoft.com/office/drawing/2014/main" id="{B23D5617-863F-5B38-F880-5A076CD317D2}"/>
                </a:ext>
              </a:extLst>
            </p:cNvPr>
            <p:cNvSpPr/>
            <p:nvPr/>
          </p:nvSpPr>
          <p:spPr>
            <a:xfrm>
              <a:off x="6723955" y="4500282"/>
              <a:ext cx="144000" cy="216000"/>
            </a:xfrm>
            <a:prstGeom prst="rect">
              <a:avLst/>
            </a:prstGeom>
            <a:solidFill>
              <a:srgbClr val="FEFEF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9" name="矩形 368">
              <a:extLst>
                <a:ext uri="{FF2B5EF4-FFF2-40B4-BE49-F238E27FC236}">
                  <a16:creationId xmlns:a16="http://schemas.microsoft.com/office/drawing/2014/main" id="{84F16F96-6AAE-19C5-5728-889F8B5B3B85}"/>
                </a:ext>
              </a:extLst>
            </p:cNvPr>
            <p:cNvSpPr/>
            <p:nvPr/>
          </p:nvSpPr>
          <p:spPr>
            <a:xfrm>
              <a:off x="6723955" y="4715374"/>
              <a:ext cx="144000" cy="216000"/>
            </a:xfrm>
            <a:prstGeom prst="rect">
              <a:avLst/>
            </a:prstGeom>
            <a:solidFill>
              <a:srgbClr val="D3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矩形 369">
              <a:extLst>
                <a:ext uri="{FF2B5EF4-FFF2-40B4-BE49-F238E27FC236}">
                  <a16:creationId xmlns:a16="http://schemas.microsoft.com/office/drawing/2014/main" id="{775DEFBA-3E65-3CAA-BA64-532EA9CF912E}"/>
                </a:ext>
              </a:extLst>
            </p:cNvPr>
            <p:cNvSpPr/>
            <p:nvPr/>
          </p:nvSpPr>
          <p:spPr>
            <a:xfrm>
              <a:off x="6723955" y="4283036"/>
              <a:ext cx="144000" cy="216000"/>
            </a:xfrm>
            <a:prstGeom prst="rect">
              <a:avLst/>
            </a:prstGeom>
            <a:solidFill>
              <a:srgbClr val="44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矩形 370">
              <a:extLst>
                <a:ext uri="{FF2B5EF4-FFF2-40B4-BE49-F238E27FC236}">
                  <a16:creationId xmlns:a16="http://schemas.microsoft.com/office/drawing/2014/main" id="{05953ABC-B00D-B1E1-5739-F4B7FCC36AC9}"/>
                </a:ext>
              </a:extLst>
            </p:cNvPr>
            <p:cNvSpPr/>
            <p:nvPr/>
          </p:nvSpPr>
          <p:spPr>
            <a:xfrm>
              <a:off x="6723955" y="5152430"/>
              <a:ext cx="144000" cy="216000"/>
            </a:xfrm>
            <a:prstGeom prst="rect">
              <a:avLst/>
            </a:prstGeom>
            <a:solidFill>
              <a:srgbClr val="FFC6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矩形 371">
              <a:extLst>
                <a:ext uri="{FF2B5EF4-FFF2-40B4-BE49-F238E27FC236}">
                  <a16:creationId xmlns:a16="http://schemas.microsoft.com/office/drawing/2014/main" id="{5746A81C-17B9-658F-0242-A568E613958C}"/>
                </a:ext>
              </a:extLst>
            </p:cNvPr>
            <p:cNvSpPr/>
            <p:nvPr/>
          </p:nvSpPr>
          <p:spPr>
            <a:xfrm>
              <a:off x="6723955" y="5367522"/>
              <a:ext cx="144000" cy="216000"/>
            </a:xfrm>
            <a:prstGeom prst="rect">
              <a:avLst/>
            </a:prstGeom>
            <a:solidFill>
              <a:srgbClr val="F8527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3" name="矩形 372">
              <a:extLst>
                <a:ext uri="{FF2B5EF4-FFF2-40B4-BE49-F238E27FC236}">
                  <a16:creationId xmlns:a16="http://schemas.microsoft.com/office/drawing/2014/main" id="{6197FA8A-3815-8C39-EDC0-C5AA952CD823}"/>
                </a:ext>
              </a:extLst>
            </p:cNvPr>
            <p:cNvSpPr/>
            <p:nvPr/>
          </p:nvSpPr>
          <p:spPr>
            <a:xfrm>
              <a:off x="6723955" y="4931374"/>
              <a:ext cx="144000" cy="216000"/>
            </a:xfrm>
            <a:prstGeom prst="rect">
              <a:avLst/>
            </a:prstGeom>
            <a:solidFill>
              <a:srgbClr val="BDD7E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74" name="组合 373">
            <a:extLst>
              <a:ext uri="{FF2B5EF4-FFF2-40B4-BE49-F238E27FC236}">
                <a16:creationId xmlns:a16="http://schemas.microsoft.com/office/drawing/2014/main" id="{A9924579-C733-CF47-1AC4-D8FFC7197518}"/>
              </a:ext>
            </a:extLst>
          </p:cNvPr>
          <p:cNvGrpSpPr/>
          <p:nvPr/>
        </p:nvGrpSpPr>
        <p:grpSpPr>
          <a:xfrm>
            <a:off x="5073759" y="4982684"/>
            <a:ext cx="54000" cy="633600"/>
            <a:chOff x="6723955" y="3635846"/>
            <a:chExt cx="144000" cy="1295528"/>
          </a:xfrm>
        </p:grpSpPr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9D9D9638-4D0E-731C-8F30-702C54CDA648}"/>
                </a:ext>
              </a:extLst>
            </p:cNvPr>
            <p:cNvSpPr/>
            <p:nvPr/>
          </p:nvSpPr>
          <p:spPr>
            <a:xfrm>
              <a:off x="6723955" y="4500282"/>
              <a:ext cx="144000" cy="216000"/>
            </a:xfrm>
            <a:prstGeom prst="rect">
              <a:avLst/>
            </a:prstGeom>
            <a:solidFill>
              <a:srgbClr val="FEFEF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id="{4D06377E-3B29-9C53-13AC-A6AF1F8A5265}"/>
                </a:ext>
              </a:extLst>
            </p:cNvPr>
            <p:cNvSpPr/>
            <p:nvPr/>
          </p:nvSpPr>
          <p:spPr>
            <a:xfrm>
              <a:off x="6723955" y="4715374"/>
              <a:ext cx="144000" cy="216000"/>
            </a:xfrm>
            <a:prstGeom prst="rect">
              <a:avLst/>
            </a:prstGeom>
            <a:solidFill>
              <a:srgbClr val="D3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矩形 376">
              <a:extLst>
                <a:ext uri="{FF2B5EF4-FFF2-40B4-BE49-F238E27FC236}">
                  <a16:creationId xmlns:a16="http://schemas.microsoft.com/office/drawing/2014/main" id="{C6F69629-6494-3767-D472-E6E970395143}"/>
                </a:ext>
              </a:extLst>
            </p:cNvPr>
            <p:cNvSpPr/>
            <p:nvPr/>
          </p:nvSpPr>
          <p:spPr>
            <a:xfrm>
              <a:off x="6723955" y="3635846"/>
              <a:ext cx="144000" cy="216000"/>
            </a:xfrm>
            <a:prstGeom prst="rect">
              <a:avLst/>
            </a:prstGeom>
            <a:solidFill>
              <a:srgbClr val="F4B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8CA44873-76AC-FAD0-897B-903D14ACEA09}"/>
                </a:ext>
              </a:extLst>
            </p:cNvPr>
            <p:cNvSpPr/>
            <p:nvPr/>
          </p:nvSpPr>
          <p:spPr>
            <a:xfrm>
              <a:off x="6723955" y="3851554"/>
              <a:ext cx="144000" cy="216000"/>
            </a:xfrm>
            <a:prstGeom prst="rect">
              <a:avLst/>
            </a:prstGeom>
            <a:solidFill>
              <a:srgbClr val="C55A1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BA02272D-93E8-C596-C42F-41FC60DEF885}"/>
                </a:ext>
              </a:extLst>
            </p:cNvPr>
            <p:cNvSpPr/>
            <p:nvPr/>
          </p:nvSpPr>
          <p:spPr>
            <a:xfrm>
              <a:off x="6723955" y="4067328"/>
              <a:ext cx="144000" cy="216000"/>
            </a:xfrm>
            <a:prstGeom prst="rect">
              <a:avLst/>
            </a:prstGeom>
            <a:solidFill>
              <a:srgbClr val="54823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FBE646F7-1796-47C1-8DA4-3DA371968415}"/>
                </a:ext>
              </a:extLst>
            </p:cNvPr>
            <p:cNvSpPr/>
            <p:nvPr/>
          </p:nvSpPr>
          <p:spPr>
            <a:xfrm>
              <a:off x="6723955" y="4283036"/>
              <a:ext cx="144000" cy="216000"/>
            </a:xfrm>
            <a:prstGeom prst="rect">
              <a:avLst/>
            </a:prstGeom>
            <a:solidFill>
              <a:srgbClr val="44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1" name="组合 380">
            <a:extLst>
              <a:ext uri="{FF2B5EF4-FFF2-40B4-BE49-F238E27FC236}">
                <a16:creationId xmlns:a16="http://schemas.microsoft.com/office/drawing/2014/main" id="{E7CD3FE2-1D08-864C-997E-6E91449FEF20}"/>
              </a:ext>
            </a:extLst>
          </p:cNvPr>
          <p:cNvGrpSpPr/>
          <p:nvPr/>
        </p:nvGrpSpPr>
        <p:grpSpPr>
          <a:xfrm>
            <a:off x="6267606" y="4071498"/>
            <a:ext cx="55368" cy="1266192"/>
            <a:chOff x="6907490" y="948447"/>
            <a:chExt cx="55368" cy="1266192"/>
          </a:xfrm>
        </p:grpSpPr>
        <p:grpSp>
          <p:nvGrpSpPr>
            <p:cNvPr id="382" name="组合 381">
              <a:extLst>
                <a:ext uri="{FF2B5EF4-FFF2-40B4-BE49-F238E27FC236}">
                  <a16:creationId xmlns:a16="http://schemas.microsoft.com/office/drawing/2014/main" id="{4E5E764C-1FD4-AACF-6648-8B376A8FC6FC}"/>
                </a:ext>
              </a:extLst>
            </p:cNvPr>
            <p:cNvGrpSpPr/>
            <p:nvPr/>
          </p:nvGrpSpPr>
          <p:grpSpPr>
            <a:xfrm>
              <a:off x="6907490" y="948447"/>
              <a:ext cx="55368" cy="632527"/>
              <a:chOff x="6723955" y="4283036"/>
              <a:chExt cx="144000" cy="1300486"/>
            </a:xfrm>
          </p:grpSpPr>
          <p:sp>
            <p:nvSpPr>
              <p:cNvPr id="390" name="矩形 389">
                <a:extLst>
                  <a:ext uri="{FF2B5EF4-FFF2-40B4-BE49-F238E27FC236}">
                    <a16:creationId xmlns:a16="http://schemas.microsoft.com/office/drawing/2014/main" id="{D48D2169-7B47-737A-C93E-D3CF57E35DE4}"/>
                  </a:ext>
                </a:extLst>
              </p:cNvPr>
              <p:cNvSpPr/>
              <p:nvPr/>
            </p:nvSpPr>
            <p:spPr>
              <a:xfrm>
                <a:off x="6723955" y="4500282"/>
                <a:ext cx="144000" cy="216000"/>
              </a:xfrm>
              <a:prstGeom prst="rect">
                <a:avLst/>
              </a:prstGeom>
              <a:solidFill>
                <a:srgbClr val="FEFEF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91" name="矩形 390">
                <a:extLst>
                  <a:ext uri="{FF2B5EF4-FFF2-40B4-BE49-F238E27FC236}">
                    <a16:creationId xmlns:a16="http://schemas.microsoft.com/office/drawing/2014/main" id="{0C63D5E5-804D-B707-9496-4B3535837D27}"/>
                  </a:ext>
                </a:extLst>
              </p:cNvPr>
              <p:cNvSpPr/>
              <p:nvPr/>
            </p:nvSpPr>
            <p:spPr>
              <a:xfrm>
                <a:off x="6723955" y="4715374"/>
                <a:ext cx="144000" cy="216000"/>
              </a:xfrm>
              <a:prstGeom prst="rect">
                <a:avLst/>
              </a:prstGeom>
              <a:solidFill>
                <a:srgbClr val="D3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2" name="矩形 391">
                <a:extLst>
                  <a:ext uri="{FF2B5EF4-FFF2-40B4-BE49-F238E27FC236}">
                    <a16:creationId xmlns:a16="http://schemas.microsoft.com/office/drawing/2014/main" id="{15FCCF23-6637-3F51-EBA5-534883D2AEC2}"/>
                  </a:ext>
                </a:extLst>
              </p:cNvPr>
              <p:cNvSpPr/>
              <p:nvPr/>
            </p:nvSpPr>
            <p:spPr>
              <a:xfrm>
                <a:off x="6723955" y="4283036"/>
                <a:ext cx="144000" cy="21600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3" name="矩形 392">
                <a:extLst>
                  <a:ext uri="{FF2B5EF4-FFF2-40B4-BE49-F238E27FC236}">
                    <a16:creationId xmlns:a16="http://schemas.microsoft.com/office/drawing/2014/main" id="{FEDCC980-3E25-A5D2-6C1D-B88B5D9D106B}"/>
                  </a:ext>
                </a:extLst>
              </p:cNvPr>
              <p:cNvSpPr/>
              <p:nvPr/>
            </p:nvSpPr>
            <p:spPr>
              <a:xfrm>
                <a:off x="6723955" y="5152430"/>
                <a:ext cx="144000" cy="216000"/>
              </a:xfrm>
              <a:prstGeom prst="rect">
                <a:avLst/>
              </a:prstGeom>
              <a:solidFill>
                <a:srgbClr val="FFC6C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4" name="矩形 393">
                <a:extLst>
                  <a:ext uri="{FF2B5EF4-FFF2-40B4-BE49-F238E27FC236}">
                    <a16:creationId xmlns:a16="http://schemas.microsoft.com/office/drawing/2014/main" id="{B063B9A1-F40A-5965-317A-623239892E95}"/>
                  </a:ext>
                </a:extLst>
              </p:cNvPr>
              <p:cNvSpPr/>
              <p:nvPr/>
            </p:nvSpPr>
            <p:spPr>
              <a:xfrm>
                <a:off x="6723955" y="5367522"/>
                <a:ext cx="144000" cy="216000"/>
              </a:xfrm>
              <a:prstGeom prst="rect">
                <a:avLst/>
              </a:prstGeom>
              <a:solidFill>
                <a:srgbClr val="F8527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95" name="矩形 394">
                <a:extLst>
                  <a:ext uri="{FF2B5EF4-FFF2-40B4-BE49-F238E27FC236}">
                    <a16:creationId xmlns:a16="http://schemas.microsoft.com/office/drawing/2014/main" id="{88D28892-FC53-3247-B1A3-61DF5C2C5E20}"/>
                  </a:ext>
                </a:extLst>
              </p:cNvPr>
              <p:cNvSpPr/>
              <p:nvPr/>
            </p:nvSpPr>
            <p:spPr>
              <a:xfrm>
                <a:off x="6723955" y="4931374"/>
                <a:ext cx="144000" cy="216000"/>
              </a:xfrm>
              <a:prstGeom prst="rect">
                <a:avLst/>
              </a:prstGeom>
              <a:solidFill>
                <a:srgbClr val="BDD7E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83" name="组合 382">
              <a:extLst>
                <a:ext uri="{FF2B5EF4-FFF2-40B4-BE49-F238E27FC236}">
                  <a16:creationId xmlns:a16="http://schemas.microsoft.com/office/drawing/2014/main" id="{A386EFF0-E4E4-5D99-8D24-E260B0182D88}"/>
                </a:ext>
              </a:extLst>
            </p:cNvPr>
            <p:cNvGrpSpPr/>
            <p:nvPr/>
          </p:nvGrpSpPr>
          <p:grpSpPr>
            <a:xfrm>
              <a:off x="6908143" y="1581039"/>
              <a:ext cx="54000" cy="633600"/>
              <a:chOff x="6723955" y="3635846"/>
              <a:chExt cx="144000" cy="1295528"/>
            </a:xfrm>
          </p:grpSpPr>
          <p:sp>
            <p:nvSpPr>
              <p:cNvPr id="384" name="矩形 383">
                <a:extLst>
                  <a:ext uri="{FF2B5EF4-FFF2-40B4-BE49-F238E27FC236}">
                    <a16:creationId xmlns:a16="http://schemas.microsoft.com/office/drawing/2014/main" id="{110DCDFD-55BA-DA7F-9263-8B5308659F27}"/>
                  </a:ext>
                </a:extLst>
              </p:cNvPr>
              <p:cNvSpPr/>
              <p:nvPr/>
            </p:nvSpPr>
            <p:spPr>
              <a:xfrm>
                <a:off x="6723955" y="4500282"/>
                <a:ext cx="144000" cy="216000"/>
              </a:xfrm>
              <a:prstGeom prst="rect">
                <a:avLst/>
              </a:prstGeom>
              <a:solidFill>
                <a:srgbClr val="FEFEF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5" name="矩形 384">
                <a:extLst>
                  <a:ext uri="{FF2B5EF4-FFF2-40B4-BE49-F238E27FC236}">
                    <a16:creationId xmlns:a16="http://schemas.microsoft.com/office/drawing/2014/main" id="{A23FC477-5CCE-2BEA-D8E2-5C2A1744E458}"/>
                  </a:ext>
                </a:extLst>
              </p:cNvPr>
              <p:cNvSpPr/>
              <p:nvPr/>
            </p:nvSpPr>
            <p:spPr>
              <a:xfrm>
                <a:off x="6723955" y="4715374"/>
                <a:ext cx="144000" cy="216000"/>
              </a:xfrm>
              <a:prstGeom prst="rect">
                <a:avLst/>
              </a:prstGeom>
              <a:solidFill>
                <a:srgbClr val="D3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6" name="矩形 385">
                <a:extLst>
                  <a:ext uri="{FF2B5EF4-FFF2-40B4-BE49-F238E27FC236}">
                    <a16:creationId xmlns:a16="http://schemas.microsoft.com/office/drawing/2014/main" id="{97A42A89-783A-5DAF-750F-179F635BE210}"/>
                  </a:ext>
                </a:extLst>
              </p:cNvPr>
              <p:cNvSpPr/>
              <p:nvPr/>
            </p:nvSpPr>
            <p:spPr>
              <a:xfrm>
                <a:off x="6723955" y="3635846"/>
                <a:ext cx="144000" cy="216000"/>
              </a:xfrm>
              <a:prstGeom prst="rect">
                <a:avLst/>
              </a:prstGeom>
              <a:solidFill>
                <a:srgbClr val="F4B1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7" name="矩形 386">
                <a:extLst>
                  <a:ext uri="{FF2B5EF4-FFF2-40B4-BE49-F238E27FC236}">
                    <a16:creationId xmlns:a16="http://schemas.microsoft.com/office/drawing/2014/main" id="{3B8D4478-8267-EE08-ADC0-97EB576694D1}"/>
                  </a:ext>
                </a:extLst>
              </p:cNvPr>
              <p:cNvSpPr/>
              <p:nvPr/>
            </p:nvSpPr>
            <p:spPr>
              <a:xfrm>
                <a:off x="6723955" y="3851554"/>
                <a:ext cx="144000" cy="216000"/>
              </a:xfrm>
              <a:prstGeom prst="rect">
                <a:avLst/>
              </a:prstGeom>
              <a:solidFill>
                <a:srgbClr val="C55A1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8" name="矩形 387">
                <a:extLst>
                  <a:ext uri="{FF2B5EF4-FFF2-40B4-BE49-F238E27FC236}">
                    <a16:creationId xmlns:a16="http://schemas.microsoft.com/office/drawing/2014/main" id="{5675ECC1-1180-6936-8B05-4343B3E1D5FE}"/>
                  </a:ext>
                </a:extLst>
              </p:cNvPr>
              <p:cNvSpPr/>
              <p:nvPr/>
            </p:nvSpPr>
            <p:spPr>
              <a:xfrm>
                <a:off x="6723955" y="4067328"/>
                <a:ext cx="144000" cy="216000"/>
              </a:xfrm>
              <a:prstGeom prst="rect">
                <a:avLst/>
              </a:prstGeom>
              <a:solidFill>
                <a:srgbClr val="54823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9" name="矩形 388">
                <a:extLst>
                  <a:ext uri="{FF2B5EF4-FFF2-40B4-BE49-F238E27FC236}">
                    <a16:creationId xmlns:a16="http://schemas.microsoft.com/office/drawing/2014/main" id="{C6CDCFDE-17E8-A1DD-B3E3-C87D6E9F80A2}"/>
                  </a:ext>
                </a:extLst>
              </p:cNvPr>
              <p:cNvSpPr/>
              <p:nvPr/>
            </p:nvSpPr>
            <p:spPr>
              <a:xfrm>
                <a:off x="6723955" y="4283036"/>
                <a:ext cx="144000" cy="21600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96" name="流程图: 或者 395">
            <a:extLst>
              <a:ext uri="{FF2B5EF4-FFF2-40B4-BE49-F238E27FC236}">
                <a16:creationId xmlns:a16="http://schemas.microsoft.com/office/drawing/2014/main" id="{D8D980D5-99A5-4446-94D3-D083FFA0FEB3}"/>
              </a:ext>
            </a:extLst>
          </p:cNvPr>
          <p:cNvSpPr/>
          <p:nvPr/>
        </p:nvSpPr>
        <p:spPr>
          <a:xfrm>
            <a:off x="5662581" y="4647414"/>
            <a:ext cx="108000" cy="108000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7" name="连接符: 肘形 396">
            <a:extLst>
              <a:ext uri="{FF2B5EF4-FFF2-40B4-BE49-F238E27FC236}">
                <a16:creationId xmlns:a16="http://schemas.microsoft.com/office/drawing/2014/main" id="{BEB199CB-FD1D-D76D-DA4C-8E1BB68BA8E2}"/>
              </a:ext>
            </a:extLst>
          </p:cNvPr>
          <p:cNvCxnSpPr>
            <a:cxnSpLocks/>
            <a:endCxn id="396" idx="4"/>
          </p:cNvCxnSpPr>
          <p:nvPr/>
        </p:nvCxnSpPr>
        <p:spPr>
          <a:xfrm flipV="1">
            <a:off x="5139476" y="4755414"/>
            <a:ext cx="577105" cy="50644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连接符: 肘形 397">
            <a:extLst>
              <a:ext uri="{FF2B5EF4-FFF2-40B4-BE49-F238E27FC236}">
                <a16:creationId xmlns:a16="http://schemas.microsoft.com/office/drawing/2014/main" id="{CF80E21A-A9BF-79F4-D853-CDD1A1E31D9A}"/>
              </a:ext>
            </a:extLst>
          </p:cNvPr>
          <p:cNvCxnSpPr>
            <a:cxnSpLocks/>
            <a:endCxn id="396" idx="0"/>
          </p:cNvCxnSpPr>
          <p:nvPr/>
        </p:nvCxnSpPr>
        <p:spPr>
          <a:xfrm rot="16200000" flipH="1">
            <a:off x="5130910" y="4061743"/>
            <a:ext cx="590202" cy="581139"/>
          </a:xfrm>
          <a:prstGeom prst="bentConnector3">
            <a:avLst>
              <a:gd name="adj1" fmla="val -67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箭头连接符 398">
            <a:extLst>
              <a:ext uri="{FF2B5EF4-FFF2-40B4-BE49-F238E27FC236}">
                <a16:creationId xmlns:a16="http://schemas.microsoft.com/office/drawing/2014/main" id="{8C89D043-1D0B-F932-B65A-E629841DE917}"/>
              </a:ext>
            </a:extLst>
          </p:cNvPr>
          <p:cNvCxnSpPr>
            <a:cxnSpLocks/>
          </p:cNvCxnSpPr>
          <p:nvPr/>
        </p:nvCxnSpPr>
        <p:spPr>
          <a:xfrm>
            <a:off x="5834239" y="4701414"/>
            <a:ext cx="302912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椭圆 399">
            <a:extLst>
              <a:ext uri="{FF2B5EF4-FFF2-40B4-BE49-F238E27FC236}">
                <a16:creationId xmlns:a16="http://schemas.microsoft.com/office/drawing/2014/main" id="{34D0EABF-FACF-26C2-D8C2-A98612378501}"/>
              </a:ext>
            </a:extLst>
          </p:cNvPr>
          <p:cNvSpPr/>
          <p:nvPr/>
        </p:nvSpPr>
        <p:spPr>
          <a:xfrm>
            <a:off x="7236909" y="3963587"/>
            <a:ext cx="174103" cy="17027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1" name="椭圆 400">
            <a:extLst>
              <a:ext uri="{FF2B5EF4-FFF2-40B4-BE49-F238E27FC236}">
                <a16:creationId xmlns:a16="http://schemas.microsoft.com/office/drawing/2014/main" id="{943A3CCB-ADE1-7188-01AB-CA595C3D00B0}"/>
              </a:ext>
            </a:extLst>
          </p:cNvPr>
          <p:cNvSpPr/>
          <p:nvPr/>
        </p:nvSpPr>
        <p:spPr>
          <a:xfrm>
            <a:off x="7236909" y="4188709"/>
            <a:ext cx="174103" cy="170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椭圆 401">
            <a:extLst>
              <a:ext uri="{FF2B5EF4-FFF2-40B4-BE49-F238E27FC236}">
                <a16:creationId xmlns:a16="http://schemas.microsoft.com/office/drawing/2014/main" id="{8E111171-91F2-42AB-BADB-170D434AD29D}"/>
              </a:ext>
            </a:extLst>
          </p:cNvPr>
          <p:cNvSpPr/>
          <p:nvPr/>
        </p:nvSpPr>
        <p:spPr>
          <a:xfrm>
            <a:off x="7236909" y="4404821"/>
            <a:ext cx="174103" cy="170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3" name="椭圆 402">
            <a:extLst>
              <a:ext uri="{FF2B5EF4-FFF2-40B4-BE49-F238E27FC236}">
                <a16:creationId xmlns:a16="http://schemas.microsoft.com/office/drawing/2014/main" id="{DB5A8BBB-5B0A-BAC5-DD29-CFB10D23CBA9}"/>
              </a:ext>
            </a:extLst>
          </p:cNvPr>
          <p:cNvSpPr/>
          <p:nvPr/>
        </p:nvSpPr>
        <p:spPr>
          <a:xfrm>
            <a:off x="7236909" y="4629943"/>
            <a:ext cx="174103" cy="170278"/>
          </a:xfrm>
          <a:prstGeom prst="ellipse">
            <a:avLst/>
          </a:prstGeom>
          <a:solidFill>
            <a:srgbClr val="F2DCD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4" name="椭圆 403">
            <a:extLst>
              <a:ext uri="{FF2B5EF4-FFF2-40B4-BE49-F238E27FC236}">
                <a16:creationId xmlns:a16="http://schemas.microsoft.com/office/drawing/2014/main" id="{8A466A4E-65D5-7F8D-532C-D174308E1CE7}"/>
              </a:ext>
            </a:extLst>
          </p:cNvPr>
          <p:cNvSpPr/>
          <p:nvPr/>
        </p:nvSpPr>
        <p:spPr>
          <a:xfrm>
            <a:off x="7236909" y="4855065"/>
            <a:ext cx="174103" cy="17027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椭圆 404">
            <a:extLst>
              <a:ext uri="{FF2B5EF4-FFF2-40B4-BE49-F238E27FC236}">
                <a16:creationId xmlns:a16="http://schemas.microsoft.com/office/drawing/2014/main" id="{EFABA65A-7953-F84E-9427-83996E8D399E}"/>
              </a:ext>
            </a:extLst>
          </p:cNvPr>
          <p:cNvSpPr/>
          <p:nvPr/>
        </p:nvSpPr>
        <p:spPr>
          <a:xfrm>
            <a:off x="7236909" y="5080187"/>
            <a:ext cx="174103" cy="17027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椭圆 405">
            <a:extLst>
              <a:ext uri="{FF2B5EF4-FFF2-40B4-BE49-F238E27FC236}">
                <a16:creationId xmlns:a16="http://schemas.microsoft.com/office/drawing/2014/main" id="{0A21285D-7CDA-28F1-1DC1-542D4B298791}"/>
              </a:ext>
            </a:extLst>
          </p:cNvPr>
          <p:cNvSpPr/>
          <p:nvPr/>
        </p:nvSpPr>
        <p:spPr>
          <a:xfrm>
            <a:off x="7236909" y="5305309"/>
            <a:ext cx="174103" cy="170278"/>
          </a:xfrm>
          <a:prstGeom prst="ellipse">
            <a:avLst/>
          </a:prstGeom>
          <a:solidFill>
            <a:srgbClr val="BEE0E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7" name="椭圆 406">
            <a:extLst>
              <a:ext uri="{FF2B5EF4-FFF2-40B4-BE49-F238E27FC236}">
                <a16:creationId xmlns:a16="http://schemas.microsoft.com/office/drawing/2014/main" id="{8AD50EBC-89BA-A0FA-8AFF-2F17DA6CB2C3}"/>
              </a:ext>
            </a:extLst>
          </p:cNvPr>
          <p:cNvSpPr/>
          <p:nvPr/>
        </p:nvSpPr>
        <p:spPr>
          <a:xfrm>
            <a:off x="8050518" y="4454933"/>
            <a:ext cx="174103" cy="170278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8" name="椭圆 407">
            <a:extLst>
              <a:ext uri="{FF2B5EF4-FFF2-40B4-BE49-F238E27FC236}">
                <a16:creationId xmlns:a16="http://schemas.microsoft.com/office/drawing/2014/main" id="{B652EC86-677B-F19C-1F94-4EF213CF58FC}"/>
              </a:ext>
            </a:extLst>
          </p:cNvPr>
          <p:cNvSpPr/>
          <p:nvPr/>
        </p:nvSpPr>
        <p:spPr>
          <a:xfrm>
            <a:off x="8050518" y="4814787"/>
            <a:ext cx="174103" cy="170278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9" name="直接连接符 408">
            <a:extLst>
              <a:ext uri="{FF2B5EF4-FFF2-40B4-BE49-F238E27FC236}">
                <a16:creationId xmlns:a16="http://schemas.microsoft.com/office/drawing/2014/main" id="{B196623B-12B3-FE28-2587-3B920045C63C}"/>
              </a:ext>
            </a:extLst>
          </p:cNvPr>
          <p:cNvCxnSpPr>
            <a:cxnSpLocks/>
            <a:stCxn id="400" idx="6"/>
            <a:endCxn id="407" idx="2"/>
          </p:cNvCxnSpPr>
          <p:nvPr/>
        </p:nvCxnSpPr>
        <p:spPr>
          <a:xfrm>
            <a:off x="7411012" y="4048726"/>
            <a:ext cx="639505" cy="49134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连接符 409">
            <a:extLst>
              <a:ext uri="{FF2B5EF4-FFF2-40B4-BE49-F238E27FC236}">
                <a16:creationId xmlns:a16="http://schemas.microsoft.com/office/drawing/2014/main" id="{B7E827B0-F12F-CD9C-8DE1-AD3F25E1F6D4}"/>
              </a:ext>
            </a:extLst>
          </p:cNvPr>
          <p:cNvCxnSpPr>
            <a:stCxn id="401" idx="6"/>
            <a:endCxn id="407" idx="2"/>
          </p:cNvCxnSpPr>
          <p:nvPr/>
        </p:nvCxnSpPr>
        <p:spPr>
          <a:xfrm>
            <a:off x="7411012" y="4273848"/>
            <a:ext cx="639505" cy="266224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连接符 410">
            <a:extLst>
              <a:ext uri="{FF2B5EF4-FFF2-40B4-BE49-F238E27FC236}">
                <a16:creationId xmlns:a16="http://schemas.microsoft.com/office/drawing/2014/main" id="{E347E5B8-D5C8-A7BC-09B1-5718ACE2C228}"/>
              </a:ext>
            </a:extLst>
          </p:cNvPr>
          <p:cNvCxnSpPr>
            <a:stCxn id="402" idx="6"/>
            <a:endCxn id="407" idx="2"/>
          </p:cNvCxnSpPr>
          <p:nvPr/>
        </p:nvCxnSpPr>
        <p:spPr>
          <a:xfrm>
            <a:off x="7411012" y="4489960"/>
            <a:ext cx="639505" cy="5011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连接符 411">
            <a:extLst>
              <a:ext uri="{FF2B5EF4-FFF2-40B4-BE49-F238E27FC236}">
                <a16:creationId xmlns:a16="http://schemas.microsoft.com/office/drawing/2014/main" id="{0EE44C10-8F74-789D-9E5F-D243DAC4571E}"/>
              </a:ext>
            </a:extLst>
          </p:cNvPr>
          <p:cNvCxnSpPr>
            <a:cxnSpLocks/>
            <a:stCxn id="403" idx="6"/>
            <a:endCxn id="407" idx="2"/>
          </p:cNvCxnSpPr>
          <p:nvPr/>
        </p:nvCxnSpPr>
        <p:spPr>
          <a:xfrm flipV="1">
            <a:off x="7411012" y="4540072"/>
            <a:ext cx="639505" cy="17501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连接符 412">
            <a:extLst>
              <a:ext uri="{FF2B5EF4-FFF2-40B4-BE49-F238E27FC236}">
                <a16:creationId xmlns:a16="http://schemas.microsoft.com/office/drawing/2014/main" id="{1AF51355-F6E0-A9E2-6217-13C79696D274}"/>
              </a:ext>
            </a:extLst>
          </p:cNvPr>
          <p:cNvCxnSpPr>
            <a:cxnSpLocks/>
            <a:stCxn id="404" idx="6"/>
            <a:endCxn id="407" idx="2"/>
          </p:cNvCxnSpPr>
          <p:nvPr/>
        </p:nvCxnSpPr>
        <p:spPr>
          <a:xfrm flipV="1">
            <a:off x="7411012" y="4540072"/>
            <a:ext cx="639505" cy="400132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接连接符 413">
            <a:extLst>
              <a:ext uri="{FF2B5EF4-FFF2-40B4-BE49-F238E27FC236}">
                <a16:creationId xmlns:a16="http://schemas.microsoft.com/office/drawing/2014/main" id="{486B87E0-F8FC-5E7F-3A15-74BA08AD5B76}"/>
              </a:ext>
            </a:extLst>
          </p:cNvPr>
          <p:cNvCxnSpPr>
            <a:cxnSpLocks/>
            <a:stCxn id="406" idx="7"/>
            <a:endCxn id="407" idx="2"/>
          </p:cNvCxnSpPr>
          <p:nvPr/>
        </p:nvCxnSpPr>
        <p:spPr>
          <a:xfrm flipV="1">
            <a:off x="7385515" y="4540072"/>
            <a:ext cx="665003" cy="790174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连接符 414">
            <a:extLst>
              <a:ext uri="{FF2B5EF4-FFF2-40B4-BE49-F238E27FC236}">
                <a16:creationId xmlns:a16="http://schemas.microsoft.com/office/drawing/2014/main" id="{CBC5EE50-AC25-5EDC-7190-7F7F08F64486}"/>
              </a:ext>
            </a:extLst>
          </p:cNvPr>
          <p:cNvCxnSpPr>
            <a:cxnSpLocks/>
            <a:stCxn id="405" idx="6"/>
            <a:endCxn id="407" idx="2"/>
          </p:cNvCxnSpPr>
          <p:nvPr/>
        </p:nvCxnSpPr>
        <p:spPr>
          <a:xfrm flipV="1">
            <a:off x="7411012" y="4540072"/>
            <a:ext cx="639505" cy="62525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连接符 415">
            <a:extLst>
              <a:ext uri="{FF2B5EF4-FFF2-40B4-BE49-F238E27FC236}">
                <a16:creationId xmlns:a16="http://schemas.microsoft.com/office/drawing/2014/main" id="{60F7B604-00B4-E1E7-27F5-5D945500BEBD}"/>
              </a:ext>
            </a:extLst>
          </p:cNvPr>
          <p:cNvCxnSpPr>
            <a:cxnSpLocks/>
            <a:stCxn id="400" idx="6"/>
            <a:endCxn id="408" idx="2"/>
          </p:cNvCxnSpPr>
          <p:nvPr/>
        </p:nvCxnSpPr>
        <p:spPr>
          <a:xfrm>
            <a:off x="7411012" y="4048726"/>
            <a:ext cx="639505" cy="85120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连接符 416">
            <a:extLst>
              <a:ext uri="{FF2B5EF4-FFF2-40B4-BE49-F238E27FC236}">
                <a16:creationId xmlns:a16="http://schemas.microsoft.com/office/drawing/2014/main" id="{A85AAE37-90CA-EF01-9C1D-643CA17F9D01}"/>
              </a:ext>
            </a:extLst>
          </p:cNvPr>
          <p:cNvCxnSpPr>
            <a:cxnSpLocks/>
            <a:stCxn id="401" idx="6"/>
            <a:endCxn id="408" idx="2"/>
          </p:cNvCxnSpPr>
          <p:nvPr/>
        </p:nvCxnSpPr>
        <p:spPr>
          <a:xfrm>
            <a:off x="7411012" y="4273848"/>
            <a:ext cx="639505" cy="626078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接连接符 417">
            <a:extLst>
              <a:ext uri="{FF2B5EF4-FFF2-40B4-BE49-F238E27FC236}">
                <a16:creationId xmlns:a16="http://schemas.microsoft.com/office/drawing/2014/main" id="{38FB6714-9BFF-2B54-7F2E-C75ADD797CE9}"/>
              </a:ext>
            </a:extLst>
          </p:cNvPr>
          <p:cNvCxnSpPr>
            <a:cxnSpLocks/>
            <a:stCxn id="402" idx="6"/>
            <a:endCxn id="408" idx="2"/>
          </p:cNvCxnSpPr>
          <p:nvPr/>
        </p:nvCxnSpPr>
        <p:spPr>
          <a:xfrm>
            <a:off x="7411012" y="4489960"/>
            <a:ext cx="639505" cy="409967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>
            <a:extLst>
              <a:ext uri="{FF2B5EF4-FFF2-40B4-BE49-F238E27FC236}">
                <a16:creationId xmlns:a16="http://schemas.microsoft.com/office/drawing/2014/main" id="{D69A2BEE-4AB6-7775-0280-FDDB67C94C1C}"/>
              </a:ext>
            </a:extLst>
          </p:cNvPr>
          <p:cNvCxnSpPr>
            <a:cxnSpLocks/>
            <a:stCxn id="403" idx="6"/>
            <a:endCxn id="408" idx="2"/>
          </p:cNvCxnSpPr>
          <p:nvPr/>
        </p:nvCxnSpPr>
        <p:spPr>
          <a:xfrm>
            <a:off x="7411012" y="4715082"/>
            <a:ext cx="639505" cy="18484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连接符 419">
            <a:extLst>
              <a:ext uri="{FF2B5EF4-FFF2-40B4-BE49-F238E27FC236}">
                <a16:creationId xmlns:a16="http://schemas.microsoft.com/office/drawing/2014/main" id="{5A2F0D9F-B3D9-7AC0-5022-D81986108459}"/>
              </a:ext>
            </a:extLst>
          </p:cNvPr>
          <p:cNvCxnSpPr>
            <a:cxnSpLocks/>
            <a:stCxn id="404" idx="6"/>
            <a:endCxn id="408" idx="2"/>
          </p:cNvCxnSpPr>
          <p:nvPr/>
        </p:nvCxnSpPr>
        <p:spPr>
          <a:xfrm flipV="1">
            <a:off x="7411012" y="4899926"/>
            <a:ext cx="639505" cy="40277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连接符 420">
            <a:extLst>
              <a:ext uri="{FF2B5EF4-FFF2-40B4-BE49-F238E27FC236}">
                <a16:creationId xmlns:a16="http://schemas.microsoft.com/office/drawing/2014/main" id="{703B513D-CBD1-6AD3-0922-C2A24D327D21}"/>
              </a:ext>
            </a:extLst>
          </p:cNvPr>
          <p:cNvCxnSpPr>
            <a:cxnSpLocks/>
            <a:stCxn id="405" idx="6"/>
            <a:endCxn id="408" idx="2"/>
          </p:cNvCxnSpPr>
          <p:nvPr/>
        </p:nvCxnSpPr>
        <p:spPr>
          <a:xfrm flipV="1">
            <a:off x="7411012" y="4899926"/>
            <a:ext cx="639505" cy="26539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连接符 421">
            <a:extLst>
              <a:ext uri="{FF2B5EF4-FFF2-40B4-BE49-F238E27FC236}">
                <a16:creationId xmlns:a16="http://schemas.microsoft.com/office/drawing/2014/main" id="{AE5B2C1F-14FB-889A-69CB-79854D5D3EC8}"/>
              </a:ext>
            </a:extLst>
          </p:cNvPr>
          <p:cNvCxnSpPr>
            <a:cxnSpLocks/>
            <a:stCxn id="406" idx="6"/>
            <a:endCxn id="408" idx="2"/>
          </p:cNvCxnSpPr>
          <p:nvPr/>
        </p:nvCxnSpPr>
        <p:spPr>
          <a:xfrm flipV="1">
            <a:off x="7411012" y="4899926"/>
            <a:ext cx="639505" cy="490521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文本框 422">
            <a:extLst>
              <a:ext uri="{FF2B5EF4-FFF2-40B4-BE49-F238E27FC236}">
                <a16:creationId xmlns:a16="http://schemas.microsoft.com/office/drawing/2014/main" id="{41CD43F4-AE9B-CEE7-9AFE-6984DD043DDA}"/>
              </a:ext>
            </a:extLst>
          </p:cNvPr>
          <p:cNvSpPr txBox="1"/>
          <p:nvPr/>
        </p:nvSpPr>
        <p:spPr>
          <a:xfrm>
            <a:off x="6960923" y="5577312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Layer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4" name="箭头: 右 423">
            <a:extLst>
              <a:ext uri="{FF2B5EF4-FFF2-40B4-BE49-F238E27FC236}">
                <a16:creationId xmlns:a16="http://schemas.microsoft.com/office/drawing/2014/main" id="{4AF1F4D9-D5A6-06A3-766E-0488EB7D500B}"/>
              </a:ext>
            </a:extLst>
          </p:cNvPr>
          <p:cNvSpPr/>
          <p:nvPr/>
        </p:nvSpPr>
        <p:spPr>
          <a:xfrm>
            <a:off x="6453517" y="4616786"/>
            <a:ext cx="437827" cy="189576"/>
          </a:xfrm>
          <a:prstGeom prst="rightArrow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5" name="直接箭头连接符 424">
            <a:extLst>
              <a:ext uri="{FF2B5EF4-FFF2-40B4-BE49-F238E27FC236}">
                <a16:creationId xmlns:a16="http://schemas.microsoft.com/office/drawing/2014/main" id="{D8965052-BB36-6131-9182-B643EEB555A0}"/>
              </a:ext>
            </a:extLst>
          </p:cNvPr>
          <p:cNvCxnSpPr>
            <a:cxnSpLocks/>
          </p:cNvCxnSpPr>
          <p:nvPr/>
        </p:nvCxnSpPr>
        <p:spPr>
          <a:xfrm flipH="1">
            <a:off x="2987994" y="5940616"/>
            <a:ext cx="517490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直接箭头连接符 425">
            <a:extLst>
              <a:ext uri="{FF2B5EF4-FFF2-40B4-BE49-F238E27FC236}">
                <a16:creationId xmlns:a16="http://schemas.microsoft.com/office/drawing/2014/main" id="{442D445D-02C0-93AD-D865-008DA4CA6186}"/>
              </a:ext>
            </a:extLst>
          </p:cNvPr>
          <p:cNvCxnSpPr>
            <a:cxnSpLocks/>
          </p:cNvCxnSpPr>
          <p:nvPr/>
        </p:nvCxnSpPr>
        <p:spPr>
          <a:xfrm>
            <a:off x="3020515" y="3469724"/>
            <a:ext cx="5142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1" name="组合 430">
            <a:extLst>
              <a:ext uri="{FF2B5EF4-FFF2-40B4-BE49-F238E27FC236}">
                <a16:creationId xmlns:a16="http://schemas.microsoft.com/office/drawing/2014/main" id="{5D034961-3CD7-5EE0-9DCB-E0C66782CDCE}"/>
              </a:ext>
            </a:extLst>
          </p:cNvPr>
          <p:cNvGrpSpPr/>
          <p:nvPr/>
        </p:nvGrpSpPr>
        <p:grpSpPr>
          <a:xfrm>
            <a:off x="2723554" y="4873147"/>
            <a:ext cx="55474" cy="842402"/>
            <a:chOff x="3827500" y="1926296"/>
            <a:chExt cx="55474" cy="842402"/>
          </a:xfrm>
        </p:grpSpPr>
        <p:sp>
          <p:nvSpPr>
            <p:cNvPr id="432" name="矩形 431">
              <a:extLst>
                <a:ext uri="{FF2B5EF4-FFF2-40B4-BE49-F238E27FC236}">
                  <a16:creationId xmlns:a16="http://schemas.microsoft.com/office/drawing/2014/main" id="{04085319-A723-3964-C26E-399F8DA2908A}"/>
                </a:ext>
              </a:extLst>
            </p:cNvPr>
            <p:cNvSpPr/>
            <p:nvPr/>
          </p:nvSpPr>
          <p:spPr>
            <a:xfrm>
              <a:off x="3827500" y="2031960"/>
              <a:ext cx="55368" cy="105058"/>
            </a:xfrm>
            <a:prstGeom prst="rect">
              <a:avLst/>
            </a:prstGeom>
            <a:solidFill>
              <a:srgbClr val="FFF2CC"/>
            </a:solidFill>
            <a:ln w="6350">
              <a:solidFill>
                <a:srgbClr val="AA92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3" name="矩形 432">
              <a:extLst>
                <a:ext uri="{FF2B5EF4-FFF2-40B4-BE49-F238E27FC236}">
                  <a16:creationId xmlns:a16="http://schemas.microsoft.com/office/drawing/2014/main" id="{933CE292-6FC5-C371-9572-5C8EDBE5C4B6}"/>
                </a:ext>
              </a:extLst>
            </p:cNvPr>
            <p:cNvSpPr/>
            <p:nvPr/>
          </p:nvSpPr>
          <p:spPr>
            <a:xfrm>
              <a:off x="3827500" y="2136575"/>
              <a:ext cx="55368" cy="105058"/>
            </a:xfrm>
            <a:prstGeom prst="rect">
              <a:avLst/>
            </a:prstGeom>
            <a:solidFill>
              <a:srgbClr val="F2DCDA"/>
            </a:solidFill>
            <a:ln w="6350">
              <a:solidFill>
                <a:srgbClr val="AA92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4" name="矩形 433">
              <a:extLst>
                <a:ext uri="{FF2B5EF4-FFF2-40B4-BE49-F238E27FC236}">
                  <a16:creationId xmlns:a16="http://schemas.microsoft.com/office/drawing/2014/main" id="{ADF03030-EE32-F444-0169-E4BEB2376FF9}"/>
                </a:ext>
              </a:extLst>
            </p:cNvPr>
            <p:cNvSpPr/>
            <p:nvPr/>
          </p:nvSpPr>
          <p:spPr>
            <a:xfrm>
              <a:off x="3827500" y="1926296"/>
              <a:ext cx="55368" cy="105058"/>
            </a:xfrm>
            <a:prstGeom prst="rect">
              <a:avLst/>
            </a:prstGeom>
            <a:solidFill>
              <a:srgbClr val="F8527D"/>
            </a:solidFill>
            <a:ln w="6350">
              <a:solidFill>
                <a:srgbClr val="AA92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矩形 434">
              <a:extLst>
                <a:ext uri="{FF2B5EF4-FFF2-40B4-BE49-F238E27FC236}">
                  <a16:creationId xmlns:a16="http://schemas.microsoft.com/office/drawing/2014/main" id="{28E09118-A51D-ABFD-CB75-8F077701812D}"/>
                </a:ext>
              </a:extLst>
            </p:cNvPr>
            <p:cNvSpPr/>
            <p:nvPr/>
          </p:nvSpPr>
          <p:spPr>
            <a:xfrm>
              <a:off x="3827500" y="2349150"/>
              <a:ext cx="55368" cy="105058"/>
            </a:xfrm>
            <a:prstGeom prst="rect">
              <a:avLst/>
            </a:prstGeom>
            <a:solidFill>
              <a:srgbClr val="FAC213"/>
            </a:solidFill>
            <a:ln w="6350">
              <a:solidFill>
                <a:srgbClr val="AA92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A8A4376B-E412-9802-600B-51F781100A08}"/>
                </a:ext>
              </a:extLst>
            </p:cNvPr>
            <p:cNvSpPr/>
            <p:nvPr/>
          </p:nvSpPr>
          <p:spPr>
            <a:xfrm>
              <a:off x="3827500" y="2453765"/>
              <a:ext cx="55368" cy="105058"/>
            </a:xfrm>
            <a:prstGeom prst="rect">
              <a:avLst/>
            </a:prstGeom>
            <a:solidFill>
              <a:srgbClr val="FFDEB4"/>
            </a:solidFill>
            <a:ln w="6350">
              <a:solidFill>
                <a:srgbClr val="AA92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7" name="矩形 436">
              <a:extLst>
                <a:ext uri="{FF2B5EF4-FFF2-40B4-BE49-F238E27FC236}">
                  <a16:creationId xmlns:a16="http://schemas.microsoft.com/office/drawing/2014/main" id="{5F76C221-289C-D3ED-514A-51DBF01A1DDE}"/>
                </a:ext>
              </a:extLst>
            </p:cNvPr>
            <p:cNvSpPr/>
            <p:nvPr/>
          </p:nvSpPr>
          <p:spPr>
            <a:xfrm>
              <a:off x="3827500" y="2241633"/>
              <a:ext cx="55368" cy="105058"/>
            </a:xfrm>
            <a:prstGeom prst="rect">
              <a:avLst/>
            </a:prstGeom>
            <a:solidFill>
              <a:srgbClr val="BDD7EE"/>
            </a:solidFill>
            <a:ln w="6350">
              <a:solidFill>
                <a:srgbClr val="AA92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8" name="矩形 437">
              <a:extLst>
                <a:ext uri="{FF2B5EF4-FFF2-40B4-BE49-F238E27FC236}">
                  <a16:creationId xmlns:a16="http://schemas.microsoft.com/office/drawing/2014/main" id="{D0B5B6DB-602D-EF57-18AC-AE8D7976D5FB}"/>
                </a:ext>
              </a:extLst>
            </p:cNvPr>
            <p:cNvSpPr/>
            <p:nvPr/>
          </p:nvSpPr>
          <p:spPr>
            <a:xfrm>
              <a:off x="3827606" y="2559025"/>
              <a:ext cx="55368" cy="105058"/>
            </a:xfrm>
            <a:prstGeom prst="rect">
              <a:avLst/>
            </a:prstGeom>
            <a:solidFill>
              <a:srgbClr val="F4954F"/>
            </a:solidFill>
            <a:ln w="6350">
              <a:solidFill>
                <a:srgbClr val="AA92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9" name="矩形 438">
              <a:extLst>
                <a:ext uri="{FF2B5EF4-FFF2-40B4-BE49-F238E27FC236}">
                  <a16:creationId xmlns:a16="http://schemas.microsoft.com/office/drawing/2014/main" id="{60311F61-FE9F-D661-A7F7-282F62DEEDAE}"/>
                </a:ext>
              </a:extLst>
            </p:cNvPr>
            <p:cNvSpPr/>
            <p:nvPr/>
          </p:nvSpPr>
          <p:spPr>
            <a:xfrm>
              <a:off x="3827606" y="2663640"/>
              <a:ext cx="55368" cy="105058"/>
            </a:xfrm>
            <a:prstGeom prst="rect">
              <a:avLst/>
            </a:prstGeom>
            <a:solidFill>
              <a:srgbClr val="FFB4B4"/>
            </a:solidFill>
            <a:ln w="6350">
              <a:solidFill>
                <a:srgbClr val="AA92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40" name="组合 439">
            <a:extLst>
              <a:ext uri="{FF2B5EF4-FFF2-40B4-BE49-F238E27FC236}">
                <a16:creationId xmlns:a16="http://schemas.microsoft.com/office/drawing/2014/main" id="{969A8514-3492-B1B0-FAA0-0ADDA0600201}"/>
              </a:ext>
            </a:extLst>
          </p:cNvPr>
          <p:cNvGrpSpPr/>
          <p:nvPr/>
        </p:nvGrpSpPr>
        <p:grpSpPr>
          <a:xfrm>
            <a:off x="2723554" y="3642576"/>
            <a:ext cx="55474" cy="842402"/>
            <a:chOff x="3827500" y="718585"/>
            <a:chExt cx="55474" cy="842402"/>
          </a:xfrm>
        </p:grpSpPr>
        <p:sp>
          <p:nvSpPr>
            <p:cNvPr id="441" name="矩形 440">
              <a:extLst>
                <a:ext uri="{FF2B5EF4-FFF2-40B4-BE49-F238E27FC236}">
                  <a16:creationId xmlns:a16="http://schemas.microsoft.com/office/drawing/2014/main" id="{785D05F7-E7E7-D3EA-348B-E9B4B086048F}"/>
                </a:ext>
              </a:extLst>
            </p:cNvPr>
            <p:cNvSpPr/>
            <p:nvPr/>
          </p:nvSpPr>
          <p:spPr>
            <a:xfrm>
              <a:off x="3827500" y="824249"/>
              <a:ext cx="55368" cy="105058"/>
            </a:xfrm>
            <a:prstGeom prst="rect">
              <a:avLst/>
            </a:prstGeom>
            <a:solidFill>
              <a:srgbClr val="F9C499"/>
            </a:solidFill>
            <a:ln w="6350">
              <a:solidFill>
                <a:srgbClr val="AA92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2" name="矩形 441">
              <a:extLst>
                <a:ext uri="{FF2B5EF4-FFF2-40B4-BE49-F238E27FC236}">
                  <a16:creationId xmlns:a16="http://schemas.microsoft.com/office/drawing/2014/main" id="{DBBC8800-BA69-F6FB-F102-0E56B8C3516E}"/>
                </a:ext>
              </a:extLst>
            </p:cNvPr>
            <p:cNvSpPr/>
            <p:nvPr/>
          </p:nvSpPr>
          <p:spPr>
            <a:xfrm>
              <a:off x="3827500" y="928864"/>
              <a:ext cx="55368" cy="105058"/>
            </a:xfrm>
            <a:prstGeom prst="rect">
              <a:avLst/>
            </a:prstGeom>
            <a:solidFill>
              <a:srgbClr val="FFDEB4"/>
            </a:solidFill>
            <a:ln w="6350">
              <a:solidFill>
                <a:srgbClr val="AA92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40E91C31-B0AF-7ED3-7A61-B1E07A34F807}"/>
                </a:ext>
              </a:extLst>
            </p:cNvPr>
            <p:cNvSpPr/>
            <p:nvPr/>
          </p:nvSpPr>
          <p:spPr>
            <a:xfrm>
              <a:off x="3827500" y="718585"/>
              <a:ext cx="55368" cy="105058"/>
            </a:xfrm>
            <a:prstGeom prst="rect">
              <a:avLst/>
            </a:prstGeom>
            <a:solidFill>
              <a:srgbClr val="F4954F"/>
            </a:solidFill>
            <a:ln w="6350">
              <a:solidFill>
                <a:srgbClr val="AA92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7F8AC52D-F9DB-44BA-C1EF-3A852FCF06AD}"/>
                </a:ext>
              </a:extLst>
            </p:cNvPr>
            <p:cNvSpPr/>
            <p:nvPr/>
          </p:nvSpPr>
          <p:spPr>
            <a:xfrm>
              <a:off x="3827500" y="1141439"/>
              <a:ext cx="55368" cy="105058"/>
            </a:xfrm>
            <a:prstGeom prst="rect">
              <a:avLst/>
            </a:prstGeom>
            <a:solidFill>
              <a:srgbClr val="FFB4B4"/>
            </a:solidFill>
            <a:ln w="6350">
              <a:solidFill>
                <a:srgbClr val="AA92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5" name="矩形 444">
              <a:extLst>
                <a:ext uri="{FF2B5EF4-FFF2-40B4-BE49-F238E27FC236}">
                  <a16:creationId xmlns:a16="http://schemas.microsoft.com/office/drawing/2014/main" id="{83D1D566-D996-32CA-1520-E189201C775E}"/>
                </a:ext>
              </a:extLst>
            </p:cNvPr>
            <p:cNvSpPr/>
            <p:nvPr/>
          </p:nvSpPr>
          <p:spPr>
            <a:xfrm>
              <a:off x="3827500" y="1246054"/>
              <a:ext cx="55368" cy="105058"/>
            </a:xfrm>
            <a:prstGeom prst="rect">
              <a:avLst/>
            </a:prstGeom>
            <a:solidFill>
              <a:srgbClr val="F2DCDA"/>
            </a:solidFill>
            <a:ln w="6350">
              <a:solidFill>
                <a:srgbClr val="AA92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6" name="矩形 445">
              <a:extLst>
                <a:ext uri="{FF2B5EF4-FFF2-40B4-BE49-F238E27FC236}">
                  <a16:creationId xmlns:a16="http://schemas.microsoft.com/office/drawing/2014/main" id="{9B87C22C-29FC-3E21-400E-1FFD78C6269D}"/>
                </a:ext>
              </a:extLst>
            </p:cNvPr>
            <p:cNvSpPr/>
            <p:nvPr/>
          </p:nvSpPr>
          <p:spPr>
            <a:xfrm>
              <a:off x="3827500" y="1033922"/>
              <a:ext cx="55368" cy="105058"/>
            </a:xfrm>
            <a:prstGeom prst="rect">
              <a:avLst/>
            </a:prstGeom>
            <a:solidFill>
              <a:srgbClr val="FAC213"/>
            </a:solidFill>
            <a:ln w="6350">
              <a:solidFill>
                <a:srgbClr val="AA92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7" name="矩形 446">
              <a:extLst>
                <a:ext uri="{FF2B5EF4-FFF2-40B4-BE49-F238E27FC236}">
                  <a16:creationId xmlns:a16="http://schemas.microsoft.com/office/drawing/2014/main" id="{9569793C-0441-C1E1-9F53-E8A1D5C1B7A5}"/>
                </a:ext>
              </a:extLst>
            </p:cNvPr>
            <p:cNvSpPr/>
            <p:nvPr/>
          </p:nvSpPr>
          <p:spPr>
            <a:xfrm>
              <a:off x="3827606" y="1351314"/>
              <a:ext cx="55368" cy="105058"/>
            </a:xfrm>
            <a:prstGeom prst="rect">
              <a:avLst/>
            </a:prstGeom>
            <a:solidFill>
              <a:srgbClr val="FFF2CC"/>
            </a:solidFill>
            <a:ln w="6350">
              <a:solidFill>
                <a:srgbClr val="AA92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8" name="矩形 447">
              <a:extLst>
                <a:ext uri="{FF2B5EF4-FFF2-40B4-BE49-F238E27FC236}">
                  <a16:creationId xmlns:a16="http://schemas.microsoft.com/office/drawing/2014/main" id="{9C9A5012-EC32-E27D-6B34-D4660065B0FA}"/>
                </a:ext>
              </a:extLst>
            </p:cNvPr>
            <p:cNvSpPr/>
            <p:nvPr/>
          </p:nvSpPr>
          <p:spPr>
            <a:xfrm>
              <a:off x="3827606" y="1455929"/>
              <a:ext cx="55368" cy="105058"/>
            </a:xfrm>
            <a:prstGeom prst="rect">
              <a:avLst/>
            </a:prstGeom>
            <a:solidFill>
              <a:srgbClr val="F8527D"/>
            </a:solidFill>
            <a:ln w="6350">
              <a:solidFill>
                <a:srgbClr val="AA92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51" name="箭头: 右 450">
            <a:extLst>
              <a:ext uri="{FF2B5EF4-FFF2-40B4-BE49-F238E27FC236}">
                <a16:creationId xmlns:a16="http://schemas.microsoft.com/office/drawing/2014/main" id="{FE69F051-9A11-E6DF-A7DA-AFA7297C150A}"/>
              </a:ext>
            </a:extLst>
          </p:cNvPr>
          <p:cNvSpPr/>
          <p:nvPr/>
        </p:nvSpPr>
        <p:spPr>
          <a:xfrm>
            <a:off x="3027177" y="3994661"/>
            <a:ext cx="339565" cy="135789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2" name="箭头: 右 451">
            <a:extLst>
              <a:ext uri="{FF2B5EF4-FFF2-40B4-BE49-F238E27FC236}">
                <a16:creationId xmlns:a16="http://schemas.microsoft.com/office/drawing/2014/main" id="{C4AC3946-8455-80E1-48AD-5602097AD36E}"/>
              </a:ext>
            </a:extLst>
          </p:cNvPr>
          <p:cNvSpPr/>
          <p:nvPr/>
        </p:nvSpPr>
        <p:spPr>
          <a:xfrm>
            <a:off x="3021920" y="5222373"/>
            <a:ext cx="339565" cy="135789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3" name="矩形: 圆角 452">
            <a:extLst>
              <a:ext uri="{FF2B5EF4-FFF2-40B4-BE49-F238E27FC236}">
                <a16:creationId xmlns:a16="http://schemas.microsoft.com/office/drawing/2014/main" id="{8C7B0601-B7E6-F760-D629-22767DEDA984}"/>
              </a:ext>
            </a:extLst>
          </p:cNvPr>
          <p:cNvSpPr/>
          <p:nvPr/>
        </p:nvSpPr>
        <p:spPr>
          <a:xfrm>
            <a:off x="2558734" y="3583442"/>
            <a:ext cx="381925" cy="2217537"/>
          </a:xfrm>
          <a:prstGeom prst="roundRect">
            <a:avLst/>
          </a:prstGeom>
          <a:noFill/>
          <a:ln w="19050"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4" name="文本框 453">
            <a:extLst>
              <a:ext uri="{FF2B5EF4-FFF2-40B4-BE49-F238E27FC236}">
                <a16:creationId xmlns:a16="http://schemas.microsoft.com/office/drawing/2014/main" id="{D145249A-4448-A8F6-5138-F404DA856F4B}"/>
              </a:ext>
            </a:extLst>
          </p:cNvPr>
          <p:cNvSpPr txBox="1"/>
          <p:nvPr/>
        </p:nvSpPr>
        <p:spPr>
          <a:xfrm>
            <a:off x="5463057" y="3526784"/>
            <a:ext cx="1476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NL-NL Pairs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ea typeface="等线" panose="02010600030101010101" pitchFamily="2" charset="-122"/>
              </a:rPr>
              <a:t>E</a:t>
            </a:r>
            <a:r>
              <a:rPr lang="en-US" altLang="zh-CN" sz="12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mbedding </a:t>
            </a:r>
            <a:r>
              <a:rPr lang="en-US" altLang="zh-CN" sz="1200" b="1" dirty="0">
                <a:latin typeface="Times New Roman" panose="02020603050405020304" pitchFamily="18" charset="0"/>
                <a:ea typeface="等线" panose="02010600030101010101" pitchFamily="2" charset="-122"/>
              </a:rPr>
              <a:t>M</a:t>
            </a:r>
            <a:r>
              <a:rPr lang="en-US" altLang="zh-CN" sz="12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odule</a:t>
            </a:r>
            <a:endParaRPr lang="zh-CN" altLang="en-US" sz="1200" b="1" dirty="0"/>
          </a:p>
        </p:txBody>
      </p:sp>
      <p:sp>
        <p:nvSpPr>
          <p:cNvPr id="455" name="文本框 454">
            <a:extLst>
              <a:ext uri="{FF2B5EF4-FFF2-40B4-BE49-F238E27FC236}">
                <a16:creationId xmlns:a16="http://schemas.microsoft.com/office/drawing/2014/main" id="{7DC4AA0F-9DDC-91D5-753C-C9D4CA4ACCD4}"/>
              </a:ext>
            </a:extLst>
          </p:cNvPr>
          <p:cNvSpPr txBox="1"/>
          <p:nvPr/>
        </p:nvSpPr>
        <p:spPr>
          <a:xfrm>
            <a:off x="5466128" y="5377245"/>
            <a:ext cx="1476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NL-PL Pairs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ea typeface="等线" panose="02010600030101010101" pitchFamily="2" charset="-122"/>
              </a:rPr>
              <a:t>E</a:t>
            </a:r>
            <a:r>
              <a:rPr lang="en-US" altLang="zh-CN" sz="12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mbedding </a:t>
            </a:r>
            <a:r>
              <a:rPr lang="en-US" altLang="zh-CN" sz="1200" b="1" dirty="0">
                <a:latin typeface="Times New Roman" panose="02020603050405020304" pitchFamily="18" charset="0"/>
                <a:ea typeface="等线" panose="02010600030101010101" pitchFamily="2" charset="-122"/>
              </a:rPr>
              <a:t>M</a:t>
            </a:r>
            <a:r>
              <a:rPr lang="en-US" altLang="zh-CN" sz="12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odule</a:t>
            </a:r>
            <a:endParaRPr lang="zh-CN" altLang="en-US" sz="1200" b="1" dirty="0"/>
          </a:p>
        </p:txBody>
      </p: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2E5B426F-0E0E-97C4-B60B-1D0A72517F30}"/>
              </a:ext>
            </a:extLst>
          </p:cNvPr>
          <p:cNvCxnSpPr/>
          <p:nvPr/>
        </p:nvCxnSpPr>
        <p:spPr>
          <a:xfrm>
            <a:off x="8422178" y="4812403"/>
            <a:ext cx="424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0CBB0160-C1D5-AF5A-684D-AF49CC981F72}"/>
              </a:ext>
            </a:extLst>
          </p:cNvPr>
          <p:cNvCxnSpPr>
            <a:cxnSpLocks/>
          </p:cNvCxnSpPr>
          <p:nvPr/>
        </p:nvCxnSpPr>
        <p:spPr>
          <a:xfrm flipH="1">
            <a:off x="8376458" y="4593571"/>
            <a:ext cx="4248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0" name="图形 459">
            <a:extLst>
              <a:ext uri="{FF2B5EF4-FFF2-40B4-BE49-F238E27FC236}">
                <a16:creationId xmlns:a16="http://schemas.microsoft.com/office/drawing/2014/main" id="{FDFECD2B-AF2B-125B-DC98-D704AF11F8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8237" y="4890810"/>
            <a:ext cx="396000" cy="396000"/>
          </a:xfrm>
          <a:prstGeom prst="rect">
            <a:avLst/>
          </a:prstGeom>
        </p:spPr>
      </p:pic>
      <p:pic>
        <p:nvPicPr>
          <p:cNvPr id="461" name="图形 460">
            <a:extLst>
              <a:ext uri="{FF2B5EF4-FFF2-40B4-BE49-F238E27FC236}">
                <a16:creationId xmlns:a16="http://schemas.microsoft.com/office/drawing/2014/main" id="{66FB0DBD-039C-9CA8-5492-57CF441CF21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18395" y="3798149"/>
            <a:ext cx="324000" cy="324000"/>
          </a:xfrm>
          <a:prstGeom prst="rect">
            <a:avLst/>
          </a:prstGeom>
        </p:spPr>
      </p:pic>
      <p:pic>
        <p:nvPicPr>
          <p:cNvPr id="462" name="图形 461">
            <a:extLst>
              <a:ext uri="{FF2B5EF4-FFF2-40B4-BE49-F238E27FC236}">
                <a16:creationId xmlns:a16="http://schemas.microsoft.com/office/drawing/2014/main" id="{C1E5F415-96B7-D6A1-49E6-67D6576784D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64815" y="3197171"/>
            <a:ext cx="446400" cy="446400"/>
          </a:xfrm>
          <a:prstGeom prst="rect">
            <a:avLst/>
          </a:prstGeom>
        </p:spPr>
      </p:pic>
      <p:pic>
        <p:nvPicPr>
          <p:cNvPr id="463" name="图形 462">
            <a:extLst>
              <a:ext uri="{FF2B5EF4-FFF2-40B4-BE49-F238E27FC236}">
                <a16:creationId xmlns:a16="http://schemas.microsoft.com/office/drawing/2014/main" id="{DE1727B2-C451-78ED-D0B8-09F9CCC33F1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49575" y="4282842"/>
            <a:ext cx="446400" cy="446400"/>
          </a:xfrm>
          <a:prstGeom prst="rect">
            <a:avLst/>
          </a:prstGeom>
        </p:spPr>
      </p:pic>
      <p:sp>
        <p:nvSpPr>
          <p:cNvPr id="470" name="文本框 469">
            <a:extLst>
              <a:ext uri="{FF2B5EF4-FFF2-40B4-BE49-F238E27FC236}">
                <a16:creationId xmlns:a16="http://schemas.microsoft.com/office/drawing/2014/main" id="{77C1124B-7AF1-6CB1-42E4-874990DAA111}"/>
              </a:ext>
            </a:extLst>
          </p:cNvPr>
          <p:cNvSpPr txBox="1"/>
          <p:nvPr/>
        </p:nvSpPr>
        <p:spPr>
          <a:xfrm>
            <a:off x="624652" y="5497975"/>
            <a:ext cx="72806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commits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5" name="矩形: 折角 474">
            <a:extLst>
              <a:ext uri="{FF2B5EF4-FFF2-40B4-BE49-F238E27FC236}">
                <a16:creationId xmlns:a16="http://schemas.microsoft.com/office/drawing/2014/main" id="{25045FA7-5D78-4B65-907F-D45DBD4B11E4}"/>
              </a:ext>
            </a:extLst>
          </p:cNvPr>
          <p:cNvSpPr/>
          <p:nvPr/>
        </p:nvSpPr>
        <p:spPr>
          <a:xfrm>
            <a:off x="705506" y="5538731"/>
            <a:ext cx="568637" cy="201939"/>
          </a:xfrm>
          <a:prstGeom prst="foldedCorner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6" name="文本框 475">
            <a:extLst>
              <a:ext uri="{FF2B5EF4-FFF2-40B4-BE49-F238E27FC236}">
                <a16:creationId xmlns:a16="http://schemas.microsoft.com/office/drawing/2014/main" id="{8DFA8530-003B-CA67-EDD5-3D9FD7736509}"/>
              </a:ext>
            </a:extLst>
          </p:cNvPr>
          <p:cNvSpPr txBox="1"/>
          <p:nvPr/>
        </p:nvSpPr>
        <p:spPr>
          <a:xfrm>
            <a:off x="-4628" y="5497975"/>
            <a:ext cx="72806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7" name="矩形: 折角 476">
            <a:extLst>
              <a:ext uri="{FF2B5EF4-FFF2-40B4-BE49-F238E27FC236}">
                <a16:creationId xmlns:a16="http://schemas.microsoft.com/office/drawing/2014/main" id="{DB124458-0F8D-C379-DCFF-2DD4CF31A8A9}"/>
              </a:ext>
            </a:extLst>
          </p:cNvPr>
          <p:cNvSpPr/>
          <p:nvPr/>
        </p:nvSpPr>
        <p:spPr>
          <a:xfrm>
            <a:off x="76226" y="5538731"/>
            <a:ext cx="568637" cy="201939"/>
          </a:xfrm>
          <a:prstGeom prst="foldedCorner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8" name="文本框 477">
            <a:extLst>
              <a:ext uri="{FF2B5EF4-FFF2-40B4-BE49-F238E27FC236}">
                <a16:creationId xmlns:a16="http://schemas.microsoft.com/office/drawing/2014/main" id="{881B6F5C-A60A-D667-A2A3-1224E279D5B0}"/>
              </a:ext>
            </a:extLst>
          </p:cNvPr>
          <p:cNvSpPr txBox="1"/>
          <p:nvPr/>
        </p:nvSpPr>
        <p:spPr>
          <a:xfrm>
            <a:off x="-50799" y="5766840"/>
            <a:ext cx="1492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Data Preprocessing</a:t>
            </a:r>
            <a:endParaRPr lang="zh-CN" altLang="en-US" sz="1200" b="1" dirty="0"/>
          </a:p>
        </p:txBody>
      </p:sp>
      <p:sp>
        <p:nvSpPr>
          <p:cNvPr id="479" name="矩形: 圆角 478">
            <a:extLst>
              <a:ext uri="{FF2B5EF4-FFF2-40B4-BE49-F238E27FC236}">
                <a16:creationId xmlns:a16="http://schemas.microsoft.com/office/drawing/2014/main" id="{53BB4672-D674-0FAC-89AF-A03D5054B606}"/>
              </a:ext>
            </a:extLst>
          </p:cNvPr>
          <p:cNvSpPr/>
          <p:nvPr/>
        </p:nvSpPr>
        <p:spPr>
          <a:xfrm>
            <a:off x="182322" y="591849"/>
            <a:ext cx="988252" cy="2465023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9" name="连接符: 曲线 138">
            <a:extLst>
              <a:ext uri="{FF2B5EF4-FFF2-40B4-BE49-F238E27FC236}">
                <a16:creationId xmlns:a16="http://schemas.microsoft.com/office/drawing/2014/main" id="{30BC84EA-8F59-65F9-F391-F0C45728B1B7}"/>
              </a:ext>
            </a:extLst>
          </p:cNvPr>
          <p:cNvCxnSpPr>
            <a:cxnSpLocks/>
            <a:stCxn id="8" idx="3"/>
            <a:endCxn id="244" idx="1"/>
          </p:cNvCxnSpPr>
          <p:nvPr/>
        </p:nvCxnSpPr>
        <p:spPr>
          <a:xfrm>
            <a:off x="892113" y="922119"/>
            <a:ext cx="724221" cy="219407"/>
          </a:xfrm>
          <a:prstGeom prst="curvedConnector3">
            <a:avLst/>
          </a:prstGeom>
          <a:ln w="12700"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连接符: 曲线 139">
            <a:extLst>
              <a:ext uri="{FF2B5EF4-FFF2-40B4-BE49-F238E27FC236}">
                <a16:creationId xmlns:a16="http://schemas.microsoft.com/office/drawing/2014/main" id="{356922FD-8E9E-58A5-993E-7BB66FF5774C}"/>
              </a:ext>
            </a:extLst>
          </p:cNvPr>
          <p:cNvCxnSpPr>
            <a:cxnSpLocks/>
            <a:stCxn id="12" idx="3"/>
            <a:endCxn id="244" idx="1"/>
          </p:cNvCxnSpPr>
          <p:nvPr/>
        </p:nvCxnSpPr>
        <p:spPr>
          <a:xfrm flipV="1">
            <a:off x="895950" y="1141526"/>
            <a:ext cx="720384" cy="581475"/>
          </a:xfrm>
          <a:prstGeom prst="curvedConnector3">
            <a:avLst/>
          </a:prstGeom>
          <a:ln w="12700"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连接符: 曲线 148">
            <a:extLst>
              <a:ext uri="{FF2B5EF4-FFF2-40B4-BE49-F238E27FC236}">
                <a16:creationId xmlns:a16="http://schemas.microsoft.com/office/drawing/2014/main" id="{FDC4984C-0053-BFF4-FB81-EBEECC8FB9F0}"/>
              </a:ext>
            </a:extLst>
          </p:cNvPr>
          <p:cNvCxnSpPr>
            <a:cxnSpLocks/>
            <a:stCxn id="20" idx="3"/>
            <a:endCxn id="249" idx="1"/>
          </p:cNvCxnSpPr>
          <p:nvPr/>
        </p:nvCxnSpPr>
        <p:spPr>
          <a:xfrm flipV="1">
            <a:off x="948903" y="2383614"/>
            <a:ext cx="690187" cy="205034"/>
          </a:xfrm>
          <a:prstGeom prst="curvedConnector3">
            <a:avLst/>
          </a:prstGeom>
          <a:ln w="12700"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连接符: 曲线 153">
            <a:extLst>
              <a:ext uri="{FF2B5EF4-FFF2-40B4-BE49-F238E27FC236}">
                <a16:creationId xmlns:a16="http://schemas.microsoft.com/office/drawing/2014/main" id="{CECA160C-D1A0-599B-1756-0F048C33468A}"/>
              </a:ext>
            </a:extLst>
          </p:cNvPr>
          <p:cNvCxnSpPr>
            <a:cxnSpLocks/>
            <a:stCxn id="12" idx="3"/>
            <a:endCxn id="245" idx="1"/>
          </p:cNvCxnSpPr>
          <p:nvPr/>
        </p:nvCxnSpPr>
        <p:spPr>
          <a:xfrm>
            <a:off x="895950" y="1723001"/>
            <a:ext cx="717016" cy="654778"/>
          </a:xfrm>
          <a:prstGeom prst="curvedConnector3">
            <a:avLst/>
          </a:prstGeom>
          <a:ln w="12700"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箭头: 右 479">
            <a:extLst>
              <a:ext uri="{FF2B5EF4-FFF2-40B4-BE49-F238E27FC236}">
                <a16:creationId xmlns:a16="http://schemas.microsoft.com/office/drawing/2014/main" id="{D0598E33-9F0D-F7D8-3A98-DC900378CF31}"/>
              </a:ext>
            </a:extLst>
          </p:cNvPr>
          <p:cNvSpPr/>
          <p:nvPr/>
        </p:nvSpPr>
        <p:spPr>
          <a:xfrm rot="16200000">
            <a:off x="605582" y="4726241"/>
            <a:ext cx="147461" cy="109540"/>
          </a:xfrm>
          <a:prstGeom prst="rightArrow">
            <a:avLst>
              <a:gd name="adj1" fmla="val 35662"/>
              <a:gd name="adj2" fmla="val 51739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1" name="箭头: 右 480">
            <a:extLst>
              <a:ext uri="{FF2B5EF4-FFF2-40B4-BE49-F238E27FC236}">
                <a16:creationId xmlns:a16="http://schemas.microsoft.com/office/drawing/2014/main" id="{0A600DC8-835A-B4B7-C458-11840C99D9C2}"/>
              </a:ext>
            </a:extLst>
          </p:cNvPr>
          <p:cNvSpPr/>
          <p:nvPr/>
        </p:nvSpPr>
        <p:spPr>
          <a:xfrm rot="16200000">
            <a:off x="605583" y="4208949"/>
            <a:ext cx="147461" cy="109540"/>
          </a:xfrm>
          <a:prstGeom prst="rightArrow">
            <a:avLst>
              <a:gd name="adj1" fmla="val 35662"/>
              <a:gd name="adj2" fmla="val 51739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2" name="箭头: 右 481">
            <a:extLst>
              <a:ext uri="{FF2B5EF4-FFF2-40B4-BE49-F238E27FC236}">
                <a16:creationId xmlns:a16="http://schemas.microsoft.com/office/drawing/2014/main" id="{9B5CBE51-991E-65A6-6F92-951B35265FB6}"/>
              </a:ext>
            </a:extLst>
          </p:cNvPr>
          <p:cNvSpPr/>
          <p:nvPr/>
        </p:nvSpPr>
        <p:spPr>
          <a:xfrm rot="16200000">
            <a:off x="599336" y="3602072"/>
            <a:ext cx="147461" cy="109540"/>
          </a:xfrm>
          <a:prstGeom prst="rightArrow">
            <a:avLst>
              <a:gd name="adj1" fmla="val 35662"/>
              <a:gd name="adj2" fmla="val 51739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3" name="箭头: 右 482">
            <a:extLst>
              <a:ext uri="{FF2B5EF4-FFF2-40B4-BE49-F238E27FC236}">
                <a16:creationId xmlns:a16="http://schemas.microsoft.com/office/drawing/2014/main" id="{EFAF32E9-034E-2184-9439-0DC6AE759C68}"/>
              </a:ext>
            </a:extLst>
          </p:cNvPr>
          <p:cNvSpPr/>
          <p:nvPr/>
        </p:nvSpPr>
        <p:spPr>
          <a:xfrm rot="16200000">
            <a:off x="599337" y="3142936"/>
            <a:ext cx="147461" cy="109540"/>
          </a:xfrm>
          <a:prstGeom prst="rightArrow">
            <a:avLst>
              <a:gd name="adj1" fmla="val 35662"/>
              <a:gd name="adj2" fmla="val 51739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6" name="文本框 485">
            <a:extLst>
              <a:ext uri="{FF2B5EF4-FFF2-40B4-BE49-F238E27FC236}">
                <a16:creationId xmlns:a16="http://schemas.microsoft.com/office/drawing/2014/main" id="{C0F07A46-F739-64EE-48A2-9B7B858CEF0D}"/>
              </a:ext>
            </a:extLst>
          </p:cNvPr>
          <p:cNvSpPr txBox="1"/>
          <p:nvPr/>
        </p:nvSpPr>
        <p:spPr>
          <a:xfrm>
            <a:off x="492131" y="3296413"/>
            <a:ext cx="8007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Stemming</a:t>
            </a:r>
            <a:endParaRPr lang="zh-CN" altLang="en-US" sz="1100" b="1" dirty="0"/>
          </a:p>
        </p:txBody>
      </p:sp>
      <p:sp>
        <p:nvSpPr>
          <p:cNvPr id="487" name="文本框 486">
            <a:extLst>
              <a:ext uri="{FF2B5EF4-FFF2-40B4-BE49-F238E27FC236}">
                <a16:creationId xmlns:a16="http://schemas.microsoft.com/office/drawing/2014/main" id="{32CBEB16-8E67-2F92-E4C2-E645C3876D8D}"/>
              </a:ext>
            </a:extLst>
          </p:cNvPr>
          <p:cNvSpPr txBox="1"/>
          <p:nvPr/>
        </p:nvSpPr>
        <p:spPr>
          <a:xfrm>
            <a:off x="498432" y="4906498"/>
            <a:ext cx="84768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Data </a:t>
            </a:r>
          </a:p>
          <a:p>
            <a:r>
              <a:rPr lang="en-US" altLang="zh-CN" sz="11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Cleaning</a:t>
            </a:r>
            <a:endParaRPr lang="zh-CN" altLang="en-US" sz="1100" b="1" dirty="0"/>
          </a:p>
        </p:txBody>
      </p:sp>
      <p:sp>
        <p:nvSpPr>
          <p:cNvPr id="488" name="文本框 487">
            <a:extLst>
              <a:ext uri="{FF2B5EF4-FFF2-40B4-BE49-F238E27FC236}">
                <a16:creationId xmlns:a16="http://schemas.microsoft.com/office/drawing/2014/main" id="{F961C17D-E510-622A-3ACB-B3D8341C390E}"/>
              </a:ext>
            </a:extLst>
          </p:cNvPr>
          <p:cNvSpPr txBox="1"/>
          <p:nvPr/>
        </p:nvSpPr>
        <p:spPr>
          <a:xfrm>
            <a:off x="444689" y="4414011"/>
            <a:ext cx="1054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Tokenization</a:t>
            </a:r>
            <a:endParaRPr lang="zh-CN" altLang="en-US" sz="1100" b="1" dirty="0"/>
          </a:p>
        </p:txBody>
      </p:sp>
      <p:sp>
        <p:nvSpPr>
          <p:cNvPr id="489" name="文本框 488">
            <a:extLst>
              <a:ext uri="{FF2B5EF4-FFF2-40B4-BE49-F238E27FC236}">
                <a16:creationId xmlns:a16="http://schemas.microsoft.com/office/drawing/2014/main" id="{950944E9-56C7-A718-C1D5-2E9D6476FA85}"/>
              </a:ext>
            </a:extLst>
          </p:cNvPr>
          <p:cNvSpPr txBox="1"/>
          <p:nvPr/>
        </p:nvSpPr>
        <p:spPr>
          <a:xfrm>
            <a:off x="482789" y="3728241"/>
            <a:ext cx="9483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Removing Stop Words</a:t>
            </a:r>
            <a:endParaRPr lang="zh-CN" altLang="en-US" sz="1100" b="1" dirty="0"/>
          </a:p>
        </p:txBody>
      </p:sp>
      <p:sp>
        <p:nvSpPr>
          <p:cNvPr id="491" name="箭头: 右 490">
            <a:extLst>
              <a:ext uri="{FF2B5EF4-FFF2-40B4-BE49-F238E27FC236}">
                <a16:creationId xmlns:a16="http://schemas.microsoft.com/office/drawing/2014/main" id="{BD2676FA-5828-3F6D-768B-1AFB32DA4367}"/>
              </a:ext>
            </a:extLst>
          </p:cNvPr>
          <p:cNvSpPr/>
          <p:nvPr/>
        </p:nvSpPr>
        <p:spPr>
          <a:xfrm rot="16200000">
            <a:off x="608166" y="5333534"/>
            <a:ext cx="147461" cy="109540"/>
          </a:xfrm>
          <a:prstGeom prst="rightArrow">
            <a:avLst>
              <a:gd name="adj1" fmla="val 35662"/>
              <a:gd name="adj2" fmla="val 51739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2" name="组合 491">
            <a:extLst>
              <a:ext uri="{FF2B5EF4-FFF2-40B4-BE49-F238E27FC236}">
                <a16:creationId xmlns:a16="http://schemas.microsoft.com/office/drawing/2014/main" id="{9461B7DE-5E53-8CF1-6F77-4C42F746F42D}"/>
              </a:ext>
            </a:extLst>
          </p:cNvPr>
          <p:cNvGrpSpPr/>
          <p:nvPr/>
        </p:nvGrpSpPr>
        <p:grpSpPr>
          <a:xfrm>
            <a:off x="1834063" y="3644230"/>
            <a:ext cx="54000" cy="842400"/>
            <a:chOff x="3827500" y="1926296"/>
            <a:chExt cx="55474" cy="839638"/>
          </a:xfrm>
        </p:grpSpPr>
        <p:sp>
          <p:nvSpPr>
            <p:cNvPr id="493" name="矩形 492">
              <a:extLst>
                <a:ext uri="{FF2B5EF4-FFF2-40B4-BE49-F238E27FC236}">
                  <a16:creationId xmlns:a16="http://schemas.microsoft.com/office/drawing/2014/main" id="{04E2A0B5-4E9F-4722-A9DE-2A83694DE8CF}"/>
                </a:ext>
              </a:extLst>
            </p:cNvPr>
            <p:cNvSpPr/>
            <p:nvPr/>
          </p:nvSpPr>
          <p:spPr>
            <a:xfrm>
              <a:off x="3827500" y="2031960"/>
              <a:ext cx="55368" cy="1050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4" name="矩形 493">
              <a:extLst>
                <a:ext uri="{FF2B5EF4-FFF2-40B4-BE49-F238E27FC236}">
                  <a16:creationId xmlns:a16="http://schemas.microsoft.com/office/drawing/2014/main" id="{69C815D7-8929-991D-D7BA-507FF911F610}"/>
                </a:ext>
              </a:extLst>
            </p:cNvPr>
            <p:cNvSpPr/>
            <p:nvPr/>
          </p:nvSpPr>
          <p:spPr>
            <a:xfrm>
              <a:off x="3827500" y="2136575"/>
              <a:ext cx="55368" cy="10505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5" name="矩形 494">
              <a:extLst>
                <a:ext uri="{FF2B5EF4-FFF2-40B4-BE49-F238E27FC236}">
                  <a16:creationId xmlns:a16="http://schemas.microsoft.com/office/drawing/2014/main" id="{D28A4600-1737-3090-D1B3-E637CCB3BC2D}"/>
                </a:ext>
              </a:extLst>
            </p:cNvPr>
            <p:cNvSpPr/>
            <p:nvPr/>
          </p:nvSpPr>
          <p:spPr>
            <a:xfrm>
              <a:off x="3827500" y="1926296"/>
              <a:ext cx="55368" cy="1050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6" name="矩形 495">
              <a:extLst>
                <a:ext uri="{FF2B5EF4-FFF2-40B4-BE49-F238E27FC236}">
                  <a16:creationId xmlns:a16="http://schemas.microsoft.com/office/drawing/2014/main" id="{FCDA353E-D6F9-CD59-5E1F-F185F67560FD}"/>
                </a:ext>
              </a:extLst>
            </p:cNvPr>
            <p:cNvSpPr/>
            <p:nvPr/>
          </p:nvSpPr>
          <p:spPr>
            <a:xfrm>
              <a:off x="3827500" y="2346386"/>
              <a:ext cx="55368" cy="105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7" name="矩形 496">
              <a:extLst>
                <a:ext uri="{FF2B5EF4-FFF2-40B4-BE49-F238E27FC236}">
                  <a16:creationId xmlns:a16="http://schemas.microsoft.com/office/drawing/2014/main" id="{B21BDDE7-ADE1-85B7-4561-9878B7F237F4}"/>
                </a:ext>
              </a:extLst>
            </p:cNvPr>
            <p:cNvSpPr/>
            <p:nvPr/>
          </p:nvSpPr>
          <p:spPr>
            <a:xfrm>
              <a:off x="3827500" y="2451000"/>
              <a:ext cx="55368" cy="10505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8" name="矩形 497">
              <a:extLst>
                <a:ext uri="{FF2B5EF4-FFF2-40B4-BE49-F238E27FC236}">
                  <a16:creationId xmlns:a16="http://schemas.microsoft.com/office/drawing/2014/main" id="{C50429A4-8798-9A5E-2A21-21A1C03645A1}"/>
                </a:ext>
              </a:extLst>
            </p:cNvPr>
            <p:cNvSpPr/>
            <p:nvPr/>
          </p:nvSpPr>
          <p:spPr>
            <a:xfrm>
              <a:off x="3827500" y="2241633"/>
              <a:ext cx="55368" cy="10505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9" name="矩形 498">
              <a:extLst>
                <a:ext uri="{FF2B5EF4-FFF2-40B4-BE49-F238E27FC236}">
                  <a16:creationId xmlns:a16="http://schemas.microsoft.com/office/drawing/2014/main" id="{45C37E24-C8DD-7A3D-A401-6DF825F4A343}"/>
                </a:ext>
              </a:extLst>
            </p:cNvPr>
            <p:cNvSpPr/>
            <p:nvPr/>
          </p:nvSpPr>
          <p:spPr>
            <a:xfrm>
              <a:off x="3827606" y="2556260"/>
              <a:ext cx="55368" cy="10505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0" name="矩形 499">
              <a:extLst>
                <a:ext uri="{FF2B5EF4-FFF2-40B4-BE49-F238E27FC236}">
                  <a16:creationId xmlns:a16="http://schemas.microsoft.com/office/drawing/2014/main" id="{A6F72896-9AB1-A164-076C-D0BFDC2E5FB7}"/>
                </a:ext>
              </a:extLst>
            </p:cNvPr>
            <p:cNvSpPr/>
            <p:nvPr/>
          </p:nvSpPr>
          <p:spPr>
            <a:xfrm>
              <a:off x="3827606" y="2660876"/>
              <a:ext cx="55368" cy="105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506" name="直接箭头连接符 505">
            <a:extLst>
              <a:ext uri="{FF2B5EF4-FFF2-40B4-BE49-F238E27FC236}">
                <a16:creationId xmlns:a16="http://schemas.microsoft.com/office/drawing/2014/main" id="{8BCA9F39-2CB3-0DD1-9FE4-E969009D332F}"/>
              </a:ext>
            </a:extLst>
          </p:cNvPr>
          <p:cNvCxnSpPr>
            <a:cxnSpLocks/>
            <a:stCxn id="351" idx="2"/>
            <a:endCxn id="453" idx="0"/>
          </p:cNvCxnSpPr>
          <p:nvPr/>
        </p:nvCxnSpPr>
        <p:spPr>
          <a:xfrm>
            <a:off x="2749697" y="2876988"/>
            <a:ext cx="0" cy="70645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文本框 511">
            <a:extLst>
              <a:ext uri="{FF2B5EF4-FFF2-40B4-BE49-F238E27FC236}">
                <a16:creationId xmlns:a16="http://schemas.microsoft.com/office/drawing/2014/main" id="{224E0BDC-654C-E263-4782-9E046EDFD398}"/>
              </a:ext>
            </a:extLst>
          </p:cNvPr>
          <p:cNvSpPr txBox="1"/>
          <p:nvPr/>
        </p:nvSpPr>
        <p:spPr>
          <a:xfrm>
            <a:off x="3327204" y="3088811"/>
            <a:ext cx="7756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</a:p>
        </p:txBody>
      </p:sp>
      <p:sp>
        <p:nvSpPr>
          <p:cNvPr id="516" name="文本框 515">
            <a:extLst>
              <a:ext uri="{FF2B5EF4-FFF2-40B4-BE49-F238E27FC236}">
                <a16:creationId xmlns:a16="http://schemas.microsoft.com/office/drawing/2014/main" id="{6E124EA4-0B39-C969-2815-5F67B2F93BDC}"/>
              </a:ext>
            </a:extLst>
          </p:cNvPr>
          <p:cNvSpPr txBox="1"/>
          <p:nvPr/>
        </p:nvSpPr>
        <p:spPr>
          <a:xfrm>
            <a:off x="2109030" y="3783399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7" name="矩形: 圆角 516">
            <a:extLst>
              <a:ext uri="{FF2B5EF4-FFF2-40B4-BE49-F238E27FC236}">
                <a16:creationId xmlns:a16="http://schemas.microsoft.com/office/drawing/2014/main" id="{4C04C748-3FB9-24A3-A4DB-56DA5BCA7403}"/>
              </a:ext>
            </a:extLst>
          </p:cNvPr>
          <p:cNvSpPr/>
          <p:nvPr/>
        </p:nvSpPr>
        <p:spPr>
          <a:xfrm>
            <a:off x="1673363" y="3581183"/>
            <a:ext cx="381925" cy="2217537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8" name="文本框 517">
            <a:extLst>
              <a:ext uri="{FF2B5EF4-FFF2-40B4-BE49-F238E27FC236}">
                <a16:creationId xmlns:a16="http://schemas.microsoft.com/office/drawing/2014/main" id="{53BDE1BD-4B24-9DCD-C3DD-9496FCA697DA}"/>
              </a:ext>
            </a:extLst>
          </p:cNvPr>
          <p:cNvSpPr txBox="1"/>
          <p:nvPr/>
        </p:nvSpPr>
        <p:spPr>
          <a:xfrm>
            <a:off x="2109568" y="5018654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9" name="矩形: 圆角 518">
            <a:extLst>
              <a:ext uri="{FF2B5EF4-FFF2-40B4-BE49-F238E27FC236}">
                <a16:creationId xmlns:a16="http://schemas.microsoft.com/office/drawing/2014/main" id="{570E92C3-BE92-E514-8838-168F911467CA}"/>
              </a:ext>
            </a:extLst>
          </p:cNvPr>
          <p:cNvSpPr/>
          <p:nvPr/>
        </p:nvSpPr>
        <p:spPr>
          <a:xfrm>
            <a:off x="1748080" y="3152775"/>
            <a:ext cx="222209" cy="2061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箭头: 圆角右 519">
            <a:extLst>
              <a:ext uri="{FF2B5EF4-FFF2-40B4-BE49-F238E27FC236}">
                <a16:creationId xmlns:a16="http://schemas.microsoft.com/office/drawing/2014/main" id="{9F8851AF-C8EA-72E1-2B3A-809124E47456}"/>
              </a:ext>
            </a:extLst>
          </p:cNvPr>
          <p:cNvSpPr/>
          <p:nvPr/>
        </p:nvSpPr>
        <p:spPr>
          <a:xfrm rot="5400000" flipV="1">
            <a:off x="1751109" y="3270623"/>
            <a:ext cx="352403" cy="266400"/>
          </a:xfrm>
          <a:prstGeom prst="bentArrow">
            <a:avLst>
              <a:gd name="adj1" fmla="val 19286"/>
              <a:gd name="adj2" fmla="val 25000"/>
              <a:gd name="adj3" fmla="val 25000"/>
              <a:gd name="adj4" fmla="val 43750"/>
            </a:avLst>
          </a:prstGeom>
          <a:solidFill>
            <a:srgbClr val="CAD7EE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1" name="矩形: 圆角 520">
            <a:extLst>
              <a:ext uri="{FF2B5EF4-FFF2-40B4-BE49-F238E27FC236}">
                <a16:creationId xmlns:a16="http://schemas.microsoft.com/office/drawing/2014/main" id="{9AD1617E-48E3-0381-1F60-AFB058CF416B}"/>
              </a:ext>
            </a:extLst>
          </p:cNvPr>
          <p:cNvSpPr/>
          <p:nvPr/>
        </p:nvSpPr>
        <p:spPr>
          <a:xfrm>
            <a:off x="1965403" y="3229744"/>
            <a:ext cx="252000" cy="46800"/>
          </a:xfrm>
          <a:prstGeom prst="roundRect">
            <a:avLst/>
          </a:prstGeom>
          <a:solidFill>
            <a:srgbClr val="CA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2" name="组合 521">
            <a:extLst>
              <a:ext uri="{FF2B5EF4-FFF2-40B4-BE49-F238E27FC236}">
                <a16:creationId xmlns:a16="http://schemas.microsoft.com/office/drawing/2014/main" id="{6D25244B-5E0B-A5A5-E2B0-CDC8681DF826}"/>
              </a:ext>
            </a:extLst>
          </p:cNvPr>
          <p:cNvGrpSpPr/>
          <p:nvPr/>
        </p:nvGrpSpPr>
        <p:grpSpPr>
          <a:xfrm>
            <a:off x="1833960" y="4873149"/>
            <a:ext cx="54000" cy="842400"/>
            <a:chOff x="3827500" y="1926296"/>
            <a:chExt cx="55474" cy="839638"/>
          </a:xfrm>
        </p:grpSpPr>
        <p:sp>
          <p:nvSpPr>
            <p:cNvPr id="523" name="矩形 522">
              <a:extLst>
                <a:ext uri="{FF2B5EF4-FFF2-40B4-BE49-F238E27FC236}">
                  <a16:creationId xmlns:a16="http://schemas.microsoft.com/office/drawing/2014/main" id="{CA2FE076-2F5E-263A-3474-6A766E9EC4B9}"/>
                </a:ext>
              </a:extLst>
            </p:cNvPr>
            <p:cNvSpPr/>
            <p:nvPr/>
          </p:nvSpPr>
          <p:spPr>
            <a:xfrm>
              <a:off x="3827500" y="2031960"/>
              <a:ext cx="55368" cy="1050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4" name="矩形 523">
              <a:extLst>
                <a:ext uri="{FF2B5EF4-FFF2-40B4-BE49-F238E27FC236}">
                  <a16:creationId xmlns:a16="http://schemas.microsoft.com/office/drawing/2014/main" id="{635C8A07-B7F2-91D3-FE57-AECA604DDBE5}"/>
                </a:ext>
              </a:extLst>
            </p:cNvPr>
            <p:cNvSpPr/>
            <p:nvPr/>
          </p:nvSpPr>
          <p:spPr>
            <a:xfrm>
              <a:off x="3827500" y="2136575"/>
              <a:ext cx="55368" cy="10505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5" name="矩形 524">
              <a:extLst>
                <a:ext uri="{FF2B5EF4-FFF2-40B4-BE49-F238E27FC236}">
                  <a16:creationId xmlns:a16="http://schemas.microsoft.com/office/drawing/2014/main" id="{30A70C56-3E47-E8D0-B9F5-A6C22B2FD2C1}"/>
                </a:ext>
              </a:extLst>
            </p:cNvPr>
            <p:cNvSpPr/>
            <p:nvPr/>
          </p:nvSpPr>
          <p:spPr>
            <a:xfrm>
              <a:off x="3827500" y="1926296"/>
              <a:ext cx="55368" cy="1050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6" name="矩形 525">
              <a:extLst>
                <a:ext uri="{FF2B5EF4-FFF2-40B4-BE49-F238E27FC236}">
                  <a16:creationId xmlns:a16="http://schemas.microsoft.com/office/drawing/2014/main" id="{04575932-D592-DC8F-5517-FD0F048D9399}"/>
                </a:ext>
              </a:extLst>
            </p:cNvPr>
            <p:cNvSpPr/>
            <p:nvPr/>
          </p:nvSpPr>
          <p:spPr>
            <a:xfrm>
              <a:off x="3827500" y="2346386"/>
              <a:ext cx="55368" cy="105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7" name="矩形 526">
              <a:extLst>
                <a:ext uri="{FF2B5EF4-FFF2-40B4-BE49-F238E27FC236}">
                  <a16:creationId xmlns:a16="http://schemas.microsoft.com/office/drawing/2014/main" id="{96EBB89A-7E4C-3B44-C96F-DA6EA8AEEA1C}"/>
                </a:ext>
              </a:extLst>
            </p:cNvPr>
            <p:cNvSpPr/>
            <p:nvPr/>
          </p:nvSpPr>
          <p:spPr>
            <a:xfrm>
              <a:off x="3827500" y="2451000"/>
              <a:ext cx="55368" cy="10505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8" name="矩形 527">
              <a:extLst>
                <a:ext uri="{FF2B5EF4-FFF2-40B4-BE49-F238E27FC236}">
                  <a16:creationId xmlns:a16="http://schemas.microsoft.com/office/drawing/2014/main" id="{5A7445A7-CCDF-D1DE-2C6E-31546A451A9E}"/>
                </a:ext>
              </a:extLst>
            </p:cNvPr>
            <p:cNvSpPr/>
            <p:nvPr/>
          </p:nvSpPr>
          <p:spPr>
            <a:xfrm>
              <a:off x="3827500" y="2241633"/>
              <a:ext cx="55368" cy="10505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9" name="矩形 528">
              <a:extLst>
                <a:ext uri="{FF2B5EF4-FFF2-40B4-BE49-F238E27FC236}">
                  <a16:creationId xmlns:a16="http://schemas.microsoft.com/office/drawing/2014/main" id="{E5C7DB7A-D6F3-259C-FB61-60741668949F}"/>
                </a:ext>
              </a:extLst>
            </p:cNvPr>
            <p:cNvSpPr/>
            <p:nvPr/>
          </p:nvSpPr>
          <p:spPr>
            <a:xfrm>
              <a:off x="3827606" y="2556260"/>
              <a:ext cx="55368" cy="10505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0" name="矩形 529">
              <a:extLst>
                <a:ext uri="{FF2B5EF4-FFF2-40B4-BE49-F238E27FC236}">
                  <a16:creationId xmlns:a16="http://schemas.microsoft.com/office/drawing/2014/main" id="{CBCE81DA-E691-0AC2-427C-492C6AF5343D}"/>
                </a:ext>
              </a:extLst>
            </p:cNvPr>
            <p:cNvSpPr/>
            <p:nvPr/>
          </p:nvSpPr>
          <p:spPr>
            <a:xfrm>
              <a:off x="3827606" y="2660876"/>
              <a:ext cx="55368" cy="105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31" name="矩形: 圆角 530">
            <a:extLst>
              <a:ext uri="{FF2B5EF4-FFF2-40B4-BE49-F238E27FC236}">
                <a16:creationId xmlns:a16="http://schemas.microsoft.com/office/drawing/2014/main" id="{2A550287-3C2B-AB9E-A1B3-244A193714A1}"/>
              </a:ext>
            </a:extLst>
          </p:cNvPr>
          <p:cNvSpPr/>
          <p:nvPr/>
        </p:nvSpPr>
        <p:spPr>
          <a:xfrm>
            <a:off x="10625461" y="3603514"/>
            <a:ext cx="360000" cy="360000"/>
          </a:xfrm>
          <a:prstGeom prst="roundRect">
            <a:avLst/>
          </a:prstGeom>
          <a:solidFill>
            <a:srgbClr val="FCFAFA"/>
          </a:solidFill>
          <a:ln w="19050">
            <a:solidFill>
              <a:srgbClr val="E4B9D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2" name="矩形: 圆角 531">
            <a:extLst>
              <a:ext uri="{FF2B5EF4-FFF2-40B4-BE49-F238E27FC236}">
                <a16:creationId xmlns:a16="http://schemas.microsoft.com/office/drawing/2014/main" id="{F91344F3-E15A-D91E-20D1-4ED78E7D4FE4}"/>
              </a:ext>
            </a:extLst>
          </p:cNvPr>
          <p:cNvSpPr/>
          <p:nvPr/>
        </p:nvSpPr>
        <p:spPr>
          <a:xfrm>
            <a:off x="10629525" y="4184197"/>
            <a:ext cx="360000" cy="360000"/>
          </a:xfrm>
          <a:prstGeom prst="roundRect">
            <a:avLst/>
          </a:prstGeom>
          <a:solidFill>
            <a:srgbClr val="F8FBFD"/>
          </a:solidFill>
          <a:ln w="19050">
            <a:solidFill>
              <a:srgbClr val="8DCBDB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5" name="文本框 534">
            <a:extLst>
              <a:ext uri="{FF2B5EF4-FFF2-40B4-BE49-F238E27FC236}">
                <a16:creationId xmlns:a16="http://schemas.microsoft.com/office/drawing/2014/main" id="{7CA69951-250F-02B5-F6BC-E6EB0E73E50A}"/>
              </a:ext>
            </a:extLst>
          </p:cNvPr>
          <p:cNvSpPr txBox="1"/>
          <p:nvPr/>
        </p:nvSpPr>
        <p:spPr>
          <a:xfrm>
            <a:off x="11017470" y="3521113"/>
            <a:ext cx="849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</a:t>
            </a:r>
          </a:p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6" name="文本框 535">
            <a:extLst>
              <a:ext uri="{FF2B5EF4-FFF2-40B4-BE49-F238E27FC236}">
                <a16:creationId xmlns:a16="http://schemas.microsoft.com/office/drawing/2014/main" id="{FAB8381D-9272-3568-FA84-B13865925DFA}"/>
              </a:ext>
            </a:extLst>
          </p:cNvPr>
          <p:cNvSpPr txBox="1"/>
          <p:nvPr/>
        </p:nvSpPr>
        <p:spPr>
          <a:xfrm>
            <a:off x="11020853" y="4099934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</a:t>
            </a:r>
          </a:p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7" name="对象 536">
            <a:extLst>
              <a:ext uri="{FF2B5EF4-FFF2-40B4-BE49-F238E27FC236}">
                <a16:creationId xmlns:a16="http://schemas.microsoft.com/office/drawing/2014/main" id="{25BE5D4A-32D9-5D15-6072-D4EB35233C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144770"/>
              </p:ext>
            </p:extLst>
          </p:nvPr>
        </p:nvGraphicFramePr>
        <p:xfrm>
          <a:off x="8831531" y="5072063"/>
          <a:ext cx="3198968" cy="86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1851480" imgH="500760" progId="Equation.AxMath">
                  <p:embed/>
                </p:oleObj>
              </mc:Choice>
              <mc:Fallback>
                <p:oleObj name="AxMath" r:id="rId22" imgW="1851480" imgH="500760" progId="Equation.AxMath">
                  <p:embed/>
                  <p:pic>
                    <p:nvPicPr>
                      <p:cNvPr id="233" name="对象 232">
                        <a:extLst>
                          <a:ext uri="{FF2B5EF4-FFF2-40B4-BE49-F238E27FC236}">
                            <a16:creationId xmlns:a16="http://schemas.microsoft.com/office/drawing/2014/main" id="{91F17414-92B5-A879-E626-72DFF7EBBA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831531" y="5072063"/>
                        <a:ext cx="3198968" cy="86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8" name="组合 537">
            <a:extLst>
              <a:ext uri="{FF2B5EF4-FFF2-40B4-BE49-F238E27FC236}">
                <a16:creationId xmlns:a16="http://schemas.microsoft.com/office/drawing/2014/main" id="{C2C7F8A9-ACF2-0054-F11A-5996BB2C5DBF}"/>
              </a:ext>
            </a:extLst>
          </p:cNvPr>
          <p:cNvGrpSpPr/>
          <p:nvPr/>
        </p:nvGrpSpPr>
        <p:grpSpPr>
          <a:xfrm rot="438969">
            <a:off x="9214092" y="2557807"/>
            <a:ext cx="396000" cy="396000"/>
            <a:chOff x="9233642" y="5196838"/>
            <a:chExt cx="1235986" cy="1287285"/>
          </a:xfrm>
        </p:grpSpPr>
        <p:pic>
          <p:nvPicPr>
            <p:cNvPr id="539" name="图形 538">
              <a:extLst>
                <a:ext uri="{FF2B5EF4-FFF2-40B4-BE49-F238E27FC236}">
                  <a16:creationId xmlns:a16="http://schemas.microsoft.com/office/drawing/2014/main" id="{D4B8F0D5-D250-5618-F6CB-E31E03C6C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 rot="10800000">
              <a:off x="9250428" y="5196838"/>
              <a:ext cx="1219200" cy="1219200"/>
            </a:xfrm>
            <a:prstGeom prst="rect">
              <a:avLst/>
            </a:prstGeom>
          </p:spPr>
        </p:pic>
        <p:sp>
          <p:nvSpPr>
            <p:cNvPr id="540" name="矩形: 圆角 539">
              <a:extLst>
                <a:ext uri="{FF2B5EF4-FFF2-40B4-BE49-F238E27FC236}">
                  <a16:creationId xmlns:a16="http://schemas.microsoft.com/office/drawing/2014/main" id="{E1B58EA7-3F1A-50BB-05C3-83B90CF36546}"/>
                </a:ext>
              </a:extLst>
            </p:cNvPr>
            <p:cNvSpPr/>
            <p:nvPr/>
          </p:nvSpPr>
          <p:spPr>
            <a:xfrm>
              <a:off x="9233642" y="5274195"/>
              <a:ext cx="501413" cy="12099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1" name="矩形: 圆角 540">
              <a:extLst>
                <a:ext uri="{FF2B5EF4-FFF2-40B4-BE49-F238E27FC236}">
                  <a16:creationId xmlns:a16="http://schemas.microsoft.com/office/drawing/2014/main" id="{022B8F95-C687-3D8D-95FC-183543587924}"/>
                </a:ext>
              </a:extLst>
            </p:cNvPr>
            <p:cNvSpPr/>
            <p:nvPr/>
          </p:nvSpPr>
          <p:spPr>
            <a:xfrm>
              <a:off x="9587542" y="5451573"/>
              <a:ext cx="435173" cy="9008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2" name="矩形: 圆角 541">
              <a:extLst>
                <a:ext uri="{FF2B5EF4-FFF2-40B4-BE49-F238E27FC236}">
                  <a16:creationId xmlns:a16="http://schemas.microsoft.com/office/drawing/2014/main" id="{C44D016D-D087-A37C-4FB2-4DBF1B29A213}"/>
                </a:ext>
              </a:extLst>
            </p:cNvPr>
            <p:cNvSpPr/>
            <p:nvPr/>
          </p:nvSpPr>
          <p:spPr>
            <a:xfrm>
              <a:off x="9760432" y="5610211"/>
              <a:ext cx="435173" cy="81694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3" name="矩形: 圆角 542">
            <a:extLst>
              <a:ext uri="{FF2B5EF4-FFF2-40B4-BE49-F238E27FC236}">
                <a16:creationId xmlns:a16="http://schemas.microsoft.com/office/drawing/2014/main" id="{7640E18C-E18D-9721-B398-F95F87D59C51}"/>
              </a:ext>
            </a:extLst>
          </p:cNvPr>
          <p:cNvSpPr/>
          <p:nvPr/>
        </p:nvSpPr>
        <p:spPr>
          <a:xfrm>
            <a:off x="9238626" y="2664140"/>
            <a:ext cx="288078" cy="1181597"/>
          </a:xfrm>
          <a:prstGeom prst="roundRect">
            <a:avLst/>
          </a:prstGeom>
          <a:solidFill>
            <a:srgbClr val="7C7C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4" name="矩形: 圆角 543">
            <a:extLst>
              <a:ext uri="{FF2B5EF4-FFF2-40B4-BE49-F238E27FC236}">
                <a16:creationId xmlns:a16="http://schemas.microsoft.com/office/drawing/2014/main" id="{13C985B6-0B24-0689-3975-F5D3817ABF19}"/>
              </a:ext>
            </a:extLst>
          </p:cNvPr>
          <p:cNvSpPr/>
          <p:nvPr/>
        </p:nvSpPr>
        <p:spPr>
          <a:xfrm>
            <a:off x="9238626" y="3255338"/>
            <a:ext cx="288078" cy="59039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5" name="矩形: 圆角 544">
            <a:extLst>
              <a:ext uri="{FF2B5EF4-FFF2-40B4-BE49-F238E27FC236}">
                <a16:creationId xmlns:a16="http://schemas.microsoft.com/office/drawing/2014/main" id="{A24663C0-CB86-121C-50D1-0E183C54CA58}"/>
              </a:ext>
            </a:extLst>
          </p:cNvPr>
          <p:cNvSpPr/>
          <p:nvPr/>
        </p:nvSpPr>
        <p:spPr>
          <a:xfrm>
            <a:off x="9238626" y="3255338"/>
            <a:ext cx="288078" cy="180000"/>
          </a:xfrm>
          <a:prstGeom prst="roundRect">
            <a:avLst>
              <a:gd name="adj" fmla="val 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6" name="矩形 545">
            <a:extLst>
              <a:ext uri="{FF2B5EF4-FFF2-40B4-BE49-F238E27FC236}">
                <a16:creationId xmlns:a16="http://schemas.microsoft.com/office/drawing/2014/main" id="{DB601D4B-A046-77EA-AD7B-2A1F9C8F852F}"/>
              </a:ext>
            </a:extLst>
          </p:cNvPr>
          <p:cNvSpPr/>
          <p:nvPr/>
        </p:nvSpPr>
        <p:spPr>
          <a:xfrm>
            <a:off x="9237342" y="2666074"/>
            <a:ext cx="288079" cy="589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300" dirty="0">
                <a:solidFill>
                  <a:schemeClr val="bg1"/>
                </a:solidFill>
              </a:rPr>
              <a:t>0.7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547" name="矩形 546">
            <a:extLst>
              <a:ext uri="{FF2B5EF4-FFF2-40B4-BE49-F238E27FC236}">
                <a16:creationId xmlns:a16="http://schemas.microsoft.com/office/drawing/2014/main" id="{ABCCFEF9-AB1C-0A35-BCFD-66772E5D631B}"/>
              </a:ext>
            </a:extLst>
          </p:cNvPr>
          <p:cNvSpPr/>
          <p:nvPr/>
        </p:nvSpPr>
        <p:spPr>
          <a:xfrm>
            <a:off x="9236811" y="3255337"/>
            <a:ext cx="288610" cy="59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300" dirty="0">
                <a:solidFill>
                  <a:schemeClr val="bg1"/>
                </a:solidFill>
              </a:rPr>
              <a:t>0.3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pic>
        <p:nvPicPr>
          <p:cNvPr id="548" name="图形 547">
            <a:extLst>
              <a:ext uri="{FF2B5EF4-FFF2-40B4-BE49-F238E27FC236}">
                <a16:creationId xmlns:a16="http://schemas.microsoft.com/office/drawing/2014/main" id="{18E6333C-B1D8-F885-0A97-70DEC19FB48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532632" y="2847785"/>
            <a:ext cx="199934" cy="199934"/>
          </a:xfrm>
          <a:prstGeom prst="rect">
            <a:avLst/>
          </a:prstGeom>
        </p:spPr>
      </p:pic>
      <p:sp>
        <p:nvSpPr>
          <p:cNvPr id="549" name="文本框 548">
            <a:extLst>
              <a:ext uri="{FF2B5EF4-FFF2-40B4-BE49-F238E27FC236}">
                <a16:creationId xmlns:a16="http://schemas.microsoft.com/office/drawing/2014/main" id="{06005085-328B-BA7D-1B97-BD0422FBE84F}"/>
              </a:ext>
            </a:extLst>
          </p:cNvPr>
          <p:cNvSpPr txBox="1"/>
          <p:nvPr/>
        </p:nvSpPr>
        <p:spPr>
          <a:xfrm>
            <a:off x="9005610" y="2819650"/>
            <a:ext cx="27283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1</a:t>
            </a:r>
          </a:p>
          <a:p>
            <a:endParaRPr lang="en-US" altLang="zh-CN" sz="1300" dirty="0"/>
          </a:p>
          <a:p>
            <a:endParaRPr lang="en-US" altLang="zh-CN" sz="1300" dirty="0"/>
          </a:p>
          <a:p>
            <a:r>
              <a:rPr lang="en-US" altLang="zh-CN" sz="1300" dirty="0"/>
              <a:t>0</a:t>
            </a:r>
            <a:endParaRPr lang="zh-CN" altLang="en-US" sz="1300" dirty="0"/>
          </a:p>
        </p:txBody>
      </p:sp>
      <p:sp>
        <p:nvSpPr>
          <p:cNvPr id="550" name="箭头: 右弧形 549">
            <a:extLst>
              <a:ext uri="{FF2B5EF4-FFF2-40B4-BE49-F238E27FC236}">
                <a16:creationId xmlns:a16="http://schemas.microsoft.com/office/drawing/2014/main" id="{00E8BD75-3525-2602-1DB9-250383575124}"/>
              </a:ext>
            </a:extLst>
          </p:cNvPr>
          <p:cNvSpPr/>
          <p:nvPr/>
        </p:nvSpPr>
        <p:spPr>
          <a:xfrm>
            <a:off x="9833336" y="1929950"/>
            <a:ext cx="433211" cy="1387990"/>
          </a:xfrm>
          <a:prstGeom prst="curvedLeftArrow">
            <a:avLst/>
          </a:prstGeom>
          <a:solidFill>
            <a:srgbClr val="FFFCF6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1" name="文本框 550">
            <a:extLst>
              <a:ext uri="{FF2B5EF4-FFF2-40B4-BE49-F238E27FC236}">
                <a16:creationId xmlns:a16="http://schemas.microsoft.com/office/drawing/2014/main" id="{62C5DC77-5E6D-2B92-8435-0775235225C5}"/>
              </a:ext>
            </a:extLst>
          </p:cNvPr>
          <p:cNvSpPr txBox="1"/>
          <p:nvPr/>
        </p:nvSpPr>
        <p:spPr>
          <a:xfrm>
            <a:off x="9756913" y="2407209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76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3095</TotalTime>
  <Words>555</Words>
  <Application>Microsoft Office PowerPoint</Application>
  <PresentationFormat>宽屏</PresentationFormat>
  <Paragraphs>115</Paragraphs>
  <Slides>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Times New Roman</vt:lpstr>
      <vt:lpstr>Office 主题​​</vt:lpstr>
      <vt:lpstr>AxMath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幸阜 李</dc:creator>
  <cp:lastModifiedBy>幸阜 李</cp:lastModifiedBy>
  <cp:revision>125</cp:revision>
  <dcterms:created xsi:type="dcterms:W3CDTF">2024-01-13T03:09:14Z</dcterms:created>
  <dcterms:modified xsi:type="dcterms:W3CDTF">2024-10-21T05:51:06Z</dcterms:modified>
</cp:coreProperties>
</file>