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1" r:id="rId4"/>
    <p:sldId id="274" r:id="rId5"/>
    <p:sldId id="275" r:id="rId6"/>
    <p:sldId id="276" r:id="rId7"/>
    <p:sldId id="272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7" r:id="rId20"/>
    <p:sldId id="278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04"/>
  </p:normalViewPr>
  <p:slideViewPr>
    <p:cSldViewPr snapToGrid="0">
      <p:cViewPr varScale="1">
        <p:scale>
          <a:sx n="114" d="100"/>
          <a:sy n="114" d="100"/>
        </p:scale>
        <p:origin x="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C2DA94-7438-482F-AD67-150CAAC8495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7B4E72-8E15-40DE-B46C-16E90F5D5D9B}">
      <dgm:prSet/>
      <dgm:spPr/>
      <dgm:t>
        <a:bodyPr/>
        <a:lstStyle/>
        <a:p>
          <a:r>
            <a:rPr lang="en-US" dirty="0"/>
            <a:t>1.</a:t>
          </a:r>
          <a:r>
            <a:rPr lang="zh-CN" dirty="0"/>
            <a:t> </a:t>
          </a:r>
          <a:r>
            <a:rPr lang="en-US" b="0" i="0" dirty="0"/>
            <a:t>The prediction of the salaries for rookies in this team. </a:t>
          </a:r>
          <a:endParaRPr lang="en-US" dirty="0"/>
        </a:p>
      </dgm:t>
    </dgm:pt>
    <dgm:pt modelId="{DFDA95DF-83B7-416A-A96E-810B962FB37F}" type="parTrans" cxnId="{45A5E145-144C-4011-B8C1-5EA9E4BAE8A7}">
      <dgm:prSet/>
      <dgm:spPr/>
      <dgm:t>
        <a:bodyPr/>
        <a:lstStyle/>
        <a:p>
          <a:endParaRPr lang="en-US"/>
        </a:p>
      </dgm:t>
    </dgm:pt>
    <dgm:pt modelId="{D90A6F48-05ED-4FA9-A397-FC61CB61353E}" type="sibTrans" cxnId="{45A5E145-144C-4011-B8C1-5EA9E4BAE8A7}">
      <dgm:prSet/>
      <dgm:spPr/>
      <dgm:t>
        <a:bodyPr/>
        <a:lstStyle/>
        <a:p>
          <a:endParaRPr lang="en-US"/>
        </a:p>
      </dgm:t>
    </dgm:pt>
    <dgm:pt modelId="{1A1955AE-03D9-49CE-8965-D2BE059E3E2E}">
      <dgm:prSet/>
      <dgm:spPr/>
      <dgm:t>
        <a:bodyPr/>
        <a:lstStyle/>
        <a:p>
          <a:r>
            <a:rPr lang="en-US" dirty="0"/>
            <a:t>2.</a:t>
          </a:r>
          <a:r>
            <a:rPr lang="zh-CN" dirty="0"/>
            <a:t> </a:t>
          </a:r>
          <a:r>
            <a:rPr lang="en-US" b="0" i="0" dirty="0"/>
            <a:t>Who fits this team best according to analysis</a:t>
          </a:r>
          <a:r>
            <a:rPr lang="zh-CN" b="0" i="0" dirty="0"/>
            <a:t> </a:t>
          </a:r>
          <a:r>
            <a:rPr lang="en-US" b="0" i="0" dirty="0"/>
            <a:t>of advanced stats of this team? </a:t>
          </a:r>
          <a:endParaRPr lang="en-US" dirty="0"/>
        </a:p>
      </dgm:t>
    </dgm:pt>
    <dgm:pt modelId="{DC5A19FB-53EE-46FB-9C34-30D7FE966AFB}" type="parTrans" cxnId="{978B7A38-2BD1-421F-8E4D-D54A84AD5541}">
      <dgm:prSet/>
      <dgm:spPr/>
      <dgm:t>
        <a:bodyPr/>
        <a:lstStyle/>
        <a:p>
          <a:endParaRPr lang="en-US"/>
        </a:p>
      </dgm:t>
    </dgm:pt>
    <dgm:pt modelId="{6B3FEE6A-7F59-4BCB-B687-692945368497}" type="sibTrans" cxnId="{978B7A38-2BD1-421F-8E4D-D54A84AD5541}">
      <dgm:prSet/>
      <dgm:spPr/>
      <dgm:t>
        <a:bodyPr/>
        <a:lstStyle/>
        <a:p>
          <a:endParaRPr lang="en-US"/>
        </a:p>
      </dgm:t>
    </dgm:pt>
    <dgm:pt modelId="{F86A4FC9-2F64-4849-8055-08A6847191E0}" type="pres">
      <dgm:prSet presAssocID="{A8C2DA94-7438-482F-AD67-150CAAC8495E}" presName="root" presStyleCnt="0">
        <dgm:presLayoutVars>
          <dgm:dir/>
          <dgm:resizeHandles val="exact"/>
        </dgm:presLayoutVars>
      </dgm:prSet>
      <dgm:spPr/>
    </dgm:pt>
    <dgm:pt modelId="{5586CFA8-7AC7-4719-910D-F55E8C03CC86}" type="pres">
      <dgm:prSet presAssocID="{3D7B4E72-8E15-40DE-B46C-16E90F5D5D9B}" presName="compNode" presStyleCnt="0"/>
      <dgm:spPr/>
    </dgm:pt>
    <dgm:pt modelId="{372C7D17-CAAB-45BB-BF77-4A541951F478}" type="pres">
      <dgm:prSet presAssocID="{3D7B4E72-8E15-40DE-B46C-16E90F5D5D9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rt Balls"/>
        </a:ext>
      </dgm:extLst>
    </dgm:pt>
    <dgm:pt modelId="{3854313B-FFE3-439A-AE3F-9B71CB453738}" type="pres">
      <dgm:prSet presAssocID="{3D7B4E72-8E15-40DE-B46C-16E90F5D5D9B}" presName="spaceRect" presStyleCnt="0"/>
      <dgm:spPr/>
    </dgm:pt>
    <dgm:pt modelId="{BEE2ADFD-5E87-48F3-9CA8-12B7200AF276}" type="pres">
      <dgm:prSet presAssocID="{3D7B4E72-8E15-40DE-B46C-16E90F5D5D9B}" presName="textRect" presStyleLbl="revTx" presStyleIdx="0" presStyleCnt="2">
        <dgm:presLayoutVars>
          <dgm:chMax val="1"/>
          <dgm:chPref val="1"/>
        </dgm:presLayoutVars>
      </dgm:prSet>
      <dgm:spPr/>
    </dgm:pt>
    <dgm:pt modelId="{5A305139-9C29-42B9-B989-4ECBBCD959AD}" type="pres">
      <dgm:prSet presAssocID="{D90A6F48-05ED-4FA9-A397-FC61CB61353E}" presName="sibTrans" presStyleCnt="0"/>
      <dgm:spPr/>
    </dgm:pt>
    <dgm:pt modelId="{F8A2B75A-4FE8-4C7C-A3C5-EFF186342A76}" type="pres">
      <dgm:prSet presAssocID="{1A1955AE-03D9-49CE-8965-D2BE059E3E2E}" presName="compNode" presStyleCnt="0"/>
      <dgm:spPr/>
    </dgm:pt>
    <dgm:pt modelId="{9F439B4D-7280-4C83-A3EC-E9033D320900}" type="pres">
      <dgm:prSet presAssocID="{1A1955AE-03D9-49CE-8965-D2BE059E3E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73CDB11-1AA1-42D3-9F44-8C6EC0A97E70}" type="pres">
      <dgm:prSet presAssocID="{1A1955AE-03D9-49CE-8965-D2BE059E3E2E}" presName="spaceRect" presStyleCnt="0"/>
      <dgm:spPr/>
    </dgm:pt>
    <dgm:pt modelId="{63BE2865-0D85-4A79-89D7-816ACB54C510}" type="pres">
      <dgm:prSet presAssocID="{1A1955AE-03D9-49CE-8965-D2BE059E3E2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298F517-C40C-4BD6-AE6F-9A1041A212C6}" type="presOf" srcId="{3D7B4E72-8E15-40DE-B46C-16E90F5D5D9B}" destId="{BEE2ADFD-5E87-48F3-9CA8-12B7200AF276}" srcOrd="0" destOrd="0" presId="urn:microsoft.com/office/officeart/2018/2/layout/IconLabelList"/>
    <dgm:cxn modelId="{978B7A38-2BD1-421F-8E4D-D54A84AD5541}" srcId="{A8C2DA94-7438-482F-AD67-150CAAC8495E}" destId="{1A1955AE-03D9-49CE-8965-D2BE059E3E2E}" srcOrd="1" destOrd="0" parTransId="{DC5A19FB-53EE-46FB-9C34-30D7FE966AFB}" sibTransId="{6B3FEE6A-7F59-4BCB-B687-692945368497}"/>
    <dgm:cxn modelId="{45A5E145-144C-4011-B8C1-5EA9E4BAE8A7}" srcId="{A8C2DA94-7438-482F-AD67-150CAAC8495E}" destId="{3D7B4E72-8E15-40DE-B46C-16E90F5D5D9B}" srcOrd="0" destOrd="0" parTransId="{DFDA95DF-83B7-416A-A96E-810B962FB37F}" sibTransId="{D90A6F48-05ED-4FA9-A397-FC61CB61353E}"/>
    <dgm:cxn modelId="{CC672269-E811-4E8E-BA57-738AFEAE19A8}" type="presOf" srcId="{A8C2DA94-7438-482F-AD67-150CAAC8495E}" destId="{F86A4FC9-2F64-4849-8055-08A6847191E0}" srcOrd="0" destOrd="0" presId="urn:microsoft.com/office/officeart/2018/2/layout/IconLabelList"/>
    <dgm:cxn modelId="{A21FEDED-16B0-4732-9532-DC2F8A5C2DD2}" type="presOf" srcId="{1A1955AE-03D9-49CE-8965-D2BE059E3E2E}" destId="{63BE2865-0D85-4A79-89D7-816ACB54C510}" srcOrd="0" destOrd="0" presId="urn:microsoft.com/office/officeart/2018/2/layout/IconLabelList"/>
    <dgm:cxn modelId="{CFE3A5A8-45A7-44FB-BEB4-37CD08C54EE2}" type="presParOf" srcId="{F86A4FC9-2F64-4849-8055-08A6847191E0}" destId="{5586CFA8-7AC7-4719-910D-F55E8C03CC86}" srcOrd="0" destOrd="0" presId="urn:microsoft.com/office/officeart/2018/2/layout/IconLabelList"/>
    <dgm:cxn modelId="{2DF2D411-72A3-41AC-9733-8BF462218AA5}" type="presParOf" srcId="{5586CFA8-7AC7-4719-910D-F55E8C03CC86}" destId="{372C7D17-CAAB-45BB-BF77-4A541951F478}" srcOrd="0" destOrd="0" presId="urn:microsoft.com/office/officeart/2018/2/layout/IconLabelList"/>
    <dgm:cxn modelId="{099A0F72-4F73-4457-823B-4EA67F1BB43F}" type="presParOf" srcId="{5586CFA8-7AC7-4719-910D-F55E8C03CC86}" destId="{3854313B-FFE3-439A-AE3F-9B71CB453738}" srcOrd="1" destOrd="0" presId="urn:microsoft.com/office/officeart/2018/2/layout/IconLabelList"/>
    <dgm:cxn modelId="{33E427B5-A80B-48FF-AA2D-3D2C72E2158D}" type="presParOf" srcId="{5586CFA8-7AC7-4719-910D-F55E8C03CC86}" destId="{BEE2ADFD-5E87-48F3-9CA8-12B7200AF276}" srcOrd="2" destOrd="0" presId="urn:microsoft.com/office/officeart/2018/2/layout/IconLabelList"/>
    <dgm:cxn modelId="{5753FA21-9942-47B8-A87A-341E2CC79ABC}" type="presParOf" srcId="{F86A4FC9-2F64-4849-8055-08A6847191E0}" destId="{5A305139-9C29-42B9-B989-4ECBBCD959AD}" srcOrd="1" destOrd="0" presId="urn:microsoft.com/office/officeart/2018/2/layout/IconLabelList"/>
    <dgm:cxn modelId="{3C53676F-8E29-4D47-A32D-5AAE2F3C5785}" type="presParOf" srcId="{F86A4FC9-2F64-4849-8055-08A6847191E0}" destId="{F8A2B75A-4FE8-4C7C-A3C5-EFF186342A76}" srcOrd="2" destOrd="0" presId="urn:microsoft.com/office/officeart/2018/2/layout/IconLabelList"/>
    <dgm:cxn modelId="{6EFE1B19-8E32-45D3-A5BD-01268A734087}" type="presParOf" srcId="{F8A2B75A-4FE8-4C7C-A3C5-EFF186342A76}" destId="{9F439B4D-7280-4C83-A3EC-E9033D320900}" srcOrd="0" destOrd="0" presId="urn:microsoft.com/office/officeart/2018/2/layout/IconLabelList"/>
    <dgm:cxn modelId="{92C51E20-1642-4396-ADE9-D6B06D8A6012}" type="presParOf" srcId="{F8A2B75A-4FE8-4C7C-A3C5-EFF186342A76}" destId="{473CDB11-1AA1-42D3-9F44-8C6EC0A97E70}" srcOrd="1" destOrd="0" presId="urn:microsoft.com/office/officeart/2018/2/layout/IconLabelList"/>
    <dgm:cxn modelId="{B9449450-3363-40C4-AD49-82FC69F56E4C}" type="presParOf" srcId="{F8A2B75A-4FE8-4C7C-A3C5-EFF186342A76}" destId="{63BE2865-0D85-4A79-89D7-816ACB54C51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C875B2-CEF6-481D-BBC0-1E9D58A5B96E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7311479-4722-45C1-9B9D-842AA5ED3E05}">
      <dgm:prSet/>
      <dgm:spPr/>
      <dgm:t>
        <a:bodyPr/>
        <a:lstStyle/>
        <a:p>
          <a:r>
            <a:rPr lang="en-US" dirty="0"/>
            <a:t>Data Acquisition and Cleaning Process</a:t>
          </a:r>
        </a:p>
      </dgm:t>
    </dgm:pt>
    <dgm:pt modelId="{C440472D-19E2-4B46-8C43-A255622FDFA1}" type="parTrans" cxnId="{324D52D0-6580-4ECA-B3B9-6496DD7FBCD0}">
      <dgm:prSet/>
      <dgm:spPr/>
      <dgm:t>
        <a:bodyPr/>
        <a:lstStyle/>
        <a:p>
          <a:endParaRPr lang="en-US"/>
        </a:p>
      </dgm:t>
    </dgm:pt>
    <dgm:pt modelId="{112C6E4A-B403-420D-BBE4-10D2593DC7FB}" type="sibTrans" cxnId="{324D52D0-6580-4ECA-B3B9-6496DD7FBCD0}">
      <dgm:prSet/>
      <dgm:spPr/>
      <dgm:t>
        <a:bodyPr/>
        <a:lstStyle/>
        <a:p>
          <a:endParaRPr lang="en-US"/>
        </a:p>
      </dgm:t>
    </dgm:pt>
    <dgm:pt modelId="{DC76F197-A3D2-43A8-8DD9-57B4E1BB949D}">
      <dgm:prSet/>
      <dgm:spPr/>
      <dgm:t>
        <a:bodyPr/>
        <a:lstStyle/>
        <a:p>
          <a:r>
            <a:rPr lang="en-US"/>
            <a:t>Data Collection:</a:t>
          </a:r>
        </a:p>
      </dgm:t>
    </dgm:pt>
    <dgm:pt modelId="{70C382C6-22E3-48C6-B712-A95A2581DB32}" type="parTrans" cxnId="{A42735A8-0B76-4F60-9A8B-C2AD42157DFB}">
      <dgm:prSet/>
      <dgm:spPr/>
      <dgm:t>
        <a:bodyPr/>
        <a:lstStyle/>
        <a:p>
          <a:endParaRPr lang="en-US"/>
        </a:p>
      </dgm:t>
    </dgm:pt>
    <dgm:pt modelId="{1D477633-EF32-4AB5-91CB-D0F0743CFFEF}" type="sibTrans" cxnId="{A42735A8-0B76-4F60-9A8B-C2AD42157DFB}">
      <dgm:prSet/>
      <dgm:spPr/>
      <dgm:t>
        <a:bodyPr/>
        <a:lstStyle/>
        <a:p>
          <a:endParaRPr lang="en-US"/>
        </a:p>
      </dgm:t>
    </dgm:pt>
    <dgm:pt modelId="{807F5D43-7943-4A34-BDC7-17FF38FC85B9}">
      <dgm:prSet/>
      <dgm:spPr/>
      <dgm:t>
        <a:bodyPr/>
        <a:lstStyle/>
        <a:p>
          <a:r>
            <a:rPr lang="en-US"/>
            <a:t>CSV files for OKC team statistics, historical NBA draft data, and salary information.</a:t>
          </a:r>
        </a:p>
      </dgm:t>
    </dgm:pt>
    <dgm:pt modelId="{CA7E9F99-ABC2-4E2A-BC91-E1E506C86E3B}" type="parTrans" cxnId="{22AF8847-E82A-4195-995C-68EBA3B6DBCB}">
      <dgm:prSet/>
      <dgm:spPr/>
      <dgm:t>
        <a:bodyPr/>
        <a:lstStyle/>
        <a:p>
          <a:endParaRPr lang="en-US"/>
        </a:p>
      </dgm:t>
    </dgm:pt>
    <dgm:pt modelId="{3BBA28DA-47BA-4E79-B6E1-5D9FE43F78DA}" type="sibTrans" cxnId="{22AF8847-E82A-4195-995C-68EBA3B6DBCB}">
      <dgm:prSet/>
      <dgm:spPr/>
      <dgm:t>
        <a:bodyPr/>
        <a:lstStyle/>
        <a:p>
          <a:endParaRPr lang="en-US"/>
        </a:p>
      </dgm:t>
    </dgm:pt>
    <dgm:pt modelId="{537593B2-66F6-4848-ADB9-8C7E031DA15C}">
      <dgm:prSet/>
      <dgm:spPr/>
      <dgm:t>
        <a:bodyPr/>
        <a:lstStyle/>
        <a:p>
          <a:r>
            <a:rPr lang="en-US"/>
            <a:t>Data Cleaning:</a:t>
          </a:r>
        </a:p>
      </dgm:t>
    </dgm:pt>
    <dgm:pt modelId="{EE5720AE-81D8-4614-937C-6E537DA32E86}" type="parTrans" cxnId="{3072B9A6-281E-4E43-9D59-05A746DDE034}">
      <dgm:prSet/>
      <dgm:spPr/>
      <dgm:t>
        <a:bodyPr/>
        <a:lstStyle/>
        <a:p>
          <a:endParaRPr lang="en-US"/>
        </a:p>
      </dgm:t>
    </dgm:pt>
    <dgm:pt modelId="{8AC36BFE-17CF-48B1-A7C2-5EFA291E1EA3}" type="sibTrans" cxnId="{3072B9A6-281E-4E43-9D59-05A746DDE034}">
      <dgm:prSet/>
      <dgm:spPr/>
      <dgm:t>
        <a:bodyPr/>
        <a:lstStyle/>
        <a:p>
          <a:endParaRPr lang="en-US"/>
        </a:p>
      </dgm:t>
    </dgm:pt>
    <dgm:pt modelId="{5F388087-D9DE-451C-9B87-7FA2B3604107}">
      <dgm:prSet/>
      <dgm:spPr/>
      <dgm:t>
        <a:bodyPr/>
        <a:lstStyle/>
        <a:p>
          <a:r>
            <a:rPr lang="en-US"/>
            <a:t>Standardizing column headers using the first row of CSV files.</a:t>
          </a:r>
        </a:p>
      </dgm:t>
    </dgm:pt>
    <dgm:pt modelId="{DCD3524C-374C-46A3-99FB-45A5AD0C3732}" type="parTrans" cxnId="{3FF04B88-F256-4B4C-A59D-E5078E3FDF8F}">
      <dgm:prSet/>
      <dgm:spPr/>
      <dgm:t>
        <a:bodyPr/>
        <a:lstStyle/>
        <a:p>
          <a:endParaRPr lang="en-US"/>
        </a:p>
      </dgm:t>
    </dgm:pt>
    <dgm:pt modelId="{82736239-134F-46DC-AD69-159E1E935FF4}" type="sibTrans" cxnId="{3FF04B88-F256-4B4C-A59D-E5078E3FDF8F}">
      <dgm:prSet/>
      <dgm:spPr/>
      <dgm:t>
        <a:bodyPr/>
        <a:lstStyle/>
        <a:p>
          <a:endParaRPr lang="en-US"/>
        </a:p>
      </dgm:t>
    </dgm:pt>
    <dgm:pt modelId="{DAD10605-4D73-4664-8CEB-EFED9F752EE4}">
      <dgm:prSet/>
      <dgm:spPr/>
      <dgm:t>
        <a:bodyPr/>
        <a:lstStyle/>
        <a:p>
          <a:r>
            <a:rPr lang="en-US"/>
            <a:t>Removing currency symbols and converting salary fields to numeric for analysis.</a:t>
          </a:r>
        </a:p>
      </dgm:t>
    </dgm:pt>
    <dgm:pt modelId="{C2DB14D7-A33B-4779-81B7-744D161F5633}" type="parTrans" cxnId="{52CD26BF-422D-42CB-AD24-F3C5C7035CDA}">
      <dgm:prSet/>
      <dgm:spPr/>
      <dgm:t>
        <a:bodyPr/>
        <a:lstStyle/>
        <a:p>
          <a:endParaRPr lang="en-US"/>
        </a:p>
      </dgm:t>
    </dgm:pt>
    <dgm:pt modelId="{A5654528-877B-4AEA-9991-D365CBEA97ED}" type="sibTrans" cxnId="{52CD26BF-422D-42CB-AD24-F3C5C7035CDA}">
      <dgm:prSet/>
      <dgm:spPr/>
      <dgm:t>
        <a:bodyPr/>
        <a:lstStyle/>
        <a:p>
          <a:endParaRPr lang="en-US"/>
        </a:p>
      </dgm:t>
    </dgm:pt>
    <dgm:pt modelId="{A44E4ECA-5DB1-42A6-AE34-6C77CDDDFF9D}">
      <dgm:prSet/>
      <dgm:spPr/>
      <dgm:t>
        <a:bodyPr/>
        <a:lstStyle/>
        <a:p>
          <a:r>
            <a:rPr lang="en-US"/>
            <a:t>Merging datasets to align player statistics with their corresponding salary data.</a:t>
          </a:r>
        </a:p>
      </dgm:t>
    </dgm:pt>
    <dgm:pt modelId="{D7401943-AA76-4F83-9919-050501C60D6D}" type="parTrans" cxnId="{39B58F7F-A704-408A-A857-E323178A968A}">
      <dgm:prSet/>
      <dgm:spPr/>
      <dgm:t>
        <a:bodyPr/>
        <a:lstStyle/>
        <a:p>
          <a:endParaRPr lang="en-US"/>
        </a:p>
      </dgm:t>
    </dgm:pt>
    <dgm:pt modelId="{DE8FF7AE-514E-4594-9632-6C21A4175B42}" type="sibTrans" cxnId="{39B58F7F-A704-408A-A857-E323178A968A}">
      <dgm:prSet/>
      <dgm:spPr/>
      <dgm:t>
        <a:bodyPr/>
        <a:lstStyle/>
        <a:p>
          <a:endParaRPr lang="en-US"/>
        </a:p>
      </dgm:t>
    </dgm:pt>
    <dgm:pt modelId="{8B748640-B533-EE45-842E-852DBA67B219}" type="pres">
      <dgm:prSet presAssocID="{C9C875B2-CEF6-481D-BBC0-1E9D58A5B96E}" presName="Name0" presStyleCnt="0">
        <dgm:presLayoutVars>
          <dgm:dir/>
          <dgm:animLvl val="lvl"/>
          <dgm:resizeHandles val="exact"/>
        </dgm:presLayoutVars>
      </dgm:prSet>
      <dgm:spPr/>
    </dgm:pt>
    <dgm:pt modelId="{27CA14CF-02AF-2E47-9C6D-5A145C35E462}" type="pres">
      <dgm:prSet presAssocID="{537593B2-66F6-4848-ADB9-8C7E031DA15C}" presName="boxAndChildren" presStyleCnt="0"/>
      <dgm:spPr/>
    </dgm:pt>
    <dgm:pt modelId="{8AACDAD7-F869-5E41-9D03-46C0BF11209E}" type="pres">
      <dgm:prSet presAssocID="{537593B2-66F6-4848-ADB9-8C7E031DA15C}" presName="parentTextBox" presStyleLbl="node1" presStyleIdx="0" presStyleCnt="3"/>
      <dgm:spPr/>
    </dgm:pt>
    <dgm:pt modelId="{427D6EAF-168F-E44A-9DC9-B83D723BD33B}" type="pres">
      <dgm:prSet presAssocID="{537593B2-66F6-4848-ADB9-8C7E031DA15C}" presName="entireBox" presStyleLbl="node1" presStyleIdx="0" presStyleCnt="3"/>
      <dgm:spPr/>
    </dgm:pt>
    <dgm:pt modelId="{ABF58276-CDB7-6A4B-98DB-4E83C21F5AEA}" type="pres">
      <dgm:prSet presAssocID="{537593B2-66F6-4848-ADB9-8C7E031DA15C}" presName="descendantBox" presStyleCnt="0"/>
      <dgm:spPr/>
    </dgm:pt>
    <dgm:pt modelId="{88DB287D-9084-7F4A-9C94-E7EF0F9F02C6}" type="pres">
      <dgm:prSet presAssocID="{5F388087-D9DE-451C-9B87-7FA2B3604107}" presName="childTextBox" presStyleLbl="fgAccFollowNode1" presStyleIdx="0" presStyleCnt="4">
        <dgm:presLayoutVars>
          <dgm:bulletEnabled val="1"/>
        </dgm:presLayoutVars>
      </dgm:prSet>
      <dgm:spPr/>
    </dgm:pt>
    <dgm:pt modelId="{A8724736-388F-C848-B32B-8F23E0F2126E}" type="pres">
      <dgm:prSet presAssocID="{DAD10605-4D73-4664-8CEB-EFED9F752EE4}" presName="childTextBox" presStyleLbl="fgAccFollowNode1" presStyleIdx="1" presStyleCnt="4">
        <dgm:presLayoutVars>
          <dgm:bulletEnabled val="1"/>
        </dgm:presLayoutVars>
      </dgm:prSet>
      <dgm:spPr/>
    </dgm:pt>
    <dgm:pt modelId="{0C295E15-8C7F-484A-A9DE-0E898C465737}" type="pres">
      <dgm:prSet presAssocID="{A44E4ECA-5DB1-42A6-AE34-6C77CDDDFF9D}" presName="childTextBox" presStyleLbl="fgAccFollowNode1" presStyleIdx="2" presStyleCnt="4">
        <dgm:presLayoutVars>
          <dgm:bulletEnabled val="1"/>
        </dgm:presLayoutVars>
      </dgm:prSet>
      <dgm:spPr/>
    </dgm:pt>
    <dgm:pt modelId="{8527A3C0-5EB1-7240-B278-52A63920B085}" type="pres">
      <dgm:prSet presAssocID="{1D477633-EF32-4AB5-91CB-D0F0743CFFEF}" presName="sp" presStyleCnt="0"/>
      <dgm:spPr/>
    </dgm:pt>
    <dgm:pt modelId="{D09E1E24-090A-864D-ABDE-DBA79734F247}" type="pres">
      <dgm:prSet presAssocID="{DC76F197-A3D2-43A8-8DD9-57B4E1BB949D}" presName="arrowAndChildren" presStyleCnt="0"/>
      <dgm:spPr/>
    </dgm:pt>
    <dgm:pt modelId="{B6DCF72F-E765-9649-BF0D-805763A95ED1}" type="pres">
      <dgm:prSet presAssocID="{DC76F197-A3D2-43A8-8DD9-57B4E1BB949D}" presName="parentTextArrow" presStyleLbl="node1" presStyleIdx="0" presStyleCnt="3"/>
      <dgm:spPr/>
    </dgm:pt>
    <dgm:pt modelId="{40F943A6-BD8E-BD4F-B04C-2526279C7787}" type="pres">
      <dgm:prSet presAssocID="{DC76F197-A3D2-43A8-8DD9-57B4E1BB949D}" presName="arrow" presStyleLbl="node1" presStyleIdx="1" presStyleCnt="3"/>
      <dgm:spPr/>
    </dgm:pt>
    <dgm:pt modelId="{9E508BBC-288C-1C4C-A608-82C35A87CDBE}" type="pres">
      <dgm:prSet presAssocID="{DC76F197-A3D2-43A8-8DD9-57B4E1BB949D}" presName="descendantArrow" presStyleCnt="0"/>
      <dgm:spPr/>
    </dgm:pt>
    <dgm:pt modelId="{E54933EA-87D6-C845-83C9-AD9B8D75DF1E}" type="pres">
      <dgm:prSet presAssocID="{807F5D43-7943-4A34-BDC7-17FF38FC85B9}" presName="childTextArrow" presStyleLbl="fgAccFollowNode1" presStyleIdx="3" presStyleCnt="4">
        <dgm:presLayoutVars>
          <dgm:bulletEnabled val="1"/>
        </dgm:presLayoutVars>
      </dgm:prSet>
      <dgm:spPr/>
    </dgm:pt>
    <dgm:pt modelId="{CD3DCF2D-721E-8548-9A59-A6A44F514012}" type="pres">
      <dgm:prSet presAssocID="{112C6E4A-B403-420D-BBE4-10D2593DC7FB}" presName="sp" presStyleCnt="0"/>
      <dgm:spPr/>
    </dgm:pt>
    <dgm:pt modelId="{CD83CBBF-93C5-E944-9762-1F0DDB6E8B27}" type="pres">
      <dgm:prSet presAssocID="{B7311479-4722-45C1-9B9D-842AA5ED3E05}" presName="arrowAndChildren" presStyleCnt="0"/>
      <dgm:spPr/>
    </dgm:pt>
    <dgm:pt modelId="{CB291CF5-39D2-7D45-B7DF-7C816FE9A3C9}" type="pres">
      <dgm:prSet presAssocID="{B7311479-4722-45C1-9B9D-842AA5ED3E05}" presName="parentTextArrow" presStyleLbl="node1" presStyleIdx="2" presStyleCnt="3"/>
      <dgm:spPr/>
    </dgm:pt>
  </dgm:ptLst>
  <dgm:cxnLst>
    <dgm:cxn modelId="{8CD32014-50F6-F049-85A4-873E17B2C08E}" type="presOf" srcId="{DC76F197-A3D2-43A8-8DD9-57B4E1BB949D}" destId="{40F943A6-BD8E-BD4F-B04C-2526279C7787}" srcOrd="1" destOrd="0" presId="urn:microsoft.com/office/officeart/2005/8/layout/process4"/>
    <dgm:cxn modelId="{10D99A24-9453-8249-B713-DC634D290934}" type="presOf" srcId="{DC76F197-A3D2-43A8-8DD9-57B4E1BB949D}" destId="{B6DCF72F-E765-9649-BF0D-805763A95ED1}" srcOrd="0" destOrd="0" presId="urn:microsoft.com/office/officeart/2005/8/layout/process4"/>
    <dgm:cxn modelId="{22AF8847-E82A-4195-995C-68EBA3B6DBCB}" srcId="{DC76F197-A3D2-43A8-8DD9-57B4E1BB949D}" destId="{807F5D43-7943-4A34-BDC7-17FF38FC85B9}" srcOrd="0" destOrd="0" parTransId="{CA7E9F99-ABC2-4E2A-BC91-E1E506C86E3B}" sibTransId="{3BBA28DA-47BA-4E79-B6E1-5D9FE43F78DA}"/>
    <dgm:cxn modelId="{4DB89A48-D650-3746-A680-8A646132BD28}" type="presOf" srcId="{DAD10605-4D73-4664-8CEB-EFED9F752EE4}" destId="{A8724736-388F-C848-B32B-8F23E0F2126E}" srcOrd="0" destOrd="0" presId="urn:microsoft.com/office/officeart/2005/8/layout/process4"/>
    <dgm:cxn modelId="{890CD955-9B04-F44F-BF7B-63233C48C18B}" type="presOf" srcId="{5F388087-D9DE-451C-9B87-7FA2B3604107}" destId="{88DB287D-9084-7F4A-9C94-E7EF0F9F02C6}" srcOrd="0" destOrd="0" presId="urn:microsoft.com/office/officeart/2005/8/layout/process4"/>
    <dgm:cxn modelId="{FAD27361-8A37-D94A-B73E-6BE12957894C}" type="presOf" srcId="{537593B2-66F6-4848-ADB9-8C7E031DA15C}" destId="{8AACDAD7-F869-5E41-9D03-46C0BF11209E}" srcOrd="0" destOrd="0" presId="urn:microsoft.com/office/officeart/2005/8/layout/process4"/>
    <dgm:cxn modelId="{39B58F7F-A704-408A-A857-E323178A968A}" srcId="{537593B2-66F6-4848-ADB9-8C7E031DA15C}" destId="{A44E4ECA-5DB1-42A6-AE34-6C77CDDDFF9D}" srcOrd="2" destOrd="0" parTransId="{D7401943-AA76-4F83-9919-050501C60D6D}" sibTransId="{DE8FF7AE-514E-4594-9632-6C21A4175B42}"/>
    <dgm:cxn modelId="{6262BA86-4B2E-F24E-A00D-8165D1224E8F}" type="presOf" srcId="{537593B2-66F6-4848-ADB9-8C7E031DA15C}" destId="{427D6EAF-168F-E44A-9DC9-B83D723BD33B}" srcOrd="1" destOrd="0" presId="urn:microsoft.com/office/officeart/2005/8/layout/process4"/>
    <dgm:cxn modelId="{3FF04B88-F256-4B4C-A59D-E5078E3FDF8F}" srcId="{537593B2-66F6-4848-ADB9-8C7E031DA15C}" destId="{5F388087-D9DE-451C-9B87-7FA2B3604107}" srcOrd="0" destOrd="0" parTransId="{DCD3524C-374C-46A3-99FB-45A5AD0C3732}" sibTransId="{82736239-134F-46DC-AD69-159E1E935FF4}"/>
    <dgm:cxn modelId="{5E69F58D-AEDA-8248-ACCF-0860D8F2D79E}" type="presOf" srcId="{807F5D43-7943-4A34-BDC7-17FF38FC85B9}" destId="{E54933EA-87D6-C845-83C9-AD9B8D75DF1E}" srcOrd="0" destOrd="0" presId="urn:microsoft.com/office/officeart/2005/8/layout/process4"/>
    <dgm:cxn modelId="{1A2C719F-0E99-F14B-ACF6-10B686EB7A0D}" type="presOf" srcId="{A44E4ECA-5DB1-42A6-AE34-6C77CDDDFF9D}" destId="{0C295E15-8C7F-484A-A9DE-0E898C465737}" srcOrd="0" destOrd="0" presId="urn:microsoft.com/office/officeart/2005/8/layout/process4"/>
    <dgm:cxn modelId="{3072B9A6-281E-4E43-9D59-05A746DDE034}" srcId="{C9C875B2-CEF6-481D-BBC0-1E9D58A5B96E}" destId="{537593B2-66F6-4848-ADB9-8C7E031DA15C}" srcOrd="2" destOrd="0" parTransId="{EE5720AE-81D8-4614-937C-6E537DA32E86}" sibTransId="{8AC36BFE-17CF-48B1-A7C2-5EFA291E1EA3}"/>
    <dgm:cxn modelId="{A42735A8-0B76-4F60-9A8B-C2AD42157DFB}" srcId="{C9C875B2-CEF6-481D-BBC0-1E9D58A5B96E}" destId="{DC76F197-A3D2-43A8-8DD9-57B4E1BB949D}" srcOrd="1" destOrd="0" parTransId="{70C382C6-22E3-48C6-B712-A95A2581DB32}" sibTransId="{1D477633-EF32-4AB5-91CB-D0F0743CFFEF}"/>
    <dgm:cxn modelId="{52CD26BF-422D-42CB-AD24-F3C5C7035CDA}" srcId="{537593B2-66F6-4848-ADB9-8C7E031DA15C}" destId="{DAD10605-4D73-4664-8CEB-EFED9F752EE4}" srcOrd="1" destOrd="0" parTransId="{C2DB14D7-A33B-4779-81B7-744D161F5633}" sibTransId="{A5654528-877B-4AEA-9991-D365CBEA97ED}"/>
    <dgm:cxn modelId="{DC83E3CD-BED9-374F-BBC3-F5382556AD58}" type="presOf" srcId="{B7311479-4722-45C1-9B9D-842AA5ED3E05}" destId="{CB291CF5-39D2-7D45-B7DF-7C816FE9A3C9}" srcOrd="0" destOrd="0" presId="urn:microsoft.com/office/officeart/2005/8/layout/process4"/>
    <dgm:cxn modelId="{324D52D0-6580-4ECA-B3B9-6496DD7FBCD0}" srcId="{C9C875B2-CEF6-481D-BBC0-1E9D58A5B96E}" destId="{B7311479-4722-45C1-9B9D-842AA5ED3E05}" srcOrd="0" destOrd="0" parTransId="{C440472D-19E2-4B46-8C43-A255622FDFA1}" sibTransId="{112C6E4A-B403-420D-BBE4-10D2593DC7FB}"/>
    <dgm:cxn modelId="{D56C7BFE-D144-B049-A0DD-506DA9B22EE8}" type="presOf" srcId="{C9C875B2-CEF6-481D-BBC0-1E9D58A5B96E}" destId="{8B748640-B533-EE45-842E-852DBA67B219}" srcOrd="0" destOrd="0" presId="urn:microsoft.com/office/officeart/2005/8/layout/process4"/>
    <dgm:cxn modelId="{F26E5B48-D40B-C342-91B0-C2828ED1656D}" type="presParOf" srcId="{8B748640-B533-EE45-842E-852DBA67B219}" destId="{27CA14CF-02AF-2E47-9C6D-5A145C35E462}" srcOrd="0" destOrd="0" presId="urn:microsoft.com/office/officeart/2005/8/layout/process4"/>
    <dgm:cxn modelId="{9A9BB8D2-7C54-1940-8973-FC01027BEC45}" type="presParOf" srcId="{27CA14CF-02AF-2E47-9C6D-5A145C35E462}" destId="{8AACDAD7-F869-5E41-9D03-46C0BF11209E}" srcOrd="0" destOrd="0" presId="urn:microsoft.com/office/officeart/2005/8/layout/process4"/>
    <dgm:cxn modelId="{69B4B338-ACB7-3441-A4F0-DE04487FA75B}" type="presParOf" srcId="{27CA14CF-02AF-2E47-9C6D-5A145C35E462}" destId="{427D6EAF-168F-E44A-9DC9-B83D723BD33B}" srcOrd="1" destOrd="0" presId="urn:microsoft.com/office/officeart/2005/8/layout/process4"/>
    <dgm:cxn modelId="{45D4E5B6-00C8-7A48-8FE7-E27461F0F943}" type="presParOf" srcId="{27CA14CF-02AF-2E47-9C6D-5A145C35E462}" destId="{ABF58276-CDB7-6A4B-98DB-4E83C21F5AEA}" srcOrd="2" destOrd="0" presId="urn:microsoft.com/office/officeart/2005/8/layout/process4"/>
    <dgm:cxn modelId="{8B37908B-9BB7-4246-A119-FC0A3FE9F8E7}" type="presParOf" srcId="{ABF58276-CDB7-6A4B-98DB-4E83C21F5AEA}" destId="{88DB287D-9084-7F4A-9C94-E7EF0F9F02C6}" srcOrd="0" destOrd="0" presId="urn:microsoft.com/office/officeart/2005/8/layout/process4"/>
    <dgm:cxn modelId="{905D976B-F477-B748-8955-FF011F5F9242}" type="presParOf" srcId="{ABF58276-CDB7-6A4B-98DB-4E83C21F5AEA}" destId="{A8724736-388F-C848-B32B-8F23E0F2126E}" srcOrd="1" destOrd="0" presId="urn:microsoft.com/office/officeart/2005/8/layout/process4"/>
    <dgm:cxn modelId="{8F08F15C-2081-F143-A0E2-8450E6F7CCDB}" type="presParOf" srcId="{ABF58276-CDB7-6A4B-98DB-4E83C21F5AEA}" destId="{0C295E15-8C7F-484A-A9DE-0E898C465737}" srcOrd="2" destOrd="0" presId="urn:microsoft.com/office/officeart/2005/8/layout/process4"/>
    <dgm:cxn modelId="{A78792D6-EED8-D249-8195-BFBFC69EAEE7}" type="presParOf" srcId="{8B748640-B533-EE45-842E-852DBA67B219}" destId="{8527A3C0-5EB1-7240-B278-52A63920B085}" srcOrd="1" destOrd="0" presId="urn:microsoft.com/office/officeart/2005/8/layout/process4"/>
    <dgm:cxn modelId="{0C38C79D-4311-BC4D-BC3F-6C74BD77A7EE}" type="presParOf" srcId="{8B748640-B533-EE45-842E-852DBA67B219}" destId="{D09E1E24-090A-864D-ABDE-DBA79734F247}" srcOrd="2" destOrd="0" presId="urn:microsoft.com/office/officeart/2005/8/layout/process4"/>
    <dgm:cxn modelId="{AB962879-163E-3B44-93F1-21B6D2C749EA}" type="presParOf" srcId="{D09E1E24-090A-864D-ABDE-DBA79734F247}" destId="{B6DCF72F-E765-9649-BF0D-805763A95ED1}" srcOrd="0" destOrd="0" presId="urn:microsoft.com/office/officeart/2005/8/layout/process4"/>
    <dgm:cxn modelId="{4632C565-B9C0-2C42-9439-8CC3DAC23B33}" type="presParOf" srcId="{D09E1E24-090A-864D-ABDE-DBA79734F247}" destId="{40F943A6-BD8E-BD4F-B04C-2526279C7787}" srcOrd="1" destOrd="0" presId="urn:microsoft.com/office/officeart/2005/8/layout/process4"/>
    <dgm:cxn modelId="{321985F1-6BC8-D24F-AA3F-AE36AEC2809D}" type="presParOf" srcId="{D09E1E24-090A-864D-ABDE-DBA79734F247}" destId="{9E508BBC-288C-1C4C-A608-82C35A87CDBE}" srcOrd="2" destOrd="0" presId="urn:microsoft.com/office/officeart/2005/8/layout/process4"/>
    <dgm:cxn modelId="{244F0060-4517-274E-9D5E-E5FD06B58E60}" type="presParOf" srcId="{9E508BBC-288C-1C4C-A608-82C35A87CDBE}" destId="{E54933EA-87D6-C845-83C9-AD9B8D75DF1E}" srcOrd="0" destOrd="0" presId="urn:microsoft.com/office/officeart/2005/8/layout/process4"/>
    <dgm:cxn modelId="{C461911E-3D46-8641-B910-6E0EC7E67E25}" type="presParOf" srcId="{8B748640-B533-EE45-842E-852DBA67B219}" destId="{CD3DCF2D-721E-8548-9A59-A6A44F514012}" srcOrd="3" destOrd="0" presId="urn:microsoft.com/office/officeart/2005/8/layout/process4"/>
    <dgm:cxn modelId="{58CFD3DC-298B-8C4F-A5FF-1D0992AB921B}" type="presParOf" srcId="{8B748640-B533-EE45-842E-852DBA67B219}" destId="{CD83CBBF-93C5-E944-9762-1F0DDB6E8B27}" srcOrd="4" destOrd="0" presId="urn:microsoft.com/office/officeart/2005/8/layout/process4"/>
    <dgm:cxn modelId="{16A4872D-52DF-8943-9652-A42F2CBF0C7D}" type="presParOf" srcId="{CD83CBBF-93C5-E944-9762-1F0DDB6E8B27}" destId="{CB291CF5-39D2-7D45-B7DF-7C816FE9A3C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FB202C-AC01-4A50-9D5B-E8B2683248E6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16B23F8-8023-46F8-8F34-87B0998BFF7B}">
      <dgm:prSet/>
      <dgm:spPr/>
      <dgm:t>
        <a:bodyPr/>
        <a:lstStyle/>
        <a:p>
          <a:pPr>
            <a:defRPr b="1"/>
          </a:pPr>
          <a:r>
            <a:rPr lang="en-US"/>
            <a:t>Feature Selection:</a:t>
          </a:r>
        </a:p>
      </dgm:t>
    </dgm:pt>
    <dgm:pt modelId="{9123444D-3EE4-47FC-8607-EB47D4D742B7}" type="parTrans" cxnId="{15C33442-3AC6-4436-83E9-87BA29191B73}">
      <dgm:prSet/>
      <dgm:spPr/>
      <dgm:t>
        <a:bodyPr/>
        <a:lstStyle/>
        <a:p>
          <a:endParaRPr lang="en-US"/>
        </a:p>
      </dgm:t>
    </dgm:pt>
    <dgm:pt modelId="{B73911A0-CCC5-4736-9495-3146E4852688}" type="sibTrans" cxnId="{15C33442-3AC6-4436-83E9-87BA29191B73}">
      <dgm:prSet/>
      <dgm:spPr/>
      <dgm:t>
        <a:bodyPr/>
        <a:lstStyle/>
        <a:p>
          <a:endParaRPr lang="en-US"/>
        </a:p>
      </dgm:t>
    </dgm:pt>
    <dgm:pt modelId="{05E78CAC-7255-4961-A8C2-20530B5CEB87}">
      <dgm:prSet/>
      <dgm:spPr/>
      <dgm:t>
        <a:bodyPr/>
        <a:lstStyle/>
        <a:p>
          <a:r>
            <a:rPr lang="en-US"/>
            <a:t>Selected features for prediction: Games Played (G), Minutes Played (MP), Points (PTS), Total Rebounds (TRB), Assists (AST), Field Goal Percentage (FG%), Three-Point Percentage (3P%), Free Throw Percentage (FT%), Win Shares (WS), Win Shares per 48 minutes (WS/48), Box Plus/Minus (BPM), Value Over Replacement Player (VORP).</a:t>
          </a:r>
        </a:p>
      </dgm:t>
    </dgm:pt>
    <dgm:pt modelId="{E8DDE362-3FDC-40CB-B79D-B7ABBB4BF185}" type="parTrans" cxnId="{6D771170-7B1A-4D5A-8B21-5EF8D2864684}">
      <dgm:prSet/>
      <dgm:spPr/>
      <dgm:t>
        <a:bodyPr/>
        <a:lstStyle/>
        <a:p>
          <a:endParaRPr lang="en-US"/>
        </a:p>
      </dgm:t>
    </dgm:pt>
    <dgm:pt modelId="{71DF5D00-50CB-427B-8AEA-866F445AAD36}" type="sibTrans" cxnId="{6D771170-7B1A-4D5A-8B21-5EF8D2864684}">
      <dgm:prSet/>
      <dgm:spPr/>
      <dgm:t>
        <a:bodyPr/>
        <a:lstStyle/>
        <a:p>
          <a:endParaRPr lang="en-US"/>
        </a:p>
      </dgm:t>
    </dgm:pt>
    <dgm:pt modelId="{FA650103-2778-45E3-9804-EBFB1A8D30BA}">
      <dgm:prSet/>
      <dgm:spPr/>
      <dgm:t>
        <a:bodyPr/>
        <a:lstStyle/>
        <a:p>
          <a:pPr>
            <a:defRPr b="1"/>
          </a:pPr>
          <a:r>
            <a:rPr lang="en-US"/>
            <a:t>Data Imputation:</a:t>
          </a:r>
        </a:p>
      </dgm:t>
    </dgm:pt>
    <dgm:pt modelId="{7E23E29A-015D-4ACA-8B93-CFA21DD0D9CF}" type="parTrans" cxnId="{850A7ABF-CD05-4E77-8710-FB1035C8A85A}">
      <dgm:prSet/>
      <dgm:spPr/>
      <dgm:t>
        <a:bodyPr/>
        <a:lstStyle/>
        <a:p>
          <a:endParaRPr lang="en-US"/>
        </a:p>
      </dgm:t>
    </dgm:pt>
    <dgm:pt modelId="{1F93F252-20EF-45B7-B271-CCB9E9360CE0}" type="sibTrans" cxnId="{850A7ABF-CD05-4E77-8710-FB1035C8A85A}">
      <dgm:prSet/>
      <dgm:spPr/>
      <dgm:t>
        <a:bodyPr/>
        <a:lstStyle/>
        <a:p>
          <a:endParaRPr lang="en-US"/>
        </a:p>
      </dgm:t>
    </dgm:pt>
    <dgm:pt modelId="{4385D82D-EAF3-4317-9378-D51850DA4EEB}">
      <dgm:prSet/>
      <dgm:spPr/>
      <dgm:t>
        <a:bodyPr/>
        <a:lstStyle/>
        <a:p>
          <a:r>
            <a:rPr lang="en-US"/>
            <a:t>Using median values to fill missing data points ensuring robust model training.</a:t>
          </a:r>
        </a:p>
      </dgm:t>
    </dgm:pt>
    <dgm:pt modelId="{C102E8A5-3A12-4EAB-AA90-4B597725E32A}" type="parTrans" cxnId="{EB40180A-79E2-495F-AD2F-46638DD1381A}">
      <dgm:prSet/>
      <dgm:spPr/>
      <dgm:t>
        <a:bodyPr/>
        <a:lstStyle/>
        <a:p>
          <a:endParaRPr lang="en-US"/>
        </a:p>
      </dgm:t>
    </dgm:pt>
    <dgm:pt modelId="{5BB926A8-F6D9-4A79-80FE-B5C14F42F262}" type="sibTrans" cxnId="{EB40180A-79E2-495F-AD2F-46638DD1381A}">
      <dgm:prSet/>
      <dgm:spPr/>
      <dgm:t>
        <a:bodyPr/>
        <a:lstStyle/>
        <a:p>
          <a:endParaRPr lang="en-US"/>
        </a:p>
      </dgm:t>
    </dgm:pt>
    <dgm:pt modelId="{6B0E7937-7C43-4073-994A-10AEBD1E5B97}">
      <dgm:prSet/>
      <dgm:spPr/>
      <dgm:t>
        <a:bodyPr/>
        <a:lstStyle/>
        <a:p>
          <a:pPr>
            <a:defRPr b="1"/>
          </a:pPr>
          <a:r>
            <a:rPr lang="en-US"/>
            <a:t>Model Training:</a:t>
          </a:r>
        </a:p>
      </dgm:t>
    </dgm:pt>
    <dgm:pt modelId="{326F237C-263A-4D23-BCD4-E1F2AAE722C6}" type="parTrans" cxnId="{B10432B2-946F-4D26-B09E-B5F1DB8868BC}">
      <dgm:prSet/>
      <dgm:spPr/>
      <dgm:t>
        <a:bodyPr/>
        <a:lstStyle/>
        <a:p>
          <a:endParaRPr lang="en-US"/>
        </a:p>
      </dgm:t>
    </dgm:pt>
    <dgm:pt modelId="{F0E68B20-9FF6-4784-82C0-FA09DB1F4930}" type="sibTrans" cxnId="{B10432B2-946F-4D26-B09E-B5F1DB8868BC}">
      <dgm:prSet/>
      <dgm:spPr/>
      <dgm:t>
        <a:bodyPr/>
        <a:lstStyle/>
        <a:p>
          <a:endParaRPr lang="en-US"/>
        </a:p>
      </dgm:t>
    </dgm:pt>
    <dgm:pt modelId="{CE3F7A60-1476-42BA-8C85-AA702A9A5633}">
      <dgm:prSet/>
      <dgm:spPr/>
      <dgm:t>
        <a:bodyPr/>
        <a:lstStyle/>
        <a:p>
          <a:r>
            <a:rPr lang="en-US"/>
            <a:t>Linear Regression model to predict salaries based on performance indicators.</a:t>
          </a:r>
        </a:p>
      </dgm:t>
    </dgm:pt>
    <dgm:pt modelId="{45926DE3-3610-41B6-9BF2-BB19403A1292}" type="parTrans" cxnId="{7C81AE02-21FC-4A76-87D5-86F4B3595E93}">
      <dgm:prSet/>
      <dgm:spPr/>
      <dgm:t>
        <a:bodyPr/>
        <a:lstStyle/>
        <a:p>
          <a:endParaRPr lang="en-US"/>
        </a:p>
      </dgm:t>
    </dgm:pt>
    <dgm:pt modelId="{6D36685C-EEDD-43A1-A7CA-EB5D7C18942B}" type="sibTrans" cxnId="{7C81AE02-21FC-4A76-87D5-86F4B3595E93}">
      <dgm:prSet/>
      <dgm:spPr/>
      <dgm:t>
        <a:bodyPr/>
        <a:lstStyle/>
        <a:p>
          <a:endParaRPr lang="en-US"/>
        </a:p>
      </dgm:t>
    </dgm:pt>
    <dgm:pt modelId="{468D58BE-9460-6645-A0FD-6C57C7E04685}" type="pres">
      <dgm:prSet presAssocID="{32FB202C-AC01-4A50-9D5B-E8B2683248E6}" presName="Name0" presStyleCnt="0">
        <dgm:presLayoutVars>
          <dgm:dir/>
          <dgm:animLvl val="lvl"/>
          <dgm:resizeHandles val="exact"/>
        </dgm:presLayoutVars>
      </dgm:prSet>
      <dgm:spPr/>
    </dgm:pt>
    <dgm:pt modelId="{758CE31C-CC86-1B4B-9576-E0A076B0ED8F}" type="pres">
      <dgm:prSet presAssocID="{816B23F8-8023-46F8-8F34-87B0998BFF7B}" presName="linNode" presStyleCnt="0"/>
      <dgm:spPr/>
    </dgm:pt>
    <dgm:pt modelId="{50257E3D-9DAC-6549-AF38-2485F669A154}" type="pres">
      <dgm:prSet presAssocID="{816B23F8-8023-46F8-8F34-87B0998BFF7B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EB3668C5-A184-5442-83C5-EB530106060E}" type="pres">
      <dgm:prSet presAssocID="{816B23F8-8023-46F8-8F34-87B0998BFF7B}" presName="descendantText" presStyleLbl="alignAccFollowNode1" presStyleIdx="0" presStyleCnt="3">
        <dgm:presLayoutVars>
          <dgm:bulletEnabled/>
        </dgm:presLayoutVars>
      </dgm:prSet>
      <dgm:spPr/>
    </dgm:pt>
    <dgm:pt modelId="{749BE039-25FC-D74B-BD84-D116733D9CAC}" type="pres">
      <dgm:prSet presAssocID="{B73911A0-CCC5-4736-9495-3146E4852688}" presName="sp" presStyleCnt="0"/>
      <dgm:spPr/>
    </dgm:pt>
    <dgm:pt modelId="{65E89C14-1C56-B847-A8BD-FC1DE522ACA3}" type="pres">
      <dgm:prSet presAssocID="{FA650103-2778-45E3-9804-EBFB1A8D30BA}" presName="linNode" presStyleCnt="0"/>
      <dgm:spPr/>
    </dgm:pt>
    <dgm:pt modelId="{A28AD5DB-DE64-0E4C-8E69-538A814F4C48}" type="pres">
      <dgm:prSet presAssocID="{FA650103-2778-45E3-9804-EBFB1A8D30BA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A8B67F39-6D65-9D43-9BF2-97E2E8E8559B}" type="pres">
      <dgm:prSet presAssocID="{FA650103-2778-45E3-9804-EBFB1A8D30BA}" presName="descendantText" presStyleLbl="alignAccFollowNode1" presStyleIdx="1" presStyleCnt="3">
        <dgm:presLayoutVars>
          <dgm:bulletEnabled/>
        </dgm:presLayoutVars>
      </dgm:prSet>
      <dgm:spPr/>
    </dgm:pt>
    <dgm:pt modelId="{42590E93-A3B8-2642-82C9-8CD1552BF895}" type="pres">
      <dgm:prSet presAssocID="{1F93F252-20EF-45B7-B271-CCB9E9360CE0}" presName="sp" presStyleCnt="0"/>
      <dgm:spPr/>
    </dgm:pt>
    <dgm:pt modelId="{CEB4AC00-C45E-D14A-BCD4-C09CC1DAD8EF}" type="pres">
      <dgm:prSet presAssocID="{6B0E7937-7C43-4073-994A-10AEBD1E5B97}" presName="linNode" presStyleCnt="0"/>
      <dgm:spPr/>
    </dgm:pt>
    <dgm:pt modelId="{C3B60777-5C4E-024D-84B3-FC8D3E6F30D1}" type="pres">
      <dgm:prSet presAssocID="{6B0E7937-7C43-4073-994A-10AEBD1E5B97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F713E84D-10C5-8340-AAB1-04429FF1BFEA}" type="pres">
      <dgm:prSet presAssocID="{6B0E7937-7C43-4073-994A-10AEBD1E5B97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7C81AE02-21FC-4A76-87D5-86F4B3595E93}" srcId="{6B0E7937-7C43-4073-994A-10AEBD1E5B97}" destId="{CE3F7A60-1476-42BA-8C85-AA702A9A5633}" srcOrd="0" destOrd="0" parTransId="{45926DE3-3610-41B6-9BF2-BB19403A1292}" sibTransId="{6D36685C-EEDD-43A1-A7CA-EB5D7C18942B}"/>
    <dgm:cxn modelId="{EB40180A-79E2-495F-AD2F-46638DD1381A}" srcId="{FA650103-2778-45E3-9804-EBFB1A8D30BA}" destId="{4385D82D-EAF3-4317-9378-D51850DA4EEB}" srcOrd="0" destOrd="0" parTransId="{C102E8A5-3A12-4EAB-AA90-4B597725E32A}" sibTransId="{5BB926A8-F6D9-4A79-80FE-B5C14F42F262}"/>
    <dgm:cxn modelId="{15C33442-3AC6-4436-83E9-87BA29191B73}" srcId="{32FB202C-AC01-4A50-9D5B-E8B2683248E6}" destId="{816B23F8-8023-46F8-8F34-87B0998BFF7B}" srcOrd="0" destOrd="0" parTransId="{9123444D-3EE4-47FC-8607-EB47D4D742B7}" sibTransId="{B73911A0-CCC5-4736-9495-3146E4852688}"/>
    <dgm:cxn modelId="{6D771170-7B1A-4D5A-8B21-5EF8D2864684}" srcId="{816B23F8-8023-46F8-8F34-87B0998BFF7B}" destId="{05E78CAC-7255-4961-A8C2-20530B5CEB87}" srcOrd="0" destOrd="0" parTransId="{E8DDE362-3FDC-40CB-B79D-B7ABBB4BF185}" sibTransId="{71DF5D00-50CB-427B-8AEA-866F445AAD36}"/>
    <dgm:cxn modelId="{61EA2C89-EC2C-8446-9161-8F0AAB0B238F}" type="presOf" srcId="{6B0E7937-7C43-4073-994A-10AEBD1E5B97}" destId="{C3B60777-5C4E-024D-84B3-FC8D3E6F30D1}" srcOrd="0" destOrd="0" presId="urn:microsoft.com/office/officeart/2016/7/layout/VerticalSolidActionList"/>
    <dgm:cxn modelId="{2445F190-9674-F04A-8A1A-B2099B0A739E}" type="presOf" srcId="{CE3F7A60-1476-42BA-8C85-AA702A9A5633}" destId="{F713E84D-10C5-8340-AAB1-04429FF1BFEA}" srcOrd="0" destOrd="0" presId="urn:microsoft.com/office/officeart/2016/7/layout/VerticalSolidActionList"/>
    <dgm:cxn modelId="{D5E27291-0404-BC4F-8836-593F93E8B400}" type="presOf" srcId="{05E78CAC-7255-4961-A8C2-20530B5CEB87}" destId="{EB3668C5-A184-5442-83C5-EB530106060E}" srcOrd="0" destOrd="0" presId="urn:microsoft.com/office/officeart/2016/7/layout/VerticalSolidActionList"/>
    <dgm:cxn modelId="{98F849B0-E88A-8D4C-9136-7513F9DD4335}" type="presOf" srcId="{816B23F8-8023-46F8-8F34-87B0998BFF7B}" destId="{50257E3D-9DAC-6549-AF38-2485F669A154}" srcOrd="0" destOrd="0" presId="urn:microsoft.com/office/officeart/2016/7/layout/VerticalSolidActionList"/>
    <dgm:cxn modelId="{B10432B2-946F-4D26-B09E-B5F1DB8868BC}" srcId="{32FB202C-AC01-4A50-9D5B-E8B2683248E6}" destId="{6B0E7937-7C43-4073-994A-10AEBD1E5B97}" srcOrd="2" destOrd="0" parTransId="{326F237C-263A-4D23-BCD4-E1F2AAE722C6}" sibTransId="{F0E68B20-9FF6-4784-82C0-FA09DB1F4930}"/>
    <dgm:cxn modelId="{FB781DBE-5149-684D-89EF-B0586B6CC400}" type="presOf" srcId="{4385D82D-EAF3-4317-9378-D51850DA4EEB}" destId="{A8B67F39-6D65-9D43-9BF2-97E2E8E8559B}" srcOrd="0" destOrd="0" presId="urn:microsoft.com/office/officeart/2016/7/layout/VerticalSolidActionList"/>
    <dgm:cxn modelId="{850A7ABF-CD05-4E77-8710-FB1035C8A85A}" srcId="{32FB202C-AC01-4A50-9D5B-E8B2683248E6}" destId="{FA650103-2778-45E3-9804-EBFB1A8D30BA}" srcOrd="1" destOrd="0" parTransId="{7E23E29A-015D-4ACA-8B93-CFA21DD0D9CF}" sibTransId="{1F93F252-20EF-45B7-B271-CCB9E9360CE0}"/>
    <dgm:cxn modelId="{1CE13CD0-C4D2-0E45-AFE0-37C7D3E235F4}" type="presOf" srcId="{32FB202C-AC01-4A50-9D5B-E8B2683248E6}" destId="{468D58BE-9460-6645-A0FD-6C57C7E04685}" srcOrd="0" destOrd="0" presId="urn:microsoft.com/office/officeart/2016/7/layout/VerticalSolidActionList"/>
    <dgm:cxn modelId="{ECBE10FA-9216-CB4A-8D4B-E6DBEFA2C5E1}" type="presOf" srcId="{FA650103-2778-45E3-9804-EBFB1A8D30BA}" destId="{A28AD5DB-DE64-0E4C-8E69-538A814F4C48}" srcOrd="0" destOrd="0" presId="urn:microsoft.com/office/officeart/2016/7/layout/VerticalSolidActionList"/>
    <dgm:cxn modelId="{F56E6C69-B05D-444F-8E2D-A13EA4695C50}" type="presParOf" srcId="{468D58BE-9460-6645-A0FD-6C57C7E04685}" destId="{758CE31C-CC86-1B4B-9576-E0A076B0ED8F}" srcOrd="0" destOrd="0" presId="urn:microsoft.com/office/officeart/2016/7/layout/VerticalSolidActionList"/>
    <dgm:cxn modelId="{8C669FAD-E9DF-9B49-899B-0A2FD8CBD903}" type="presParOf" srcId="{758CE31C-CC86-1B4B-9576-E0A076B0ED8F}" destId="{50257E3D-9DAC-6549-AF38-2485F669A154}" srcOrd="0" destOrd="0" presId="urn:microsoft.com/office/officeart/2016/7/layout/VerticalSolidActionList"/>
    <dgm:cxn modelId="{A70FA50C-0DF4-7B43-98A7-F5E1B6683431}" type="presParOf" srcId="{758CE31C-CC86-1B4B-9576-E0A076B0ED8F}" destId="{EB3668C5-A184-5442-83C5-EB530106060E}" srcOrd="1" destOrd="0" presId="urn:microsoft.com/office/officeart/2016/7/layout/VerticalSolidActionList"/>
    <dgm:cxn modelId="{CC4BE6C2-CE98-EB47-AB0B-81294AC219B2}" type="presParOf" srcId="{468D58BE-9460-6645-A0FD-6C57C7E04685}" destId="{749BE039-25FC-D74B-BD84-D116733D9CAC}" srcOrd="1" destOrd="0" presId="urn:microsoft.com/office/officeart/2016/7/layout/VerticalSolidActionList"/>
    <dgm:cxn modelId="{C3BF9FAD-0767-CF47-B0E5-74F147FEC2DF}" type="presParOf" srcId="{468D58BE-9460-6645-A0FD-6C57C7E04685}" destId="{65E89C14-1C56-B847-A8BD-FC1DE522ACA3}" srcOrd="2" destOrd="0" presId="urn:microsoft.com/office/officeart/2016/7/layout/VerticalSolidActionList"/>
    <dgm:cxn modelId="{5AB2873F-F7A8-B742-A790-90F1D58A6C31}" type="presParOf" srcId="{65E89C14-1C56-B847-A8BD-FC1DE522ACA3}" destId="{A28AD5DB-DE64-0E4C-8E69-538A814F4C48}" srcOrd="0" destOrd="0" presId="urn:microsoft.com/office/officeart/2016/7/layout/VerticalSolidActionList"/>
    <dgm:cxn modelId="{06EF000B-7C6A-144B-BFC1-6D1027F9B3D3}" type="presParOf" srcId="{65E89C14-1C56-B847-A8BD-FC1DE522ACA3}" destId="{A8B67F39-6D65-9D43-9BF2-97E2E8E8559B}" srcOrd="1" destOrd="0" presId="urn:microsoft.com/office/officeart/2016/7/layout/VerticalSolidActionList"/>
    <dgm:cxn modelId="{DDE78370-4EAD-5B44-B482-058EFC2F1DD0}" type="presParOf" srcId="{468D58BE-9460-6645-A0FD-6C57C7E04685}" destId="{42590E93-A3B8-2642-82C9-8CD1552BF895}" srcOrd="3" destOrd="0" presId="urn:microsoft.com/office/officeart/2016/7/layout/VerticalSolidActionList"/>
    <dgm:cxn modelId="{A666BBF2-0AFD-E642-AA00-37CF60EDC5B5}" type="presParOf" srcId="{468D58BE-9460-6645-A0FD-6C57C7E04685}" destId="{CEB4AC00-C45E-D14A-BCD4-C09CC1DAD8EF}" srcOrd="4" destOrd="0" presId="urn:microsoft.com/office/officeart/2016/7/layout/VerticalSolidActionList"/>
    <dgm:cxn modelId="{B49D8664-98CC-AA46-8656-98255B1645EB}" type="presParOf" srcId="{CEB4AC00-C45E-D14A-BCD4-C09CC1DAD8EF}" destId="{C3B60777-5C4E-024D-84B3-FC8D3E6F30D1}" srcOrd="0" destOrd="0" presId="urn:microsoft.com/office/officeart/2016/7/layout/VerticalSolidActionList"/>
    <dgm:cxn modelId="{41B74E66-ACF8-524D-8005-AD1F1610288B}" type="presParOf" srcId="{CEB4AC00-C45E-D14A-BCD4-C09CC1DAD8EF}" destId="{F713E84D-10C5-8340-AAB1-04429FF1BFE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FD9CEF-6026-45C2-9CB8-0CE343F483E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E53B9B45-39AF-4720-9EF7-68331AF0A61F}">
      <dgm:prSet/>
      <dgm:spPr/>
      <dgm:t>
        <a:bodyPr/>
        <a:lstStyle/>
        <a:p>
          <a:pPr>
            <a:defRPr b="1"/>
          </a:pPr>
          <a:r>
            <a:rPr lang="en-US"/>
            <a:t>Data Splitting:</a:t>
          </a:r>
        </a:p>
      </dgm:t>
    </dgm:pt>
    <dgm:pt modelId="{454A4F2D-44FE-4CA3-B93C-DD39FF8101A2}" type="parTrans" cxnId="{BFC515B3-8E8E-445A-9DCE-EFE2F1AA80D3}">
      <dgm:prSet/>
      <dgm:spPr/>
      <dgm:t>
        <a:bodyPr/>
        <a:lstStyle/>
        <a:p>
          <a:endParaRPr lang="en-US"/>
        </a:p>
      </dgm:t>
    </dgm:pt>
    <dgm:pt modelId="{2D8CC228-76B6-4AFD-B995-594A4F5663E1}" type="sibTrans" cxnId="{BFC515B3-8E8E-445A-9DCE-EFE2F1AA80D3}">
      <dgm:prSet/>
      <dgm:spPr/>
      <dgm:t>
        <a:bodyPr/>
        <a:lstStyle/>
        <a:p>
          <a:endParaRPr lang="en-US"/>
        </a:p>
      </dgm:t>
    </dgm:pt>
    <dgm:pt modelId="{BCC7DC29-3D6E-45EA-A3D1-AA2BBC779737}">
      <dgm:prSet/>
      <dgm:spPr/>
      <dgm:t>
        <a:bodyPr/>
        <a:lstStyle/>
        <a:p>
          <a:r>
            <a:rPr lang="en-US"/>
            <a:t>80% for training and 20% for testing to validate model accuracy.</a:t>
          </a:r>
        </a:p>
      </dgm:t>
    </dgm:pt>
    <dgm:pt modelId="{4C76B9FD-C60E-46F5-B7B4-7E3A7A0BAAE5}" type="parTrans" cxnId="{C8130986-E8FF-46E3-9239-4A2BD99B95A2}">
      <dgm:prSet/>
      <dgm:spPr/>
      <dgm:t>
        <a:bodyPr/>
        <a:lstStyle/>
        <a:p>
          <a:endParaRPr lang="en-US"/>
        </a:p>
      </dgm:t>
    </dgm:pt>
    <dgm:pt modelId="{569E636F-A6C6-4122-A044-091ACD3CC50F}" type="sibTrans" cxnId="{C8130986-E8FF-46E3-9239-4A2BD99B95A2}">
      <dgm:prSet/>
      <dgm:spPr/>
      <dgm:t>
        <a:bodyPr/>
        <a:lstStyle/>
        <a:p>
          <a:endParaRPr lang="en-US"/>
        </a:p>
      </dgm:t>
    </dgm:pt>
    <dgm:pt modelId="{84B4CD04-1C1C-43AC-94B4-A502333608D7}">
      <dgm:prSet/>
      <dgm:spPr/>
      <dgm:t>
        <a:bodyPr/>
        <a:lstStyle/>
        <a:p>
          <a:pPr>
            <a:defRPr b="1"/>
          </a:pPr>
          <a:r>
            <a:rPr lang="en-US"/>
            <a:t>Scaling:</a:t>
          </a:r>
        </a:p>
      </dgm:t>
    </dgm:pt>
    <dgm:pt modelId="{098F1327-2DEF-46A2-BA47-65479B00DC90}" type="parTrans" cxnId="{FFDBA08A-8F96-4025-B85D-99AF4539ED6F}">
      <dgm:prSet/>
      <dgm:spPr/>
      <dgm:t>
        <a:bodyPr/>
        <a:lstStyle/>
        <a:p>
          <a:endParaRPr lang="en-US"/>
        </a:p>
      </dgm:t>
    </dgm:pt>
    <dgm:pt modelId="{E9325FBE-A766-4A39-A598-CB5F394564F9}" type="sibTrans" cxnId="{FFDBA08A-8F96-4025-B85D-99AF4539ED6F}">
      <dgm:prSet/>
      <dgm:spPr/>
      <dgm:t>
        <a:bodyPr/>
        <a:lstStyle/>
        <a:p>
          <a:endParaRPr lang="en-US"/>
        </a:p>
      </dgm:t>
    </dgm:pt>
    <dgm:pt modelId="{40839206-9C79-4419-B2EB-C99C3F626959}">
      <dgm:prSet/>
      <dgm:spPr/>
      <dgm:t>
        <a:bodyPr/>
        <a:lstStyle/>
        <a:p>
          <a:r>
            <a:rPr lang="en-US"/>
            <a:t>Standardizing features to normalize data distribution.</a:t>
          </a:r>
        </a:p>
      </dgm:t>
    </dgm:pt>
    <dgm:pt modelId="{0C0D4CE3-FE5D-4EAE-B4C3-373710D1912D}" type="parTrans" cxnId="{30C69E8A-D9B8-48E5-8794-8CECBA9D286F}">
      <dgm:prSet/>
      <dgm:spPr/>
      <dgm:t>
        <a:bodyPr/>
        <a:lstStyle/>
        <a:p>
          <a:endParaRPr lang="en-US"/>
        </a:p>
      </dgm:t>
    </dgm:pt>
    <dgm:pt modelId="{51D91B76-0673-49E5-83EB-8E9CE65B6C2D}" type="sibTrans" cxnId="{30C69E8A-D9B8-48E5-8794-8CECBA9D286F}">
      <dgm:prSet/>
      <dgm:spPr/>
      <dgm:t>
        <a:bodyPr/>
        <a:lstStyle/>
        <a:p>
          <a:endParaRPr lang="en-US"/>
        </a:p>
      </dgm:t>
    </dgm:pt>
    <dgm:pt modelId="{42AC697F-150E-49D8-A6FA-B29A330733CD}">
      <dgm:prSet/>
      <dgm:spPr/>
      <dgm:t>
        <a:bodyPr/>
        <a:lstStyle/>
        <a:p>
          <a:pPr>
            <a:defRPr b="1"/>
          </a:pPr>
          <a:r>
            <a:rPr lang="en-US"/>
            <a:t>Model Evaluation:</a:t>
          </a:r>
        </a:p>
      </dgm:t>
    </dgm:pt>
    <dgm:pt modelId="{60D047E0-C5D5-4BF5-A9D6-DBCADDCC25C2}" type="parTrans" cxnId="{86D44C05-614C-448B-90B3-5B44CAC2E88B}">
      <dgm:prSet/>
      <dgm:spPr/>
      <dgm:t>
        <a:bodyPr/>
        <a:lstStyle/>
        <a:p>
          <a:endParaRPr lang="en-US"/>
        </a:p>
      </dgm:t>
    </dgm:pt>
    <dgm:pt modelId="{A382B353-EFFB-43D1-9AA8-EA833DD06BA4}" type="sibTrans" cxnId="{86D44C05-614C-448B-90B3-5B44CAC2E88B}">
      <dgm:prSet/>
      <dgm:spPr/>
      <dgm:t>
        <a:bodyPr/>
        <a:lstStyle/>
        <a:p>
          <a:endParaRPr lang="en-US"/>
        </a:p>
      </dgm:t>
    </dgm:pt>
    <dgm:pt modelId="{A1FCAEB4-A22B-4328-AFD4-CB0293F02D8D}">
      <dgm:prSet/>
      <dgm:spPr/>
      <dgm:t>
        <a:bodyPr/>
        <a:lstStyle/>
        <a:p>
          <a:r>
            <a:rPr lang="en-US"/>
            <a:t>Discuss the training process and initial results from the test set to validate predictions.</a:t>
          </a:r>
        </a:p>
      </dgm:t>
    </dgm:pt>
    <dgm:pt modelId="{B735604E-004A-437A-8563-94FE33048CA2}" type="parTrans" cxnId="{7F2948A6-1B52-4CC9-8CF3-8627578FABF9}">
      <dgm:prSet/>
      <dgm:spPr/>
      <dgm:t>
        <a:bodyPr/>
        <a:lstStyle/>
        <a:p>
          <a:endParaRPr lang="en-US"/>
        </a:p>
      </dgm:t>
    </dgm:pt>
    <dgm:pt modelId="{51C646A3-6889-47B7-980D-A36B0AA08B51}" type="sibTrans" cxnId="{7F2948A6-1B52-4CC9-8CF3-8627578FABF9}">
      <dgm:prSet/>
      <dgm:spPr/>
      <dgm:t>
        <a:bodyPr/>
        <a:lstStyle/>
        <a:p>
          <a:endParaRPr lang="en-US"/>
        </a:p>
      </dgm:t>
    </dgm:pt>
    <dgm:pt modelId="{F34E0D74-2319-4480-A7BF-E7E5759678F9}" type="pres">
      <dgm:prSet presAssocID="{BCFD9CEF-6026-45C2-9CB8-0CE343F483E4}" presName="root" presStyleCnt="0">
        <dgm:presLayoutVars>
          <dgm:dir/>
          <dgm:resizeHandles val="exact"/>
        </dgm:presLayoutVars>
      </dgm:prSet>
      <dgm:spPr/>
    </dgm:pt>
    <dgm:pt modelId="{08A87D2C-5F92-4F77-957B-55A9A168D4C6}" type="pres">
      <dgm:prSet presAssocID="{E53B9B45-39AF-4720-9EF7-68331AF0A61F}" presName="compNode" presStyleCnt="0"/>
      <dgm:spPr/>
    </dgm:pt>
    <dgm:pt modelId="{374C5FB8-01C8-4587-8294-C32D2215C9F6}" type="pres">
      <dgm:prSet presAssocID="{E53B9B45-39AF-4720-9EF7-68331AF0A6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D3235A5F-EC84-4C51-A3D1-67500EABCD7E}" type="pres">
      <dgm:prSet presAssocID="{E53B9B45-39AF-4720-9EF7-68331AF0A61F}" presName="iconSpace" presStyleCnt="0"/>
      <dgm:spPr/>
    </dgm:pt>
    <dgm:pt modelId="{9336FE9F-E043-4B05-A9C2-4E92F001BAE8}" type="pres">
      <dgm:prSet presAssocID="{E53B9B45-39AF-4720-9EF7-68331AF0A61F}" presName="parTx" presStyleLbl="revTx" presStyleIdx="0" presStyleCnt="6">
        <dgm:presLayoutVars>
          <dgm:chMax val="0"/>
          <dgm:chPref val="0"/>
        </dgm:presLayoutVars>
      </dgm:prSet>
      <dgm:spPr/>
    </dgm:pt>
    <dgm:pt modelId="{5BC9775C-83B0-4AC3-A0AA-4F81376B1E68}" type="pres">
      <dgm:prSet presAssocID="{E53B9B45-39AF-4720-9EF7-68331AF0A61F}" presName="txSpace" presStyleCnt="0"/>
      <dgm:spPr/>
    </dgm:pt>
    <dgm:pt modelId="{27089A7D-4211-4404-8588-EA04080A5184}" type="pres">
      <dgm:prSet presAssocID="{E53B9B45-39AF-4720-9EF7-68331AF0A61F}" presName="desTx" presStyleLbl="revTx" presStyleIdx="1" presStyleCnt="6">
        <dgm:presLayoutVars/>
      </dgm:prSet>
      <dgm:spPr/>
    </dgm:pt>
    <dgm:pt modelId="{7D175932-D4C9-4229-B99B-31959D540B2A}" type="pres">
      <dgm:prSet presAssocID="{2D8CC228-76B6-4AFD-B995-594A4F5663E1}" presName="sibTrans" presStyleCnt="0"/>
      <dgm:spPr/>
    </dgm:pt>
    <dgm:pt modelId="{9F20B55A-00D2-413A-A69D-B5F2545736B7}" type="pres">
      <dgm:prSet presAssocID="{84B4CD04-1C1C-43AC-94B4-A502333608D7}" presName="compNode" presStyleCnt="0"/>
      <dgm:spPr/>
    </dgm:pt>
    <dgm:pt modelId="{972D9582-8583-48DF-A72A-A23675C12054}" type="pres">
      <dgm:prSet presAssocID="{84B4CD04-1C1C-43AC-94B4-A502333608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64CD8B6-E559-4FC7-8438-7E742F4568F1}" type="pres">
      <dgm:prSet presAssocID="{84B4CD04-1C1C-43AC-94B4-A502333608D7}" presName="iconSpace" presStyleCnt="0"/>
      <dgm:spPr/>
    </dgm:pt>
    <dgm:pt modelId="{DA8535B5-3FBA-4BCA-A7BE-57328E310A6A}" type="pres">
      <dgm:prSet presAssocID="{84B4CD04-1C1C-43AC-94B4-A502333608D7}" presName="parTx" presStyleLbl="revTx" presStyleIdx="2" presStyleCnt="6">
        <dgm:presLayoutVars>
          <dgm:chMax val="0"/>
          <dgm:chPref val="0"/>
        </dgm:presLayoutVars>
      </dgm:prSet>
      <dgm:spPr/>
    </dgm:pt>
    <dgm:pt modelId="{D0C9E90E-C256-4E1D-88FE-EDA450D20175}" type="pres">
      <dgm:prSet presAssocID="{84B4CD04-1C1C-43AC-94B4-A502333608D7}" presName="txSpace" presStyleCnt="0"/>
      <dgm:spPr/>
    </dgm:pt>
    <dgm:pt modelId="{A6912895-59EC-4CF3-BE29-F90CD7661509}" type="pres">
      <dgm:prSet presAssocID="{84B4CD04-1C1C-43AC-94B4-A502333608D7}" presName="desTx" presStyleLbl="revTx" presStyleIdx="3" presStyleCnt="6">
        <dgm:presLayoutVars/>
      </dgm:prSet>
      <dgm:spPr/>
    </dgm:pt>
    <dgm:pt modelId="{65F20D56-7FC5-44BB-BBB7-15DFAF4FD1D3}" type="pres">
      <dgm:prSet presAssocID="{E9325FBE-A766-4A39-A598-CB5F394564F9}" presName="sibTrans" presStyleCnt="0"/>
      <dgm:spPr/>
    </dgm:pt>
    <dgm:pt modelId="{62E6D82B-8450-49E5-B710-779BC18DFD6F}" type="pres">
      <dgm:prSet presAssocID="{42AC697F-150E-49D8-A6FA-B29A330733CD}" presName="compNode" presStyleCnt="0"/>
      <dgm:spPr/>
    </dgm:pt>
    <dgm:pt modelId="{438759D6-634C-4C43-AA45-A49CED4D7AFE}" type="pres">
      <dgm:prSet presAssocID="{42AC697F-150E-49D8-A6FA-B29A330733C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10617720-AFA7-4B63-AD8E-2BAD10FEC147}" type="pres">
      <dgm:prSet presAssocID="{42AC697F-150E-49D8-A6FA-B29A330733CD}" presName="iconSpace" presStyleCnt="0"/>
      <dgm:spPr/>
    </dgm:pt>
    <dgm:pt modelId="{4556FD9A-E886-43B2-B800-68CCFB940187}" type="pres">
      <dgm:prSet presAssocID="{42AC697F-150E-49D8-A6FA-B29A330733CD}" presName="parTx" presStyleLbl="revTx" presStyleIdx="4" presStyleCnt="6">
        <dgm:presLayoutVars>
          <dgm:chMax val="0"/>
          <dgm:chPref val="0"/>
        </dgm:presLayoutVars>
      </dgm:prSet>
      <dgm:spPr/>
    </dgm:pt>
    <dgm:pt modelId="{694BB44A-49C9-4200-8B98-4AE49942157F}" type="pres">
      <dgm:prSet presAssocID="{42AC697F-150E-49D8-A6FA-B29A330733CD}" presName="txSpace" presStyleCnt="0"/>
      <dgm:spPr/>
    </dgm:pt>
    <dgm:pt modelId="{96DC05AD-1FE1-4159-94C6-537907DA17E8}" type="pres">
      <dgm:prSet presAssocID="{42AC697F-150E-49D8-A6FA-B29A330733CD}" presName="desTx" presStyleLbl="revTx" presStyleIdx="5" presStyleCnt="6">
        <dgm:presLayoutVars/>
      </dgm:prSet>
      <dgm:spPr/>
    </dgm:pt>
  </dgm:ptLst>
  <dgm:cxnLst>
    <dgm:cxn modelId="{FC1A7A02-1517-4D92-B659-3715041EE669}" type="presOf" srcId="{BCFD9CEF-6026-45C2-9CB8-0CE343F483E4}" destId="{F34E0D74-2319-4480-A7BF-E7E5759678F9}" srcOrd="0" destOrd="0" presId="urn:microsoft.com/office/officeart/2018/2/layout/IconLabelDescriptionList"/>
    <dgm:cxn modelId="{86D44C05-614C-448B-90B3-5B44CAC2E88B}" srcId="{BCFD9CEF-6026-45C2-9CB8-0CE343F483E4}" destId="{42AC697F-150E-49D8-A6FA-B29A330733CD}" srcOrd="2" destOrd="0" parTransId="{60D047E0-C5D5-4BF5-A9D6-DBCADDCC25C2}" sibTransId="{A382B353-EFFB-43D1-9AA8-EA833DD06BA4}"/>
    <dgm:cxn modelId="{724DB10F-19E2-460D-8195-53464EF41035}" type="presOf" srcId="{84B4CD04-1C1C-43AC-94B4-A502333608D7}" destId="{DA8535B5-3FBA-4BCA-A7BE-57328E310A6A}" srcOrd="0" destOrd="0" presId="urn:microsoft.com/office/officeart/2018/2/layout/IconLabelDescriptionList"/>
    <dgm:cxn modelId="{D0EFB14C-C3FB-4E86-BDA0-12E8DADC7FFD}" type="presOf" srcId="{40839206-9C79-4419-B2EB-C99C3F626959}" destId="{A6912895-59EC-4CF3-BE29-F90CD7661509}" srcOrd="0" destOrd="0" presId="urn:microsoft.com/office/officeart/2018/2/layout/IconLabelDescriptionList"/>
    <dgm:cxn modelId="{EB8A636A-5A49-4A6B-9F65-C0F5EA10026F}" type="presOf" srcId="{42AC697F-150E-49D8-A6FA-B29A330733CD}" destId="{4556FD9A-E886-43B2-B800-68CCFB940187}" srcOrd="0" destOrd="0" presId="urn:microsoft.com/office/officeart/2018/2/layout/IconLabelDescriptionList"/>
    <dgm:cxn modelId="{C8130986-E8FF-46E3-9239-4A2BD99B95A2}" srcId="{E53B9B45-39AF-4720-9EF7-68331AF0A61F}" destId="{BCC7DC29-3D6E-45EA-A3D1-AA2BBC779737}" srcOrd="0" destOrd="0" parTransId="{4C76B9FD-C60E-46F5-B7B4-7E3A7A0BAAE5}" sibTransId="{569E636F-A6C6-4122-A044-091ACD3CC50F}"/>
    <dgm:cxn modelId="{EE469188-DA24-463A-BF70-CB1FD43850F7}" type="presOf" srcId="{A1FCAEB4-A22B-4328-AFD4-CB0293F02D8D}" destId="{96DC05AD-1FE1-4159-94C6-537907DA17E8}" srcOrd="0" destOrd="0" presId="urn:microsoft.com/office/officeart/2018/2/layout/IconLabelDescriptionList"/>
    <dgm:cxn modelId="{30C69E8A-D9B8-48E5-8794-8CECBA9D286F}" srcId="{84B4CD04-1C1C-43AC-94B4-A502333608D7}" destId="{40839206-9C79-4419-B2EB-C99C3F626959}" srcOrd="0" destOrd="0" parTransId="{0C0D4CE3-FE5D-4EAE-B4C3-373710D1912D}" sibTransId="{51D91B76-0673-49E5-83EB-8E9CE65B6C2D}"/>
    <dgm:cxn modelId="{FFDBA08A-8F96-4025-B85D-99AF4539ED6F}" srcId="{BCFD9CEF-6026-45C2-9CB8-0CE343F483E4}" destId="{84B4CD04-1C1C-43AC-94B4-A502333608D7}" srcOrd="1" destOrd="0" parTransId="{098F1327-2DEF-46A2-BA47-65479B00DC90}" sibTransId="{E9325FBE-A766-4A39-A598-CB5F394564F9}"/>
    <dgm:cxn modelId="{7F2948A6-1B52-4CC9-8CF3-8627578FABF9}" srcId="{42AC697F-150E-49D8-A6FA-B29A330733CD}" destId="{A1FCAEB4-A22B-4328-AFD4-CB0293F02D8D}" srcOrd="0" destOrd="0" parTransId="{B735604E-004A-437A-8563-94FE33048CA2}" sibTransId="{51C646A3-6889-47B7-980D-A36B0AA08B51}"/>
    <dgm:cxn modelId="{BFC515B3-8E8E-445A-9DCE-EFE2F1AA80D3}" srcId="{BCFD9CEF-6026-45C2-9CB8-0CE343F483E4}" destId="{E53B9B45-39AF-4720-9EF7-68331AF0A61F}" srcOrd="0" destOrd="0" parTransId="{454A4F2D-44FE-4CA3-B93C-DD39FF8101A2}" sibTransId="{2D8CC228-76B6-4AFD-B995-594A4F5663E1}"/>
    <dgm:cxn modelId="{E7C70CEF-5570-44DA-B940-EC8C9B60E0DB}" type="presOf" srcId="{BCC7DC29-3D6E-45EA-A3D1-AA2BBC779737}" destId="{27089A7D-4211-4404-8588-EA04080A5184}" srcOrd="0" destOrd="0" presId="urn:microsoft.com/office/officeart/2018/2/layout/IconLabelDescriptionList"/>
    <dgm:cxn modelId="{44FACAF5-394A-43B3-BBF9-84C70C84821C}" type="presOf" srcId="{E53B9B45-39AF-4720-9EF7-68331AF0A61F}" destId="{9336FE9F-E043-4B05-A9C2-4E92F001BAE8}" srcOrd="0" destOrd="0" presId="urn:microsoft.com/office/officeart/2018/2/layout/IconLabelDescriptionList"/>
    <dgm:cxn modelId="{890CAB07-C52E-4152-AFF9-8038A2ECE9AC}" type="presParOf" srcId="{F34E0D74-2319-4480-A7BF-E7E5759678F9}" destId="{08A87D2C-5F92-4F77-957B-55A9A168D4C6}" srcOrd="0" destOrd="0" presId="urn:microsoft.com/office/officeart/2018/2/layout/IconLabelDescriptionList"/>
    <dgm:cxn modelId="{8473A227-2F17-4EC8-93CB-F9A3076A6DFD}" type="presParOf" srcId="{08A87D2C-5F92-4F77-957B-55A9A168D4C6}" destId="{374C5FB8-01C8-4587-8294-C32D2215C9F6}" srcOrd="0" destOrd="0" presId="urn:microsoft.com/office/officeart/2018/2/layout/IconLabelDescriptionList"/>
    <dgm:cxn modelId="{F3CC305A-2C10-4255-A9CC-3171F21FFE38}" type="presParOf" srcId="{08A87D2C-5F92-4F77-957B-55A9A168D4C6}" destId="{D3235A5F-EC84-4C51-A3D1-67500EABCD7E}" srcOrd="1" destOrd="0" presId="urn:microsoft.com/office/officeart/2018/2/layout/IconLabelDescriptionList"/>
    <dgm:cxn modelId="{B893E5C1-B480-439F-A7CC-F8CAAF5B8962}" type="presParOf" srcId="{08A87D2C-5F92-4F77-957B-55A9A168D4C6}" destId="{9336FE9F-E043-4B05-A9C2-4E92F001BAE8}" srcOrd="2" destOrd="0" presId="urn:microsoft.com/office/officeart/2018/2/layout/IconLabelDescriptionList"/>
    <dgm:cxn modelId="{EB6B909E-9882-4C52-B801-8A696A03465C}" type="presParOf" srcId="{08A87D2C-5F92-4F77-957B-55A9A168D4C6}" destId="{5BC9775C-83B0-4AC3-A0AA-4F81376B1E68}" srcOrd="3" destOrd="0" presId="urn:microsoft.com/office/officeart/2018/2/layout/IconLabelDescriptionList"/>
    <dgm:cxn modelId="{81E032C7-E2E4-4A87-81C1-EBF31E24FC95}" type="presParOf" srcId="{08A87D2C-5F92-4F77-957B-55A9A168D4C6}" destId="{27089A7D-4211-4404-8588-EA04080A5184}" srcOrd="4" destOrd="0" presId="urn:microsoft.com/office/officeart/2018/2/layout/IconLabelDescriptionList"/>
    <dgm:cxn modelId="{D4B4B5D7-C066-4F41-BA27-BF90E9BF51CE}" type="presParOf" srcId="{F34E0D74-2319-4480-A7BF-E7E5759678F9}" destId="{7D175932-D4C9-4229-B99B-31959D540B2A}" srcOrd="1" destOrd="0" presId="urn:microsoft.com/office/officeart/2018/2/layout/IconLabelDescriptionList"/>
    <dgm:cxn modelId="{E75CF603-CDB6-4D34-9FDB-DE0CDC884EA8}" type="presParOf" srcId="{F34E0D74-2319-4480-A7BF-E7E5759678F9}" destId="{9F20B55A-00D2-413A-A69D-B5F2545736B7}" srcOrd="2" destOrd="0" presId="urn:microsoft.com/office/officeart/2018/2/layout/IconLabelDescriptionList"/>
    <dgm:cxn modelId="{DE3883D8-71D0-46A3-8D4E-856F2A01C91C}" type="presParOf" srcId="{9F20B55A-00D2-413A-A69D-B5F2545736B7}" destId="{972D9582-8583-48DF-A72A-A23675C12054}" srcOrd="0" destOrd="0" presId="urn:microsoft.com/office/officeart/2018/2/layout/IconLabelDescriptionList"/>
    <dgm:cxn modelId="{6BDD8FFB-D5DB-4FC8-BF07-7CF9141A4291}" type="presParOf" srcId="{9F20B55A-00D2-413A-A69D-B5F2545736B7}" destId="{464CD8B6-E559-4FC7-8438-7E742F4568F1}" srcOrd="1" destOrd="0" presId="urn:microsoft.com/office/officeart/2018/2/layout/IconLabelDescriptionList"/>
    <dgm:cxn modelId="{E2F4A824-B957-40F2-A3D9-26A74F3BD83F}" type="presParOf" srcId="{9F20B55A-00D2-413A-A69D-B5F2545736B7}" destId="{DA8535B5-3FBA-4BCA-A7BE-57328E310A6A}" srcOrd="2" destOrd="0" presId="urn:microsoft.com/office/officeart/2018/2/layout/IconLabelDescriptionList"/>
    <dgm:cxn modelId="{18B64374-8764-47FE-8E9C-F7DE0614BA08}" type="presParOf" srcId="{9F20B55A-00D2-413A-A69D-B5F2545736B7}" destId="{D0C9E90E-C256-4E1D-88FE-EDA450D20175}" srcOrd="3" destOrd="0" presId="urn:microsoft.com/office/officeart/2018/2/layout/IconLabelDescriptionList"/>
    <dgm:cxn modelId="{0EC290E6-B494-4304-BFBB-EE63C618F46D}" type="presParOf" srcId="{9F20B55A-00D2-413A-A69D-B5F2545736B7}" destId="{A6912895-59EC-4CF3-BE29-F90CD7661509}" srcOrd="4" destOrd="0" presId="urn:microsoft.com/office/officeart/2018/2/layout/IconLabelDescriptionList"/>
    <dgm:cxn modelId="{C43DF167-951B-41D0-95E5-64102C188BAA}" type="presParOf" srcId="{F34E0D74-2319-4480-A7BF-E7E5759678F9}" destId="{65F20D56-7FC5-44BB-BBB7-15DFAF4FD1D3}" srcOrd="3" destOrd="0" presId="urn:microsoft.com/office/officeart/2018/2/layout/IconLabelDescriptionList"/>
    <dgm:cxn modelId="{E5E075C0-A3C8-4B7A-95B1-B916AD81FDA1}" type="presParOf" srcId="{F34E0D74-2319-4480-A7BF-E7E5759678F9}" destId="{62E6D82B-8450-49E5-B710-779BC18DFD6F}" srcOrd="4" destOrd="0" presId="urn:microsoft.com/office/officeart/2018/2/layout/IconLabelDescriptionList"/>
    <dgm:cxn modelId="{9CEF0016-2444-4CBF-B388-CAA17D3D7A8F}" type="presParOf" srcId="{62E6D82B-8450-49E5-B710-779BC18DFD6F}" destId="{438759D6-634C-4C43-AA45-A49CED4D7AFE}" srcOrd="0" destOrd="0" presId="urn:microsoft.com/office/officeart/2018/2/layout/IconLabelDescriptionList"/>
    <dgm:cxn modelId="{9D747BEE-D3A9-4897-837F-509B009A6918}" type="presParOf" srcId="{62E6D82B-8450-49E5-B710-779BC18DFD6F}" destId="{10617720-AFA7-4B63-AD8E-2BAD10FEC147}" srcOrd="1" destOrd="0" presId="urn:microsoft.com/office/officeart/2018/2/layout/IconLabelDescriptionList"/>
    <dgm:cxn modelId="{2AE91BA3-72B5-47C4-B4F3-7D382111CC50}" type="presParOf" srcId="{62E6D82B-8450-49E5-B710-779BC18DFD6F}" destId="{4556FD9A-E886-43B2-B800-68CCFB940187}" srcOrd="2" destOrd="0" presId="urn:microsoft.com/office/officeart/2018/2/layout/IconLabelDescriptionList"/>
    <dgm:cxn modelId="{B2023E1C-F1F9-4141-B5D6-2A06B0ED66F0}" type="presParOf" srcId="{62E6D82B-8450-49E5-B710-779BC18DFD6F}" destId="{694BB44A-49C9-4200-8B98-4AE49942157F}" srcOrd="3" destOrd="0" presId="urn:microsoft.com/office/officeart/2018/2/layout/IconLabelDescriptionList"/>
    <dgm:cxn modelId="{91D2F604-6B28-45D7-A083-17313455A3FD}" type="presParOf" srcId="{62E6D82B-8450-49E5-B710-779BC18DFD6F}" destId="{96DC05AD-1FE1-4159-94C6-537907DA17E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1FA1A5-503F-4DB0-A926-FFD634CE51B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9226C74-9561-4847-8828-A20596F1B00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Prediction Results:</a:t>
          </a:r>
        </a:p>
      </dgm:t>
    </dgm:pt>
    <dgm:pt modelId="{127EDA7A-EC09-4352-8BA5-8CA66E917C4C}" type="parTrans" cxnId="{B36561DA-1309-4B5A-84DC-0B37F61332A6}">
      <dgm:prSet/>
      <dgm:spPr/>
      <dgm:t>
        <a:bodyPr/>
        <a:lstStyle/>
        <a:p>
          <a:endParaRPr lang="en-US"/>
        </a:p>
      </dgm:t>
    </dgm:pt>
    <dgm:pt modelId="{D52AF96F-5AC5-48C2-96B0-F36C1EE0151D}" type="sibTrans" cxnId="{B36561DA-1309-4B5A-84DC-0B37F61332A6}">
      <dgm:prSet/>
      <dgm:spPr/>
      <dgm:t>
        <a:bodyPr/>
        <a:lstStyle/>
        <a:p>
          <a:endParaRPr lang="en-US"/>
        </a:p>
      </dgm:t>
    </dgm:pt>
    <dgm:pt modelId="{04AEA43E-3F63-4882-83F6-571462F7A4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Display a few examples of predicted salaries for OKC rookies and discuss their accuracy.</a:t>
          </a:r>
        </a:p>
      </dgm:t>
    </dgm:pt>
    <dgm:pt modelId="{AAD98D2E-53ED-4F57-AF09-026B53123E02}" type="parTrans" cxnId="{DFF13C52-E8BB-4857-8DB1-91CD3AC5F547}">
      <dgm:prSet/>
      <dgm:spPr/>
      <dgm:t>
        <a:bodyPr/>
        <a:lstStyle/>
        <a:p>
          <a:endParaRPr lang="en-US"/>
        </a:p>
      </dgm:t>
    </dgm:pt>
    <dgm:pt modelId="{F2F7586D-3DBC-4706-8669-E18518D91DAB}" type="sibTrans" cxnId="{DFF13C52-E8BB-4857-8DB1-91CD3AC5F547}">
      <dgm:prSet/>
      <dgm:spPr/>
      <dgm:t>
        <a:bodyPr/>
        <a:lstStyle/>
        <a:p>
          <a:endParaRPr lang="en-US"/>
        </a:p>
      </dgm:t>
    </dgm:pt>
    <dgm:pt modelId="{159AEBD7-52BE-488B-ABE8-7B6CBD6E8EA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Future Enhancements:</a:t>
          </a:r>
        </a:p>
      </dgm:t>
    </dgm:pt>
    <dgm:pt modelId="{4FEFB144-75F7-438A-8284-363587E4C269}" type="parTrans" cxnId="{31662444-25A8-4780-981E-20C13F8FE17C}">
      <dgm:prSet/>
      <dgm:spPr/>
      <dgm:t>
        <a:bodyPr/>
        <a:lstStyle/>
        <a:p>
          <a:endParaRPr lang="en-US"/>
        </a:p>
      </dgm:t>
    </dgm:pt>
    <dgm:pt modelId="{D261C896-6D23-4F27-AA3E-EE536540D4AE}" type="sibTrans" cxnId="{31662444-25A8-4780-981E-20C13F8FE17C}">
      <dgm:prSet/>
      <dgm:spPr/>
      <dgm:t>
        <a:bodyPr/>
        <a:lstStyle/>
        <a:p>
          <a:endParaRPr lang="en-US"/>
        </a:p>
      </dgm:t>
    </dgm:pt>
    <dgm:pt modelId="{836FA767-02AF-4490-AE72-0DB3D04753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Consideration of additional variables such as player efficiency and injury history.</a:t>
          </a:r>
        </a:p>
      </dgm:t>
    </dgm:pt>
    <dgm:pt modelId="{DE443A62-64B1-4B6D-9F18-D17CD200D17E}" type="parTrans" cxnId="{41852E19-CB4A-4D27-8747-749A962E148A}">
      <dgm:prSet/>
      <dgm:spPr/>
      <dgm:t>
        <a:bodyPr/>
        <a:lstStyle/>
        <a:p>
          <a:endParaRPr lang="en-US"/>
        </a:p>
      </dgm:t>
    </dgm:pt>
    <dgm:pt modelId="{FD4548AF-B89E-4355-A3D6-C79760E86A77}" type="sibTrans" cxnId="{41852E19-CB4A-4D27-8747-749A962E148A}">
      <dgm:prSet/>
      <dgm:spPr/>
      <dgm:t>
        <a:bodyPr/>
        <a:lstStyle/>
        <a:p>
          <a:endParaRPr lang="en-US"/>
        </a:p>
      </dgm:t>
    </dgm:pt>
    <dgm:pt modelId="{1A44E706-846A-407C-9E2A-C8B97B3CCD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Implementation of more complex models such as Random Forest or Neural Networks to improve prediction accuracy.</a:t>
          </a:r>
        </a:p>
      </dgm:t>
    </dgm:pt>
    <dgm:pt modelId="{FE89AB9F-5E38-43DC-941C-DFD47EEAB14F}" type="parTrans" cxnId="{93F9D317-904C-404A-A5C1-4C0CE3EBF956}">
      <dgm:prSet/>
      <dgm:spPr/>
      <dgm:t>
        <a:bodyPr/>
        <a:lstStyle/>
        <a:p>
          <a:endParaRPr lang="en-US"/>
        </a:p>
      </dgm:t>
    </dgm:pt>
    <dgm:pt modelId="{F386B590-7AAE-48BD-B53E-2E696B230179}" type="sibTrans" cxnId="{93F9D317-904C-404A-A5C1-4C0CE3EBF956}">
      <dgm:prSet/>
      <dgm:spPr/>
      <dgm:t>
        <a:bodyPr/>
        <a:lstStyle/>
        <a:p>
          <a:endParaRPr lang="en-US"/>
        </a:p>
      </dgm:t>
    </dgm:pt>
    <dgm:pt modelId="{E90ADED8-D1C1-484B-B711-7160CC47F88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Potential Applications:</a:t>
          </a:r>
        </a:p>
      </dgm:t>
    </dgm:pt>
    <dgm:pt modelId="{4ED6B57B-39CC-47B9-AE45-8BE90A64A21D}" type="parTrans" cxnId="{FFD6C2D6-A49E-4798-B513-DC030B54F2AF}">
      <dgm:prSet/>
      <dgm:spPr/>
      <dgm:t>
        <a:bodyPr/>
        <a:lstStyle/>
        <a:p>
          <a:endParaRPr lang="en-US"/>
        </a:p>
      </dgm:t>
    </dgm:pt>
    <dgm:pt modelId="{40EF00AA-349F-4F71-A8F2-6F10B163E1DB}" type="sibTrans" cxnId="{FFD6C2D6-A49E-4798-B513-DC030B54F2AF}">
      <dgm:prSet/>
      <dgm:spPr/>
      <dgm:t>
        <a:bodyPr/>
        <a:lstStyle/>
        <a:p>
          <a:endParaRPr lang="en-US"/>
        </a:p>
      </dgm:t>
    </dgm:pt>
    <dgm:pt modelId="{A835FFF7-6CA8-419E-9E70-2F124AD583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model can assist NBA teams in financial planning and contract negotiations.</a:t>
          </a:r>
        </a:p>
      </dgm:t>
    </dgm:pt>
    <dgm:pt modelId="{2DCD28A7-8A52-49B4-A9F8-1E8417314BAE}" type="parTrans" cxnId="{6C261BB2-102E-43EB-9F12-7622A11E8A70}">
      <dgm:prSet/>
      <dgm:spPr/>
      <dgm:t>
        <a:bodyPr/>
        <a:lstStyle/>
        <a:p>
          <a:endParaRPr lang="en-US"/>
        </a:p>
      </dgm:t>
    </dgm:pt>
    <dgm:pt modelId="{A6BCF866-EA72-4CB0-BC77-F859BC89EA38}" type="sibTrans" cxnId="{6C261BB2-102E-43EB-9F12-7622A11E8A70}">
      <dgm:prSet/>
      <dgm:spPr/>
      <dgm:t>
        <a:bodyPr/>
        <a:lstStyle/>
        <a:p>
          <a:endParaRPr lang="en-US"/>
        </a:p>
      </dgm:t>
    </dgm:pt>
    <dgm:pt modelId="{A8AF25BE-8E09-499C-A9BE-BB4941A41EB1}" type="pres">
      <dgm:prSet presAssocID="{161FA1A5-503F-4DB0-A926-FFD634CE51B8}" presName="root" presStyleCnt="0">
        <dgm:presLayoutVars>
          <dgm:dir/>
          <dgm:resizeHandles val="exact"/>
        </dgm:presLayoutVars>
      </dgm:prSet>
      <dgm:spPr/>
    </dgm:pt>
    <dgm:pt modelId="{1AC18C79-C2D1-46A6-9CC8-FEB22F6AAC09}" type="pres">
      <dgm:prSet presAssocID="{A9226C74-9561-4847-8828-A20596F1B00C}" presName="compNode" presStyleCnt="0"/>
      <dgm:spPr/>
    </dgm:pt>
    <dgm:pt modelId="{CA1FEE9D-A6F9-488F-815D-4765A1E7F3DE}" type="pres">
      <dgm:prSet presAssocID="{A9226C74-9561-4847-8828-A20596F1B0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E0F22669-9F5E-44CF-B176-B938875FE5FA}" type="pres">
      <dgm:prSet presAssocID="{A9226C74-9561-4847-8828-A20596F1B00C}" presName="iconSpace" presStyleCnt="0"/>
      <dgm:spPr/>
    </dgm:pt>
    <dgm:pt modelId="{8D88F457-24E9-4873-AC2E-96B4A7D436C4}" type="pres">
      <dgm:prSet presAssocID="{A9226C74-9561-4847-8828-A20596F1B00C}" presName="parTx" presStyleLbl="revTx" presStyleIdx="0" presStyleCnt="6">
        <dgm:presLayoutVars>
          <dgm:chMax val="0"/>
          <dgm:chPref val="0"/>
        </dgm:presLayoutVars>
      </dgm:prSet>
      <dgm:spPr/>
    </dgm:pt>
    <dgm:pt modelId="{67F5134B-D1BC-4236-800E-34A8F4062496}" type="pres">
      <dgm:prSet presAssocID="{A9226C74-9561-4847-8828-A20596F1B00C}" presName="txSpace" presStyleCnt="0"/>
      <dgm:spPr/>
    </dgm:pt>
    <dgm:pt modelId="{C9D2501B-D6F7-4932-B0F3-EC5D14CFACCA}" type="pres">
      <dgm:prSet presAssocID="{A9226C74-9561-4847-8828-A20596F1B00C}" presName="desTx" presStyleLbl="revTx" presStyleIdx="1" presStyleCnt="6">
        <dgm:presLayoutVars/>
      </dgm:prSet>
      <dgm:spPr/>
    </dgm:pt>
    <dgm:pt modelId="{CC68610C-DEDB-4B49-933D-9AD0EE1441B7}" type="pres">
      <dgm:prSet presAssocID="{D52AF96F-5AC5-48C2-96B0-F36C1EE0151D}" presName="sibTrans" presStyleCnt="0"/>
      <dgm:spPr/>
    </dgm:pt>
    <dgm:pt modelId="{DB82C4FC-95B1-4D80-A2FD-61D43AF4E596}" type="pres">
      <dgm:prSet presAssocID="{159AEBD7-52BE-488B-ABE8-7B6CBD6E8EAC}" presName="compNode" presStyleCnt="0"/>
      <dgm:spPr/>
    </dgm:pt>
    <dgm:pt modelId="{802D9D7A-85EF-4188-8F11-7F105014A5A7}" type="pres">
      <dgm:prSet presAssocID="{159AEBD7-52BE-488B-ABE8-7B6CBD6E8E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AF9A1A0F-7934-490C-93DE-8D9DFB294F5B}" type="pres">
      <dgm:prSet presAssocID="{159AEBD7-52BE-488B-ABE8-7B6CBD6E8EAC}" presName="iconSpace" presStyleCnt="0"/>
      <dgm:spPr/>
    </dgm:pt>
    <dgm:pt modelId="{A51DCD9B-D0DD-49C2-9897-813110704AE2}" type="pres">
      <dgm:prSet presAssocID="{159AEBD7-52BE-488B-ABE8-7B6CBD6E8EAC}" presName="parTx" presStyleLbl="revTx" presStyleIdx="2" presStyleCnt="6">
        <dgm:presLayoutVars>
          <dgm:chMax val="0"/>
          <dgm:chPref val="0"/>
        </dgm:presLayoutVars>
      </dgm:prSet>
      <dgm:spPr/>
    </dgm:pt>
    <dgm:pt modelId="{86DF4E8C-13FC-4F57-A57A-832826E87544}" type="pres">
      <dgm:prSet presAssocID="{159AEBD7-52BE-488B-ABE8-7B6CBD6E8EAC}" presName="txSpace" presStyleCnt="0"/>
      <dgm:spPr/>
    </dgm:pt>
    <dgm:pt modelId="{11347484-88D2-49CC-B1C4-FE21F43D215A}" type="pres">
      <dgm:prSet presAssocID="{159AEBD7-52BE-488B-ABE8-7B6CBD6E8EAC}" presName="desTx" presStyleLbl="revTx" presStyleIdx="3" presStyleCnt="6">
        <dgm:presLayoutVars/>
      </dgm:prSet>
      <dgm:spPr/>
    </dgm:pt>
    <dgm:pt modelId="{F0A8AEFE-CEB9-4879-91C8-19EFD9EC9EFA}" type="pres">
      <dgm:prSet presAssocID="{D261C896-6D23-4F27-AA3E-EE536540D4AE}" presName="sibTrans" presStyleCnt="0"/>
      <dgm:spPr/>
    </dgm:pt>
    <dgm:pt modelId="{1F5BEDB0-1D67-4BBF-A705-15BB83267517}" type="pres">
      <dgm:prSet presAssocID="{E90ADED8-D1C1-484B-B711-7160CC47F88E}" presName="compNode" presStyleCnt="0"/>
      <dgm:spPr/>
    </dgm:pt>
    <dgm:pt modelId="{8AFF31AD-7E09-4F06-8473-A840024E01B9}" type="pres">
      <dgm:prSet presAssocID="{E90ADED8-D1C1-484B-B711-7160CC47F8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ketball"/>
        </a:ext>
      </dgm:extLst>
    </dgm:pt>
    <dgm:pt modelId="{BDBA275C-C306-4025-B1FF-52C1E38EAA4D}" type="pres">
      <dgm:prSet presAssocID="{E90ADED8-D1C1-484B-B711-7160CC47F88E}" presName="iconSpace" presStyleCnt="0"/>
      <dgm:spPr/>
    </dgm:pt>
    <dgm:pt modelId="{4E67FFFB-473D-4EE7-85FC-A8F9875F31A6}" type="pres">
      <dgm:prSet presAssocID="{E90ADED8-D1C1-484B-B711-7160CC47F88E}" presName="parTx" presStyleLbl="revTx" presStyleIdx="4" presStyleCnt="6">
        <dgm:presLayoutVars>
          <dgm:chMax val="0"/>
          <dgm:chPref val="0"/>
        </dgm:presLayoutVars>
      </dgm:prSet>
      <dgm:spPr/>
    </dgm:pt>
    <dgm:pt modelId="{6F386BF6-0B73-4943-BAB4-FE600CADD05A}" type="pres">
      <dgm:prSet presAssocID="{E90ADED8-D1C1-484B-B711-7160CC47F88E}" presName="txSpace" presStyleCnt="0"/>
      <dgm:spPr/>
    </dgm:pt>
    <dgm:pt modelId="{E414FFA7-77A2-4CAE-9623-CD54A05F8159}" type="pres">
      <dgm:prSet presAssocID="{E90ADED8-D1C1-484B-B711-7160CC47F88E}" presName="desTx" presStyleLbl="revTx" presStyleIdx="5" presStyleCnt="6">
        <dgm:presLayoutVars/>
      </dgm:prSet>
      <dgm:spPr/>
    </dgm:pt>
  </dgm:ptLst>
  <dgm:cxnLst>
    <dgm:cxn modelId="{93F9D317-904C-404A-A5C1-4C0CE3EBF956}" srcId="{159AEBD7-52BE-488B-ABE8-7B6CBD6E8EAC}" destId="{1A44E706-846A-407C-9E2A-C8B97B3CCD51}" srcOrd="1" destOrd="0" parTransId="{FE89AB9F-5E38-43DC-941C-DFD47EEAB14F}" sibTransId="{F386B590-7AAE-48BD-B53E-2E696B230179}"/>
    <dgm:cxn modelId="{41852E19-CB4A-4D27-8747-749A962E148A}" srcId="{159AEBD7-52BE-488B-ABE8-7B6CBD6E8EAC}" destId="{836FA767-02AF-4490-AE72-0DB3D04753C4}" srcOrd="0" destOrd="0" parTransId="{DE443A62-64B1-4B6D-9F18-D17CD200D17E}" sibTransId="{FD4548AF-B89E-4355-A3D6-C79760E86A77}"/>
    <dgm:cxn modelId="{03BF721F-AF04-6B47-9C8D-1A794E5A0479}" type="presOf" srcId="{E90ADED8-D1C1-484B-B711-7160CC47F88E}" destId="{4E67FFFB-473D-4EE7-85FC-A8F9875F31A6}" srcOrd="0" destOrd="0" presId="urn:microsoft.com/office/officeart/2018/2/layout/IconLabelDescriptionList"/>
    <dgm:cxn modelId="{88816425-794A-7A4B-9867-70DE83C29A85}" type="presOf" srcId="{836FA767-02AF-4490-AE72-0DB3D04753C4}" destId="{11347484-88D2-49CC-B1C4-FE21F43D215A}" srcOrd="0" destOrd="0" presId="urn:microsoft.com/office/officeart/2018/2/layout/IconLabelDescriptionList"/>
    <dgm:cxn modelId="{69057B28-D982-9E44-94A9-4CD8145BE1BC}" type="presOf" srcId="{04AEA43E-3F63-4882-83F6-571462F7A494}" destId="{C9D2501B-D6F7-4932-B0F3-EC5D14CFACCA}" srcOrd="0" destOrd="0" presId="urn:microsoft.com/office/officeart/2018/2/layout/IconLabelDescriptionList"/>
    <dgm:cxn modelId="{94411F2F-0139-6D4A-AE67-DD99A161FEB9}" type="presOf" srcId="{A9226C74-9561-4847-8828-A20596F1B00C}" destId="{8D88F457-24E9-4873-AC2E-96B4A7D436C4}" srcOrd="0" destOrd="0" presId="urn:microsoft.com/office/officeart/2018/2/layout/IconLabelDescriptionList"/>
    <dgm:cxn modelId="{31662444-25A8-4780-981E-20C13F8FE17C}" srcId="{161FA1A5-503F-4DB0-A926-FFD634CE51B8}" destId="{159AEBD7-52BE-488B-ABE8-7B6CBD6E8EAC}" srcOrd="1" destOrd="0" parTransId="{4FEFB144-75F7-438A-8284-363587E4C269}" sibTransId="{D261C896-6D23-4F27-AA3E-EE536540D4AE}"/>
    <dgm:cxn modelId="{DFF13C52-E8BB-4857-8DB1-91CD3AC5F547}" srcId="{A9226C74-9561-4847-8828-A20596F1B00C}" destId="{04AEA43E-3F63-4882-83F6-571462F7A494}" srcOrd="0" destOrd="0" parTransId="{AAD98D2E-53ED-4F57-AF09-026B53123E02}" sibTransId="{F2F7586D-3DBC-4706-8669-E18518D91DAB}"/>
    <dgm:cxn modelId="{D495506D-BC2C-AC41-B6BA-A2F3784C7640}" type="presOf" srcId="{A835FFF7-6CA8-419E-9E70-2F124AD583EE}" destId="{E414FFA7-77A2-4CAE-9623-CD54A05F8159}" srcOrd="0" destOrd="0" presId="urn:microsoft.com/office/officeart/2018/2/layout/IconLabelDescriptionList"/>
    <dgm:cxn modelId="{5BE3D8A5-6F8E-0C45-AF68-D9E88A79E87C}" type="presOf" srcId="{161FA1A5-503F-4DB0-A926-FFD634CE51B8}" destId="{A8AF25BE-8E09-499C-A9BE-BB4941A41EB1}" srcOrd="0" destOrd="0" presId="urn:microsoft.com/office/officeart/2018/2/layout/IconLabelDescriptionList"/>
    <dgm:cxn modelId="{6C261BB2-102E-43EB-9F12-7622A11E8A70}" srcId="{E90ADED8-D1C1-484B-B711-7160CC47F88E}" destId="{A835FFF7-6CA8-419E-9E70-2F124AD583EE}" srcOrd="0" destOrd="0" parTransId="{2DCD28A7-8A52-49B4-A9F8-1E8417314BAE}" sibTransId="{A6BCF866-EA72-4CB0-BC77-F859BC89EA38}"/>
    <dgm:cxn modelId="{A62E7DBE-C93A-824C-B226-91F8F6437FAA}" type="presOf" srcId="{159AEBD7-52BE-488B-ABE8-7B6CBD6E8EAC}" destId="{A51DCD9B-D0DD-49C2-9897-813110704AE2}" srcOrd="0" destOrd="0" presId="urn:microsoft.com/office/officeart/2018/2/layout/IconLabelDescriptionList"/>
    <dgm:cxn modelId="{0A306DC6-2DFF-A346-A9C0-89F5D78E74E9}" type="presOf" srcId="{1A44E706-846A-407C-9E2A-C8B97B3CCD51}" destId="{11347484-88D2-49CC-B1C4-FE21F43D215A}" srcOrd="0" destOrd="1" presId="urn:microsoft.com/office/officeart/2018/2/layout/IconLabelDescriptionList"/>
    <dgm:cxn modelId="{FFD6C2D6-A49E-4798-B513-DC030B54F2AF}" srcId="{161FA1A5-503F-4DB0-A926-FFD634CE51B8}" destId="{E90ADED8-D1C1-484B-B711-7160CC47F88E}" srcOrd="2" destOrd="0" parTransId="{4ED6B57B-39CC-47B9-AE45-8BE90A64A21D}" sibTransId="{40EF00AA-349F-4F71-A8F2-6F10B163E1DB}"/>
    <dgm:cxn modelId="{B36561DA-1309-4B5A-84DC-0B37F61332A6}" srcId="{161FA1A5-503F-4DB0-A926-FFD634CE51B8}" destId="{A9226C74-9561-4847-8828-A20596F1B00C}" srcOrd="0" destOrd="0" parTransId="{127EDA7A-EC09-4352-8BA5-8CA66E917C4C}" sibTransId="{D52AF96F-5AC5-48C2-96B0-F36C1EE0151D}"/>
    <dgm:cxn modelId="{F13F488B-C465-A54E-A9CF-4367A098C394}" type="presParOf" srcId="{A8AF25BE-8E09-499C-A9BE-BB4941A41EB1}" destId="{1AC18C79-C2D1-46A6-9CC8-FEB22F6AAC09}" srcOrd="0" destOrd="0" presId="urn:microsoft.com/office/officeart/2018/2/layout/IconLabelDescriptionList"/>
    <dgm:cxn modelId="{DCC3D699-4A8B-CD4E-9985-29BD153E4FFC}" type="presParOf" srcId="{1AC18C79-C2D1-46A6-9CC8-FEB22F6AAC09}" destId="{CA1FEE9D-A6F9-488F-815D-4765A1E7F3DE}" srcOrd="0" destOrd="0" presId="urn:microsoft.com/office/officeart/2018/2/layout/IconLabelDescriptionList"/>
    <dgm:cxn modelId="{688DE856-883D-6442-AA29-B37FA15DB114}" type="presParOf" srcId="{1AC18C79-C2D1-46A6-9CC8-FEB22F6AAC09}" destId="{E0F22669-9F5E-44CF-B176-B938875FE5FA}" srcOrd="1" destOrd="0" presId="urn:microsoft.com/office/officeart/2018/2/layout/IconLabelDescriptionList"/>
    <dgm:cxn modelId="{EA8AF969-C21A-AB4B-8FA5-5891B54EA703}" type="presParOf" srcId="{1AC18C79-C2D1-46A6-9CC8-FEB22F6AAC09}" destId="{8D88F457-24E9-4873-AC2E-96B4A7D436C4}" srcOrd="2" destOrd="0" presId="urn:microsoft.com/office/officeart/2018/2/layout/IconLabelDescriptionList"/>
    <dgm:cxn modelId="{016B5D19-FB19-7C44-82BF-C95B6772AC97}" type="presParOf" srcId="{1AC18C79-C2D1-46A6-9CC8-FEB22F6AAC09}" destId="{67F5134B-D1BC-4236-800E-34A8F4062496}" srcOrd="3" destOrd="0" presId="urn:microsoft.com/office/officeart/2018/2/layout/IconLabelDescriptionList"/>
    <dgm:cxn modelId="{1C3A614F-E8DB-3140-B0EC-AFCCC8A179CE}" type="presParOf" srcId="{1AC18C79-C2D1-46A6-9CC8-FEB22F6AAC09}" destId="{C9D2501B-D6F7-4932-B0F3-EC5D14CFACCA}" srcOrd="4" destOrd="0" presId="urn:microsoft.com/office/officeart/2018/2/layout/IconLabelDescriptionList"/>
    <dgm:cxn modelId="{F0DE9297-D22C-5045-8A77-294AA33C0E91}" type="presParOf" srcId="{A8AF25BE-8E09-499C-A9BE-BB4941A41EB1}" destId="{CC68610C-DEDB-4B49-933D-9AD0EE1441B7}" srcOrd="1" destOrd="0" presId="urn:microsoft.com/office/officeart/2018/2/layout/IconLabelDescriptionList"/>
    <dgm:cxn modelId="{AE542AA0-B424-BD4C-8A89-CE7222B8F27D}" type="presParOf" srcId="{A8AF25BE-8E09-499C-A9BE-BB4941A41EB1}" destId="{DB82C4FC-95B1-4D80-A2FD-61D43AF4E596}" srcOrd="2" destOrd="0" presId="urn:microsoft.com/office/officeart/2018/2/layout/IconLabelDescriptionList"/>
    <dgm:cxn modelId="{F90553D6-09D4-CB4C-B72A-BFA3EEAA3286}" type="presParOf" srcId="{DB82C4FC-95B1-4D80-A2FD-61D43AF4E596}" destId="{802D9D7A-85EF-4188-8F11-7F105014A5A7}" srcOrd="0" destOrd="0" presId="urn:microsoft.com/office/officeart/2018/2/layout/IconLabelDescriptionList"/>
    <dgm:cxn modelId="{F8959214-F248-C540-BC1C-0093DE3C83E6}" type="presParOf" srcId="{DB82C4FC-95B1-4D80-A2FD-61D43AF4E596}" destId="{AF9A1A0F-7934-490C-93DE-8D9DFB294F5B}" srcOrd="1" destOrd="0" presId="urn:microsoft.com/office/officeart/2018/2/layout/IconLabelDescriptionList"/>
    <dgm:cxn modelId="{24372DCB-063F-E841-8DB0-88B008FD4D9C}" type="presParOf" srcId="{DB82C4FC-95B1-4D80-A2FD-61D43AF4E596}" destId="{A51DCD9B-D0DD-49C2-9897-813110704AE2}" srcOrd="2" destOrd="0" presId="urn:microsoft.com/office/officeart/2018/2/layout/IconLabelDescriptionList"/>
    <dgm:cxn modelId="{210FA948-A6E6-774F-95B6-67F45E313102}" type="presParOf" srcId="{DB82C4FC-95B1-4D80-A2FD-61D43AF4E596}" destId="{86DF4E8C-13FC-4F57-A57A-832826E87544}" srcOrd="3" destOrd="0" presId="urn:microsoft.com/office/officeart/2018/2/layout/IconLabelDescriptionList"/>
    <dgm:cxn modelId="{221CED2D-8D95-AB42-9040-7CC9FB9C15BF}" type="presParOf" srcId="{DB82C4FC-95B1-4D80-A2FD-61D43AF4E596}" destId="{11347484-88D2-49CC-B1C4-FE21F43D215A}" srcOrd="4" destOrd="0" presId="urn:microsoft.com/office/officeart/2018/2/layout/IconLabelDescriptionList"/>
    <dgm:cxn modelId="{8BA00357-D769-9D4D-95F7-E66D212B5696}" type="presParOf" srcId="{A8AF25BE-8E09-499C-A9BE-BB4941A41EB1}" destId="{F0A8AEFE-CEB9-4879-91C8-19EFD9EC9EFA}" srcOrd="3" destOrd="0" presId="urn:microsoft.com/office/officeart/2018/2/layout/IconLabelDescriptionList"/>
    <dgm:cxn modelId="{3028CC86-F285-6D4D-A8C4-7151980DB869}" type="presParOf" srcId="{A8AF25BE-8E09-499C-A9BE-BB4941A41EB1}" destId="{1F5BEDB0-1D67-4BBF-A705-15BB83267517}" srcOrd="4" destOrd="0" presId="urn:microsoft.com/office/officeart/2018/2/layout/IconLabelDescriptionList"/>
    <dgm:cxn modelId="{26A3B32A-F070-094B-8DAA-448A8674F03E}" type="presParOf" srcId="{1F5BEDB0-1D67-4BBF-A705-15BB83267517}" destId="{8AFF31AD-7E09-4F06-8473-A840024E01B9}" srcOrd="0" destOrd="0" presId="urn:microsoft.com/office/officeart/2018/2/layout/IconLabelDescriptionList"/>
    <dgm:cxn modelId="{AFCE631B-AA87-3A41-8295-95FE7C1084B8}" type="presParOf" srcId="{1F5BEDB0-1D67-4BBF-A705-15BB83267517}" destId="{BDBA275C-C306-4025-B1FF-52C1E38EAA4D}" srcOrd="1" destOrd="0" presId="urn:microsoft.com/office/officeart/2018/2/layout/IconLabelDescriptionList"/>
    <dgm:cxn modelId="{75C40FCC-570E-F24B-BF74-5C260883BE09}" type="presParOf" srcId="{1F5BEDB0-1D67-4BBF-A705-15BB83267517}" destId="{4E67FFFB-473D-4EE7-85FC-A8F9875F31A6}" srcOrd="2" destOrd="0" presId="urn:microsoft.com/office/officeart/2018/2/layout/IconLabelDescriptionList"/>
    <dgm:cxn modelId="{25361D4B-DCD0-9642-9581-0D995C9FAB90}" type="presParOf" srcId="{1F5BEDB0-1D67-4BBF-A705-15BB83267517}" destId="{6F386BF6-0B73-4943-BAB4-FE600CADD05A}" srcOrd="3" destOrd="0" presId="urn:microsoft.com/office/officeart/2018/2/layout/IconLabelDescriptionList"/>
    <dgm:cxn modelId="{A90BF607-92F6-BF44-96AE-4AA8C41C6654}" type="presParOf" srcId="{1F5BEDB0-1D67-4BBF-A705-15BB83267517}" destId="{E414FFA7-77A2-4CAE-9623-CD54A05F815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A0E088-D223-46F7-BE69-FADAA1CCAC2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42A73F-F73A-4AAB-8354-DC3743CE6E20}">
      <dgm:prSet/>
      <dgm:spPr/>
      <dgm:t>
        <a:bodyPr/>
        <a:lstStyle/>
        <a:p>
          <a:r>
            <a:rPr lang="en-US" b="0" i="0" dirty="0"/>
            <a:t>Data Loading and Preprocessing</a:t>
          </a:r>
          <a:endParaRPr lang="en-US" dirty="0"/>
        </a:p>
      </dgm:t>
    </dgm:pt>
    <dgm:pt modelId="{358ABD5A-F8B3-4F77-8AF5-32E71574A608}" type="parTrans" cxnId="{22A99923-726B-4F14-82E9-B9F802353AC5}">
      <dgm:prSet/>
      <dgm:spPr/>
      <dgm:t>
        <a:bodyPr/>
        <a:lstStyle/>
        <a:p>
          <a:endParaRPr lang="en-US"/>
        </a:p>
      </dgm:t>
    </dgm:pt>
    <dgm:pt modelId="{EF54190C-D6C9-48BB-88BB-82F756DF5396}" type="sibTrans" cxnId="{22A99923-726B-4F14-82E9-B9F802353AC5}">
      <dgm:prSet/>
      <dgm:spPr/>
      <dgm:t>
        <a:bodyPr/>
        <a:lstStyle/>
        <a:p>
          <a:endParaRPr lang="en-US"/>
        </a:p>
      </dgm:t>
    </dgm:pt>
    <dgm:pt modelId="{95716684-B785-47A8-AAB9-42A4B3A6576F}">
      <dgm:prSet/>
      <dgm:spPr/>
      <dgm:t>
        <a:bodyPr/>
        <a:lstStyle/>
        <a:p>
          <a:r>
            <a:rPr lang="en-US" b="0" i="0"/>
            <a:t>Feature Selection and Standardization</a:t>
          </a:r>
          <a:endParaRPr lang="en-US"/>
        </a:p>
      </dgm:t>
    </dgm:pt>
    <dgm:pt modelId="{84E41436-15CC-4AF5-83C7-C14F5F7FD25C}" type="parTrans" cxnId="{DE8E3505-1CCB-47FC-BBFC-196A79AA947D}">
      <dgm:prSet/>
      <dgm:spPr/>
      <dgm:t>
        <a:bodyPr/>
        <a:lstStyle/>
        <a:p>
          <a:endParaRPr lang="en-US"/>
        </a:p>
      </dgm:t>
    </dgm:pt>
    <dgm:pt modelId="{F3A8DE87-DFF9-4220-8967-8FD1FDD2723C}" type="sibTrans" cxnId="{DE8E3505-1CCB-47FC-BBFC-196A79AA947D}">
      <dgm:prSet/>
      <dgm:spPr/>
      <dgm:t>
        <a:bodyPr/>
        <a:lstStyle/>
        <a:p>
          <a:endParaRPr lang="en-US"/>
        </a:p>
      </dgm:t>
    </dgm:pt>
    <dgm:pt modelId="{4ED629F6-B8C3-4746-863C-E825596139ED}">
      <dgm:prSet/>
      <dgm:spPr/>
      <dgm:t>
        <a:bodyPr/>
        <a:lstStyle/>
        <a:p>
          <a:r>
            <a:rPr lang="en-US" b="0" i="0"/>
            <a:t>Naive Bayes Classifier</a:t>
          </a:r>
          <a:endParaRPr lang="en-US"/>
        </a:p>
      </dgm:t>
    </dgm:pt>
    <dgm:pt modelId="{DCD2C07E-64A0-4923-9B92-8E36C3295639}" type="parTrans" cxnId="{617C8FBF-10A9-41F3-A8E2-087D11E04FD6}">
      <dgm:prSet/>
      <dgm:spPr/>
      <dgm:t>
        <a:bodyPr/>
        <a:lstStyle/>
        <a:p>
          <a:endParaRPr lang="en-US"/>
        </a:p>
      </dgm:t>
    </dgm:pt>
    <dgm:pt modelId="{F47682CB-86D6-4E19-8007-C8102CE6FC59}" type="sibTrans" cxnId="{617C8FBF-10A9-41F3-A8E2-087D11E04FD6}">
      <dgm:prSet/>
      <dgm:spPr/>
      <dgm:t>
        <a:bodyPr/>
        <a:lstStyle/>
        <a:p>
          <a:endParaRPr lang="en-US"/>
        </a:p>
      </dgm:t>
    </dgm:pt>
    <dgm:pt modelId="{25CD88F9-ECB4-4681-AB57-DA0816DECEFD}">
      <dgm:prSet/>
      <dgm:spPr/>
      <dgm:t>
        <a:bodyPr/>
        <a:lstStyle/>
        <a:p>
          <a:r>
            <a:rPr lang="en-US" b="0" i="0"/>
            <a:t>Support Vector Machine (SVM)</a:t>
          </a:r>
          <a:endParaRPr lang="en-US"/>
        </a:p>
      </dgm:t>
    </dgm:pt>
    <dgm:pt modelId="{B44B370B-3D39-40BB-AF07-0D2DD29AEB06}" type="parTrans" cxnId="{0BAADB77-7E74-4F7B-81D9-54FAB44677C4}">
      <dgm:prSet/>
      <dgm:spPr/>
      <dgm:t>
        <a:bodyPr/>
        <a:lstStyle/>
        <a:p>
          <a:endParaRPr lang="en-US"/>
        </a:p>
      </dgm:t>
    </dgm:pt>
    <dgm:pt modelId="{8B5D8D67-0E11-45C1-9B77-5AF043CF4EA3}" type="sibTrans" cxnId="{0BAADB77-7E74-4F7B-81D9-54FAB44677C4}">
      <dgm:prSet/>
      <dgm:spPr/>
      <dgm:t>
        <a:bodyPr/>
        <a:lstStyle/>
        <a:p>
          <a:endParaRPr lang="en-US"/>
        </a:p>
      </dgm:t>
    </dgm:pt>
    <dgm:pt modelId="{4B212786-2C4E-456F-9162-C6EFD53A4831}">
      <dgm:prSet/>
      <dgm:spPr/>
      <dgm:t>
        <a:bodyPr/>
        <a:lstStyle/>
        <a:p>
          <a:r>
            <a:rPr lang="en-US" b="0" i="0"/>
            <a:t>K-Means Clustering</a:t>
          </a:r>
          <a:endParaRPr lang="en-US"/>
        </a:p>
      </dgm:t>
    </dgm:pt>
    <dgm:pt modelId="{22E8E5B0-B46E-443E-83F9-9B37D625AE83}" type="parTrans" cxnId="{BFA67925-09AD-4025-B74C-E7B4BE7828AC}">
      <dgm:prSet/>
      <dgm:spPr/>
      <dgm:t>
        <a:bodyPr/>
        <a:lstStyle/>
        <a:p>
          <a:endParaRPr lang="en-US"/>
        </a:p>
      </dgm:t>
    </dgm:pt>
    <dgm:pt modelId="{C610C41C-EF73-42C2-A06F-7EE6FA7815CB}" type="sibTrans" cxnId="{BFA67925-09AD-4025-B74C-E7B4BE7828AC}">
      <dgm:prSet/>
      <dgm:spPr/>
      <dgm:t>
        <a:bodyPr/>
        <a:lstStyle/>
        <a:p>
          <a:endParaRPr lang="en-US"/>
        </a:p>
      </dgm:t>
    </dgm:pt>
    <dgm:pt modelId="{B20C7FC8-9CAF-490A-BA76-FFDEE0337604}">
      <dgm:prSet/>
      <dgm:spPr/>
      <dgm:t>
        <a:bodyPr/>
        <a:lstStyle/>
        <a:p>
          <a:r>
            <a:rPr lang="en-US" b="0" i="0"/>
            <a:t>Output and Conclusion</a:t>
          </a:r>
          <a:endParaRPr lang="en-US"/>
        </a:p>
      </dgm:t>
    </dgm:pt>
    <dgm:pt modelId="{81AF865D-B9F0-43A3-A03B-F0A392FBDDAA}" type="parTrans" cxnId="{43E4D06F-DF6B-4052-9BD7-5A632501DDC7}">
      <dgm:prSet/>
      <dgm:spPr/>
      <dgm:t>
        <a:bodyPr/>
        <a:lstStyle/>
        <a:p>
          <a:endParaRPr lang="en-US"/>
        </a:p>
      </dgm:t>
    </dgm:pt>
    <dgm:pt modelId="{096521E3-30F4-4E02-93FE-38DB23CD1F52}" type="sibTrans" cxnId="{43E4D06F-DF6B-4052-9BD7-5A632501DDC7}">
      <dgm:prSet/>
      <dgm:spPr/>
      <dgm:t>
        <a:bodyPr/>
        <a:lstStyle/>
        <a:p>
          <a:endParaRPr lang="en-US"/>
        </a:p>
      </dgm:t>
    </dgm:pt>
    <dgm:pt modelId="{E9A1013B-54BC-024E-8A82-7C42A8B42519}" type="pres">
      <dgm:prSet presAssocID="{C3A0E088-D223-46F7-BE69-FADAA1CCAC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2F3DB2E-65DA-9647-822A-A4F978055AA3}" type="pres">
      <dgm:prSet presAssocID="{E642A73F-F73A-4AAB-8354-DC3743CE6E20}" presName="hierRoot1" presStyleCnt="0"/>
      <dgm:spPr/>
    </dgm:pt>
    <dgm:pt modelId="{88055D5A-602A-1B44-BE1B-B9F39031DBA1}" type="pres">
      <dgm:prSet presAssocID="{E642A73F-F73A-4AAB-8354-DC3743CE6E20}" presName="composite" presStyleCnt="0"/>
      <dgm:spPr/>
    </dgm:pt>
    <dgm:pt modelId="{816CAD22-EF46-674A-AF91-B31CE134DFF0}" type="pres">
      <dgm:prSet presAssocID="{E642A73F-F73A-4AAB-8354-DC3743CE6E20}" presName="background" presStyleLbl="node0" presStyleIdx="0" presStyleCnt="6"/>
      <dgm:spPr/>
    </dgm:pt>
    <dgm:pt modelId="{0DA5FD6A-7E30-FC47-B0D1-B364B5B40D3C}" type="pres">
      <dgm:prSet presAssocID="{E642A73F-F73A-4AAB-8354-DC3743CE6E20}" presName="text" presStyleLbl="fgAcc0" presStyleIdx="0" presStyleCnt="6">
        <dgm:presLayoutVars>
          <dgm:chPref val="3"/>
        </dgm:presLayoutVars>
      </dgm:prSet>
      <dgm:spPr/>
    </dgm:pt>
    <dgm:pt modelId="{17C0EAEA-0C7E-E949-BE6A-57D52AC8A0D8}" type="pres">
      <dgm:prSet presAssocID="{E642A73F-F73A-4AAB-8354-DC3743CE6E20}" presName="hierChild2" presStyleCnt="0"/>
      <dgm:spPr/>
    </dgm:pt>
    <dgm:pt modelId="{4F475B18-4177-0843-AEF3-E80F1BA053BA}" type="pres">
      <dgm:prSet presAssocID="{95716684-B785-47A8-AAB9-42A4B3A6576F}" presName="hierRoot1" presStyleCnt="0"/>
      <dgm:spPr/>
    </dgm:pt>
    <dgm:pt modelId="{32CF1EA2-6F1F-A043-816C-A3C3E0474A76}" type="pres">
      <dgm:prSet presAssocID="{95716684-B785-47A8-AAB9-42A4B3A6576F}" presName="composite" presStyleCnt="0"/>
      <dgm:spPr/>
    </dgm:pt>
    <dgm:pt modelId="{94F0E2B7-9ECC-E749-B55C-4791ECCC7A19}" type="pres">
      <dgm:prSet presAssocID="{95716684-B785-47A8-AAB9-42A4B3A6576F}" presName="background" presStyleLbl="node0" presStyleIdx="1" presStyleCnt="6"/>
      <dgm:spPr/>
    </dgm:pt>
    <dgm:pt modelId="{1FF0A586-9759-964C-AD6C-F447130885D3}" type="pres">
      <dgm:prSet presAssocID="{95716684-B785-47A8-AAB9-42A4B3A6576F}" presName="text" presStyleLbl="fgAcc0" presStyleIdx="1" presStyleCnt="6">
        <dgm:presLayoutVars>
          <dgm:chPref val="3"/>
        </dgm:presLayoutVars>
      </dgm:prSet>
      <dgm:spPr/>
    </dgm:pt>
    <dgm:pt modelId="{2D576285-D145-544D-9663-456A27A9FDBB}" type="pres">
      <dgm:prSet presAssocID="{95716684-B785-47A8-AAB9-42A4B3A6576F}" presName="hierChild2" presStyleCnt="0"/>
      <dgm:spPr/>
    </dgm:pt>
    <dgm:pt modelId="{37C50723-5930-424A-89FD-9E9B512A648E}" type="pres">
      <dgm:prSet presAssocID="{4ED629F6-B8C3-4746-863C-E825596139ED}" presName="hierRoot1" presStyleCnt="0"/>
      <dgm:spPr/>
    </dgm:pt>
    <dgm:pt modelId="{56452F34-09F6-324B-9ACD-8802BE873877}" type="pres">
      <dgm:prSet presAssocID="{4ED629F6-B8C3-4746-863C-E825596139ED}" presName="composite" presStyleCnt="0"/>
      <dgm:spPr/>
    </dgm:pt>
    <dgm:pt modelId="{53DEAEE8-5F30-D543-AB79-96D053FE8A55}" type="pres">
      <dgm:prSet presAssocID="{4ED629F6-B8C3-4746-863C-E825596139ED}" presName="background" presStyleLbl="node0" presStyleIdx="2" presStyleCnt="6"/>
      <dgm:spPr/>
    </dgm:pt>
    <dgm:pt modelId="{2CA7D15C-425F-D240-B233-E87EA2A03FBB}" type="pres">
      <dgm:prSet presAssocID="{4ED629F6-B8C3-4746-863C-E825596139ED}" presName="text" presStyleLbl="fgAcc0" presStyleIdx="2" presStyleCnt="6">
        <dgm:presLayoutVars>
          <dgm:chPref val="3"/>
        </dgm:presLayoutVars>
      </dgm:prSet>
      <dgm:spPr/>
    </dgm:pt>
    <dgm:pt modelId="{A438535C-2243-6F4C-8AB6-01F965922C5C}" type="pres">
      <dgm:prSet presAssocID="{4ED629F6-B8C3-4746-863C-E825596139ED}" presName="hierChild2" presStyleCnt="0"/>
      <dgm:spPr/>
    </dgm:pt>
    <dgm:pt modelId="{5E6595F8-6591-B74F-834D-0F9A4479169D}" type="pres">
      <dgm:prSet presAssocID="{25CD88F9-ECB4-4681-AB57-DA0816DECEFD}" presName="hierRoot1" presStyleCnt="0"/>
      <dgm:spPr/>
    </dgm:pt>
    <dgm:pt modelId="{A93949BA-C3A1-984E-9443-7A86CB652C4D}" type="pres">
      <dgm:prSet presAssocID="{25CD88F9-ECB4-4681-AB57-DA0816DECEFD}" presName="composite" presStyleCnt="0"/>
      <dgm:spPr/>
    </dgm:pt>
    <dgm:pt modelId="{ED980308-A692-CF42-B7C9-82CA67176D3D}" type="pres">
      <dgm:prSet presAssocID="{25CD88F9-ECB4-4681-AB57-DA0816DECEFD}" presName="background" presStyleLbl="node0" presStyleIdx="3" presStyleCnt="6"/>
      <dgm:spPr/>
    </dgm:pt>
    <dgm:pt modelId="{EF6A16E7-89B9-BE46-BA0E-69E61FD816DA}" type="pres">
      <dgm:prSet presAssocID="{25CD88F9-ECB4-4681-AB57-DA0816DECEFD}" presName="text" presStyleLbl="fgAcc0" presStyleIdx="3" presStyleCnt="6">
        <dgm:presLayoutVars>
          <dgm:chPref val="3"/>
        </dgm:presLayoutVars>
      </dgm:prSet>
      <dgm:spPr/>
    </dgm:pt>
    <dgm:pt modelId="{3A4387E5-8E92-E24E-BF6E-E2D2ECA8BE3B}" type="pres">
      <dgm:prSet presAssocID="{25CD88F9-ECB4-4681-AB57-DA0816DECEFD}" presName="hierChild2" presStyleCnt="0"/>
      <dgm:spPr/>
    </dgm:pt>
    <dgm:pt modelId="{D37A0FCF-3812-E841-945A-AAE72354A38E}" type="pres">
      <dgm:prSet presAssocID="{4B212786-2C4E-456F-9162-C6EFD53A4831}" presName="hierRoot1" presStyleCnt="0"/>
      <dgm:spPr/>
    </dgm:pt>
    <dgm:pt modelId="{7C292DD0-956E-5144-8B42-95C9490A119F}" type="pres">
      <dgm:prSet presAssocID="{4B212786-2C4E-456F-9162-C6EFD53A4831}" presName="composite" presStyleCnt="0"/>
      <dgm:spPr/>
    </dgm:pt>
    <dgm:pt modelId="{2A1818C8-72D7-2446-9A1D-46E2D1268EF4}" type="pres">
      <dgm:prSet presAssocID="{4B212786-2C4E-456F-9162-C6EFD53A4831}" presName="background" presStyleLbl="node0" presStyleIdx="4" presStyleCnt="6"/>
      <dgm:spPr/>
    </dgm:pt>
    <dgm:pt modelId="{6A98149F-12C4-ED4E-BB18-89CC29E33D44}" type="pres">
      <dgm:prSet presAssocID="{4B212786-2C4E-456F-9162-C6EFD53A4831}" presName="text" presStyleLbl="fgAcc0" presStyleIdx="4" presStyleCnt="6">
        <dgm:presLayoutVars>
          <dgm:chPref val="3"/>
        </dgm:presLayoutVars>
      </dgm:prSet>
      <dgm:spPr/>
    </dgm:pt>
    <dgm:pt modelId="{ED67449E-D6D1-6E4B-83C4-82BBDA7E7E68}" type="pres">
      <dgm:prSet presAssocID="{4B212786-2C4E-456F-9162-C6EFD53A4831}" presName="hierChild2" presStyleCnt="0"/>
      <dgm:spPr/>
    </dgm:pt>
    <dgm:pt modelId="{3FDF7BA8-A72F-B84C-993A-1FEC8F773D27}" type="pres">
      <dgm:prSet presAssocID="{B20C7FC8-9CAF-490A-BA76-FFDEE0337604}" presName="hierRoot1" presStyleCnt="0"/>
      <dgm:spPr/>
    </dgm:pt>
    <dgm:pt modelId="{C9E2D5A3-39AE-5A48-811E-1C369F0B69D5}" type="pres">
      <dgm:prSet presAssocID="{B20C7FC8-9CAF-490A-BA76-FFDEE0337604}" presName="composite" presStyleCnt="0"/>
      <dgm:spPr/>
    </dgm:pt>
    <dgm:pt modelId="{A8A34580-6131-DF4E-B7F1-423E4B7253BA}" type="pres">
      <dgm:prSet presAssocID="{B20C7FC8-9CAF-490A-BA76-FFDEE0337604}" presName="background" presStyleLbl="node0" presStyleIdx="5" presStyleCnt="6"/>
      <dgm:spPr/>
    </dgm:pt>
    <dgm:pt modelId="{428F7DEA-BD5F-824D-B4E9-301518705E94}" type="pres">
      <dgm:prSet presAssocID="{B20C7FC8-9CAF-490A-BA76-FFDEE0337604}" presName="text" presStyleLbl="fgAcc0" presStyleIdx="5" presStyleCnt="6">
        <dgm:presLayoutVars>
          <dgm:chPref val="3"/>
        </dgm:presLayoutVars>
      </dgm:prSet>
      <dgm:spPr/>
    </dgm:pt>
    <dgm:pt modelId="{0D50EEE9-FC84-EB41-94C0-04576B20F658}" type="pres">
      <dgm:prSet presAssocID="{B20C7FC8-9CAF-490A-BA76-FFDEE0337604}" presName="hierChild2" presStyleCnt="0"/>
      <dgm:spPr/>
    </dgm:pt>
  </dgm:ptLst>
  <dgm:cxnLst>
    <dgm:cxn modelId="{DE8E3505-1CCB-47FC-BBFC-196A79AA947D}" srcId="{C3A0E088-D223-46F7-BE69-FADAA1CCAC2F}" destId="{95716684-B785-47A8-AAB9-42A4B3A6576F}" srcOrd="1" destOrd="0" parTransId="{84E41436-15CC-4AF5-83C7-C14F5F7FD25C}" sibTransId="{F3A8DE87-DFF9-4220-8967-8FD1FDD2723C}"/>
    <dgm:cxn modelId="{DA562D12-573A-0F42-BE8A-F91253731DF3}" type="presOf" srcId="{4B212786-2C4E-456F-9162-C6EFD53A4831}" destId="{6A98149F-12C4-ED4E-BB18-89CC29E33D44}" srcOrd="0" destOrd="0" presId="urn:microsoft.com/office/officeart/2005/8/layout/hierarchy1"/>
    <dgm:cxn modelId="{22A99923-726B-4F14-82E9-B9F802353AC5}" srcId="{C3A0E088-D223-46F7-BE69-FADAA1CCAC2F}" destId="{E642A73F-F73A-4AAB-8354-DC3743CE6E20}" srcOrd="0" destOrd="0" parTransId="{358ABD5A-F8B3-4F77-8AF5-32E71574A608}" sibTransId="{EF54190C-D6C9-48BB-88BB-82F756DF5396}"/>
    <dgm:cxn modelId="{BFA67925-09AD-4025-B74C-E7B4BE7828AC}" srcId="{C3A0E088-D223-46F7-BE69-FADAA1CCAC2F}" destId="{4B212786-2C4E-456F-9162-C6EFD53A4831}" srcOrd="4" destOrd="0" parTransId="{22E8E5B0-B46E-443E-83F9-9B37D625AE83}" sibTransId="{C610C41C-EF73-42C2-A06F-7EE6FA7815CB}"/>
    <dgm:cxn modelId="{27EE6F43-BA4B-3F4D-9EBD-1F3D134C7731}" type="presOf" srcId="{E642A73F-F73A-4AAB-8354-DC3743CE6E20}" destId="{0DA5FD6A-7E30-FC47-B0D1-B364B5B40D3C}" srcOrd="0" destOrd="0" presId="urn:microsoft.com/office/officeart/2005/8/layout/hierarchy1"/>
    <dgm:cxn modelId="{AD866E65-8B79-7447-9272-1FA4DB0A5B71}" type="presOf" srcId="{B20C7FC8-9CAF-490A-BA76-FFDEE0337604}" destId="{428F7DEA-BD5F-824D-B4E9-301518705E94}" srcOrd="0" destOrd="0" presId="urn:microsoft.com/office/officeart/2005/8/layout/hierarchy1"/>
    <dgm:cxn modelId="{43E4D06F-DF6B-4052-9BD7-5A632501DDC7}" srcId="{C3A0E088-D223-46F7-BE69-FADAA1CCAC2F}" destId="{B20C7FC8-9CAF-490A-BA76-FFDEE0337604}" srcOrd="5" destOrd="0" parTransId="{81AF865D-B9F0-43A3-A03B-F0A392FBDDAA}" sibTransId="{096521E3-30F4-4E02-93FE-38DB23CD1F52}"/>
    <dgm:cxn modelId="{0BAADB77-7E74-4F7B-81D9-54FAB44677C4}" srcId="{C3A0E088-D223-46F7-BE69-FADAA1CCAC2F}" destId="{25CD88F9-ECB4-4681-AB57-DA0816DECEFD}" srcOrd="3" destOrd="0" parTransId="{B44B370B-3D39-40BB-AF07-0D2DD29AEB06}" sibTransId="{8B5D8D67-0E11-45C1-9B77-5AF043CF4EA3}"/>
    <dgm:cxn modelId="{F789CB82-B073-E34B-8779-EDAF9438B0ED}" type="presOf" srcId="{95716684-B785-47A8-AAB9-42A4B3A6576F}" destId="{1FF0A586-9759-964C-AD6C-F447130885D3}" srcOrd="0" destOrd="0" presId="urn:microsoft.com/office/officeart/2005/8/layout/hierarchy1"/>
    <dgm:cxn modelId="{617C8FBF-10A9-41F3-A8E2-087D11E04FD6}" srcId="{C3A0E088-D223-46F7-BE69-FADAA1CCAC2F}" destId="{4ED629F6-B8C3-4746-863C-E825596139ED}" srcOrd="2" destOrd="0" parTransId="{DCD2C07E-64A0-4923-9B92-8E36C3295639}" sibTransId="{F47682CB-86D6-4E19-8007-C8102CE6FC59}"/>
    <dgm:cxn modelId="{26483CD2-EE51-7B44-815F-7FDA15FCF2A8}" type="presOf" srcId="{C3A0E088-D223-46F7-BE69-FADAA1CCAC2F}" destId="{E9A1013B-54BC-024E-8A82-7C42A8B42519}" srcOrd="0" destOrd="0" presId="urn:microsoft.com/office/officeart/2005/8/layout/hierarchy1"/>
    <dgm:cxn modelId="{40F6EBE2-6274-A94E-9B85-8DB60A1DDFE8}" type="presOf" srcId="{25CD88F9-ECB4-4681-AB57-DA0816DECEFD}" destId="{EF6A16E7-89B9-BE46-BA0E-69E61FD816DA}" srcOrd="0" destOrd="0" presId="urn:microsoft.com/office/officeart/2005/8/layout/hierarchy1"/>
    <dgm:cxn modelId="{3184A3F4-3DC3-424D-A703-9886AFB3E743}" type="presOf" srcId="{4ED629F6-B8C3-4746-863C-E825596139ED}" destId="{2CA7D15C-425F-D240-B233-E87EA2A03FBB}" srcOrd="0" destOrd="0" presId="urn:microsoft.com/office/officeart/2005/8/layout/hierarchy1"/>
    <dgm:cxn modelId="{EB36E525-705E-6545-AE9E-7527C127F0E3}" type="presParOf" srcId="{E9A1013B-54BC-024E-8A82-7C42A8B42519}" destId="{E2F3DB2E-65DA-9647-822A-A4F978055AA3}" srcOrd="0" destOrd="0" presId="urn:microsoft.com/office/officeart/2005/8/layout/hierarchy1"/>
    <dgm:cxn modelId="{BB542FBA-EA8C-0A48-ADBD-46C026D6EE15}" type="presParOf" srcId="{E2F3DB2E-65DA-9647-822A-A4F978055AA3}" destId="{88055D5A-602A-1B44-BE1B-B9F39031DBA1}" srcOrd="0" destOrd="0" presId="urn:microsoft.com/office/officeart/2005/8/layout/hierarchy1"/>
    <dgm:cxn modelId="{E958AC97-E96B-2A4A-A5AD-C9E3A8F8E3D9}" type="presParOf" srcId="{88055D5A-602A-1B44-BE1B-B9F39031DBA1}" destId="{816CAD22-EF46-674A-AF91-B31CE134DFF0}" srcOrd="0" destOrd="0" presId="urn:microsoft.com/office/officeart/2005/8/layout/hierarchy1"/>
    <dgm:cxn modelId="{3BB4A535-0FCB-2643-98FB-C4554BCD3E6B}" type="presParOf" srcId="{88055D5A-602A-1B44-BE1B-B9F39031DBA1}" destId="{0DA5FD6A-7E30-FC47-B0D1-B364B5B40D3C}" srcOrd="1" destOrd="0" presId="urn:microsoft.com/office/officeart/2005/8/layout/hierarchy1"/>
    <dgm:cxn modelId="{5B7C2684-8171-C643-8BBE-A38CE4CE04B5}" type="presParOf" srcId="{E2F3DB2E-65DA-9647-822A-A4F978055AA3}" destId="{17C0EAEA-0C7E-E949-BE6A-57D52AC8A0D8}" srcOrd="1" destOrd="0" presId="urn:microsoft.com/office/officeart/2005/8/layout/hierarchy1"/>
    <dgm:cxn modelId="{3403B0B0-E999-6745-AE0B-5FF63E702906}" type="presParOf" srcId="{E9A1013B-54BC-024E-8A82-7C42A8B42519}" destId="{4F475B18-4177-0843-AEF3-E80F1BA053BA}" srcOrd="1" destOrd="0" presId="urn:microsoft.com/office/officeart/2005/8/layout/hierarchy1"/>
    <dgm:cxn modelId="{D23B3E8B-6313-FB41-87C9-6EF0E9D0D37D}" type="presParOf" srcId="{4F475B18-4177-0843-AEF3-E80F1BA053BA}" destId="{32CF1EA2-6F1F-A043-816C-A3C3E0474A76}" srcOrd="0" destOrd="0" presId="urn:microsoft.com/office/officeart/2005/8/layout/hierarchy1"/>
    <dgm:cxn modelId="{3D24F2FC-0BA7-0D43-9103-7EFA3E125CB6}" type="presParOf" srcId="{32CF1EA2-6F1F-A043-816C-A3C3E0474A76}" destId="{94F0E2B7-9ECC-E749-B55C-4791ECCC7A19}" srcOrd="0" destOrd="0" presId="urn:microsoft.com/office/officeart/2005/8/layout/hierarchy1"/>
    <dgm:cxn modelId="{A942C5D3-D614-014E-9C49-E23A19C98091}" type="presParOf" srcId="{32CF1EA2-6F1F-A043-816C-A3C3E0474A76}" destId="{1FF0A586-9759-964C-AD6C-F447130885D3}" srcOrd="1" destOrd="0" presId="urn:microsoft.com/office/officeart/2005/8/layout/hierarchy1"/>
    <dgm:cxn modelId="{296D4B8C-2DAB-A546-8E2E-C865CA73A501}" type="presParOf" srcId="{4F475B18-4177-0843-AEF3-E80F1BA053BA}" destId="{2D576285-D145-544D-9663-456A27A9FDBB}" srcOrd="1" destOrd="0" presId="urn:microsoft.com/office/officeart/2005/8/layout/hierarchy1"/>
    <dgm:cxn modelId="{B555F27A-BAAC-A34F-A2BE-98FACF095B63}" type="presParOf" srcId="{E9A1013B-54BC-024E-8A82-7C42A8B42519}" destId="{37C50723-5930-424A-89FD-9E9B512A648E}" srcOrd="2" destOrd="0" presId="urn:microsoft.com/office/officeart/2005/8/layout/hierarchy1"/>
    <dgm:cxn modelId="{ACA8629A-0E37-4640-B11F-AA936E008D81}" type="presParOf" srcId="{37C50723-5930-424A-89FD-9E9B512A648E}" destId="{56452F34-09F6-324B-9ACD-8802BE873877}" srcOrd="0" destOrd="0" presId="urn:microsoft.com/office/officeart/2005/8/layout/hierarchy1"/>
    <dgm:cxn modelId="{0CFFADE6-0FB3-9B4F-8E37-4F3FE354D715}" type="presParOf" srcId="{56452F34-09F6-324B-9ACD-8802BE873877}" destId="{53DEAEE8-5F30-D543-AB79-96D053FE8A55}" srcOrd="0" destOrd="0" presId="urn:microsoft.com/office/officeart/2005/8/layout/hierarchy1"/>
    <dgm:cxn modelId="{7B90E1AE-948B-E04A-BF8D-183FE05578C4}" type="presParOf" srcId="{56452F34-09F6-324B-9ACD-8802BE873877}" destId="{2CA7D15C-425F-D240-B233-E87EA2A03FBB}" srcOrd="1" destOrd="0" presId="urn:microsoft.com/office/officeart/2005/8/layout/hierarchy1"/>
    <dgm:cxn modelId="{BE2B7DA9-AA99-6841-BD90-320A4AE2EE82}" type="presParOf" srcId="{37C50723-5930-424A-89FD-9E9B512A648E}" destId="{A438535C-2243-6F4C-8AB6-01F965922C5C}" srcOrd="1" destOrd="0" presId="urn:microsoft.com/office/officeart/2005/8/layout/hierarchy1"/>
    <dgm:cxn modelId="{5210A536-534C-324B-8C89-29281C93C0C2}" type="presParOf" srcId="{E9A1013B-54BC-024E-8A82-7C42A8B42519}" destId="{5E6595F8-6591-B74F-834D-0F9A4479169D}" srcOrd="3" destOrd="0" presId="urn:microsoft.com/office/officeart/2005/8/layout/hierarchy1"/>
    <dgm:cxn modelId="{730CF63C-EF57-F94F-8578-6A133F786467}" type="presParOf" srcId="{5E6595F8-6591-B74F-834D-0F9A4479169D}" destId="{A93949BA-C3A1-984E-9443-7A86CB652C4D}" srcOrd="0" destOrd="0" presId="urn:microsoft.com/office/officeart/2005/8/layout/hierarchy1"/>
    <dgm:cxn modelId="{158A29BF-F185-6046-8A23-CCA50596D5B9}" type="presParOf" srcId="{A93949BA-C3A1-984E-9443-7A86CB652C4D}" destId="{ED980308-A692-CF42-B7C9-82CA67176D3D}" srcOrd="0" destOrd="0" presId="urn:microsoft.com/office/officeart/2005/8/layout/hierarchy1"/>
    <dgm:cxn modelId="{D002CF29-7E0B-5448-867E-219D0A860AD7}" type="presParOf" srcId="{A93949BA-C3A1-984E-9443-7A86CB652C4D}" destId="{EF6A16E7-89B9-BE46-BA0E-69E61FD816DA}" srcOrd="1" destOrd="0" presId="urn:microsoft.com/office/officeart/2005/8/layout/hierarchy1"/>
    <dgm:cxn modelId="{0F87072F-7031-0F46-B655-0BC0ABC86778}" type="presParOf" srcId="{5E6595F8-6591-B74F-834D-0F9A4479169D}" destId="{3A4387E5-8E92-E24E-BF6E-E2D2ECA8BE3B}" srcOrd="1" destOrd="0" presId="urn:microsoft.com/office/officeart/2005/8/layout/hierarchy1"/>
    <dgm:cxn modelId="{FC640682-E9E4-5341-B6E2-DC71C6A053B5}" type="presParOf" srcId="{E9A1013B-54BC-024E-8A82-7C42A8B42519}" destId="{D37A0FCF-3812-E841-945A-AAE72354A38E}" srcOrd="4" destOrd="0" presId="urn:microsoft.com/office/officeart/2005/8/layout/hierarchy1"/>
    <dgm:cxn modelId="{EB27338D-7240-004A-BB6B-5BF4A6FC49DE}" type="presParOf" srcId="{D37A0FCF-3812-E841-945A-AAE72354A38E}" destId="{7C292DD0-956E-5144-8B42-95C9490A119F}" srcOrd="0" destOrd="0" presId="urn:microsoft.com/office/officeart/2005/8/layout/hierarchy1"/>
    <dgm:cxn modelId="{8501A310-FFC2-3449-ADB9-7FE577FCF951}" type="presParOf" srcId="{7C292DD0-956E-5144-8B42-95C9490A119F}" destId="{2A1818C8-72D7-2446-9A1D-46E2D1268EF4}" srcOrd="0" destOrd="0" presId="urn:microsoft.com/office/officeart/2005/8/layout/hierarchy1"/>
    <dgm:cxn modelId="{64714ACC-9DE0-1C40-8E09-452CF3787D97}" type="presParOf" srcId="{7C292DD0-956E-5144-8B42-95C9490A119F}" destId="{6A98149F-12C4-ED4E-BB18-89CC29E33D44}" srcOrd="1" destOrd="0" presId="urn:microsoft.com/office/officeart/2005/8/layout/hierarchy1"/>
    <dgm:cxn modelId="{790108D3-A36F-F643-905F-59F0F96058D4}" type="presParOf" srcId="{D37A0FCF-3812-E841-945A-AAE72354A38E}" destId="{ED67449E-D6D1-6E4B-83C4-82BBDA7E7E68}" srcOrd="1" destOrd="0" presId="urn:microsoft.com/office/officeart/2005/8/layout/hierarchy1"/>
    <dgm:cxn modelId="{FDFC6646-8B47-2648-8720-F7F3A2176654}" type="presParOf" srcId="{E9A1013B-54BC-024E-8A82-7C42A8B42519}" destId="{3FDF7BA8-A72F-B84C-993A-1FEC8F773D27}" srcOrd="5" destOrd="0" presId="urn:microsoft.com/office/officeart/2005/8/layout/hierarchy1"/>
    <dgm:cxn modelId="{D344005D-BB63-0B43-8018-E2169DC7E3F6}" type="presParOf" srcId="{3FDF7BA8-A72F-B84C-993A-1FEC8F773D27}" destId="{C9E2D5A3-39AE-5A48-811E-1C369F0B69D5}" srcOrd="0" destOrd="0" presId="urn:microsoft.com/office/officeart/2005/8/layout/hierarchy1"/>
    <dgm:cxn modelId="{7202BB1D-F213-C14F-A409-8992CF1E8C5F}" type="presParOf" srcId="{C9E2D5A3-39AE-5A48-811E-1C369F0B69D5}" destId="{A8A34580-6131-DF4E-B7F1-423E4B7253BA}" srcOrd="0" destOrd="0" presId="urn:microsoft.com/office/officeart/2005/8/layout/hierarchy1"/>
    <dgm:cxn modelId="{F32C8562-C5A4-0F48-BBDE-C1EC6A520C57}" type="presParOf" srcId="{C9E2D5A3-39AE-5A48-811E-1C369F0B69D5}" destId="{428F7DEA-BD5F-824D-B4E9-301518705E94}" srcOrd="1" destOrd="0" presId="urn:microsoft.com/office/officeart/2005/8/layout/hierarchy1"/>
    <dgm:cxn modelId="{5F70A035-3558-7245-9470-F23879F97177}" type="presParOf" srcId="{3FDF7BA8-A72F-B84C-993A-1FEC8F773D27}" destId="{0D50EEE9-FC84-EB41-94C0-04576B20F65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D9A67A-487D-4C5F-B1A7-58572295FC8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5ECBE1B-4614-408B-8369-91CD322A22C8}">
      <dgm:prSet/>
      <dgm:spPr/>
      <dgm:t>
        <a:bodyPr/>
        <a:lstStyle/>
        <a:p>
          <a:r>
            <a:rPr lang="en-US"/>
            <a:t>Rookie Salaries Analysis:</a:t>
          </a:r>
        </a:p>
      </dgm:t>
    </dgm:pt>
    <dgm:pt modelId="{6DF968A3-61E1-4BA3-A87C-458C7971EE93}" type="parTrans" cxnId="{E56FA2CC-AC93-488D-8EB2-BDDAA7ABF8F5}">
      <dgm:prSet/>
      <dgm:spPr/>
      <dgm:t>
        <a:bodyPr/>
        <a:lstStyle/>
        <a:p>
          <a:endParaRPr lang="en-US"/>
        </a:p>
      </dgm:t>
    </dgm:pt>
    <dgm:pt modelId="{00594D07-4690-4B44-868F-2E88B9D651D0}" type="sibTrans" cxnId="{E56FA2CC-AC93-488D-8EB2-BDDAA7ABF8F5}">
      <dgm:prSet/>
      <dgm:spPr/>
      <dgm:t>
        <a:bodyPr/>
        <a:lstStyle/>
        <a:p>
          <a:endParaRPr lang="en-US"/>
        </a:p>
      </dgm:t>
    </dgm:pt>
    <dgm:pt modelId="{C8A25DBD-2D41-431B-9195-66CF089430E1}">
      <dgm:prSet/>
      <dgm:spPr/>
      <dgm:t>
        <a:bodyPr/>
        <a:lstStyle/>
        <a:p>
          <a:r>
            <a:rPr lang="en-US" dirty="0"/>
            <a:t>According to the salary predictions, the projected salaries for rookies in the team are as follows:</a:t>
          </a:r>
        </a:p>
      </dgm:t>
    </dgm:pt>
    <dgm:pt modelId="{B8429C7B-B493-482D-A3E5-2F23235A7314}" type="parTrans" cxnId="{DF937A07-AAD4-4867-9169-133FFB5724BC}">
      <dgm:prSet/>
      <dgm:spPr/>
      <dgm:t>
        <a:bodyPr/>
        <a:lstStyle/>
        <a:p>
          <a:endParaRPr lang="en-US"/>
        </a:p>
      </dgm:t>
    </dgm:pt>
    <dgm:pt modelId="{2B917BEE-A2D0-4412-9311-E2AE27026C0E}" type="sibTrans" cxnId="{DF937A07-AAD4-4867-9169-133FFB5724BC}">
      <dgm:prSet/>
      <dgm:spPr/>
      <dgm:t>
        <a:bodyPr/>
        <a:lstStyle/>
        <a:p>
          <a:endParaRPr lang="en-US"/>
        </a:p>
      </dgm:t>
    </dgm:pt>
    <dgm:pt modelId="{38FFFDEF-124D-453C-91A0-4D02E4C77924}">
      <dgm:prSet/>
      <dgm:spPr/>
      <dgm:t>
        <a:bodyPr/>
        <a:lstStyle/>
        <a:p>
          <a:r>
            <a:rPr lang="en-US"/>
            <a:t>Josh Giddey: $8,545,056.01</a:t>
          </a:r>
        </a:p>
      </dgm:t>
    </dgm:pt>
    <dgm:pt modelId="{12D7AEA5-7B2F-4454-AB57-4DF9F263E715}" type="parTrans" cxnId="{6FF171DD-4B80-46FC-9452-6FFCC3F20BA7}">
      <dgm:prSet/>
      <dgm:spPr/>
      <dgm:t>
        <a:bodyPr/>
        <a:lstStyle/>
        <a:p>
          <a:endParaRPr lang="en-US"/>
        </a:p>
      </dgm:t>
    </dgm:pt>
    <dgm:pt modelId="{9C87BF5D-6EC5-4431-BEDD-C536B76884AA}" type="sibTrans" cxnId="{6FF171DD-4B80-46FC-9452-6FFCC3F20BA7}">
      <dgm:prSet/>
      <dgm:spPr/>
      <dgm:t>
        <a:bodyPr/>
        <a:lstStyle/>
        <a:p>
          <a:endParaRPr lang="en-US"/>
        </a:p>
      </dgm:t>
    </dgm:pt>
    <dgm:pt modelId="{D34FDB0B-C8B2-4782-AB51-5A47C7CB2C0E}">
      <dgm:prSet/>
      <dgm:spPr/>
      <dgm:t>
        <a:bodyPr/>
        <a:lstStyle/>
        <a:p>
          <a:r>
            <a:rPr lang="en-US"/>
            <a:t>Isaiah Joe: $9,566,838.36</a:t>
          </a:r>
        </a:p>
      </dgm:t>
    </dgm:pt>
    <dgm:pt modelId="{C79CB149-31D5-485B-9E16-2656BD83C0C7}" type="parTrans" cxnId="{F0026A17-619B-46A7-8E4B-3B7544741A3B}">
      <dgm:prSet/>
      <dgm:spPr/>
      <dgm:t>
        <a:bodyPr/>
        <a:lstStyle/>
        <a:p>
          <a:endParaRPr lang="en-US"/>
        </a:p>
      </dgm:t>
    </dgm:pt>
    <dgm:pt modelId="{0D74701E-FE42-4DB3-BD93-5F5E8030AC18}" type="sibTrans" cxnId="{F0026A17-619B-46A7-8E4B-3B7544741A3B}">
      <dgm:prSet/>
      <dgm:spPr/>
      <dgm:t>
        <a:bodyPr/>
        <a:lstStyle/>
        <a:p>
          <a:endParaRPr lang="en-US"/>
        </a:p>
      </dgm:t>
    </dgm:pt>
    <dgm:pt modelId="{0D3C67E4-7B71-49F1-A510-D17EAE5FC3BC}">
      <dgm:prSet/>
      <dgm:spPr/>
      <dgm:t>
        <a:bodyPr/>
        <a:lstStyle/>
        <a:p>
          <a:r>
            <a:rPr lang="en-US"/>
            <a:t>Aaron Wiggins: $10,406,023.72</a:t>
          </a:r>
        </a:p>
      </dgm:t>
    </dgm:pt>
    <dgm:pt modelId="{40C7385A-F197-4996-BD05-116A56C4681D}" type="parTrans" cxnId="{3F3D2D57-7C34-41C1-83BA-EEF856D27384}">
      <dgm:prSet/>
      <dgm:spPr/>
      <dgm:t>
        <a:bodyPr/>
        <a:lstStyle/>
        <a:p>
          <a:endParaRPr lang="en-US"/>
        </a:p>
      </dgm:t>
    </dgm:pt>
    <dgm:pt modelId="{8C223541-8E2E-45A7-9433-F21D96EF3ACD}" type="sibTrans" cxnId="{3F3D2D57-7C34-41C1-83BA-EEF856D27384}">
      <dgm:prSet/>
      <dgm:spPr/>
      <dgm:t>
        <a:bodyPr/>
        <a:lstStyle/>
        <a:p>
          <a:endParaRPr lang="en-US"/>
        </a:p>
      </dgm:t>
    </dgm:pt>
    <dgm:pt modelId="{3713BDF4-17E5-4DB0-89DD-1C168C88AB5E}">
      <dgm:prSet/>
      <dgm:spPr/>
      <dgm:t>
        <a:bodyPr/>
        <a:lstStyle/>
        <a:p>
          <a:r>
            <a:rPr lang="en-US"/>
            <a:t>Lindy Waters III: $11,845,816.25</a:t>
          </a:r>
        </a:p>
      </dgm:t>
    </dgm:pt>
    <dgm:pt modelId="{88C78635-FB4F-4D17-83E6-A22F7FCAD123}" type="parTrans" cxnId="{295786C0-C948-4DEA-8C1C-8C7902CD2C2A}">
      <dgm:prSet/>
      <dgm:spPr/>
      <dgm:t>
        <a:bodyPr/>
        <a:lstStyle/>
        <a:p>
          <a:endParaRPr lang="en-US"/>
        </a:p>
      </dgm:t>
    </dgm:pt>
    <dgm:pt modelId="{DD27F9AF-EF5A-4A5C-99D6-9C715CB0DF3D}" type="sibTrans" cxnId="{295786C0-C948-4DEA-8C1C-8C7902CD2C2A}">
      <dgm:prSet/>
      <dgm:spPr/>
      <dgm:t>
        <a:bodyPr/>
        <a:lstStyle/>
        <a:p>
          <a:endParaRPr lang="en-US"/>
        </a:p>
      </dgm:t>
    </dgm:pt>
    <dgm:pt modelId="{1ACB9197-0EA6-544C-A3AD-CE9CB98DD4DE}" type="pres">
      <dgm:prSet presAssocID="{C6D9A67A-487D-4C5F-B1A7-58572295FC8F}" presName="vert0" presStyleCnt="0">
        <dgm:presLayoutVars>
          <dgm:dir/>
          <dgm:animOne val="branch"/>
          <dgm:animLvl val="lvl"/>
        </dgm:presLayoutVars>
      </dgm:prSet>
      <dgm:spPr/>
    </dgm:pt>
    <dgm:pt modelId="{488C66A7-5E72-A444-B8A1-4D597350769B}" type="pres">
      <dgm:prSet presAssocID="{E5ECBE1B-4614-408B-8369-91CD322A22C8}" presName="thickLine" presStyleLbl="alignNode1" presStyleIdx="0" presStyleCnt="6"/>
      <dgm:spPr/>
    </dgm:pt>
    <dgm:pt modelId="{487DC51C-B7DC-EF49-8EAE-BF970C185ED1}" type="pres">
      <dgm:prSet presAssocID="{E5ECBE1B-4614-408B-8369-91CD322A22C8}" presName="horz1" presStyleCnt="0"/>
      <dgm:spPr/>
    </dgm:pt>
    <dgm:pt modelId="{EC2757CA-82D9-3E4A-A19E-4550C9D7F282}" type="pres">
      <dgm:prSet presAssocID="{E5ECBE1B-4614-408B-8369-91CD322A22C8}" presName="tx1" presStyleLbl="revTx" presStyleIdx="0" presStyleCnt="6"/>
      <dgm:spPr/>
    </dgm:pt>
    <dgm:pt modelId="{AA9C388A-5264-A543-9BBC-05E7C0AC332F}" type="pres">
      <dgm:prSet presAssocID="{E5ECBE1B-4614-408B-8369-91CD322A22C8}" presName="vert1" presStyleCnt="0"/>
      <dgm:spPr/>
    </dgm:pt>
    <dgm:pt modelId="{6405A196-ACBF-E045-AB9B-D1226CF57939}" type="pres">
      <dgm:prSet presAssocID="{C8A25DBD-2D41-431B-9195-66CF089430E1}" presName="thickLine" presStyleLbl="alignNode1" presStyleIdx="1" presStyleCnt="6"/>
      <dgm:spPr/>
    </dgm:pt>
    <dgm:pt modelId="{F7CB3E9F-BBC4-3A4C-A1A4-2F87AEE6A0D9}" type="pres">
      <dgm:prSet presAssocID="{C8A25DBD-2D41-431B-9195-66CF089430E1}" presName="horz1" presStyleCnt="0"/>
      <dgm:spPr/>
    </dgm:pt>
    <dgm:pt modelId="{E71E90B0-1021-644A-9698-D1FD913BB576}" type="pres">
      <dgm:prSet presAssocID="{C8A25DBD-2D41-431B-9195-66CF089430E1}" presName="tx1" presStyleLbl="revTx" presStyleIdx="1" presStyleCnt="6"/>
      <dgm:spPr/>
    </dgm:pt>
    <dgm:pt modelId="{1D59B609-83C3-2942-B644-13DA2C1CB567}" type="pres">
      <dgm:prSet presAssocID="{C8A25DBD-2D41-431B-9195-66CF089430E1}" presName="vert1" presStyleCnt="0"/>
      <dgm:spPr/>
    </dgm:pt>
    <dgm:pt modelId="{8A4E7546-67DC-EC46-B81F-379C38CC6E91}" type="pres">
      <dgm:prSet presAssocID="{38FFFDEF-124D-453C-91A0-4D02E4C77924}" presName="thickLine" presStyleLbl="alignNode1" presStyleIdx="2" presStyleCnt="6"/>
      <dgm:spPr/>
    </dgm:pt>
    <dgm:pt modelId="{9AFB117A-F120-E644-9499-0D5D6306CCA3}" type="pres">
      <dgm:prSet presAssocID="{38FFFDEF-124D-453C-91A0-4D02E4C77924}" presName="horz1" presStyleCnt="0"/>
      <dgm:spPr/>
    </dgm:pt>
    <dgm:pt modelId="{4C1767CF-D90F-6445-8FD6-DDAD0D77253D}" type="pres">
      <dgm:prSet presAssocID="{38FFFDEF-124D-453C-91A0-4D02E4C77924}" presName="tx1" presStyleLbl="revTx" presStyleIdx="2" presStyleCnt="6"/>
      <dgm:spPr/>
    </dgm:pt>
    <dgm:pt modelId="{0870C8E9-3019-6243-92CF-A83EF52CA59E}" type="pres">
      <dgm:prSet presAssocID="{38FFFDEF-124D-453C-91A0-4D02E4C77924}" presName="vert1" presStyleCnt="0"/>
      <dgm:spPr/>
    </dgm:pt>
    <dgm:pt modelId="{88807B3C-EC35-FB41-BF97-5A52285BF2AB}" type="pres">
      <dgm:prSet presAssocID="{D34FDB0B-C8B2-4782-AB51-5A47C7CB2C0E}" presName="thickLine" presStyleLbl="alignNode1" presStyleIdx="3" presStyleCnt="6"/>
      <dgm:spPr/>
    </dgm:pt>
    <dgm:pt modelId="{310AE33A-E9AB-1443-AFC8-D29E0E8B9BD8}" type="pres">
      <dgm:prSet presAssocID="{D34FDB0B-C8B2-4782-AB51-5A47C7CB2C0E}" presName="horz1" presStyleCnt="0"/>
      <dgm:spPr/>
    </dgm:pt>
    <dgm:pt modelId="{D29022C9-36F2-DE43-B0FF-4CCC4F582C48}" type="pres">
      <dgm:prSet presAssocID="{D34FDB0B-C8B2-4782-AB51-5A47C7CB2C0E}" presName="tx1" presStyleLbl="revTx" presStyleIdx="3" presStyleCnt="6"/>
      <dgm:spPr/>
    </dgm:pt>
    <dgm:pt modelId="{DF58C3D4-AF1C-484A-AD4B-F01D10482F3E}" type="pres">
      <dgm:prSet presAssocID="{D34FDB0B-C8B2-4782-AB51-5A47C7CB2C0E}" presName="vert1" presStyleCnt="0"/>
      <dgm:spPr/>
    </dgm:pt>
    <dgm:pt modelId="{E72879A6-59FF-7C4A-98E2-E56BC7957B46}" type="pres">
      <dgm:prSet presAssocID="{0D3C67E4-7B71-49F1-A510-D17EAE5FC3BC}" presName="thickLine" presStyleLbl="alignNode1" presStyleIdx="4" presStyleCnt="6"/>
      <dgm:spPr/>
    </dgm:pt>
    <dgm:pt modelId="{BA6F7DEA-100B-2640-B8AA-09C0A0175007}" type="pres">
      <dgm:prSet presAssocID="{0D3C67E4-7B71-49F1-A510-D17EAE5FC3BC}" presName="horz1" presStyleCnt="0"/>
      <dgm:spPr/>
    </dgm:pt>
    <dgm:pt modelId="{C156B64B-74AD-7D4A-939B-F98B3EADE2CD}" type="pres">
      <dgm:prSet presAssocID="{0D3C67E4-7B71-49F1-A510-D17EAE5FC3BC}" presName="tx1" presStyleLbl="revTx" presStyleIdx="4" presStyleCnt="6"/>
      <dgm:spPr/>
    </dgm:pt>
    <dgm:pt modelId="{CB7CE42B-4714-E242-88CC-471018A0D1AC}" type="pres">
      <dgm:prSet presAssocID="{0D3C67E4-7B71-49F1-A510-D17EAE5FC3BC}" presName="vert1" presStyleCnt="0"/>
      <dgm:spPr/>
    </dgm:pt>
    <dgm:pt modelId="{6F51766D-6344-1841-85A1-1A3411015BD9}" type="pres">
      <dgm:prSet presAssocID="{3713BDF4-17E5-4DB0-89DD-1C168C88AB5E}" presName="thickLine" presStyleLbl="alignNode1" presStyleIdx="5" presStyleCnt="6"/>
      <dgm:spPr/>
    </dgm:pt>
    <dgm:pt modelId="{E432D567-D89E-C747-857D-04F93EC4C3F9}" type="pres">
      <dgm:prSet presAssocID="{3713BDF4-17E5-4DB0-89DD-1C168C88AB5E}" presName="horz1" presStyleCnt="0"/>
      <dgm:spPr/>
    </dgm:pt>
    <dgm:pt modelId="{2613CDB5-833C-944C-B2E5-B1FD99BE83F6}" type="pres">
      <dgm:prSet presAssocID="{3713BDF4-17E5-4DB0-89DD-1C168C88AB5E}" presName="tx1" presStyleLbl="revTx" presStyleIdx="5" presStyleCnt="6"/>
      <dgm:spPr/>
    </dgm:pt>
    <dgm:pt modelId="{37690B89-D835-7A4A-B7A2-C93C4ED44EC7}" type="pres">
      <dgm:prSet presAssocID="{3713BDF4-17E5-4DB0-89DD-1C168C88AB5E}" presName="vert1" presStyleCnt="0"/>
      <dgm:spPr/>
    </dgm:pt>
  </dgm:ptLst>
  <dgm:cxnLst>
    <dgm:cxn modelId="{DF937A07-AAD4-4867-9169-133FFB5724BC}" srcId="{C6D9A67A-487D-4C5F-B1A7-58572295FC8F}" destId="{C8A25DBD-2D41-431B-9195-66CF089430E1}" srcOrd="1" destOrd="0" parTransId="{B8429C7B-B493-482D-A3E5-2F23235A7314}" sibTransId="{2B917BEE-A2D0-4412-9311-E2AE27026C0E}"/>
    <dgm:cxn modelId="{B1C46811-720D-EC4F-ADA2-28615474A6A0}" type="presOf" srcId="{38FFFDEF-124D-453C-91A0-4D02E4C77924}" destId="{4C1767CF-D90F-6445-8FD6-DDAD0D77253D}" srcOrd="0" destOrd="0" presId="urn:microsoft.com/office/officeart/2008/layout/LinedList"/>
    <dgm:cxn modelId="{F0026A17-619B-46A7-8E4B-3B7544741A3B}" srcId="{C6D9A67A-487D-4C5F-B1A7-58572295FC8F}" destId="{D34FDB0B-C8B2-4782-AB51-5A47C7CB2C0E}" srcOrd="3" destOrd="0" parTransId="{C79CB149-31D5-485B-9E16-2656BD83C0C7}" sibTransId="{0D74701E-FE42-4DB3-BD93-5F5E8030AC18}"/>
    <dgm:cxn modelId="{394D0E2F-1D6C-BB4F-859C-E4B460E5C60C}" type="presOf" srcId="{C6D9A67A-487D-4C5F-B1A7-58572295FC8F}" destId="{1ACB9197-0EA6-544C-A3AD-CE9CB98DD4DE}" srcOrd="0" destOrd="0" presId="urn:microsoft.com/office/officeart/2008/layout/LinedList"/>
    <dgm:cxn modelId="{59CD6340-A6A2-6D40-8DB1-B4885D61D2C7}" type="presOf" srcId="{C8A25DBD-2D41-431B-9195-66CF089430E1}" destId="{E71E90B0-1021-644A-9698-D1FD913BB576}" srcOrd="0" destOrd="0" presId="urn:microsoft.com/office/officeart/2008/layout/LinedList"/>
    <dgm:cxn modelId="{3F3D2D57-7C34-41C1-83BA-EEF856D27384}" srcId="{C6D9A67A-487D-4C5F-B1A7-58572295FC8F}" destId="{0D3C67E4-7B71-49F1-A510-D17EAE5FC3BC}" srcOrd="4" destOrd="0" parTransId="{40C7385A-F197-4996-BD05-116A56C4681D}" sibTransId="{8C223541-8E2E-45A7-9433-F21D96EF3ACD}"/>
    <dgm:cxn modelId="{AC20995B-3003-5543-8048-7B334CFC001F}" type="presOf" srcId="{E5ECBE1B-4614-408B-8369-91CD322A22C8}" destId="{EC2757CA-82D9-3E4A-A19E-4550C9D7F282}" srcOrd="0" destOrd="0" presId="urn:microsoft.com/office/officeart/2008/layout/LinedList"/>
    <dgm:cxn modelId="{E4EE9E67-94AE-5A40-8D0B-C9314FAAE934}" type="presOf" srcId="{D34FDB0B-C8B2-4782-AB51-5A47C7CB2C0E}" destId="{D29022C9-36F2-DE43-B0FF-4CCC4F582C48}" srcOrd="0" destOrd="0" presId="urn:microsoft.com/office/officeart/2008/layout/LinedList"/>
    <dgm:cxn modelId="{53E5456A-497F-6B4E-8C54-BF84065062D3}" type="presOf" srcId="{0D3C67E4-7B71-49F1-A510-D17EAE5FC3BC}" destId="{C156B64B-74AD-7D4A-939B-F98B3EADE2CD}" srcOrd="0" destOrd="0" presId="urn:microsoft.com/office/officeart/2008/layout/LinedList"/>
    <dgm:cxn modelId="{295786C0-C948-4DEA-8C1C-8C7902CD2C2A}" srcId="{C6D9A67A-487D-4C5F-B1A7-58572295FC8F}" destId="{3713BDF4-17E5-4DB0-89DD-1C168C88AB5E}" srcOrd="5" destOrd="0" parTransId="{88C78635-FB4F-4D17-83E6-A22F7FCAD123}" sibTransId="{DD27F9AF-EF5A-4A5C-99D6-9C715CB0DF3D}"/>
    <dgm:cxn modelId="{E56FA2CC-AC93-488D-8EB2-BDDAA7ABF8F5}" srcId="{C6D9A67A-487D-4C5F-B1A7-58572295FC8F}" destId="{E5ECBE1B-4614-408B-8369-91CD322A22C8}" srcOrd="0" destOrd="0" parTransId="{6DF968A3-61E1-4BA3-A87C-458C7971EE93}" sibTransId="{00594D07-4690-4B44-868F-2E88B9D651D0}"/>
    <dgm:cxn modelId="{F09160D9-4BBB-FC42-8783-517B1AFA1DCB}" type="presOf" srcId="{3713BDF4-17E5-4DB0-89DD-1C168C88AB5E}" destId="{2613CDB5-833C-944C-B2E5-B1FD99BE83F6}" srcOrd="0" destOrd="0" presId="urn:microsoft.com/office/officeart/2008/layout/LinedList"/>
    <dgm:cxn modelId="{6FF171DD-4B80-46FC-9452-6FFCC3F20BA7}" srcId="{C6D9A67A-487D-4C5F-B1A7-58572295FC8F}" destId="{38FFFDEF-124D-453C-91A0-4D02E4C77924}" srcOrd="2" destOrd="0" parTransId="{12D7AEA5-7B2F-4454-AB57-4DF9F263E715}" sibTransId="{9C87BF5D-6EC5-4431-BEDD-C536B76884AA}"/>
    <dgm:cxn modelId="{77CFFC49-398E-A446-B900-EAE619485692}" type="presParOf" srcId="{1ACB9197-0EA6-544C-A3AD-CE9CB98DD4DE}" destId="{488C66A7-5E72-A444-B8A1-4D597350769B}" srcOrd="0" destOrd="0" presId="urn:microsoft.com/office/officeart/2008/layout/LinedList"/>
    <dgm:cxn modelId="{8BBB62DB-6F2D-4D48-ABDC-9974276D63FB}" type="presParOf" srcId="{1ACB9197-0EA6-544C-A3AD-CE9CB98DD4DE}" destId="{487DC51C-B7DC-EF49-8EAE-BF970C185ED1}" srcOrd="1" destOrd="0" presId="urn:microsoft.com/office/officeart/2008/layout/LinedList"/>
    <dgm:cxn modelId="{BFACCDF6-36A6-3C47-9423-C8DD61B4414D}" type="presParOf" srcId="{487DC51C-B7DC-EF49-8EAE-BF970C185ED1}" destId="{EC2757CA-82D9-3E4A-A19E-4550C9D7F282}" srcOrd="0" destOrd="0" presId="urn:microsoft.com/office/officeart/2008/layout/LinedList"/>
    <dgm:cxn modelId="{E733D70B-AC6A-0F48-B901-7C6BF5C3EF3D}" type="presParOf" srcId="{487DC51C-B7DC-EF49-8EAE-BF970C185ED1}" destId="{AA9C388A-5264-A543-9BBC-05E7C0AC332F}" srcOrd="1" destOrd="0" presId="urn:microsoft.com/office/officeart/2008/layout/LinedList"/>
    <dgm:cxn modelId="{1AC17183-7798-E44D-BB8F-D15C34AC5165}" type="presParOf" srcId="{1ACB9197-0EA6-544C-A3AD-CE9CB98DD4DE}" destId="{6405A196-ACBF-E045-AB9B-D1226CF57939}" srcOrd="2" destOrd="0" presId="urn:microsoft.com/office/officeart/2008/layout/LinedList"/>
    <dgm:cxn modelId="{99C8F73F-AC8C-E640-B965-79CFAFBE8FAB}" type="presParOf" srcId="{1ACB9197-0EA6-544C-A3AD-CE9CB98DD4DE}" destId="{F7CB3E9F-BBC4-3A4C-A1A4-2F87AEE6A0D9}" srcOrd="3" destOrd="0" presId="urn:microsoft.com/office/officeart/2008/layout/LinedList"/>
    <dgm:cxn modelId="{C55D7FD1-FD11-324D-A3E1-7A2B04BC5CBC}" type="presParOf" srcId="{F7CB3E9F-BBC4-3A4C-A1A4-2F87AEE6A0D9}" destId="{E71E90B0-1021-644A-9698-D1FD913BB576}" srcOrd="0" destOrd="0" presId="urn:microsoft.com/office/officeart/2008/layout/LinedList"/>
    <dgm:cxn modelId="{2612BCA7-9D3E-7749-AAE4-25ABE5C6CD82}" type="presParOf" srcId="{F7CB3E9F-BBC4-3A4C-A1A4-2F87AEE6A0D9}" destId="{1D59B609-83C3-2942-B644-13DA2C1CB567}" srcOrd="1" destOrd="0" presId="urn:microsoft.com/office/officeart/2008/layout/LinedList"/>
    <dgm:cxn modelId="{2A5E6FEA-B44F-C14A-A9DE-F231517D8CFA}" type="presParOf" srcId="{1ACB9197-0EA6-544C-A3AD-CE9CB98DD4DE}" destId="{8A4E7546-67DC-EC46-B81F-379C38CC6E91}" srcOrd="4" destOrd="0" presId="urn:microsoft.com/office/officeart/2008/layout/LinedList"/>
    <dgm:cxn modelId="{AC8769E6-C8EF-1D47-8EE0-49CD876CB91D}" type="presParOf" srcId="{1ACB9197-0EA6-544C-A3AD-CE9CB98DD4DE}" destId="{9AFB117A-F120-E644-9499-0D5D6306CCA3}" srcOrd="5" destOrd="0" presId="urn:microsoft.com/office/officeart/2008/layout/LinedList"/>
    <dgm:cxn modelId="{1062821D-E58D-2B48-B07A-A5A95F89C485}" type="presParOf" srcId="{9AFB117A-F120-E644-9499-0D5D6306CCA3}" destId="{4C1767CF-D90F-6445-8FD6-DDAD0D77253D}" srcOrd="0" destOrd="0" presId="urn:microsoft.com/office/officeart/2008/layout/LinedList"/>
    <dgm:cxn modelId="{64BA400A-EC87-8641-B98C-7CC76F0E7CD3}" type="presParOf" srcId="{9AFB117A-F120-E644-9499-0D5D6306CCA3}" destId="{0870C8E9-3019-6243-92CF-A83EF52CA59E}" srcOrd="1" destOrd="0" presId="urn:microsoft.com/office/officeart/2008/layout/LinedList"/>
    <dgm:cxn modelId="{47F21FA8-508D-8C4E-A028-88EBC19E3F3D}" type="presParOf" srcId="{1ACB9197-0EA6-544C-A3AD-CE9CB98DD4DE}" destId="{88807B3C-EC35-FB41-BF97-5A52285BF2AB}" srcOrd="6" destOrd="0" presId="urn:microsoft.com/office/officeart/2008/layout/LinedList"/>
    <dgm:cxn modelId="{593DD015-5606-F64F-9A4B-00E4AD436685}" type="presParOf" srcId="{1ACB9197-0EA6-544C-A3AD-CE9CB98DD4DE}" destId="{310AE33A-E9AB-1443-AFC8-D29E0E8B9BD8}" srcOrd="7" destOrd="0" presId="urn:microsoft.com/office/officeart/2008/layout/LinedList"/>
    <dgm:cxn modelId="{FAA17BD6-EF24-0945-9970-7BFEF12E1B6B}" type="presParOf" srcId="{310AE33A-E9AB-1443-AFC8-D29E0E8B9BD8}" destId="{D29022C9-36F2-DE43-B0FF-4CCC4F582C48}" srcOrd="0" destOrd="0" presId="urn:microsoft.com/office/officeart/2008/layout/LinedList"/>
    <dgm:cxn modelId="{BFDE5B34-7B07-7A42-BCC3-80F03C9292DA}" type="presParOf" srcId="{310AE33A-E9AB-1443-AFC8-D29E0E8B9BD8}" destId="{DF58C3D4-AF1C-484A-AD4B-F01D10482F3E}" srcOrd="1" destOrd="0" presId="urn:microsoft.com/office/officeart/2008/layout/LinedList"/>
    <dgm:cxn modelId="{024A4616-9ABC-2442-A2B2-71CC80660A1C}" type="presParOf" srcId="{1ACB9197-0EA6-544C-A3AD-CE9CB98DD4DE}" destId="{E72879A6-59FF-7C4A-98E2-E56BC7957B46}" srcOrd="8" destOrd="0" presId="urn:microsoft.com/office/officeart/2008/layout/LinedList"/>
    <dgm:cxn modelId="{6B152ACA-27AF-5540-8876-3283347E0A15}" type="presParOf" srcId="{1ACB9197-0EA6-544C-A3AD-CE9CB98DD4DE}" destId="{BA6F7DEA-100B-2640-B8AA-09C0A0175007}" srcOrd="9" destOrd="0" presId="urn:microsoft.com/office/officeart/2008/layout/LinedList"/>
    <dgm:cxn modelId="{88949AF2-71F9-A144-A012-0CE8B9A644DF}" type="presParOf" srcId="{BA6F7DEA-100B-2640-B8AA-09C0A0175007}" destId="{C156B64B-74AD-7D4A-939B-F98B3EADE2CD}" srcOrd="0" destOrd="0" presId="urn:microsoft.com/office/officeart/2008/layout/LinedList"/>
    <dgm:cxn modelId="{316EBA98-BE6A-B845-8DC0-A21BF5043ED6}" type="presParOf" srcId="{BA6F7DEA-100B-2640-B8AA-09C0A0175007}" destId="{CB7CE42B-4714-E242-88CC-471018A0D1AC}" srcOrd="1" destOrd="0" presId="urn:microsoft.com/office/officeart/2008/layout/LinedList"/>
    <dgm:cxn modelId="{606A5045-EFB3-4443-906B-A1065A35977F}" type="presParOf" srcId="{1ACB9197-0EA6-544C-A3AD-CE9CB98DD4DE}" destId="{6F51766D-6344-1841-85A1-1A3411015BD9}" srcOrd="10" destOrd="0" presId="urn:microsoft.com/office/officeart/2008/layout/LinedList"/>
    <dgm:cxn modelId="{A536B3D4-0DFB-8C41-B78F-0F554A804B92}" type="presParOf" srcId="{1ACB9197-0EA6-544C-A3AD-CE9CB98DD4DE}" destId="{E432D567-D89E-C747-857D-04F93EC4C3F9}" srcOrd="11" destOrd="0" presId="urn:microsoft.com/office/officeart/2008/layout/LinedList"/>
    <dgm:cxn modelId="{7F8D925F-184A-7D48-9E93-B54E4D241CE6}" type="presParOf" srcId="{E432D567-D89E-C747-857D-04F93EC4C3F9}" destId="{2613CDB5-833C-944C-B2E5-B1FD99BE83F6}" srcOrd="0" destOrd="0" presId="urn:microsoft.com/office/officeart/2008/layout/LinedList"/>
    <dgm:cxn modelId="{AD5CA729-38AF-CB49-9303-775B66B52DB3}" type="presParOf" srcId="{E432D567-D89E-C747-857D-04F93EC4C3F9}" destId="{37690B89-D835-7A4A-B7A2-C93C4ED44EC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77B33EA-2CC0-447F-BDC5-9623C9DCEA0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76E714E-D1DE-4EC9-A9A7-1C4B97BEFBAC}">
      <dgm:prSet/>
      <dgm:spPr/>
      <dgm:t>
        <a:bodyPr/>
        <a:lstStyle/>
        <a:p>
          <a:r>
            <a:rPr lang="en-US"/>
            <a:t>Best Fit Players Analysis:</a:t>
          </a:r>
        </a:p>
      </dgm:t>
    </dgm:pt>
    <dgm:pt modelId="{3F3DE0B7-C6A1-4724-AC1C-B000863829E8}" type="parTrans" cxnId="{5B30A9B0-EC05-4530-AED0-C922A9FF391C}">
      <dgm:prSet/>
      <dgm:spPr/>
      <dgm:t>
        <a:bodyPr/>
        <a:lstStyle/>
        <a:p>
          <a:endParaRPr lang="en-US"/>
        </a:p>
      </dgm:t>
    </dgm:pt>
    <dgm:pt modelId="{1A5F840D-AD6E-4617-8973-B9A44F1EBCC6}" type="sibTrans" cxnId="{5B30A9B0-EC05-4530-AED0-C922A9FF391C}">
      <dgm:prSet/>
      <dgm:spPr/>
      <dgm:t>
        <a:bodyPr/>
        <a:lstStyle/>
        <a:p>
          <a:endParaRPr lang="en-US"/>
        </a:p>
      </dgm:t>
    </dgm:pt>
    <dgm:pt modelId="{379CC99F-AE09-44CB-A804-EF9882764F2A}">
      <dgm:prSet/>
      <dgm:spPr/>
      <dgm:t>
        <a:bodyPr/>
        <a:lstStyle/>
        <a:p>
          <a:r>
            <a:rPr lang="en-US"/>
            <a:t>Mike Conley</a:t>
          </a:r>
        </a:p>
      </dgm:t>
    </dgm:pt>
    <dgm:pt modelId="{B04829CE-A42B-46D3-A5A3-0A867EE58AFA}" type="parTrans" cxnId="{190DAD48-433D-48D8-BD0B-9E9D20F221AC}">
      <dgm:prSet/>
      <dgm:spPr/>
      <dgm:t>
        <a:bodyPr/>
        <a:lstStyle/>
        <a:p>
          <a:endParaRPr lang="en-US"/>
        </a:p>
      </dgm:t>
    </dgm:pt>
    <dgm:pt modelId="{A62C9E12-B72D-4118-A4E1-2B52ACFAA9A9}" type="sibTrans" cxnId="{190DAD48-433D-48D8-BD0B-9E9D20F221AC}">
      <dgm:prSet/>
      <dgm:spPr/>
      <dgm:t>
        <a:bodyPr/>
        <a:lstStyle/>
        <a:p>
          <a:endParaRPr lang="en-US"/>
        </a:p>
      </dgm:t>
    </dgm:pt>
    <dgm:pt modelId="{87FE8AAB-C2E1-4F39-8776-FB9AE1E175C8}">
      <dgm:prSet/>
      <dgm:spPr/>
      <dgm:t>
        <a:bodyPr/>
        <a:lstStyle/>
        <a:p>
          <a:r>
            <a:rPr lang="en-US"/>
            <a:t>Malik Monk</a:t>
          </a:r>
        </a:p>
      </dgm:t>
    </dgm:pt>
    <dgm:pt modelId="{FDC14E5C-E81B-435F-8BDC-9B8DEEAB4ED3}" type="parTrans" cxnId="{6792B217-16F0-4642-8397-0B5B6FB7B417}">
      <dgm:prSet/>
      <dgm:spPr/>
      <dgm:t>
        <a:bodyPr/>
        <a:lstStyle/>
        <a:p>
          <a:endParaRPr lang="en-US"/>
        </a:p>
      </dgm:t>
    </dgm:pt>
    <dgm:pt modelId="{B59C061F-FE00-4B5F-A215-D16681F16866}" type="sibTrans" cxnId="{6792B217-16F0-4642-8397-0B5B6FB7B417}">
      <dgm:prSet/>
      <dgm:spPr/>
      <dgm:t>
        <a:bodyPr/>
        <a:lstStyle/>
        <a:p>
          <a:endParaRPr lang="en-US"/>
        </a:p>
      </dgm:t>
    </dgm:pt>
    <dgm:pt modelId="{ECAE05C0-5F26-4292-9A3F-D8A3833B41B0}">
      <dgm:prSet/>
      <dgm:spPr/>
      <dgm:t>
        <a:bodyPr/>
        <a:lstStyle/>
        <a:p>
          <a:r>
            <a:rPr lang="en-US"/>
            <a:t>Kyle Anderson</a:t>
          </a:r>
        </a:p>
      </dgm:t>
    </dgm:pt>
    <dgm:pt modelId="{E0C01BC2-CA21-4B6D-922A-C8DA353A592C}" type="parTrans" cxnId="{EDA249BE-9B18-4BD3-AA55-852F7EA591E5}">
      <dgm:prSet/>
      <dgm:spPr/>
      <dgm:t>
        <a:bodyPr/>
        <a:lstStyle/>
        <a:p>
          <a:endParaRPr lang="en-US"/>
        </a:p>
      </dgm:t>
    </dgm:pt>
    <dgm:pt modelId="{701ABAD5-45E3-44BB-892B-B24198261D8B}" type="sibTrans" cxnId="{EDA249BE-9B18-4BD3-AA55-852F7EA591E5}">
      <dgm:prSet/>
      <dgm:spPr/>
      <dgm:t>
        <a:bodyPr/>
        <a:lstStyle/>
        <a:p>
          <a:endParaRPr lang="en-US"/>
        </a:p>
      </dgm:t>
    </dgm:pt>
    <dgm:pt modelId="{D58E8AAB-A6E4-44BF-BB70-200C22CB24F9}">
      <dgm:prSet/>
      <dgm:spPr/>
      <dgm:t>
        <a:bodyPr/>
        <a:lstStyle/>
        <a:p>
          <a:r>
            <a:rPr lang="en-US"/>
            <a:t>Tyrese Maxey</a:t>
          </a:r>
        </a:p>
      </dgm:t>
    </dgm:pt>
    <dgm:pt modelId="{091FB50B-833C-4525-A53A-AC3CA2540216}" type="parTrans" cxnId="{AB9D588B-C98C-4285-9ACE-60A4FF756A10}">
      <dgm:prSet/>
      <dgm:spPr/>
      <dgm:t>
        <a:bodyPr/>
        <a:lstStyle/>
        <a:p>
          <a:endParaRPr lang="en-US"/>
        </a:p>
      </dgm:t>
    </dgm:pt>
    <dgm:pt modelId="{B2995E49-3DD0-4A76-AD1A-5476D78C0E6C}" type="sibTrans" cxnId="{AB9D588B-C98C-4285-9ACE-60A4FF756A10}">
      <dgm:prSet/>
      <dgm:spPr/>
      <dgm:t>
        <a:bodyPr/>
        <a:lstStyle/>
        <a:p>
          <a:endParaRPr lang="en-US"/>
        </a:p>
      </dgm:t>
    </dgm:pt>
    <dgm:pt modelId="{D3D18E35-8E30-465A-AF75-491CEF26A3EF}">
      <dgm:prSet/>
      <dgm:spPr/>
      <dgm:t>
        <a:bodyPr/>
        <a:lstStyle/>
        <a:p>
          <a:r>
            <a:rPr lang="en-US"/>
            <a:t>Immanuel Quickley</a:t>
          </a:r>
        </a:p>
      </dgm:t>
    </dgm:pt>
    <dgm:pt modelId="{DF3DE95A-00FC-427E-A3E4-2E6B2EEF2703}" type="parTrans" cxnId="{227702D6-CBD2-40A9-B826-20F2190A8217}">
      <dgm:prSet/>
      <dgm:spPr/>
      <dgm:t>
        <a:bodyPr/>
        <a:lstStyle/>
        <a:p>
          <a:endParaRPr lang="en-US"/>
        </a:p>
      </dgm:t>
    </dgm:pt>
    <dgm:pt modelId="{A0B305CD-E4DC-4D4F-82D7-790C8F0E0302}" type="sibTrans" cxnId="{227702D6-CBD2-40A9-B826-20F2190A8217}">
      <dgm:prSet/>
      <dgm:spPr/>
      <dgm:t>
        <a:bodyPr/>
        <a:lstStyle/>
        <a:p>
          <a:endParaRPr lang="en-US"/>
        </a:p>
      </dgm:t>
    </dgm:pt>
    <dgm:pt modelId="{327D7415-034C-4875-BFEB-74F0B9B8C935}">
      <dgm:prSet/>
      <dgm:spPr/>
      <dgm:t>
        <a:bodyPr/>
        <a:lstStyle/>
        <a:p>
          <a:r>
            <a:rPr lang="en-US"/>
            <a:t>Kelly Olynyk</a:t>
          </a:r>
        </a:p>
      </dgm:t>
    </dgm:pt>
    <dgm:pt modelId="{C8CDBAEB-9681-44C3-ABE2-1CB4ADD9AF80}" type="parTrans" cxnId="{F56F8433-79E2-4985-93F1-01D457EA452B}">
      <dgm:prSet/>
      <dgm:spPr/>
      <dgm:t>
        <a:bodyPr/>
        <a:lstStyle/>
        <a:p>
          <a:endParaRPr lang="en-US"/>
        </a:p>
      </dgm:t>
    </dgm:pt>
    <dgm:pt modelId="{FB1AE62E-EE28-4D46-899E-5B7393665362}" type="sibTrans" cxnId="{F56F8433-79E2-4985-93F1-01D457EA452B}">
      <dgm:prSet/>
      <dgm:spPr/>
      <dgm:t>
        <a:bodyPr/>
        <a:lstStyle/>
        <a:p>
          <a:endParaRPr lang="en-US"/>
        </a:p>
      </dgm:t>
    </dgm:pt>
    <dgm:pt modelId="{6E034371-8C3B-4F14-8CBA-0D947E17DB5A}">
      <dgm:prSet/>
      <dgm:spPr/>
      <dgm:t>
        <a:bodyPr/>
        <a:lstStyle/>
        <a:p>
          <a:r>
            <a:rPr lang="en-US"/>
            <a:t>Pascal Siakam</a:t>
          </a:r>
        </a:p>
      </dgm:t>
    </dgm:pt>
    <dgm:pt modelId="{5DEFECD4-DF7F-4AA7-8EFB-A7DDDFAB0C53}" type="parTrans" cxnId="{2B6EB769-F1F7-4F3E-9AB5-E5C46BC27C58}">
      <dgm:prSet/>
      <dgm:spPr/>
      <dgm:t>
        <a:bodyPr/>
        <a:lstStyle/>
        <a:p>
          <a:endParaRPr lang="en-US"/>
        </a:p>
      </dgm:t>
    </dgm:pt>
    <dgm:pt modelId="{6484C68D-6BED-4898-8481-C88D26071543}" type="sibTrans" cxnId="{2B6EB769-F1F7-4F3E-9AB5-E5C46BC27C58}">
      <dgm:prSet/>
      <dgm:spPr/>
      <dgm:t>
        <a:bodyPr/>
        <a:lstStyle/>
        <a:p>
          <a:endParaRPr lang="en-US"/>
        </a:p>
      </dgm:t>
    </dgm:pt>
    <dgm:pt modelId="{B1F20AA7-C057-44A6-90FB-346641C8A1BE}">
      <dgm:prSet/>
      <dgm:spPr/>
      <dgm:t>
        <a:bodyPr/>
        <a:lstStyle/>
        <a:p>
          <a:r>
            <a:rPr lang="en-US"/>
            <a:t>Grayson Allen</a:t>
          </a:r>
        </a:p>
      </dgm:t>
    </dgm:pt>
    <dgm:pt modelId="{32513281-89BF-4F3A-AD61-14606E442637}" type="parTrans" cxnId="{420D89D0-578F-4797-B862-9AC470D7EB93}">
      <dgm:prSet/>
      <dgm:spPr/>
      <dgm:t>
        <a:bodyPr/>
        <a:lstStyle/>
        <a:p>
          <a:endParaRPr lang="en-US"/>
        </a:p>
      </dgm:t>
    </dgm:pt>
    <dgm:pt modelId="{A61CDCA3-3246-47EC-8D75-0B493B2AF6D8}" type="sibTrans" cxnId="{420D89D0-578F-4797-B862-9AC470D7EB93}">
      <dgm:prSet/>
      <dgm:spPr/>
      <dgm:t>
        <a:bodyPr/>
        <a:lstStyle/>
        <a:p>
          <a:endParaRPr lang="en-US"/>
        </a:p>
      </dgm:t>
    </dgm:pt>
    <dgm:pt modelId="{96BA0058-910C-4510-8B2C-1CE109E8E342}">
      <dgm:prSet/>
      <dgm:spPr/>
      <dgm:t>
        <a:bodyPr/>
        <a:lstStyle/>
        <a:p>
          <a:r>
            <a:rPr lang="en-US"/>
            <a:t>Jrue Holiday</a:t>
          </a:r>
        </a:p>
      </dgm:t>
    </dgm:pt>
    <dgm:pt modelId="{DF538853-0BBF-48D3-872C-C3819035A86B}" type="parTrans" cxnId="{61575071-003F-4E2A-B473-E34CAFD077A1}">
      <dgm:prSet/>
      <dgm:spPr/>
      <dgm:t>
        <a:bodyPr/>
        <a:lstStyle/>
        <a:p>
          <a:endParaRPr lang="en-US"/>
        </a:p>
      </dgm:t>
    </dgm:pt>
    <dgm:pt modelId="{4A362B80-DA7D-4B86-9D2D-E978DA25B93C}" type="sibTrans" cxnId="{61575071-003F-4E2A-B473-E34CAFD077A1}">
      <dgm:prSet/>
      <dgm:spPr/>
      <dgm:t>
        <a:bodyPr/>
        <a:lstStyle/>
        <a:p>
          <a:endParaRPr lang="en-US"/>
        </a:p>
      </dgm:t>
    </dgm:pt>
    <dgm:pt modelId="{26B202B9-C0C4-473A-989D-9355F82B3953}">
      <dgm:prSet/>
      <dgm:spPr/>
      <dgm:t>
        <a:bodyPr/>
        <a:lstStyle/>
        <a:p>
          <a:r>
            <a:rPr lang="en-US"/>
            <a:t>Tobias Harris</a:t>
          </a:r>
        </a:p>
      </dgm:t>
    </dgm:pt>
    <dgm:pt modelId="{D6F71D7A-EBDC-4911-8EE8-876213DE9A3C}" type="parTrans" cxnId="{52994C48-C7ED-4103-B55A-473D732DDAEE}">
      <dgm:prSet/>
      <dgm:spPr/>
      <dgm:t>
        <a:bodyPr/>
        <a:lstStyle/>
        <a:p>
          <a:endParaRPr lang="en-US"/>
        </a:p>
      </dgm:t>
    </dgm:pt>
    <dgm:pt modelId="{3BD78D7E-8EC4-447C-A5B9-BB6EC1142DC5}" type="sibTrans" cxnId="{52994C48-C7ED-4103-B55A-473D732DDAEE}">
      <dgm:prSet/>
      <dgm:spPr/>
      <dgm:t>
        <a:bodyPr/>
        <a:lstStyle/>
        <a:p>
          <a:endParaRPr lang="en-US"/>
        </a:p>
      </dgm:t>
    </dgm:pt>
    <dgm:pt modelId="{630A10B8-EF18-4452-AD7C-7B3DB0CC0DE7}">
      <dgm:prSet/>
      <dgm:spPr/>
      <dgm:t>
        <a:bodyPr/>
        <a:lstStyle/>
        <a:p>
          <a:r>
            <a:rPr lang="en-US"/>
            <a:t>James Harden</a:t>
          </a:r>
        </a:p>
      </dgm:t>
    </dgm:pt>
    <dgm:pt modelId="{A17F0843-9E35-4985-9AA9-ED648449837C}" type="parTrans" cxnId="{80291FF8-1BC4-4F1D-9327-8676463A112E}">
      <dgm:prSet/>
      <dgm:spPr/>
      <dgm:t>
        <a:bodyPr/>
        <a:lstStyle/>
        <a:p>
          <a:endParaRPr lang="en-US"/>
        </a:p>
      </dgm:t>
    </dgm:pt>
    <dgm:pt modelId="{F67A5539-D2F1-4A24-8DF0-FF451F20863A}" type="sibTrans" cxnId="{80291FF8-1BC4-4F1D-9327-8676463A112E}">
      <dgm:prSet/>
      <dgm:spPr/>
      <dgm:t>
        <a:bodyPr/>
        <a:lstStyle/>
        <a:p>
          <a:endParaRPr lang="en-US"/>
        </a:p>
      </dgm:t>
    </dgm:pt>
    <dgm:pt modelId="{918B5252-F316-450B-B6A8-472CA5F5E75F}">
      <dgm:prSet/>
      <dgm:spPr/>
      <dgm:t>
        <a:bodyPr/>
        <a:lstStyle/>
        <a:p>
          <a:r>
            <a:rPr lang="en-US"/>
            <a:t>Tyus Jones</a:t>
          </a:r>
        </a:p>
      </dgm:t>
    </dgm:pt>
    <dgm:pt modelId="{35211E89-FCDA-4993-97C0-CE959AFD683C}" type="parTrans" cxnId="{D1430F98-8F4A-48F8-9F00-2F054FD24F11}">
      <dgm:prSet/>
      <dgm:spPr/>
      <dgm:t>
        <a:bodyPr/>
        <a:lstStyle/>
        <a:p>
          <a:endParaRPr lang="en-US"/>
        </a:p>
      </dgm:t>
    </dgm:pt>
    <dgm:pt modelId="{4E592A16-E153-4A84-8E41-7166631200C0}" type="sibTrans" cxnId="{D1430F98-8F4A-48F8-9F00-2F054FD24F11}">
      <dgm:prSet/>
      <dgm:spPr/>
      <dgm:t>
        <a:bodyPr/>
        <a:lstStyle/>
        <a:p>
          <a:endParaRPr lang="en-US"/>
        </a:p>
      </dgm:t>
    </dgm:pt>
    <dgm:pt modelId="{6F72F735-5DAC-47AE-99BE-386B3CA735EB}">
      <dgm:prSet/>
      <dgm:spPr/>
      <dgm:t>
        <a:bodyPr/>
        <a:lstStyle/>
        <a:p>
          <a:r>
            <a:rPr lang="en-US"/>
            <a:t>DeMar DeRozan</a:t>
          </a:r>
        </a:p>
      </dgm:t>
    </dgm:pt>
    <dgm:pt modelId="{3FA5FBBC-D176-479C-B9AD-0C0ACD5FAC96}" type="parTrans" cxnId="{62B1687A-5C86-478B-837B-E5BF356944F4}">
      <dgm:prSet/>
      <dgm:spPr/>
      <dgm:t>
        <a:bodyPr/>
        <a:lstStyle/>
        <a:p>
          <a:endParaRPr lang="en-US"/>
        </a:p>
      </dgm:t>
    </dgm:pt>
    <dgm:pt modelId="{5824A5FA-2679-4B3E-B0D9-35DDE17D360E}" type="sibTrans" cxnId="{62B1687A-5C86-478B-837B-E5BF356944F4}">
      <dgm:prSet/>
      <dgm:spPr/>
      <dgm:t>
        <a:bodyPr/>
        <a:lstStyle/>
        <a:p>
          <a:endParaRPr lang="en-US"/>
        </a:p>
      </dgm:t>
    </dgm:pt>
    <dgm:pt modelId="{217B7605-CCA8-4F63-AC2F-D96D0AAEB3EC}">
      <dgm:prSet/>
      <dgm:spPr/>
      <dgm:t>
        <a:bodyPr/>
        <a:lstStyle/>
        <a:p>
          <a:r>
            <a:rPr lang="en-US"/>
            <a:t>Dario Šarić</a:t>
          </a:r>
        </a:p>
      </dgm:t>
    </dgm:pt>
    <dgm:pt modelId="{D15DE8B6-74E1-4720-A49F-F4EC7B3D683A}" type="parTrans" cxnId="{7A4712F9-3D3F-4D1B-8B77-A4F054273933}">
      <dgm:prSet/>
      <dgm:spPr/>
      <dgm:t>
        <a:bodyPr/>
        <a:lstStyle/>
        <a:p>
          <a:endParaRPr lang="en-US"/>
        </a:p>
      </dgm:t>
    </dgm:pt>
    <dgm:pt modelId="{5A5EC8E6-8A5F-4A56-B072-9BB1661A02C7}" type="sibTrans" cxnId="{7A4712F9-3D3F-4D1B-8B77-A4F054273933}">
      <dgm:prSet/>
      <dgm:spPr/>
      <dgm:t>
        <a:bodyPr/>
        <a:lstStyle/>
        <a:p>
          <a:endParaRPr lang="en-US"/>
        </a:p>
      </dgm:t>
    </dgm:pt>
    <dgm:pt modelId="{458AFFC3-E8E0-F840-B22C-125F74D7DCD4}" type="pres">
      <dgm:prSet presAssocID="{C77B33EA-2CC0-447F-BDC5-9623C9DCEA03}" presName="vert0" presStyleCnt="0">
        <dgm:presLayoutVars>
          <dgm:dir/>
          <dgm:animOne val="branch"/>
          <dgm:animLvl val="lvl"/>
        </dgm:presLayoutVars>
      </dgm:prSet>
      <dgm:spPr/>
    </dgm:pt>
    <dgm:pt modelId="{A2FCE33A-2472-204B-B650-B980A3A12AB3}" type="pres">
      <dgm:prSet presAssocID="{076E714E-D1DE-4EC9-A9A7-1C4B97BEFBAC}" presName="thickLine" presStyleLbl="alignNode1" presStyleIdx="0" presStyleCnt="15"/>
      <dgm:spPr/>
    </dgm:pt>
    <dgm:pt modelId="{5B5A599F-DA78-144A-90D0-E3FD1783A4FF}" type="pres">
      <dgm:prSet presAssocID="{076E714E-D1DE-4EC9-A9A7-1C4B97BEFBAC}" presName="horz1" presStyleCnt="0"/>
      <dgm:spPr/>
    </dgm:pt>
    <dgm:pt modelId="{E880D2D9-F2F5-014B-BCDF-831A6AAB4378}" type="pres">
      <dgm:prSet presAssocID="{076E714E-D1DE-4EC9-A9A7-1C4B97BEFBAC}" presName="tx1" presStyleLbl="revTx" presStyleIdx="0" presStyleCnt="15"/>
      <dgm:spPr/>
    </dgm:pt>
    <dgm:pt modelId="{25A377E9-FA38-A34B-8956-D6C3580CADE9}" type="pres">
      <dgm:prSet presAssocID="{076E714E-D1DE-4EC9-A9A7-1C4B97BEFBAC}" presName="vert1" presStyleCnt="0"/>
      <dgm:spPr/>
    </dgm:pt>
    <dgm:pt modelId="{25E23F5F-0B5C-EA40-8B9E-AA18F864720F}" type="pres">
      <dgm:prSet presAssocID="{379CC99F-AE09-44CB-A804-EF9882764F2A}" presName="thickLine" presStyleLbl="alignNode1" presStyleIdx="1" presStyleCnt="15"/>
      <dgm:spPr/>
    </dgm:pt>
    <dgm:pt modelId="{90FF42F1-EECE-504E-97B4-A1C06550CB90}" type="pres">
      <dgm:prSet presAssocID="{379CC99F-AE09-44CB-A804-EF9882764F2A}" presName="horz1" presStyleCnt="0"/>
      <dgm:spPr/>
    </dgm:pt>
    <dgm:pt modelId="{91F443DB-A9EB-1746-9317-30704DDECB14}" type="pres">
      <dgm:prSet presAssocID="{379CC99F-AE09-44CB-A804-EF9882764F2A}" presName="tx1" presStyleLbl="revTx" presStyleIdx="1" presStyleCnt="15"/>
      <dgm:spPr/>
    </dgm:pt>
    <dgm:pt modelId="{D048D842-037F-A740-AF9E-AD6AD3B2E7C7}" type="pres">
      <dgm:prSet presAssocID="{379CC99F-AE09-44CB-A804-EF9882764F2A}" presName="vert1" presStyleCnt="0"/>
      <dgm:spPr/>
    </dgm:pt>
    <dgm:pt modelId="{121E190F-A131-B44B-92BE-F3911E0625ED}" type="pres">
      <dgm:prSet presAssocID="{87FE8AAB-C2E1-4F39-8776-FB9AE1E175C8}" presName="thickLine" presStyleLbl="alignNode1" presStyleIdx="2" presStyleCnt="15"/>
      <dgm:spPr/>
    </dgm:pt>
    <dgm:pt modelId="{2EAFA598-BFB7-7E45-B0BB-345496586D15}" type="pres">
      <dgm:prSet presAssocID="{87FE8AAB-C2E1-4F39-8776-FB9AE1E175C8}" presName="horz1" presStyleCnt="0"/>
      <dgm:spPr/>
    </dgm:pt>
    <dgm:pt modelId="{48153A32-D130-5B44-9346-C6883AA0A7A4}" type="pres">
      <dgm:prSet presAssocID="{87FE8AAB-C2E1-4F39-8776-FB9AE1E175C8}" presName="tx1" presStyleLbl="revTx" presStyleIdx="2" presStyleCnt="15"/>
      <dgm:spPr/>
    </dgm:pt>
    <dgm:pt modelId="{4BD6B56E-08D6-5944-ACC3-753E5D81B905}" type="pres">
      <dgm:prSet presAssocID="{87FE8AAB-C2E1-4F39-8776-FB9AE1E175C8}" presName="vert1" presStyleCnt="0"/>
      <dgm:spPr/>
    </dgm:pt>
    <dgm:pt modelId="{F6A1658F-ED73-D741-A3BC-89A97F90915E}" type="pres">
      <dgm:prSet presAssocID="{ECAE05C0-5F26-4292-9A3F-D8A3833B41B0}" presName="thickLine" presStyleLbl="alignNode1" presStyleIdx="3" presStyleCnt="15"/>
      <dgm:spPr/>
    </dgm:pt>
    <dgm:pt modelId="{90CE61AC-460E-6143-B5C8-CD5E155B5EB5}" type="pres">
      <dgm:prSet presAssocID="{ECAE05C0-5F26-4292-9A3F-D8A3833B41B0}" presName="horz1" presStyleCnt="0"/>
      <dgm:spPr/>
    </dgm:pt>
    <dgm:pt modelId="{43BBAFDD-5AA6-6341-A44A-FE51A629A3BA}" type="pres">
      <dgm:prSet presAssocID="{ECAE05C0-5F26-4292-9A3F-D8A3833B41B0}" presName="tx1" presStyleLbl="revTx" presStyleIdx="3" presStyleCnt="15"/>
      <dgm:spPr/>
    </dgm:pt>
    <dgm:pt modelId="{78748F0B-47C9-2946-8F7D-223428FC8870}" type="pres">
      <dgm:prSet presAssocID="{ECAE05C0-5F26-4292-9A3F-D8A3833B41B0}" presName="vert1" presStyleCnt="0"/>
      <dgm:spPr/>
    </dgm:pt>
    <dgm:pt modelId="{88B5AD40-4828-7845-9392-B8C899F0C5E2}" type="pres">
      <dgm:prSet presAssocID="{D58E8AAB-A6E4-44BF-BB70-200C22CB24F9}" presName="thickLine" presStyleLbl="alignNode1" presStyleIdx="4" presStyleCnt="15"/>
      <dgm:spPr/>
    </dgm:pt>
    <dgm:pt modelId="{58969A0F-8704-5D40-842B-DC6BA8044561}" type="pres">
      <dgm:prSet presAssocID="{D58E8AAB-A6E4-44BF-BB70-200C22CB24F9}" presName="horz1" presStyleCnt="0"/>
      <dgm:spPr/>
    </dgm:pt>
    <dgm:pt modelId="{6A6500E8-2DF5-C14B-B395-7E73C580BFEA}" type="pres">
      <dgm:prSet presAssocID="{D58E8AAB-A6E4-44BF-BB70-200C22CB24F9}" presName="tx1" presStyleLbl="revTx" presStyleIdx="4" presStyleCnt="15"/>
      <dgm:spPr/>
    </dgm:pt>
    <dgm:pt modelId="{3FD5FCD7-651B-3146-ABF1-38C755B2228D}" type="pres">
      <dgm:prSet presAssocID="{D58E8AAB-A6E4-44BF-BB70-200C22CB24F9}" presName="vert1" presStyleCnt="0"/>
      <dgm:spPr/>
    </dgm:pt>
    <dgm:pt modelId="{F808A276-03D6-7D4F-ADCE-C79FE0169404}" type="pres">
      <dgm:prSet presAssocID="{D3D18E35-8E30-465A-AF75-491CEF26A3EF}" presName="thickLine" presStyleLbl="alignNode1" presStyleIdx="5" presStyleCnt="15"/>
      <dgm:spPr/>
    </dgm:pt>
    <dgm:pt modelId="{F4EED19F-A605-804A-B3A1-F628280A74C8}" type="pres">
      <dgm:prSet presAssocID="{D3D18E35-8E30-465A-AF75-491CEF26A3EF}" presName="horz1" presStyleCnt="0"/>
      <dgm:spPr/>
    </dgm:pt>
    <dgm:pt modelId="{495EA031-889E-5C47-9677-B0DDECEFB712}" type="pres">
      <dgm:prSet presAssocID="{D3D18E35-8E30-465A-AF75-491CEF26A3EF}" presName="tx1" presStyleLbl="revTx" presStyleIdx="5" presStyleCnt="15"/>
      <dgm:spPr/>
    </dgm:pt>
    <dgm:pt modelId="{6C7A4F51-5ED1-034F-B332-41D31E4DC84D}" type="pres">
      <dgm:prSet presAssocID="{D3D18E35-8E30-465A-AF75-491CEF26A3EF}" presName="vert1" presStyleCnt="0"/>
      <dgm:spPr/>
    </dgm:pt>
    <dgm:pt modelId="{47CA8A73-435B-D840-A0F0-ADE6767B9B47}" type="pres">
      <dgm:prSet presAssocID="{327D7415-034C-4875-BFEB-74F0B9B8C935}" presName="thickLine" presStyleLbl="alignNode1" presStyleIdx="6" presStyleCnt="15"/>
      <dgm:spPr/>
    </dgm:pt>
    <dgm:pt modelId="{F28E5F5F-4C69-164E-8F3A-AE67BCC806D1}" type="pres">
      <dgm:prSet presAssocID="{327D7415-034C-4875-BFEB-74F0B9B8C935}" presName="horz1" presStyleCnt="0"/>
      <dgm:spPr/>
    </dgm:pt>
    <dgm:pt modelId="{B9F11C7C-6601-0841-9EA9-76D18A5F30BF}" type="pres">
      <dgm:prSet presAssocID="{327D7415-034C-4875-BFEB-74F0B9B8C935}" presName="tx1" presStyleLbl="revTx" presStyleIdx="6" presStyleCnt="15"/>
      <dgm:spPr/>
    </dgm:pt>
    <dgm:pt modelId="{FD67B842-9D99-F645-A512-06C0D824325E}" type="pres">
      <dgm:prSet presAssocID="{327D7415-034C-4875-BFEB-74F0B9B8C935}" presName="vert1" presStyleCnt="0"/>
      <dgm:spPr/>
    </dgm:pt>
    <dgm:pt modelId="{8C14A544-93F8-DE43-9AAC-DDE16BFEC431}" type="pres">
      <dgm:prSet presAssocID="{6E034371-8C3B-4F14-8CBA-0D947E17DB5A}" presName="thickLine" presStyleLbl="alignNode1" presStyleIdx="7" presStyleCnt="15"/>
      <dgm:spPr/>
    </dgm:pt>
    <dgm:pt modelId="{C3340189-E623-444E-B7B8-CA802A74933F}" type="pres">
      <dgm:prSet presAssocID="{6E034371-8C3B-4F14-8CBA-0D947E17DB5A}" presName="horz1" presStyleCnt="0"/>
      <dgm:spPr/>
    </dgm:pt>
    <dgm:pt modelId="{8ADBF859-8DC7-1146-99F4-0DF33D0A6AAB}" type="pres">
      <dgm:prSet presAssocID="{6E034371-8C3B-4F14-8CBA-0D947E17DB5A}" presName="tx1" presStyleLbl="revTx" presStyleIdx="7" presStyleCnt="15"/>
      <dgm:spPr/>
    </dgm:pt>
    <dgm:pt modelId="{FFAE5E1F-9356-834E-89DD-0D86B758A1DF}" type="pres">
      <dgm:prSet presAssocID="{6E034371-8C3B-4F14-8CBA-0D947E17DB5A}" presName="vert1" presStyleCnt="0"/>
      <dgm:spPr/>
    </dgm:pt>
    <dgm:pt modelId="{7A21A9DB-6202-EC44-929E-95CF9FB5D107}" type="pres">
      <dgm:prSet presAssocID="{B1F20AA7-C057-44A6-90FB-346641C8A1BE}" presName="thickLine" presStyleLbl="alignNode1" presStyleIdx="8" presStyleCnt="15"/>
      <dgm:spPr/>
    </dgm:pt>
    <dgm:pt modelId="{E5AC2EEB-98C5-E741-8692-07973F825336}" type="pres">
      <dgm:prSet presAssocID="{B1F20AA7-C057-44A6-90FB-346641C8A1BE}" presName="horz1" presStyleCnt="0"/>
      <dgm:spPr/>
    </dgm:pt>
    <dgm:pt modelId="{87900712-0FF6-6844-8D87-C4EAE95A1939}" type="pres">
      <dgm:prSet presAssocID="{B1F20AA7-C057-44A6-90FB-346641C8A1BE}" presName="tx1" presStyleLbl="revTx" presStyleIdx="8" presStyleCnt="15"/>
      <dgm:spPr/>
    </dgm:pt>
    <dgm:pt modelId="{148D816F-0003-8E42-8A74-6BA595274836}" type="pres">
      <dgm:prSet presAssocID="{B1F20AA7-C057-44A6-90FB-346641C8A1BE}" presName="vert1" presStyleCnt="0"/>
      <dgm:spPr/>
    </dgm:pt>
    <dgm:pt modelId="{670AF74B-3D80-AB4E-B530-8FBC96E41A35}" type="pres">
      <dgm:prSet presAssocID="{96BA0058-910C-4510-8B2C-1CE109E8E342}" presName="thickLine" presStyleLbl="alignNode1" presStyleIdx="9" presStyleCnt="15"/>
      <dgm:spPr/>
    </dgm:pt>
    <dgm:pt modelId="{CDA84424-984E-A447-8981-2FFDE2D07574}" type="pres">
      <dgm:prSet presAssocID="{96BA0058-910C-4510-8B2C-1CE109E8E342}" presName="horz1" presStyleCnt="0"/>
      <dgm:spPr/>
    </dgm:pt>
    <dgm:pt modelId="{08FBDFD2-C2C8-CF46-BA8A-F0D346B0BF2D}" type="pres">
      <dgm:prSet presAssocID="{96BA0058-910C-4510-8B2C-1CE109E8E342}" presName="tx1" presStyleLbl="revTx" presStyleIdx="9" presStyleCnt="15"/>
      <dgm:spPr/>
    </dgm:pt>
    <dgm:pt modelId="{091FCB02-2340-4641-8561-01DB80F8C8DA}" type="pres">
      <dgm:prSet presAssocID="{96BA0058-910C-4510-8B2C-1CE109E8E342}" presName="vert1" presStyleCnt="0"/>
      <dgm:spPr/>
    </dgm:pt>
    <dgm:pt modelId="{7B2D65E2-A087-9440-82D1-00E691618076}" type="pres">
      <dgm:prSet presAssocID="{26B202B9-C0C4-473A-989D-9355F82B3953}" presName="thickLine" presStyleLbl="alignNode1" presStyleIdx="10" presStyleCnt="15"/>
      <dgm:spPr/>
    </dgm:pt>
    <dgm:pt modelId="{ED011C9C-C993-F044-A417-3C1DD0830C82}" type="pres">
      <dgm:prSet presAssocID="{26B202B9-C0C4-473A-989D-9355F82B3953}" presName="horz1" presStyleCnt="0"/>
      <dgm:spPr/>
    </dgm:pt>
    <dgm:pt modelId="{D90B8E44-27C6-0B4B-8A4C-47A738EF2159}" type="pres">
      <dgm:prSet presAssocID="{26B202B9-C0C4-473A-989D-9355F82B3953}" presName="tx1" presStyleLbl="revTx" presStyleIdx="10" presStyleCnt="15"/>
      <dgm:spPr/>
    </dgm:pt>
    <dgm:pt modelId="{0C4F799E-DA49-D145-8E85-E4087B0048FE}" type="pres">
      <dgm:prSet presAssocID="{26B202B9-C0C4-473A-989D-9355F82B3953}" presName="vert1" presStyleCnt="0"/>
      <dgm:spPr/>
    </dgm:pt>
    <dgm:pt modelId="{FA7A6F6A-AE11-5545-B84F-405BC2286E8A}" type="pres">
      <dgm:prSet presAssocID="{630A10B8-EF18-4452-AD7C-7B3DB0CC0DE7}" presName="thickLine" presStyleLbl="alignNode1" presStyleIdx="11" presStyleCnt="15"/>
      <dgm:spPr/>
    </dgm:pt>
    <dgm:pt modelId="{FE7B409D-D5E3-3C45-88A2-0433CC0A632C}" type="pres">
      <dgm:prSet presAssocID="{630A10B8-EF18-4452-AD7C-7B3DB0CC0DE7}" presName="horz1" presStyleCnt="0"/>
      <dgm:spPr/>
    </dgm:pt>
    <dgm:pt modelId="{2DA7FC86-E10F-5744-8F44-D9C7BE5ADB7D}" type="pres">
      <dgm:prSet presAssocID="{630A10B8-EF18-4452-AD7C-7B3DB0CC0DE7}" presName="tx1" presStyleLbl="revTx" presStyleIdx="11" presStyleCnt="15"/>
      <dgm:spPr/>
    </dgm:pt>
    <dgm:pt modelId="{DEF806B3-6667-CE46-A94F-89EEA5AF2B6E}" type="pres">
      <dgm:prSet presAssocID="{630A10B8-EF18-4452-AD7C-7B3DB0CC0DE7}" presName="vert1" presStyleCnt="0"/>
      <dgm:spPr/>
    </dgm:pt>
    <dgm:pt modelId="{C88D43AD-38F0-9D42-B4DA-444E0652FB38}" type="pres">
      <dgm:prSet presAssocID="{918B5252-F316-450B-B6A8-472CA5F5E75F}" presName="thickLine" presStyleLbl="alignNode1" presStyleIdx="12" presStyleCnt="15"/>
      <dgm:spPr/>
    </dgm:pt>
    <dgm:pt modelId="{83369967-665D-274F-8B7F-08F55C0EFB1D}" type="pres">
      <dgm:prSet presAssocID="{918B5252-F316-450B-B6A8-472CA5F5E75F}" presName="horz1" presStyleCnt="0"/>
      <dgm:spPr/>
    </dgm:pt>
    <dgm:pt modelId="{2A78642E-4FA9-A440-8980-5AA74A989450}" type="pres">
      <dgm:prSet presAssocID="{918B5252-F316-450B-B6A8-472CA5F5E75F}" presName="tx1" presStyleLbl="revTx" presStyleIdx="12" presStyleCnt="15"/>
      <dgm:spPr/>
    </dgm:pt>
    <dgm:pt modelId="{D7D9EE5C-F02C-6E4F-B6AA-46484DA6AF92}" type="pres">
      <dgm:prSet presAssocID="{918B5252-F316-450B-B6A8-472CA5F5E75F}" presName="vert1" presStyleCnt="0"/>
      <dgm:spPr/>
    </dgm:pt>
    <dgm:pt modelId="{57C3ADDF-4F75-4942-AB56-1D482522D129}" type="pres">
      <dgm:prSet presAssocID="{6F72F735-5DAC-47AE-99BE-386B3CA735EB}" presName="thickLine" presStyleLbl="alignNode1" presStyleIdx="13" presStyleCnt="15"/>
      <dgm:spPr/>
    </dgm:pt>
    <dgm:pt modelId="{44BE7229-F1BD-244D-80F1-C535884801C4}" type="pres">
      <dgm:prSet presAssocID="{6F72F735-5DAC-47AE-99BE-386B3CA735EB}" presName="horz1" presStyleCnt="0"/>
      <dgm:spPr/>
    </dgm:pt>
    <dgm:pt modelId="{AAD9FD50-06A1-D248-A719-ABAF32C00CA7}" type="pres">
      <dgm:prSet presAssocID="{6F72F735-5DAC-47AE-99BE-386B3CA735EB}" presName="tx1" presStyleLbl="revTx" presStyleIdx="13" presStyleCnt="15"/>
      <dgm:spPr/>
    </dgm:pt>
    <dgm:pt modelId="{824D5CAE-8E40-DB4B-9ECD-57DA084255B3}" type="pres">
      <dgm:prSet presAssocID="{6F72F735-5DAC-47AE-99BE-386B3CA735EB}" presName="vert1" presStyleCnt="0"/>
      <dgm:spPr/>
    </dgm:pt>
    <dgm:pt modelId="{A291C070-4DE4-984D-BC4F-B96F3E061B6D}" type="pres">
      <dgm:prSet presAssocID="{217B7605-CCA8-4F63-AC2F-D96D0AAEB3EC}" presName="thickLine" presStyleLbl="alignNode1" presStyleIdx="14" presStyleCnt="15"/>
      <dgm:spPr/>
    </dgm:pt>
    <dgm:pt modelId="{77D1B36C-4042-AC41-AEAE-0914C2FB1232}" type="pres">
      <dgm:prSet presAssocID="{217B7605-CCA8-4F63-AC2F-D96D0AAEB3EC}" presName="horz1" presStyleCnt="0"/>
      <dgm:spPr/>
    </dgm:pt>
    <dgm:pt modelId="{2A256CF2-D27A-9141-8A88-1068C9CEB788}" type="pres">
      <dgm:prSet presAssocID="{217B7605-CCA8-4F63-AC2F-D96D0AAEB3EC}" presName="tx1" presStyleLbl="revTx" presStyleIdx="14" presStyleCnt="15"/>
      <dgm:spPr/>
    </dgm:pt>
    <dgm:pt modelId="{40413B04-D390-3845-95AC-625ACA7161CC}" type="pres">
      <dgm:prSet presAssocID="{217B7605-CCA8-4F63-AC2F-D96D0AAEB3EC}" presName="vert1" presStyleCnt="0"/>
      <dgm:spPr/>
    </dgm:pt>
  </dgm:ptLst>
  <dgm:cxnLst>
    <dgm:cxn modelId="{B93E0716-E5E9-324E-A98D-BBDB25C7BBAF}" type="presOf" srcId="{96BA0058-910C-4510-8B2C-1CE109E8E342}" destId="{08FBDFD2-C2C8-CF46-BA8A-F0D346B0BF2D}" srcOrd="0" destOrd="0" presId="urn:microsoft.com/office/officeart/2008/layout/LinedList"/>
    <dgm:cxn modelId="{6792B217-16F0-4642-8397-0B5B6FB7B417}" srcId="{C77B33EA-2CC0-447F-BDC5-9623C9DCEA03}" destId="{87FE8AAB-C2E1-4F39-8776-FB9AE1E175C8}" srcOrd="2" destOrd="0" parTransId="{FDC14E5C-E81B-435F-8BDC-9B8DEEAB4ED3}" sibTransId="{B59C061F-FE00-4B5F-A215-D16681F16866}"/>
    <dgm:cxn modelId="{F56F8433-79E2-4985-93F1-01D457EA452B}" srcId="{C77B33EA-2CC0-447F-BDC5-9623C9DCEA03}" destId="{327D7415-034C-4875-BFEB-74F0B9B8C935}" srcOrd="6" destOrd="0" parTransId="{C8CDBAEB-9681-44C3-ABE2-1CB4ADD9AF80}" sibTransId="{FB1AE62E-EE28-4D46-899E-5B7393665362}"/>
    <dgm:cxn modelId="{A471943A-7132-AD4E-B2FC-E6804DF0F3B0}" type="presOf" srcId="{B1F20AA7-C057-44A6-90FB-346641C8A1BE}" destId="{87900712-0FF6-6844-8D87-C4EAE95A1939}" srcOrd="0" destOrd="0" presId="urn:microsoft.com/office/officeart/2008/layout/LinedList"/>
    <dgm:cxn modelId="{52994C48-C7ED-4103-B55A-473D732DDAEE}" srcId="{C77B33EA-2CC0-447F-BDC5-9623C9DCEA03}" destId="{26B202B9-C0C4-473A-989D-9355F82B3953}" srcOrd="10" destOrd="0" parTransId="{D6F71D7A-EBDC-4911-8EE8-876213DE9A3C}" sibTransId="{3BD78D7E-8EC4-447C-A5B9-BB6EC1142DC5}"/>
    <dgm:cxn modelId="{190DAD48-433D-48D8-BD0B-9E9D20F221AC}" srcId="{C77B33EA-2CC0-447F-BDC5-9623C9DCEA03}" destId="{379CC99F-AE09-44CB-A804-EF9882764F2A}" srcOrd="1" destOrd="0" parTransId="{B04829CE-A42B-46D3-A5A3-0A867EE58AFA}" sibTransId="{A62C9E12-B72D-4118-A4E1-2B52ACFAA9A9}"/>
    <dgm:cxn modelId="{17443358-1DAC-6641-AB58-14893FCD194B}" type="presOf" srcId="{ECAE05C0-5F26-4292-9A3F-D8A3833B41B0}" destId="{43BBAFDD-5AA6-6341-A44A-FE51A629A3BA}" srcOrd="0" destOrd="0" presId="urn:microsoft.com/office/officeart/2008/layout/LinedList"/>
    <dgm:cxn modelId="{720B985D-9B60-C946-AE19-3ED104336B84}" type="presOf" srcId="{327D7415-034C-4875-BFEB-74F0B9B8C935}" destId="{B9F11C7C-6601-0841-9EA9-76D18A5F30BF}" srcOrd="0" destOrd="0" presId="urn:microsoft.com/office/officeart/2008/layout/LinedList"/>
    <dgm:cxn modelId="{DBE98964-43E1-FE4E-B69A-43B4CCD8049C}" type="presOf" srcId="{217B7605-CCA8-4F63-AC2F-D96D0AAEB3EC}" destId="{2A256CF2-D27A-9141-8A88-1068C9CEB788}" srcOrd="0" destOrd="0" presId="urn:microsoft.com/office/officeart/2008/layout/LinedList"/>
    <dgm:cxn modelId="{1239CD66-8F32-6A4E-842D-5C59EC1BA25A}" type="presOf" srcId="{87FE8AAB-C2E1-4F39-8776-FB9AE1E175C8}" destId="{48153A32-D130-5B44-9346-C6883AA0A7A4}" srcOrd="0" destOrd="0" presId="urn:microsoft.com/office/officeart/2008/layout/LinedList"/>
    <dgm:cxn modelId="{2B6EB769-F1F7-4F3E-9AB5-E5C46BC27C58}" srcId="{C77B33EA-2CC0-447F-BDC5-9623C9DCEA03}" destId="{6E034371-8C3B-4F14-8CBA-0D947E17DB5A}" srcOrd="7" destOrd="0" parTransId="{5DEFECD4-DF7F-4AA7-8EFB-A7DDDFAB0C53}" sibTransId="{6484C68D-6BED-4898-8481-C88D26071543}"/>
    <dgm:cxn modelId="{CB6B096C-9ED8-E341-9673-336DC0CEFDA7}" type="presOf" srcId="{379CC99F-AE09-44CB-A804-EF9882764F2A}" destId="{91F443DB-A9EB-1746-9317-30704DDECB14}" srcOrd="0" destOrd="0" presId="urn:microsoft.com/office/officeart/2008/layout/LinedList"/>
    <dgm:cxn modelId="{9E28A86D-3D61-FA47-9927-79B4D9078336}" type="presOf" srcId="{26B202B9-C0C4-473A-989D-9355F82B3953}" destId="{D90B8E44-27C6-0B4B-8A4C-47A738EF2159}" srcOrd="0" destOrd="0" presId="urn:microsoft.com/office/officeart/2008/layout/LinedList"/>
    <dgm:cxn modelId="{61575071-003F-4E2A-B473-E34CAFD077A1}" srcId="{C77B33EA-2CC0-447F-BDC5-9623C9DCEA03}" destId="{96BA0058-910C-4510-8B2C-1CE109E8E342}" srcOrd="9" destOrd="0" parTransId="{DF538853-0BBF-48D3-872C-C3819035A86B}" sibTransId="{4A362B80-DA7D-4B86-9D2D-E978DA25B93C}"/>
    <dgm:cxn modelId="{62B1687A-5C86-478B-837B-E5BF356944F4}" srcId="{C77B33EA-2CC0-447F-BDC5-9623C9DCEA03}" destId="{6F72F735-5DAC-47AE-99BE-386B3CA735EB}" srcOrd="13" destOrd="0" parTransId="{3FA5FBBC-D176-479C-B9AD-0C0ACD5FAC96}" sibTransId="{5824A5FA-2679-4B3E-B0D9-35DDE17D360E}"/>
    <dgm:cxn modelId="{AB9D588B-C98C-4285-9ACE-60A4FF756A10}" srcId="{C77B33EA-2CC0-447F-BDC5-9623C9DCEA03}" destId="{D58E8AAB-A6E4-44BF-BB70-200C22CB24F9}" srcOrd="4" destOrd="0" parTransId="{091FB50B-833C-4525-A53A-AC3CA2540216}" sibTransId="{B2995E49-3DD0-4A76-AD1A-5476D78C0E6C}"/>
    <dgm:cxn modelId="{F008C28C-C060-5746-90E9-DC904B07C8B3}" type="presOf" srcId="{6F72F735-5DAC-47AE-99BE-386B3CA735EB}" destId="{AAD9FD50-06A1-D248-A719-ABAF32C00CA7}" srcOrd="0" destOrd="0" presId="urn:microsoft.com/office/officeart/2008/layout/LinedList"/>
    <dgm:cxn modelId="{362E998D-510A-8445-954F-B2335499336A}" type="presOf" srcId="{C77B33EA-2CC0-447F-BDC5-9623C9DCEA03}" destId="{458AFFC3-E8E0-F840-B22C-125F74D7DCD4}" srcOrd="0" destOrd="0" presId="urn:microsoft.com/office/officeart/2008/layout/LinedList"/>
    <dgm:cxn modelId="{D1430F98-8F4A-48F8-9F00-2F054FD24F11}" srcId="{C77B33EA-2CC0-447F-BDC5-9623C9DCEA03}" destId="{918B5252-F316-450B-B6A8-472CA5F5E75F}" srcOrd="12" destOrd="0" parTransId="{35211E89-FCDA-4993-97C0-CE959AFD683C}" sibTransId="{4E592A16-E153-4A84-8E41-7166631200C0}"/>
    <dgm:cxn modelId="{504E35A0-F70B-CE42-B6C6-DEA332A379C8}" type="presOf" srcId="{076E714E-D1DE-4EC9-A9A7-1C4B97BEFBAC}" destId="{E880D2D9-F2F5-014B-BCDF-831A6AAB4378}" srcOrd="0" destOrd="0" presId="urn:microsoft.com/office/officeart/2008/layout/LinedList"/>
    <dgm:cxn modelId="{31D313AE-D0C3-444D-9AB8-7400791ED0FC}" type="presOf" srcId="{630A10B8-EF18-4452-AD7C-7B3DB0CC0DE7}" destId="{2DA7FC86-E10F-5744-8F44-D9C7BE5ADB7D}" srcOrd="0" destOrd="0" presId="urn:microsoft.com/office/officeart/2008/layout/LinedList"/>
    <dgm:cxn modelId="{5B30A9B0-EC05-4530-AED0-C922A9FF391C}" srcId="{C77B33EA-2CC0-447F-BDC5-9623C9DCEA03}" destId="{076E714E-D1DE-4EC9-A9A7-1C4B97BEFBAC}" srcOrd="0" destOrd="0" parTransId="{3F3DE0B7-C6A1-4724-AC1C-B000863829E8}" sibTransId="{1A5F840D-AD6E-4617-8973-B9A44F1EBCC6}"/>
    <dgm:cxn modelId="{2DB40EB2-AE05-444E-99FF-67877300CE54}" type="presOf" srcId="{6E034371-8C3B-4F14-8CBA-0D947E17DB5A}" destId="{8ADBF859-8DC7-1146-99F4-0DF33D0A6AAB}" srcOrd="0" destOrd="0" presId="urn:microsoft.com/office/officeart/2008/layout/LinedList"/>
    <dgm:cxn modelId="{EDA249BE-9B18-4BD3-AA55-852F7EA591E5}" srcId="{C77B33EA-2CC0-447F-BDC5-9623C9DCEA03}" destId="{ECAE05C0-5F26-4292-9A3F-D8A3833B41B0}" srcOrd="3" destOrd="0" parTransId="{E0C01BC2-CA21-4B6D-922A-C8DA353A592C}" sibTransId="{701ABAD5-45E3-44BB-892B-B24198261D8B}"/>
    <dgm:cxn modelId="{420D89D0-578F-4797-B862-9AC470D7EB93}" srcId="{C77B33EA-2CC0-447F-BDC5-9623C9DCEA03}" destId="{B1F20AA7-C057-44A6-90FB-346641C8A1BE}" srcOrd="8" destOrd="0" parTransId="{32513281-89BF-4F3A-AD61-14606E442637}" sibTransId="{A61CDCA3-3246-47EC-8D75-0B493B2AF6D8}"/>
    <dgm:cxn modelId="{227702D6-CBD2-40A9-B826-20F2190A8217}" srcId="{C77B33EA-2CC0-447F-BDC5-9623C9DCEA03}" destId="{D3D18E35-8E30-465A-AF75-491CEF26A3EF}" srcOrd="5" destOrd="0" parTransId="{DF3DE95A-00FC-427E-A3E4-2E6B2EEF2703}" sibTransId="{A0B305CD-E4DC-4D4F-82D7-790C8F0E0302}"/>
    <dgm:cxn modelId="{7C7025F3-BE8A-014E-AE96-28D46A147DD6}" type="presOf" srcId="{D3D18E35-8E30-465A-AF75-491CEF26A3EF}" destId="{495EA031-889E-5C47-9677-B0DDECEFB712}" srcOrd="0" destOrd="0" presId="urn:microsoft.com/office/officeart/2008/layout/LinedList"/>
    <dgm:cxn modelId="{80291FF8-1BC4-4F1D-9327-8676463A112E}" srcId="{C77B33EA-2CC0-447F-BDC5-9623C9DCEA03}" destId="{630A10B8-EF18-4452-AD7C-7B3DB0CC0DE7}" srcOrd="11" destOrd="0" parTransId="{A17F0843-9E35-4985-9AA9-ED648449837C}" sibTransId="{F67A5539-D2F1-4A24-8DF0-FF451F20863A}"/>
    <dgm:cxn modelId="{C5C4ADF8-F4AB-FF4E-AFC0-0AFAD75FE5BD}" type="presOf" srcId="{918B5252-F316-450B-B6A8-472CA5F5E75F}" destId="{2A78642E-4FA9-A440-8980-5AA74A989450}" srcOrd="0" destOrd="0" presId="urn:microsoft.com/office/officeart/2008/layout/LinedList"/>
    <dgm:cxn modelId="{7A4712F9-3D3F-4D1B-8B77-A4F054273933}" srcId="{C77B33EA-2CC0-447F-BDC5-9623C9DCEA03}" destId="{217B7605-CCA8-4F63-AC2F-D96D0AAEB3EC}" srcOrd="14" destOrd="0" parTransId="{D15DE8B6-74E1-4720-A49F-F4EC7B3D683A}" sibTransId="{5A5EC8E6-8A5F-4A56-B072-9BB1661A02C7}"/>
    <dgm:cxn modelId="{7334E1FC-18BF-D142-B860-6A0A8C9FDFC8}" type="presOf" srcId="{D58E8AAB-A6E4-44BF-BB70-200C22CB24F9}" destId="{6A6500E8-2DF5-C14B-B395-7E73C580BFEA}" srcOrd="0" destOrd="0" presId="urn:microsoft.com/office/officeart/2008/layout/LinedList"/>
    <dgm:cxn modelId="{CD89F841-1B62-AD46-BDCD-8F001867FB94}" type="presParOf" srcId="{458AFFC3-E8E0-F840-B22C-125F74D7DCD4}" destId="{A2FCE33A-2472-204B-B650-B980A3A12AB3}" srcOrd="0" destOrd="0" presId="urn:microsoft.com/office/officeart/2008/layout/LinedList"/>
    <dgm:cxn modelId="{67A99219-534C-394C-B671-F54A3A877181}" type="presParOf" srcId="{458AFFC3-E8E0-F840-B22C-125F74D7DCD4}" destId="{5B5A599F-DA78-144A-90D0-E3FD1783A4FF}" srcOrd="1" destOrd="0" presId="urn:microsoft.com/office/officeart/2008/layout/LinedList"/>
    <dgm:cxn modelId="{24255CBA-552B-364D-94EF-B0E4CFBDC1AA}" type="presParOf" srcId="{5B5A599F-DA78-144A-90D0-E3FD1783A4FF}" destId="{E880D2D9-F2F5-014B-BCDF-831A6AAB4378}" srcOrd="0" destOrd="0" presId="urn:microsoft.com/office/officeart/2008/layout/LinedList"/>
    <dgm:cxn modelId="{84038879-90EC-6243-AD2C-D110ED924D22}" type="presParOf" srcId="{5B5A599F-DA78-144A-90D0-E3FD1783A4FF}" destId="{25A377E9-FA38-A34B-8956-D6C3580CADE9}" srcOrd="1" destOrd="0" presId="urn:microsoft.com/office/officeart/2008/layout/LinedList"/>
    <dgm:cxn modelId="{AEA84993-04C8-5540-BF73-6BBE22F55B82}" type="presParOf" srcId="{458AFFC3-E8E0-F840-B22C-125F74D7DCD4}" destId="{25E23F5F-0B5C-EA40-8B9E-AA18F864720F}" srcOrd="2" destOrd="0" presId="urn:microsoft.com/office/officeart/2008/layout/LinedList"/>
    <dgm:cxn modelId="{9EE8D22D-D794-A04F-95F7-6C647E074254}" type="presParOf" srcId="{458AFFC3-E8E0-F840-B22C-125F74D7DCD4}" destId="{90FF42F1-EECE-504E-97B4-A1C06550CB90}" srcOrd="3" destOrd="0" presId="urn:microsoft.com/office/officeart/2008/layout/LinedList"/>
    <dgm:cxn modelId="{5A93CDF8-9620-7D4E-8CFD-31970D5EFF0A}" type="presParOf" srcId="{90FF42F1-EECE-504E-97B4-A1C06550CB90}" destId="{91F443DB-A9EB-1746-9317-30704DDECB14}" srcOrd="0" destOrd="0" presId="urn:microsoft.com/office/officeart/2008/layout/LinedList"/>
    <dgm:cxn modelId="{1B98BD0A-02C2-5B4D-B775-55AE8BC7D948}" type="presParOf" srcId="{90FF42F1-EECE-504E-97B4-A1C06550CB90}" destId="{D048D842-037F-A740-AF9E-AD6AD3B2E7C7}" srcOrd="1" destOrd="0" presId="urn:microsoft.com/office/officeart/2008/layout/LinedList"/>
    <dgm:cxn modelId="{A7C908B8-38BE-4E4A-B1C8-B2F10C48E8BB}" type="presParOf" srcId="{458AFFC3-E8E0-F840-B22C-125F74D7DCD4}" destId="{121E190F-A131-B44B-92BE-F3911E0625ED}" srcOrd="4" destOrd="0" presId="urn:microsoft.com/office/officeart/2008/layout/LinedList"/>
    <dgm:cxn modelId="{00E56761-116B-BD4B-AAF8-F777122ABAFF}" type="presParOf" srcId="{458AFFC3-E8E0-F840-B22C-125F74D7DCD4}" destId="{2EAFA598-BFB7-7E45-B0BB-345496586D15}" srcOrd="5" destOrd="0" presId="urn:microsoft.com/office/officeart/2008/layout/LinedList"/>
    <dgm:cxn modelId="{B60A4E31-9902-3F4E-91CB-B60F52CABB63}" type="presParOf" srcId="{2EAFA598-BFB7-7E45-B0BB-345496586D15}" destId="{48153A32-D130-5B44-9346-C6883AA0A7A4}" srcOrd="0" destOrd="0" presId="urn:microsoft.com/office/officeart/2008/layout/LinedList"/>
    <dgm:cxn modelId="{DA4D0B65-AA74-444B-9460-EF654579CDF0}" type="presParOf" srcId="{2EAFA598-BFB7-7E45-B0BB-345496586D15}" destId="{4BD6B56E-08D6-5944-ACC3-753E5D81B905}" srcOrd="1" destOrd="0" presId="urn:microsoft.com/office/officeart/2008/layout/LinedList"/>
    <dgm:cxn modelId="{559497E4-9172-AE42-8101-763F5FB0A157}" type="presParOf" srcId="{458AFFC3-E8E0-F840-B22C-125F74D7DCD4}" destId="{F6A1658F-ED73-D741-A3BC-89A97F90915E}" srcOrd="6" destOrd="0" presId="urn:microsoft.com/office/officeart/2008/layout/LinedList"/>
    <dgm:cxn modelId="{B0CAC050-8F0B-714C-A7D9-41FF1A262A4D}" type="presParOf" srcId="{458AFFC3-E8E0-F840-B22C-125F74D7DCD4}" destId="{90CE61AC-460E-6143-B5C8-CD5E155B5EB5}" srcOrd="7" destOrd="0" presId="urn:microsoft.com/office/officeart/2008/layout/LinedList"/>
    <dgm:cxn modelId="{F2B65553-898C-6546-91AA-451AD3E6CC70}" type="presParOf" srcId="{90CE61AC-460E-6143-B5C8-CD5E155B5EB5}" destId="{43BBAFDD-5AA6-6341-A44A-FE51A629A3BA}" srcOrd="0" destOrd="0" presId="urn:microsoft.com/office/officeart/2008/layout/LinedList"/>
    <dgm:cxn modelId="{2D985F1D-E188-D446-831C-CA60EAFBA927}" type="presParOf" srcId="{90CE61AC-460E-6143-B5C8-CD5E155B5EB5}" destId="{78748F0B-47C9-2946-8F7D-223428FC8870}" srcOrd="1" destOrd="0" presId="urn:microsoft.com/office/officeart/2008/layout/LinedList"/>
    <dgm:cxn modelId="{F04DDAD3-FD3B-E047-BDB1-43BD987571E5}" type="presParOf" srcId="{458AFFC3-E8E0-F840-B22C-125F74D7DCD4}" destId="{88B5AD40-4828-7845-9392-B8C899F0C5E2}" srcOrd="8" destOrd="0" presId="urn:microsoft.com/office/officeart/2008/layout/LinedList"/>
    <dgm:cxn modelId="{87CFA261-5100-904F-9C94-9BF1A090E378}" type="presParOf" srcId="{458AFFC3-E8E0-F840-B22C-125F74D7DCD4}" destId="{58969A0F-8704-5D40-842B-DC6BA8044561}" srcOrd="9" destOrd="0" presId="urn:microsoft.com/office/officeart/2008/layout/LinedList"/>
    <dgm:cxn modelId="{C7A8A57D-DCCB-3F45-AC29-AFA2B237E0F3}" type="presParOf" srcId="{58969A0F-8704-5D40-842B-DC6BA8044561}" destId="{6A6500E8-2DF5-C14B-B395-7E73C580BFEA}" srcOrd="0" destOrd="0" presId="urn:microsoft.com/office/officeart/2008/layout/LinedList"/>
    <dgm:cxn modelId="{9CC3976B-B545-584B-B9EC-F7B99DCEF953}" type="presParOf" srcId="{58969A0F-8704-5D40-842B-DC6BA8044561}" destId="{3FD5FCD7-651B-3146-ABF1-38C755B2228D}" srcOrd="1" destOrd="0" presId="urn:microsoft.com/office/officeart/2008/layout/LinedList"/>
    <dgm:cxn modelId="{6645262A-20DA-0545-B7CD-6D0EB2117529}" type="presParOf" srcId="{458AFFC3-E8E0-F840-B22C-125F74D7DCD4}" destId="{F808A276-03D6-7D4F-ADCE-C79FE0169404}" srcOrd="10" destOrd="0" presId="urn:microsoft.com/office/officeart/2008/layout/LinedList"/>
    <dgm:cxn modelId="{7A4D0048-927E-7249-A562-8360075C6C5F}" type="presParOf" srcId="{458AFFC3-E8E0-F840-B22C-125F74D7DCD4}" destId="{F4EED19F-A605-804A-B3A1-F628280A74C8}" srcOrd="11" destOrd="0" presId="urn:microsoft.com/office/officeart/2008/layout/LinedList"/>
    <dgm:cxn modelId="{429C0DE5-D741-E842-8B1D-A1EEFA1C18FC}" type="presParOf" srcId="{F4EED19F-A605-804A-B3A1-F628280A74C8}" destId="{495EA031-889E-5C47-9677-B0DDECEFB712}" srcOrd="0" destOrd="0" presId="urn:microsoft.com/office/officeart/2008/layout/LinedList"/>
    <dgm:cxn modelId="{F8809BCE-CA5C-7D4A-892B-6EB9D824B765}" type="presParOf" srcId="{F4EED19F-A605-804A-B3A1-F628280A74C8}" destId="{6C7A4F51-5ED1-034F-B332-41D31E4DC84D}" srcOrd="1" destOrd="0" presId="urn:microsoft.com/office/officeart/2008/layout/LinedList"/>
    <dgm:cxn modelId="{C6981CCD-253C-F544-ABD4-523CC86325B6}" type="presParOf" srcId="{458AFFC3-E8E0-F840-B22C-125F74D7DCD4}" destId="{47CA8A73-435B-D840-A0F0-ADE6767B9B47}" srcOrd="12" destOrd="0" presId="urn:microsoft.com/office/officeart/2008/layout/LinedList"/>
    <dgm:cxn modelId="{5281C46C-36D2-D143-B51A-FEF2D25CB34F}" type="presParOf" srcId="{458AFFC3-E8E0-F840-B22C-125F74D7DCD4}" destId="{F28E5F5F-4C69-164E-8F3A-AE67BCC806D1}" srcOrd="13" destOrd="0" presId="urn:microsoft.com/office/officeart/2008/layout/LinedList"/>
    <dgm:cxn modelId="{3130B2FC-EA70-114C-A0E3-CE25D28BD506}" type="presParOf" srcId="{F28E5F5F-4C69-164E-8F3A-AE67BCC806D1}" destId="{B9F11C7C-6601-0841-9EA9-76D18A5F30BF}" srcOrd="0" destOrd="0" presId="urn:microsoft.com/office/officeart/2008/layout/LinedList"/>
    <dgm:cxn modelId="{F1E31FF1-9E94-5940-94CC-E5879DC43C17}" type="presParOf" srcId="{F28E5F5F-4C69-164E-8F3A-AE67BCC806D1}" destId="{FD67B842-9D99-F645-A512-06C0D824325E}" srcOrd="1" destOrd="0" presId="urn:microsoft.com/office/officeart/2008/layout/LinedList"/>
    <dgm:cxn modelId="{0E2B10D3-66DF-7C4B-A5C9-C464C3C93B4F}" type="presParOf" srcId="{458AFFC3-E8E0-F840-B22C-125F74D7DCD4}" destId="{8C14A544-93F8-DE43-9AAC-DDE16BFEC431}" srcOrd="14" destOrd="0" presId="urn:microsoft.com/office/officeart/2008/layout/LinedList"/>
    <dgm:cxn modelId="{CE3D7546-E35E-FB4A-83A3-FEC1CE18D841}" type="presParOf" srcId="{458AFFC3-E8E0-F840-B22C-125F74D7DCD4}" destId="{C3340189-E623-444E-B7B8-CA802A74933F}" srcOrd="15" destOrd="0" presId="urn:microsoft.com/office/officeart/2008/layout/LinedList"/>
    <dgm:cxn modelId="{48D499CD-BFFD-7F4A-82CC-510A65A6CBA0}" type="presParOf" srcId="{C3340189-E623-444E-B7B8-CA802A74933F}" destId="{8ADBF859-8DC7-1146-99F4-0DF33D0A6AAB}" srcOrd="0" destOrd="0" presId="urn:microsoft.com/office/officeart/2008/layout/LinedList"/>
    <dgm:cxn modelId="{FF242967-BC28-9043-A41D-BD002111DCF2}" type="presParOf" srcId="{C3340189-E623-444E-B7B8-CA802A74933F}" destId="{FFAE5E1F-9356-834E-89DD-0D86B758A1DF}" srcOrd="1" destOrd="0" presId="urn:microsoft.com/office/officeart/2008/layout/LinedList"/>
    <dgm:cxn modelId="{FFE7A2B2-9D83-434C-8760-D2DB2A015959}" type="presParOf" srcId="{458AFFC3-E8E0-F840-B22C-125F74D7DCD4}" destId="{7A21A9DB-6202-EC44-929E-95CF9FB5D107}" srcOrd="16" destOrd="0" presId="urn:microsoft.com/office/officeart/2008/layout/LinedList"/>
    <dgm:cxn modelId="{D32E25D8-5121-6447-9D04-5B2C62B4B346}" type="presParOf" srcId="{458AFFC3-E8E0-F840-B22C-125F74D7DCD4}" destId="{E5AC2EEB-98C5-E741-8692-07973F825336}" srcOrd="17" destOrd="0" presId="urn:microsoft.com/office/officeart/2008/layout/LinedList"/>
    <dgm:cxn modelId="{A503C77B-7304-564B-9CBA-02C09BB86F24}" type="presParOf" srcId="{E5AC2EEB-98C5-E741-8692-07973F825336}" destId="{87900712-0FF6-6844-8D87-C4EAE95A1939}" srcOrd="0" destOrd="0" presId="urn:microsoft.com/office/officeart/2008/layout/LinedList"/>
    <dgm:cxn modelId="{0E9A43ED-7EE8-1D40-8ED6-CB7269AD838C}" type="presParOf" srcId="{E5AC2EEB-98C5-E741-8692-07973F825336}" destId="{148D816F-0003-8E42-8A74-6BA595274836}" srcOrd="1" destOrd="0" presId="urn:microsoft.com/office/officeart/2008/layout/LinedList"/>
    <dgm:cxn modelId="{8D8FB00C-B91A-0C4D-AA0D-EA0F3E405DB4}" type="presParOf" srcId="{458AFFC3-E8E0-F840-B22C-125F74D7DCD4}" destId="{670AF74B-3D80-AB4E-B530-8FBC96E41A35}" srcOrd="18" destOrd="0" presId="urn:microsoft.com/office/officeart/2008/layout/LinedList"/>
    <dgm:cxn modelId="{FC27F5CF-2C8F-FE4C-9ADD-A39210276057}" type="presParOf" srcId="{458AFFC3-E8E0-F840-B22C-125F74D7DCD4}" destId="{CDA84424-984E-A447-8981-2FFDE2D07574}" srcOrd="19" destOrd="0" presId="urn:microsoft.com/office/officeart/2008/layout/LinedList"/>
    <dgm:cxn modelId="{54F47A9F-FFDC-4D4E-BEBF-4BBBD0974DF6}" type="presParOf" srcId="{CDA84424-984E-A447-8981-2FFDE2D07574}" destId="{08FBDFD2-C2C8-CF46-BA8A-F0D346B0BF2D}" srcOrd="0" destOrd="0" presId="urn:microsoft.com/office/officeart/2008/layout/LinedList"/>
    <dgm:cxn modelId="{29E53A2A-415A-3F4B-99F3-FD53DAFBE9E0}" type="presParOf" srcId="{CDA84424-984E-A447-8981-2FFDE2D07574}" destId="{091FCB02-2340-4641-8561-01DB80F8C8DA}" srcOrd="1" destOrd="0" presId="urn:microsoft.com/office/officeart/2008/layout/LinedList"/>
    <dgm:cxn modelId="{AF52F099-03D3-3346-9277-DE957837F582}" type="presParOf" srcId="{458AFFC3-E8E0-F840-B22C-125F74D7DCD4}" destId="{7B2D65E2-A087-9440-82D1-00E691618076}" srcOrd="20" destOrd="0" presId="urn:microsoft.com/office/officeart/2008/layout/LinedList"/>
    <dgm:cxn modelId="{ABC9C3B3-1712-6D4F-A683-D15ADDA4C82B}" type="presParOf" srcId="{458AFFC3-E8E0-F840-B22C-125F74D7DCD4}" destId="{ED011C9C-C993-F044-A417-3C1DD0830C82}" srcOrd="21" destOrd="0" presId="urn:microsoft.com/office/officeart/2008/layout/LinedList"/>
    <dgm:cxn modelId="{9645F1FC-19C7-A443-BEA5-D3DEE622E6C5}" type="presParOf" srcId="{ED011C9C-C993-F044-A417-3C1DD0830C82}" destId="{D90B8E44-27C6-0B4B-8A4C-47A738EF2159}" srcOrd="0" destOrd="0" presId="urn:microsoft.com/office/officeart/2008/layout/LinedList"/>
    <dgm:cxn modelId="{0F5EC740-41E8-C843-B282-57BE5AED3F7C}" type="presParOf" srcId="{ED011C9C-C993-F044-A417-3C1DD0830C82}" destId="{0C4F799E-DA49-D145-8E85-E4087B0048FE}" srcOrd="1" destOrd="0" presId="urn:microsoft.com/office/officeart/2008/layout/LinedList"/>
    <dgm:cxn modelId="{4A653F16-76C7-0F4F-A50F-A909C10BCA8B}" type="presParOf" srcId="{458AFFC3-E8E0-F840-B22C-125F74D7DCD4}" destId="{FA7A6F6A-AE11-5545-B84F-405BC2286E8A}" srcOrd="22" destOrd="0" presId="urn:microsoft.com/office/officeart/2008/layout/LinedList"/>
    <dgm:cxn modelId="{65810284-5CB7-C048-828F-36CC071D2904}" type="presParOf" srcId="{458AFFC3-E8E0-F840-B22C-125F74D7DCD4}" destId="{FE7B409D-D5E3-3C45-88A2-0433CC0A632C}" srcOrd="23" destOrd="0" presId="urn:microsoft.com/office/officeart/2008/layout/LinedList"/>
    <dgm:cxn modelId="{2E572205-D90B-584B-94D9-FA113DC764CF}" type="presParOf" srcId="{FE7B409D-D5E3-3C45-88A2-0433CC0A632C}" destId="{2DA7FC86-E10F-5744-8F44-D9C7BE5ADB7D}" srcOrd="0" destOrd="0" presId="urn:microsoft.com/office/officeart/2008/layout/LinedList"/>
    <dgm:cxn modelId="{49F05585-4409-AF48-A2B1-BA367B32A369}" type="presParOf" srcId="{FE7B409D-D5E3-3C45-88A2-0433CC0A632C}" destId="{DEF806B3-6667-CE46-A94F-89EEA5AF2B6E}" srcOrd="1" destOrd="0" presId="urn:microsoft.com/office/officeart/2008/layout/LinedList"/>
    <dgm:cxn modelId="{3D30BB63-1D0A-7E4F-8C19-70D9482D5ADA}" type="presParOf" srcId="{458AFFC3-E8E0-F840-B22C-125F74D7DCD4}" destId="{C88D43AD-38F0-9D42-B4DA-444E0652FB38}" srcOrd="24" destOrd="0" presId="urn:microsoft.com/office/officeart/2008/layout/LinedList"/>
    <dgm:cxn modelId="{0F1CADB9-4A61-3B44-B92D-19836A9A08DA}" type="presParOf" srcId="{458AFFC3-E8E0-F840-B22C-125F74D7DCD4}" destId="{83369967-665D-274F-8B7F-08F55C0EFB1D}" srcOrd="25" destOrd="0" presId="urn:microsoft.com/office/officeart/2008/layout/LinedList"/>
    <dgm:cxn modelId="{D15E69AC-1586-9147-A1C4-86662F82EC14}" type="presParOf" srcId="{83369967-665D-274F-8B7F-08F55C0EFB1D}" destId="{2A78642E-4FA9-A440-8980-5AA74A989450}" srcOrd="0" destOrd="0" presId="urn:microsoft.com/office/officeart/2008/layout/LinedList"/>
    <dgm:cxn modelId="{73DEB23B-62AD-524A-86D7-0ABD1BFCA958}" type="presParOf" srcId="{83369967-665D-274F-8B7F-08F55C0EFB1D}" destId="{D7D9EE5C-F02C-6E4F-B6AA-46484DA6AF92}" srcOrd="1" destOrd="0" presId="urn:microsoft.com/office/officeart/2008/layout/LinedList"/>
    <dgm:cxn modelId="{2692FF82-5063-2D4D-B7A0-92D5C38A08DD}" type="presParOf" srcId="{458AFFC3-E8E0-F840-B22C-125F74D7DCD4}" destId="{57C3ADDF-4F75-4942-AB56-1D482522D129}" srcOrd="26" destOrd="0" presId="urn:microsoft.com/office/officeart/2008/layout/LinedList"/>
    <dgm:cxn modelId="{14DBF3E3-3BA4-FB47-A893-F3A9D9AECD71}" type="presParOf" srcId="{458AFFC3-E8E0-F840-B22C-125F74D7DCD4}" destId="{44BE7229-F1BD-244D-80F1-C535884801C4}" srcOrd="27" destOrd="0" presId="urn:microsoft.com/office/officeart/2008/layout/LinedList"/>
    <dgm:cxn modelId="{57AD1AD5-74B4-B44C-8D11-75DF43142909}" type="presParOf" srcId="{44BE7229-F1BD-244D-80F1-C535884801C4}" destId="{AAD9FD50-06A1-D248-A719-ABAF32C00CA7}" srcOrd="0" destOrd="0" presId="urn:microsoft.com/office/officeart/2008/layout/LinedList"/>
    <dgm:cxn modelId="{EC4F0A4A-7B3E-454B-8CC8-895E4BBAA6FD}" type="presParOf" srcId="{44BE7229-F1BD-244D-80F1-C535884801C4}" destId="{824D5CAE-8E40-DB4B-9ECD-57DA084255B3}" srcOrd="1" destOrd="0" presId="urn:microsoft.com/office/officeart/2008/layout/LinedList"/>
    <dgm:cxn modelId="{22F88F34-11D4-304A-AF9B-40D3A7D675CF}" type="presParOf" srcId="{458AFFC3-E8E0-F840-B22C-125F74D7DCD4}" destId="{A291C070-4DE4-984D-BC4F-B96F3E061B6D}" srcOrd="28" destOrd="0" presId="urn:microsoft.com/office/officeart/2008/layout/LinedList"/>
    <dgm:cxn modelId="{90C158F0-222D-4F40-BD3E-1B24EF7F446E}" type="presParOf" srcId="{458AFFC3-E8E0-F840-B22C-125F74D7DCD4}" destId="{77D1B36C-4042-AC41-AEAE-0914C2FB1232}" srcOrd="29" destOrd="0" presId="urn:microsoft.com/office/officeart/2008/layout/LinedList"/>
    <dgm:cxn modelId="{05725441-F753-DF4E-9C2F-F49CB13E4573}" type="presParOf" srcId="{77D1B36C-4042-AC41-AEAE-0914C2FB1232}" destId="{2A256CF2-D27A-9141-8A88-1068C9CEB788}" srcOrd="0" destOrd="0" presId="urn:microsoft.com/office/officeart/2008/layout/LinedList"/>
    <dgm:cxn modelId="{4F12DBD4-5136-BB4A-8E79-62778586CA0F}" type="presParOf" srcId="{77D1B36C-4042-AC41-AEAE-0914C2FB1232}" destId="{40413B04-D390-3845-95AC-625ACA7161C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C7D17-CAAB-45BB-BF77-4A541951F478}">
      <dsp:nvSpPr>
        <dsp:cNvPr id="0" name=""/>
        <dsp:cNvSpPr/>
      </dsp:nvSpPr>
      <dsp:spPr>
        <a:xfrm>
          <a:off x="1747800" y="26398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2ADFD-5E87-48F3-9CA8-12B7200AF276}">
      <dsp:nvSpPr>
        <dsp:cNvPr id="0" name=""/>
        <dsp:cNvSpPr/>
      </dsp:nvSpPr>
      <dsp:spPr>
        <a:xfrm>
          <a:off x="559800" y="267837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</a:t>
          </a:r>
          <a:r>
            <a:rPr lang="zh-CN" sz="1900" kern="1200" dirty="0"/>
            <a:t> </a:t>
          </a:r>
          <a:r>
            <a:rPr lang="en-US" sz="1900" b="0" i="0" kern="1200" dirty="0"/>
            <a:t>The prediction of the salaries for rookies in this team. </a:t>
          </a:r>
          <a:endParaRPr lang="en-US" sz="1900" kern="1200" dirty="0"/>
        </a:p>
      </dsp:txBody>
      <dsp:txXfrm>
        <a:off x="559800" y="2678373"/>
        <a:ext cx="4320000" cy="720000"/>
      </dsp:txXfrm>
    </dsp:sp>
    <dsp:sp modelId="{9F439B4D-7280-4C83-A3EC-E9033D320900}">
      <dsp:nvSpPr>
        <dsp:cNvPr id="0" name=""/>
        <dsp:cNvSpPr/>
      </dsp:nvSpPr>
      <dsp:spPr>
        <a:xfrm>
          <a:off x="6823800" y="26398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E2865-0D85-4A79-89D7-816ACB54C510}">
      <dsp:nvSpPr>
        <dsp:cNvPr id="0" name=""/>
        <dsp:cNvSpPr/>
      </dsp:nvSpPr>
      <dsp:spPr>
        <a:xfrm>
          <a:off x="5635800" y="267837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2.</a:t>
          </a:r>
          <a:r>
            <a:rPr lang="zh-CN" sz="1900" kern="1200" dirty="0"/>
            <a:t> </a:t>
          </a:r>
          <a:r>
            <a:rPr lang="en-US" sz="1900" b="0" i="0" kern="1200" dirty="0"/>
            <a:t>Who fits this team best according to analysis</a:t>
          </a:r>
          <a:r>
            <a:rPr lang="zh-CN" sz="1900" b="0" i="0" kern="1200" dirty="0"/>
            <a:t> </a:t>
          </a:r>
          <a:r>
            <a:rPr lang="en-US" sz="1900" b="0" i="0" kern="1200" dirty="0"/>
            <a:t>of advanced stats of this team? </a:t>
          </a:r>
          <a:endParaRPr lang="en-US" sz="1900" kern="1200" dirty="0"/>
        </a:p>
      </dsp:txBody>
      <dsp:txXfrm>
        <a:off x="5635800" y="267837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D6EAF-168F-E44A-9DC9-B83D723BD33B}">
      <dsp:nvSpPr>
        <dsp:cNvPr id="0" name=""/>
        <dsp:cNvSpPr/>
      </dsp:nvSpPr>
      <dsp:spPr>
        <a:xfrm>
          <a:off x="0" y="4398790"/>
          <a:ext cx="7003777" cy="14437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Data Cleaning:</a:t>
          </a:r>
        </a:p>
      </dsp:txBody>
      <dsp:txXfrm>
        <a:off x="0" y="4398790"/>
        <a:ext cx="7003777" cy="779641"/>
      </dsp:txXfrm>
    </dsp:sp>
    <dsp:sp modelId="{88DB287D-9084-7F4A-9C94-E7EF0F9F02C6}">
      <dsp:nvSpPr>
        <dsp:cNvPr id="0" name=""/>
        <dsp:cNvSpPr/>
      </dsp:nvSpPr>
      <dsp:spPr>
        <a:xfrm>
          <a:off x="3419" y="5149557"/>
          <a:ext cx="2332312" cy="66413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Standardizing column headers using the first row of CSV files.</a:t>
          </a:r>
        </a:p>
      </dsp:txBody>
      <dsp:txXfrm>
        <a:off x="3419" y="5149557"/>
        <a:ext cx="2332312" cy="664139"/>
      </dsp:txXfrm>
    </dsp:sp>
    <dsp:sp modelId="{A8724736-388F-C848-B32B-8F23E0F2126E}">
      <dsp:nvSpPr>
        <dsp:cNvPr id="0" name=""/>
        <dsp:cNvSpPr/>
      </dsp:nvSpPr>
      <dsp:spPr>
        <a:xfrm>
          <a:off x="2335732" y="5149557"/>
          <a:ext cx="2332312" cy="664139"/>
        </a:xfrm>
        <a:prstGeom prst="rect">
          <a:avLst/>
        </a:prstGeom>
        <a:solidFill>
          <a:schemeClr val="accent2">
            <a:tint val="40000"/>
            <a:alpha val="90000"/>
            <a:hueOff val="-6292794"/>
            <a:satOff val="-424"/>
            <a:lumOff val="-57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292794"/>
              <a:satOff val="-424"/>
              <a:lumOff val="-5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Removing currency symbols and converting salary fields to numeric for analysis.</a:t>
          </a:r>
        </a:p>
      </dsp:txBody>
      <dsp:txXfrm>
        <a:off x="2335732" y="5149557"/>
        <a:ext cx="2332312" cy="664139"/>
      </dsp:txXfrm>
    </dsp:sp>
    <dsp:sp modelId="{0C295E15-8C7F-484A-A9DE-0E898C465737}">
      <dsp:nvSpPr>
        <dsp:cNvPr id="0" name=""/>
        <dsp:cNvSpPr/>
      </dsp:nvSpPr>
      <dsp:spPr>
        <a:xfrm>
          <a:off x="4668044" y="5149557"/>
          <a:ext cx="2332312" cy="664139"/>
        </a:xfrm>
        <a:prstGeom prst="rect">
          <a:avLst/>
        </a:prstGeom>
        <a:solidFill>
          <a:schemeClr val="accent2">
            <a:tint val="40000"/>
            <a:alpha val="90000"/>
            <a:hueOff val="-12585588"/>
            <a:satOff val="-848"/>
            <a:lumOff val="-11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2585588"/>
              <a:satOff val="-848"/>
              <a:lumOff val="-1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Merging datasets to align player statistics with their corresponding salary data.</a:t>
          </a:r>
        </a:p>
      </dsp:txBody>
      <dsp:txXfrm>
        <a:off x="4668044" y="5149557"/>
        <a:ext cx="2332312" cy="664139"/>
      </dsp:txXfrm>
    </dsp:sp>
    <dsp:sp modelId="{40F943A6-BD8E-BD4F-B04C-2526279C7787}">
      <dsp:nvSpPr>
        <dsp:cNvPr id="0" name=""/>
        <dsp:cNvSpPr/>
      </dsp:nvSpPr>
      <dsp:spPr>
        <a:xfrm rot="10800000">
          <a:off x="0" y="2199911"/>
          <a:ext cx="7003777" cy="2220535"/>
        </a:xfrm>
        <a:prstGeom prst="upArrowCallout">
          <a:avLst/>
        </a:prstGeom>
        <a:solidFill>
          <a:schemeClr val="accent2">
            <a:hueOff val="-9298745"/>
            <a:satOff val="160"/>
            <a:lumOff val="-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Data Collection:</a:t>
          </a:r>
        </a:p>
      </dsp:txBody>
      <dsp:txXfrm rot="-10800000">
        <a:off x="0" y="2199911"/>
        <a:ext cx="7003777" cy="779408"/>
      </dsp:txXfrm>
    </dsp:sp>
    <dsp:sp modelId="{E54933EA-87D6-C845-83C9-AD9B8D75DF1E}">
      <dsp:nvSpPr>
        <dsp:cNvPr id="0" name=""/>
        <dsp:cNvSpPr/>
      </dsp:nvSpPr>
      <dsp:spPr>
        <a:xfrm>
          <a:off x="0" y="2979319"/>
          <a:ext cx="7003777" cy="663940"/>
        </a:xfrm>
        <a:prstGeom prst="rect">
          <a:avLst/>
        </a:prstGeom>
        <a:solidFill>
          <a:schemeClr val="accent2">
            <a:tint val="40000"/>
            <a:alpha val="90000"/>
            <a:hueOff val="-18878381"/>
            <a:satOff val="-1272"/>
            <a:lumOff val="-173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8878381"/>
              <a:satOff val="-1272"/>
              <a:lumOff val="-17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CSV files for OKC team statistics, historical NBA draft data, and salary information.</a:t>
          </a:r>
        </a:p>
      </dsp:txBody>
      <dsp:txXfrm>
        <a:off x="0" y="2979319"/>
        <a:ext cx="7003777" cy="663940"/>
      </dsp:txXfrm>
    </dsp:sp>
    <dsp:sp modelId="{CB291CF5-39D2-7D45-B7DF-7C816FE9A3C9}">
      <dsp:nvSpPr>
        <dsp:cNvPr id="0" name=""/>
        <dsp:cNvSpPr/>
      </dsp:nvSpPr>
      <dsp:spPr>
        <a:xfrm rot="10800000">
          <a:off x="0" y="1032"/>
          <a:ext cx="7003777" cy="2220535"/>
        </a:xfrm>
        <a:prstGeom prst="upArrowCallout">
          <a:avLst/>
        </a:prstGeom>
        <a:solidFill>
          <a:schemeClr val="accent2">
            <a:hueOff val="-18597490"/>
            <a:satOff val="320"/>
            <a:lumOff val="-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Acquisition and Cleaning Process</a:t>
          </a:r>
        </a:p>
      </dsp:txBody>
      <dsp:txXfrm rot="10800000">
        <a:off x="0" y="1032"/>
        <a:ext cx="7003777" cy="14428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668C5-A184-5442-83C5-EB530106060E}">
      <dsp:nvSpPr>
        <dsp:cNvPr id="0" name=""/>
        <dsp:cNvSpPr/>
      </dsp:nvSpPr>
      <dsp:spPr>
        <a:xfrm>
          <a:off x="2103120" y="1144"/>
          <a:ext cx="8412480" cy="11731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97968" rIns="163225" bIns="29796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Selected features for prediction: Games Played (G), Minutes Played (MP), Points (PTS), Total Rebounds (TRB), Assists (AST), Field Goal Percentage (FG%), Three-Point Percentage (3P%), Free Throw Percentage (FT%), Win Shares (WS), Win Shares per 48 minutes (WS/48), Box Plus/Minus (BPM), Value Over Replacement Player (VORP).</a:t>
          </a:r>
        </a:p>
      </dsp:txBody>
      <dsp:txXfrm>
        <a:off x="2103120" y="1144"/>
        <a:ext cx="8412480" cy="1173100"/>
      </dsp:txXfrm>
    </dsp:sp>
    <dsp:sp modelId="{50257E3D-9DAC-6549-AF38-2485F669A154}">
      <dsp:nvSpPr>
        <dsp:cNvPr id="0" name=""/>
        <dsp:cNvSpPr/>
      </dsp:nvSpPr>
      <dsp:spPr>
        <a:xfrm>
          <a:off x="0" y="1144"/>
          <a:ext cx="2103120" cy="11731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15876" rIns="111290" bIns="11587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Feature Selection:</a:t>
          </a:r>
        </a:p>
      </dsp:txBody>
      <dsp:txXfrm>
        <a:off x="0" y="1144"/>
        <a:ext cx="2103120" cy="1173100"/>
      </dsp:txXfrm>
    </dsp:sp>
    <dsp:sp modelId="{A8B67F39-6D65-9D43-9BF2-97E2E8E8559B}">
      <dsp:nvSpPr>
        <dsp:cNvPr id="0" name=""/>
        <dsp:cNvSpPr/>
      </dsp:nvSpPr>
      <dsp:spPr>
        <a:xfrm>
          <a:off x="2103120" y="1244631"/>
          <a:ext cx="8412480" cy="1173100"/>
        </a:xfrm>
        <a:prstGeom prst="rect">
          <a:avLst/>
        </a:prstGeom>
        <a:solidFill>
          <a:schemeClr val="accent2">
            <a:tint val="40000"/>
            <a:alpha val="90000"/>
            <a:hueOff val="-9439190"/>
            <a:satOff val="-636"/>
            <a:lumOff val="-86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9439190"/>
              <a:satOff val="-636"/>
              <a:lumOff val="-8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97968" rIns="163225" bIns="29796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Using median values to fill missing data points ensuring robust model training.</a:t>
          </a:r>
        </a:p>
      </dsp:txBody>
      <dsp:txXfrm>
        <a:off x="2103120" y="1244631"/>
        <a:ext cx="8412480" cy="1173100"/>
      </dsp:txXfrm>
    </dsp:sp>
    <dsp:sp modelId="{A28AD5DB-DE64-0E4C-8E69-538A814F4C48}">
      <dsp:nvSpPr>
        <dsp:cNvPr id="0" name=""/>
        <dsp:cNvSpPr/>
      </dsp:nvSpPr>
      <dsp:spPr>
        <a:xfrm>
          <a:off x="0" y="1244631"/>
          <a:ext cx="2103120" cy="1173100"/>
        </a:xfrm>
        <a:prstGeom prst="rect">
          <a:avLst/>
        </a:prstGeom>
        <a:solidFill>
          <a:schemeClr val="accent2">
            <a:hueOff val="-9298745"/>
            <a:satOff val="160"/>
            <a:lumOff val="-3431"/>
            <a:alphaOff val="0"/>
          </a:schemeClr>
        </a:solidFill>
        <a:ln w="12700" cap="flat" cmpd="sng" algn="ctr">
          <a:solidFill>
            <a:schemeClr val="accent2">
              <a:hueOff val="-9298745"/>
              <a:satOff val="160"/>
              <a:lumOff val="-34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15876" rIns="111290" bIns="11587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Data Imputation:</a:t>
          </a:r>
        </a:p>
      </dsp:txBody>
      <dsp:txXfrm>
        <a:off x="0" y="1244631"/>
        <a:ext cx="2103120" cy="1173100"/>
      </dsp:txXfrm>
    </dsp:sp>
    <dsp:sp modelId="{F713E84D-10C5-8340-AAB1-04429FF1BFEA}">
      <dsp:nvSpPr>
        <dsp:cNvPr id="0" name=""/>
        <dsp:cNvSpPr/>
      </dsp:nvSpPr>
      <dsp:spPr>
        <a:xfrm>
          <a:off x="2103120" y="2488117"/>
          <a:ext cx="8412480" cy="1173100"/>
        </a:xfrm>
        <a:prstGeom prst="rect">
          <a:avLst/>
        </a:prstGeom>
        <a:solidFill>
          <a:schemeClr val="accent2">
            <a:tint val="40000"/>
            <a:alpha val="90000"/>
            <a:hueOff val="-18878381"/>
            <a:satOff val="-1272"/>
            <a:lumOff val="-173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8878381"/>
              <a:satOff val="-1272"/>
              <a:lumOff val="-17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97968" rIns="163225" bIns="29796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Linear Regression model to predict salaries based on performance indicators.</a:t>
          </a:r>
        </a:p>
      </dsp:txBody>
      <dsp:txXfrm>
        <a:off x="2103120" y="2488117"/>
        <a:ext cx="8412480" cy="1173100"/>
      </dsp:txXfrm>
    </dsp:sp>
    <dsp:sp modelId="{C3B60777-5C4E-024D-84B3-FC8D3E6F30D1}">
      <dsp:nvSpPr>
        <dsp:cNvPr id="0" name=""/>
        <dsp:cNvSpPr/>
      </dsp:nvSpPr>
      <dsp:spPr>
        <a:xfrm>
          <a:off x="0" y="2488117"/>
          <a:ext cx="2103120" cy="1173100"/>
        </a:xfrm>
        <a:prstGeom prst="rect">
          <a:avLst/>
        </a:prstGeom>
        <a:solidFill>
          <a:schemeClr val="accent2">
            <a:hueOff val="-18597490"/>
            <a:satOff val="320"/>
            <a:lumOff val="-6863"/>
            <a:alphaOff val="0"/>
          </a:schemeClr>
        </a:solidFill>
        <a:ln w="12700" cap="flat" cmpd="sng" algn="ctr">
          <a:solidFill>
            <a:schemeClr val="accent2">
              <a:hueOff val="-18597490"/>
              <a:satOff val="320"/>
              <a:lumOff val="-6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15876" rIns="111290" bIns="11587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Model Training:</a:t>
          </a:r>
        </a:p>
      </dsp:txBody>
      <dsp:txXfrm>
        <a:off x="0" y="2488117"/>
        <a:ext cx="2103120" cy="11731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C5FB8-01C8-4587-8294-C32D2215C9F6}">
      <dsp:nvSpPr>
        <dsp:cNvPr id="0" name=""/>
        <dsp:cNvSpPr/>
      </dsp:nvSpPr>
      <dsp:spPr>
        <a:xfrm>
          <a:off x="393" y="611228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6FE9F-E043-4B05-A9C2-4E92F001BAE8}">
      <dsp:nvSpPr>
        <dsp:cNvPr id="0" name=""/>
        <dsp:cNvSpPr/>
      </dsp:nvSpPr>
      <dsp:spPr>
        <a:xfrm>
          <a:off x="393" y="181470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Data Splitting:</a:t>
          </a:r>
        </a:p>
      </dsp:txBody>
      <dsp:txXfrm>
        <a:off x="393" y="1814706"/>
        <a:ext cx="3138750" cy="470812"/>
      </dsp:txXfrm>
    </dsp:sp>
    <dsp:sp modelId="{27089A7D-4211-4404-8588-EA04080A5184}">
      <dsp:nvSpPr>
        <dsp:cNvPr id="0" name=""/>
        <dsp:cNvSpPr/>
      </dsp:nvSpPr>
      <dsp:spPr>
        <a:xfrm>
          <a:off x="393" y="2334317"/>
          <a:ext cx="3138750" cy="716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80% for training and 20% for testing to validate model accuracy.</a:t>
          </a:r>
        </a:p>
      </dsp:txBody>
      <dsp:txXfrm>
        <a:off x="393" y="2334317"/>
        <a:ext cx="3138750" cy="716817"/>
      </dsp:txXfrm>
    </dsp:sp>
    <dsp:sp modelId="{972D9582-8583-48DF-A72A-A23675C12054}">
      <dsp:nvSpPr>
        <dsp:cNvPr id="0" name=""/>
        <dsp:cNvSpPr/>
      </dsp:nvSpPr>
      <dsp:spPr>
        <a:xfrm>
          <a:off x="3688425" y="611228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535B5-3FBA-4BCA-A7BE-57328E310A6A}">
      <dsp:nvSpPr>
        <dsp:cNvPr id="0" name=""/>
        <dsp:cNvSpPr/>
      </dsp:nvSpPr>
      <dsp:spPr>
        <a:xfrm>
          <a:off x="3688425" y="181470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Scaling:</a:t>
          </a:r>
        </a:p>
      </dsp:txBody>
      <dsp:txXfrm>
        <a:off x="3688425" y="1814706"/>
        <a:ext cx="3138750" cy="470812"/>
      </dsp:txXfrm>
    </dsp:sp>
    <dsp:sp modelId="{A6912895-59EC-4CF3-BE29-F90CD7661509}">
      <dsp:nvSpPr>
        <dsp:cNvPr id="0" name=""/>
        <dsp:cNvSpPr/>
      </dsp:nvSpPr>
      <dsp:spPr>
        <a:xfrm>
          <a:off x="3688425" y="2334317"/>
          <a:ext cx="3138750" cy="716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Standardizing features to normalize data distribution.</a:t>
          </a:r>
        </a:p>
      </dsp:txBody>
      <dsp:txXfrm>
        <a:off x="3688425" y="2334317"/>
        <a:ext cx="3138750" cy="716817"/>
      </dsp:txXfrm>
    </dsp:sp>
    <dsp:sp modelId="{438759D6-634C-4C43-AA45-A49CED4D7AFE}">
      <dsp:nvSpPr>
        <dsp:cNvPr id="0" name=""/>
        <dsp:cNvSpPr/>
      </dsp:nvSpPr>
      <dsp:spPr>
        <a:xfrm>
          <a:off x="7376456" y="611228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6FD9A-E886-43B2-B800-68CCFB940187}">
      <dsp:nvSpPr>
        <dsp:cNvPr id="0" name=""/>
        <dsp:cNvSpPr/>
      </dsp:nvSpPr>
      <dsp:spPr>
        <a:xfrm>
          <a:off x="7376456" y="181470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Model Evaluation:</a:t>
          </a:r>
        </a:p>
      </dsp:txBody>
      <dsp:txXfrm>
        <a:off x="7376456" y="1814706"/>
        <a:ext cx="3138750" cy="470812"/>
      </dsp:txXfrm>
    </dsp:sp>
    <dsp:sp modelId="{96DC05AD-1FE1-4159-94C6-537907DA17E8}">
      <dsp:nvSpPr>
        <dsp:cNvPr id="0" name=""/>
        <dsp:cNvSpPr/>
      </dsp:nvSpPr>
      <dsp:spPr>
        <a:xfrm>
          <a:off x="7376456" y="2334317"/>
          <a:ext cx="3138750" cy="716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Discuss the training process and initial results from the test set to validate predictions.</a:t>
          </a:r>
        </a:p>
      </dsp:txBody>
      <dsp:txXfrm>
        <a:off x="7376456" y="2334317"/>
        <a:ext cx="3138750" cy="7168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FEE9D-A6F9-488F-815D-4765A1E7F3DE}">
      <dsp:nvSpPr>
        <dsp:cNvPr id="0" name=""/>
        <dsp:cNvSpPr/>
      </dsp:nvSpPr>
      <dsp:spPr>
        <a:xfrm>
          <a:off x="3597" y="153625"/>
          <a:ext cx="500803" cy="5008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8F457-24E9-4873-AC2E-96B4A7D436C4}">
      <dsp:nvSpPr>
        <dsp:cNvPr id="0" name=""/>
        <dsp:cNvSpPr/>
      </dsp:nvSpPr>
      <dsp:spPr>
        <a:xfrm>
          <a:off x="3597" y="793988"/>
          <a:ext cx="1430866" cy="442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Prediction Results:</a:t>
          </a:r>
        </a:p>
      </dsp:txBody>
      <dsp:txXfrm>
        <a:off x="3597" y="793988"/>
        <a:ext cx="1430866" cy="442674"/>
      </dsp:txXfrm>
    </dsp:sp>
    <dsp:sp modelId="{C9D2501B-D6F7-4932-B0F3-EC5D14CFACCA}">
      <dsp:nvSpPr>
        <dsp:cNvPr id="0" name=""/>
        <dsp:cNvSpPr/>
      </dsp:nvSpPr>
      <dsp:spPr>
        <a:xfrm>
          <a:off x="3597" y="1301574"/>
          <a:ext cx="1430866" cy="2097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Display a few examples of predicted salaries for OKC rookies and discuss their accuracy.</a:t>
          </a:r>
        </a:p>
      </dsp:txBody>
      <dsp:txXfrm>
        <a:off x="3597" y="1301574"/>
        <a:ext cx="1430866" cy="2097624"/>
      </dsp:txXfrm>
    </dsp:sp>
    <dsp:sp modelId="{802D9D7A-85EF-4188-8F11-7F105014A5A7}">
      <dsp:nvSpPr>
        <dsp:cNvPr id="0" name=""/>
        <dsp:cNvSpPr/>
      </dsp:nvSpPr>
      <dsp:spPr>
        <a:xfrm>
          <a:off x="1684866" y="153625"/>
          <a:ext cx="500803" cy="5008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DCD9B-D0DD-49C2-9897-813110704AE2}">
      <dsp:nvSpPr>
        <dsp:cNvPr id="0" name=""/>
        <dsp:cNvSpPr/>
      </dsp:nvSpPr>
      <dsp:spPr>
        <a:xfrm>
          <a:off x="1684866" y="793988"/>
          <a:ext cx="1430866" cy="442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Future Enhancements:</a:t>
          </a:r>
        </a:p>
      </dsp:txBody>
      <dsp:txXfrm>
        <a:off x="1684866" y="793988"/>
        <a:ext cx="1430866" cy="442674"/>
      </dsp:txXfrm>
    </dsp:sp>
    <dsp:sp modelId="{11347484-88D2-49CC-B1C4-FE21F43D215A}">
      <dsp:nvSpPr>
        <dsp:cNvPr id="0" name=""/>
        <dsp:cNvSpPr/>
      </dsp:nvSpPr>
      <dsp:spPr>
        <a:xfrm>
          <a:off x="1684866" y="1301574"/>
          <a:ext cx="1430866" cy="2097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Consideration of additional variables such as player efficiency and injury history.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Implementation of more complex models such as Random Forest or Neural Networks to improve prediction accuracy.</a:t>
          </a:r>
        </a:p>
      </dsp:txBody>
      <dsp:txXfrm>
        <a:off x="1684866" y="1301574"/>
        <a:ext cx="1430866" cy="2097624"/>
      </dsp:txXfrm>
    </dsp:sp>
    <dsp:sp modelId="{8AFF31AD-7E09-4F06-8473-A840024E01B9}">
      <dsp:nvSpPr>
        <dsp:cNvPr id="0" name=""/>
        <dsp:cNvSpPr/>
      </dsp:nvSpPr>
      <dsp:spPr>
        <a:xfrm>
          <a:off x="3366135" y="153625"/>
          <a:ext cx="500803" cy="5008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67FFFB-473D-4EE7-85FC-A8F9875F31A6}">
      <dsp:nvSpPr>
        <dsp:cNvPr id="0" name=""/>
        <dsp:cNvSpPr/>
      </dsp:nvSpPr>
      <dsp:spPr>
        <a:xfrm>
          <a:off x="3366135" y="793988"/>
          <a:ext cx="1430866" cy="442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Potential Applications:</a:t>
          </a:r>
        </a:p>
      </dsp:txBody>
      <dsp:txXfrm>
        <a:off x="3366135" y="793988"/>
        <a:ext cx="1430866" cy="442674"/>
      </dsp:txXfrm>
    </dsp:sp>
    <dsp:sp modelId="{E414FFA7-77A2-4CAE-9623-CD54A05F8159}">
      <dsp:nvSpPr>
        <dsp:cNvPr id="0" name=""/>
        <dsp:cNvSpPr/>
      </dsp:nvSpPr>
      <dsp:spPr>
        <a:xfrm>
          <a:off x="3366135" y="1301574"/>
          <a:ext cx="1430866" cy="2097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This model can assist NBA teams in financial planning and contract negotiations.</a:t>
          </a:r>
        </a:p>
      </dsp:txBody>
      <dsp:txXfrm>
        <a:off x="3366135" y="1301574"/>
        <a:ext cx="1430866" cy="20976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CAD22-EF46-674A-AF91-B31CE134DFF0}">
      <dsp:nvSpPr>
        <dsp:cNvPr id="0" name=""/>
        <dsp:cNvSpPr/>
      </dsp:nvSpPr>
      <dsp:spPr>
        <a:xfrm>
          <a:off x="1283" y="1558886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5FD6A-7E30-FC47-B0D1-B364B5B40D3C}">
      <dsp:nvSpPr>
        <dsp:cNvPr id="0" name=""/>
        <dsp:cNvSpPr/>
      </dsp:nvSpPr>
      <dsp:spPr>
        <a:xfrm>
          <a:off x="163022" y="1712538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Data Loading and Preprocessing</a:t>
          </a:r>
          <a:endParaRPr lang="en-US" sz="1400" kern="1200" dirty="0"/>
        </a:p>
      </dsp:txBody>
      <dsp:txXfrm>
        <a:off x="190095" y="1739611"/>
        <a:ext cx="1401504" cy="870192"/>
      </dsp:txXfrm>
    </dsp:sp>
    <dsp:sp modelId="{94F0E2B7-9ECC-E749-B55C-4791ECCC7A19}">
      <dsp:nvSpPr>
        <dsp:cNvPr id="0" name=""/>
        <dsp:cNvSpPr/>
      </dsp:nvSpPr>
      <dsp:spPr>
        <a:xfrm>
          <a:off x="1780412" y="1558886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0A586-9759-964C-AD6C-F447130885D3}">
      <dsp:nvSpPr>
        <dsp:cNvPr id="0" name=""/>
        <dsp:cNvSpPr/>
      </dsp:nvSpPr>
      <dsp:spPr>
        <a:xfrm>
          <a:off x="1942151" y="1712538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Feature Selection and Standardization</a:t>
          </a:r>
          <a:endParaRPr lang="en-US" sz="1400" kern="1200"/>
        </a:p>
      </dsp:txBody>
      <dsp:txXfrm>
        <a:off x="1969224" y="1739611"/>
        <a:ext cx="1401504" cy="870192"/>
      </dsp:txXfrm>
    </dsp:sp>
    <dsp:sp modelId="{53DEAEE8-5F30-D543-AB79-96D053FE8A55}">
      <dsp:nvSpPr>
        <dsp:cNvPr id="0" name=""/>
        <dsp:cNvSpPr/>
      </dsp:nvSpPr>
      <dsp:spPr>
        <a:xfrm>
          <a:off x="3559540" y="1558886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7D15C-425F-D240-B233-E87EA2A03FBB}">
      <dsp:nvSpPr>
        <dsp:cNvPr id="0" name=""/>
        <dsp:cNvSpPr/>
      </dsp:nvSpPr>
      <dsp:spPr>
        <a:xfrm>
          <a:off x="3721279" y="1712538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Naive Bayes Classifier</a:t>
          </a:r>
          <a:endParaRPr lang="en-US" sz="1400" kern="1200"/>
        </a:p>
      </dsp:txBody>
      <dsp:txXfrm>
        <a:off x="3748352" y="1739611"/>
        <a:ext cx="1401504" cy="870192"/>
      </dsp:txXfrm>
    </dsp:sp>
    <dsp:sp modelId="{ED980308-A692-CF42-B7C9-82CA67176D3D}">
      <dsp:nvSpPr>
        <dsp:cNvPr id="0" name=""/>
        <dsp:cNvSpPr/>
      </dsp:nvSpPr>
      <dsp:spPr>
        <a:xfrm>
          <a:off x="5338669" y="1558886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A16E7-89B9-BE46-BA0E-69E61FD816DA}">
      <dsp:nvSpPr>
        <dsp:cNvPr id="0" name=""/>
        <dsp:cNvSpPr/>
      </dsp:nvSpPr>
      <dsp:spPr>
        <a:xfrm>
          <a:off x="5500408" y="1712538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Support Vector Machine (SVM)</a:t>
          </a:r>
          <a:endParaRPr lang="en-US" sz="1400" kern="1200"/>
        </a:p>
      </dsp:txBody>
      <dsp:txXfrm>
        <a:off x="5527481" y="1739611"/>
        <a:ext cx="1401504" cy="870192"/>
      </dsp:txXfrm>
    </dsp:sp>
    <dsp:sp modelId="{2A1818C8-72D7-2446-9A1D-46E2D1268EF4}">
      <dsp:nvSpPr>
        <dsp:cNvPr id="0" name=""/>
        <dsp:cNvSpPr/>
      </dsp:nvSpPr>
      <dsp:spPr>
        <a:xfrm>
          <a:off x="7117798" y="1558886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8149F-12C4-ED4E-BB18-89CC29E33D44}">
      <dsp:nvSpPr>
        <dsp:cNvPr id="0" name=""/>
        <dsp:cNvSpPr/>
      </dsp:nvSpPr>
      <dsp:spPr>
        <a:xfrm>
          <a:off x="7279537" y="1712538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K-Means Clustering</a:t>
          </a:r>
          <a:endParaRPr lang="en-US" sz="1400" kern="1200"/>
        </a:p>
      </dsp:txBody>
      <dsp:txXfrm>
        <a:off x="7306610" y="1739611"/>
        <a:ext cx="1401504" cy="870192"/>
      </dsp:txXfrm>
    </dsp:sp>
    <dsp:sp modelId="{A8A34580-6131-DF4E-B7F1-423E4B7253BA}">
      <dsp:nvSpPr>
        <dsp:cNvPr id="0" name=""/>
        <dsp:cNvSpPr/>
      </dsp:nvSpPr>
      <dsp:spPr>
        <a:xfrm>
          <a:off x="8896926" y="1558886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F7DEA-BD5F-824D-B4E9-301518705E94}">
      <dsp:nvSpPr>
        <dsp:cNvPr id="0" name=""/>
        <dsp:cNvSpPr/>
      </dsp:nvSpPr>
      <dsp:spPr>
        <a:xfrm>
          <a:off x="9058665" y="1712538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Output and Conclusion</a:t>
          </a:r>
          <a:endParaRPr lang="en-US" sz="1400" kern="1200"/>
        </a:p>
      </dsp:txBody>
      <dsp:txXfrm>
        <a:off x="9085738" y="1739611"/>
        <a:ext cx="1401504" cy="8701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C66A7-5E72-A444-B8A1-4D597350769B}">
      <dsp:nvSpPr>
        <dsp:cNvPr id="0" name=""/>
        <dsp:cNvSpPr/>
      </dsp:nvSpPr>
      <dsp:spPr>
        <a:xfrm>
          <a:off x="0" y="2853"/>
          <a:ext cx="700377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757CA-82D9-3E4A-A19E-4550C9D7F282}">
      <dsp:nvSpPr>
        <dsp:cNvPr id="0" name=""/>
        <dsp:cNvSpPr/>
      </dsp:nvSpPr>
      <dsp:spPr>
        <a:xfrm>
          <a:off x="0" y="2853"/>
          <a:ext cx="7003777" cy="972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Rookie Salaries Analysis:</a:t>
          </a:r>
        </a:p>
      </dsp:txBody>
      <dsp:txXfrm>
        <a:off x="0" y="2853"/>
        <a:ext cx="7003777" cy="972983"/>
      </dsp:txXfrm>
    </dsp:sp>
    <dsp:sp modelId="{6405A196-ACBF-E045-AB9B-D1226CF57939}">
      <dsp:nvSpPr>
        <dsp:cNvPr id="0" name=""/>
        <dsp:cNvSpPr/>
      </dsp:nvSpPr>
      <dsp:spPr>
        <a:xfrm>
          <a:off x="0" y="975836"/>
          <a:ext cx="7003777" cy="0"/>
        </a:xfrm>
        <a:prstGeom prst="line">
          <a:avLst/>
        </a:prstGeom>
        <a:solidFill>
          <a:schemeClr val="accent2">
            <a:hueOff val="-3719498"/>
            <a:satOff val="64"/>
            <a:lumOff val="-1373"/>
            <a:alphaOff val="0"/>
          </a:schemeClr>
        </a:solidFill>
        <a:ln w="12700" cap="flat" cmpd="sng" algn="ctr">
          <a:solidFill>
            <a:schemeClr val="accent2">
              <a:hueOff val="-3719498"/>
              <a:satOff val="64"/>
              <a:lumOff val="-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1E90B0-1021-644A-9698-D1FD913BB576}">
      <dsp:nvSpPr>
        <dsp:cNvPr id="0" name=""/>
        <dsp:cNvSpPr/>
      </dsp:nvSpPr>
      <dsp:spPr>
        <a:xfrm>
          <a:off x="0" y="975836"/>
          <a:ext cx="7003777" cy="972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According to the salary predictions, the projected salaries for rookies in the team are as follows:</a:t>
          </a:r>
        </a:p>
      </dsp:txBody>
      <dsp:txXfrm>
        <a:off x="0" y="975836"/>
        <a:ext cx="7003777" cy="972983"/>
      </dsp:txXfrm>
    </dsp:sp>
    <dsp:sp modelId="{8A4E7546-67DC-EC46-B81F-379C38CC6E91}">
      <dsp:nvSpPr>
        <dsp:cNvPr id="0" name=""/>
        <dsp:cNvSpPr/>
      </dsp:nvSpPr>
      <dsp:spPr>
        <a:xfrm>
          <a:off x="0" y="1948819"/>
          <a:ext cx="7003777" cy="0"/>
        </a:xfrm>
        <a:prstGeom prst="line">
          <a:avLst/>
        </a:prstGeom>
        <a:solidFill>
          <a:schemeClr val="accent2">
            <a:hueOff val="-7438996"/>
            <a:satOff val="128"/>
            <a:lumOff val="-2745"/>
            <a:alphaOff val="0"/>
          </a:schemeClr>
        </a:solidFill>
        <a:ln w="12700" cap="flat" cmpd="sng" algn="ctr">
          <a:solidFill>
            <a:schemeClr val="accent2">
              <a:hueOff val="-7438996"/>
              <a:satOff val="128"/>
              <a:lumOff val="-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767CF-D90F-6445-8FD6-DDAD0D77253D}">
      <dsp:nvSpPr>
        <dsp:cNvPr id="0" name=""/>
        <dsp:cNvSpPr/>
      </dsp:nvSpPr>
      <dsp:spPr>
        <a:xfrm>
          <a:off x="0" y="1948819"/>
          <a:ext cx="7003777" cy="972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Josh Giddey: $8,545,056.01</a:t>
          </a:r>
        </a:p>
      </dsp:txBody>
      <dsp:txXfrm>
        <a:off x="0" y="1948819"/>
        <a:ext cx="7003777" cy="972983"/>
      </dsp:txXfrm>
    </dsp:sp>
    <dsp:sp modelId="{88807B3C-EC35-FB41-BF97-5A52285BF2AB}">
      <dsp:nvSpPr>
        <dsp:cNvPr id="0" name=""/>
        <dsp:cNvSpPr/>
      </dsp:nvSpPr>
      <dsp:spPr>
        <a:xfrm>
          <a:off x="0" y="2921802"/>
          <a:ext cx="7003777" cy="0"/>
        </a:xfrm>
        <a:prstGeom prst="line">
          <a:avLst/>
        </a:prstGeom>
        <a:solidFill>
          <a:schemeClr val="accent2">
            <a:hueOff val="-11158494"/>
            <a:satOff val="192"/>
            <a:lumOff val="-4118"/>
            <a:alphaOff val="0"/>
          </a:schemeClr>
        </a:solidFill>
        <a:ln w="12700" cap="flat" cmpd="sng" algn="ctr">
          <a:solidFill>
            <a:schemeClr val="accent2">
              <a:hueOff val="-11158494"/>
              <a:satOff val="192"/>
              <a:lumOff val="-4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022C9-36F2-DE43-B0FF-4CCC4F582C48}">
      <dsp:nvSpPr>
        <dsp:cNvPr id="0" name=""/>
        <dsp:cNvSpPr/>
      </dsp:nvSpPr>
      <dsp:spPr>
        <a:xfrm>
          <a:off x="0" y="2921802"/>
          <a:ext cx="7003777" cy="972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Isaiah Joe: $9,566,838.36</a:t>
          </a:r>
        </a:p>
      </dsp:txBody>
      <dsp:txXfrm>
        <a:off x="0" y="2921802"/>
        <a:ext cx="7003777" cy="972983"/>
      </dsp:txXfrm>
    </dsp:sp>
    <dsp:sp modelId="{E72879A6-59FF-7C4A-98E2-E56BC7957B46}">
      <dsp:nvSpPr>
        <dsp:cNvPr id="0" name=""/>
        <dsp:cNvSpPr/>
      </dsp:nvSpPr>
      <dsp:spPr>
        <a:xfrm>
          <a:off x="0" y="3894785"/>
          <a:ext cx="7003777" cy="0"/>
        </a:xfrm>
        <a:prstGeom prst="line">
          <a:avLst/>
        </a:prstGeom>
        <a:solidFill>
          <a:schemeClr val="accent2">
            <a:hueOff val="-14877992"/>
            <a:satOff val="256"/>
            <a:lumOff val="-5490"/>
            <a:alphaOff val="0"/>
          </a:schemeClr>
        </a:solidFill>
        <a:ln w="12700" cap="flat" cmpd="sng" algn="ctr">
          <a:solidFill>
            <a:schemeClr val="accent2">
              <a:hueOff val="-14877992"/>
              <a:satOff val="256"/>
              <a:lumOff val="-5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6B64B-74AD-7D4A-939B-F98B3EADE2CD}">
      <dsp:nvSpPr>
        <dsp:cNvPr id="0" name=""/>
        <dsp:cNvSpPr/>
      </dsp:nvSpPr>
      <dsp:spPr>
        <a:xfrm>
          <a:off x="0" y="3894785"/>
          <a:ext cx="7003777" cy="972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Aaron Wiggins: $10,406,023.72</a:t>
          </a:r>
        </a:p>
      </dsp:txBody>
      <dsp:txXfrm>
        <a:off x="0" y="3894785"/>
        <a:ext cx="7003777" cy="972983"/>
      </dsp:txXfrm>
    </dsp:sp>
    <dsp:sp modelId="{6F51766D-6344-1841-85A1-1A3411015BD9}">
      <dsp:nvSpPr>
        <dsp:cNvPr id="0" name=""/>
        <dsp:cNvSpPr/>
      </dsp:nvSpPr>
      <dsp:spPr>
        <a:xfrm>
          <a:off x="0" y="4867768"/>
          <a:ext cx="7003777" cy="0"/>
        </a:xfrm>
        <a:prstGeom prst="line">
          <a:avLst/>
        </a:prstGeom>
        <a:solidFill>
          <a:schemeClr val="accent2">
            <a:hueOff val="-18597490"/>
            <a:satOff val="320"/>
            <a:lumOff val="-6863"/>
            <a:alphaOff val="0"/>
          </a:schemeClr>
        </a:solidFill>
        <a:ln w="12700" cap="flat" cmpd="sng" algn="ctr">
          <a:solidFill>
            <a:schemeClr val="accent2">
              <a:hueOff val="-18597490"/>
              <a:satOff val="320"/>
              <a:lumOff val="-6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3CDB5-833C-944C-B2E5-B1FD99BE83F6}">
      <dsp:nvSpPr>
        <dsp:cNvPr id="0" name=""/>
        <dsp:cNvSpPr/>
      </dsp:nvSpPr>
      <dsp:spPr>
        <a:xfrm>
          <a:off x="0" y="4867768"/>
          <a:ext cx="7003777" cy="972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Lindy Waters III: $11,845,816.25</a:t>
          </a:r>
        </a:p>
      </dsp:txBody>
      <dsp:txXfrm>
        <a:off x="0" y="4867768"/>
        <a:ext cx="7003777" cy="9729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CE33A-2472-204B-B650-B980A3A12AB3}">
      <dsp:nvSpPr>
        <dsp:cNvPr id="0" name=""/>
        <dsp:cNvSpPr/>
      </dsp:nvSpPr>
      <dsp:spPr>
        <a:xfrm>
          <a:off x="0" y="713"/>
          <a:ext cx="700377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0D2D9-F2F5-014B-BCDF-831A6AAB4378}">
      <dsp:nvSpPr>
        <dsp:cNvPr id="0" name=""/>
        <dsp:cNvSpPr/>
      </dsp:nvSpPr>
      <dsp:spPr>
        <a:xfrm>
          <a:off x="0" y="713"/>
          <a:ext cx="7003777" cy="389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Best Fit Players Analysis:</a:t>
          </a:r>
        </a:p>
      </dsp:txBody>
      <dsp:txXfrm>
        <a:off x="0" y="713"/>
        <a:ext cx="7003777" cy="389478"/>
      </dsp:txXfrm>
    </dsp:sp>
    <dsp:sp modelId="{25E23F5F-0B5C-EA40-8B9E-AA18F864720F}">
      <dsp:nvSpPr>
        <dsp:cNvPr id="0" name=""/>
        <dsp:cNvSpPr/>
      </dsp:nvSpPr>
      <dsp:spPr>
        <a:xfrm>
          <a:off x="0" y="390191"/>
          <a:ext cx="7003777" cy="0"/>
        </a:xfrm>
        <a:prstGeom prst="line">
          <a:avLst/>
        </a:prstGeom>
        <a:solidFill>
          <a:schemeClr val="accent2">
            <a:hueOff val="-1328392"/>
            <a:satOff val="23"/>
            <a:lumOff val="-490"/>
            <a:alphaOff val="0"/>
          </a:schemeClr>
        </a:solidFill>
        <a:ln w="12700" cap="flat" cmpd="sng" algn="ctr">
          <a:solidFill>
            <a:schemeClr val="accent2">
              <a:hueOff val="-1328392"/>
              <a:satOff val="23"/>
              <a:lumOff val="-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443DB-A9EB-1746-9317-30704DDECB14}">
      <dsp:nvSpPr>
        <dsp:cNvPr id="0" name=""/>
        <dsp:cNvSpPr/>
      </dsp:nvSpPr>
      <dsp:spPr>
        <a:xfrm>
          <a:off x="0" y="390191"/>
          <a:ext cx="7003777" cy="389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Mike Conley</a:t>
          </a:r>
        </a:p>
      </dsp:txBody>
      <dsp:txXfrm>
        <a:off x="0" y="390191"/>
        <a:ext cx="7003777" cy="389478"/>
      </dsp:txXfrm>
    </dsp:sp>
    <dsp:sp modelId="{121E190F-A131-B44B-92BE-F3911E0625ED}">
      <dsp:nvSpPr>
        <dsp:cNvPr id="0" name=""/>
        <dsp:cNvSpPr/>
      </dsp:nvSpPr>
      <dsp:spPr>
        <a:xfrm>
          <a:off x="0" y="779670"/>
          <a:ext cx="7003777" cy="0"/>
        </a:xfrm>
        <a:prstGeom prst="line">
          <a:avLst/>
        </a:prstGeom>
        <a:solidFill>
          <a:schemeClr val="accent2">
            <a:hueOff val="-2656784"/>
            <a:satOff val="46"/>
            <a:lumOff val="-980"/>
            <a:alphaOff val="0"/>
          </a:schemeClr>
        </a:solidFill>
        <a:ln w="12700" cap="flat" cmpd="sng" algn="ctr">
          <a:solidFill>
            <a:schemeClr val="accent2">
              <a:hueOff val="-2656784"/>
              <a:satOff val="46"/>
              <a:lumOff val="-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53A32-D130-5B44-9346-C6883AA0A7A4}">
      <dsp:nvSpPr>
        <dsp:cNvPr id="0" name=""/>
        <dsp:cNvSpPr/>
      </dsp:nvSpPr>
      <dsp:spPr>
        <a:xfrm>
          <a:off x="0" y="779670"/>
          <a:ext cx="7003777" cy="389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Malik Monk</a:t>
          </a:r>
        </a:p>
      </dsp:txBody>
      <dsp:txXfrm>
        <a:off x="0" y="779670"/>
        <a:ext cx="7003777" cy="389478"/>
      </dsp:txXfrm>
    </dsp:sp>
    <dsp:sp modelId="{F6A1658F-ED73-D741-A3BC-89A97F90915E}">
      <dsp:nvSpPr>
        <dsp:cNvPr id="0" name=""/>
        <dsp:cNvSpPr/>
      </dsp:nvSpPr>
      <dsp:spPr>
        <a:xfrm>
          <a:off x="0" y="1169148"/>
          <a:ext cx="7003777" cy="0"/>
        </a:xfrm>
        <a:prstGeom prst="line">
          <a:avLst/>
        </a:prstGeom>
        <a:solidFill>
          <a:schemeClr val="accent2">
            <a:hueOff val="-3985177"/>
            <a:satOff val="69"/>
            <a:lumOff val="-1471"/>
            <a:alphaOff val="0"/>
          </a:schemeClr>
        </a:solidFill>
        <a:ln w="12700" cap="flat" cmpd="sng" algn="ctr">
          <a:solidFill>
            <a:schemeClr val="accent2">
              <a:hueOff val="-3985177"/>
              <a:satOff val="69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BAFDD-5AA6-6341-A44A-FE51A629A3BA}">
      <dsp:nvSpPr>
        <dsp:cNvPr id="0" name=""/>
        <dsp:cNvSpPr/>
      </dsp:nvSpPr>
      <dsp:spPr>
        <a:xfrm>
          <a:off x="0" y="1169148"/>
          <a:ext cx="7003777" cy="389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Kyle Anderson</a:t>
          </a:r>
        </a:p>
      </dsp:txBody>
      <dsp:txXfrm>
        <a:off x="0" y="1169148"/>
        <a:ext cx="7003777" cy="389478"/>
      </dsp:txXfrm>
    </dsp:sp>
    <dsp:sp modelId="{88B5AD40-4828-7845-9392-B8C899F0C5E2}">
      <dsp:nvSpPr>
        <dsp:cNvPr id="0" name=""/>
        <dsp:cNvSpPr/>
      </dsp:nvSpPr>
      <dsp:spPr>
        <a:xfrm>
          <a:off x="0" y="1558627"/>
          <a:ext cx="7003777" cy="0"/>
        </a:xfrm>
        <a:prstGeom prst="line">
          <a:avLst/>
        </a:prstGeom>
        <a:solidFill>
          <a:schemeClr val="accent2">
            <a:hueOff val="-5313569"/>
            <a:satOff val="91"/>
            <a:lumOff val="-1961"/>
            <a:alphaOff val="0"/>
          </a:schemeClr>
        </a:solidFill>
        <a:ln w="12700" cap="flat" cmpd="sng" algn="ctr">
          <a:solidFill>
            <a:schemeClr val="accent2">
              <a:hueOff val="-5313569"/>
              <a:satOff val="91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500E8-2DF5-C14B-B395-7E73C580BFEA}">
      <dsp:nvSpPr>
        <dsp:cNvPr id="0" name=""/>
        <dsp:cNvSpPr/>
      </dsp:nvSpPr>
      <dsp:spPr>
        <a:xfrm>
          <a:off x="0" y="1558627"/>
          <a:ext cx="7003777" cy="389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Tyrese Maxey</a:t>
          </a:r>
        </a:p>
      </dsp:txBody>
      <dsp:txXfrm>
        <a:off x="0" y="1558627"/>
        <a:ext cx="7003777" cy="389478"/>
      </dsp:txXfrm>
    </dsp:sp>
    <dsp:sp modelId="{F808A276-03D6-7D4F-ADCE-C79FE0169404}">
      <dsp:nvSpPr>
        <dsp:cNvPr id="0" name=""/>
        <dsp:cNvSpPr/>
      </dsp:nvSpPr>
      <dsp:spPr>
        <a:xfrm>
          <a:off x="0" y="1948106"/>
          <a:ext cx="7003777" cy="0"/>
        </a:xfrm>
        <a:prstGeom prst="line">
          <a:avLst/>
        </a:prstGeom>
        <a:solidFill>
          <a:schemeClr val="accent2">
            <a:hueOff val="-6641961"/>
            <a:satOff val="114"/>
            <a:lumOff val="-2451"/>
            <a:alphaOff val="0"/>
          </a:schemeClr>
        </a:solidFill>
        <a:ln w="12700" cap="flat" cmpd="sng" algn="ctr">
          <a:solidFill>
            <a:schemeClr val="accent2">
              <a:hueOff val="-6641961"/>
              <a:satOff val="114"/>
              <a:lumOff val="-2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EA031-889E-5C47-9677-B0DDECEFB712}">
      <dsp:nvSpPr>
        <dsp:cNvPr id="0" name=""/>
        <dsp:cNvSpPr/>
      </dsp:nvSpPr>
      <dsp:spPr>
        <a:xfrm>
          <a:off x="0" y="1948106"/>
          <a:ext cx="7003777" cy="389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Immanuel Quickley</a:t>
          </a:r>
        </a:p>
      </dsp:txBody>
      <dsp:txXfrm>
        <a:off x="0" y="1948106"/>
        <a:ext cx="7003777" cy="389478"/>
      </dsp:txXfrm>
    </dsp:sp>
    <dsp:sp modelId="{47CA8A73-435B-D840-A0F0-ADE6767B9B47}">
      <dsp:nvSpPr>
        <dsp:cNvPr id="0" name=""/>
        <dsp:cNvSpPr/>
      </dsp:nvSpPr>
      <dsp:spPr>
        <a:xfrm>
          <a:off x="0" y="2337584"/>
          <a:ext cx="7003777" cy="0"/>
        </a:xfrm>
        <a:prstGeom prst="line">
          <a:avLst/>
        </a:prstGeom>
        <a:solidFill>
          <a:schemeClr val="accent2">
            <a:hueOff val="-7970353"/>
            <a:satOff val="137"/>
            <a:lumOff val="-2941"/>
            <a:alphaOff val="0"/>
          </a:schemeClr>
        </a:solidFill>
        <a:ln w="12700" cap="flat" cmpd="sng" algn="ctr">
          <a:solidFill>
            <a:schemeClr val="accent2">
              <a:hueOff val="-7970353"/>
              <a:satOff val="137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11C7C-6601-0841-9EA9-76D18A5F30BF}">
      <dsp:nvSpPr>
        <dsp:cNvPr id="0" name=""/>
        <dsp:cNvSpPr/>
      </dsp:nvSpPr>
      <dsp:spPr>
        <a:xfrm>
          <a:off x="0" y="2337584"/>
          <a:ext cx="7003777" cy="389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Kelly Olynyk</a:t>
          </a:r>
        </a:p>
      </dsp:txBody>
      <dsp:txXfrm>
        <a:off x="0" y="2337584"/>
        <a:ext cx="7003777" cy="389478"/>
      </dsp:txXfrm>
    </dsp:sp>
    <dsp:sp modelId="{8C14A544-93F8-DE43-9AAC-DDE16BFEC431}">
      <dsp:nvSpPr>
        <dsp:cNvPr id="0" name=""/>
        <dsp:cNvSpPr/>
      </dsp:nvSpPr>
      <dsp:spPr>
        <a:xfrm>
          <a:off x="0" y="2727063"/>
          <a:ext cx="7003777" cy="0"/>
        </a:xfrm>
        <a:prstGeom prst="line">
          <a:avLst/>
        </a:prstGeom>
        <a:solidFill>
          <a:schemeClr val="accent2">
            <a:hueOff val="-9298745"/>
            <a:satOff val="160"/>
            <a:lumOff val="-3431"/>
            <a:alphaOff val="0"/>
          </a:schemeClr>
        </a:solidFill>
        <a:ln w="12700" cap="flat" cmpd="sng" algn="ctr">
          <a:solidFill>
            <a:schemeClr val="accent2">
              <a:hueOff val="-9298745"/>
              <a:satOff val="160"/>
              <a:lumOff val="-34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BF859-8DC7-1146-99F4-0DF33D0A6AAB}">
      <dsp:nvSpPr>
        <dsp:cNvPr id="0" name=""/>
        <dsp:cNvSpPr/>
      </dsp:nvSpPr>
      <dsp:spPr>
        <a:xfrm>
          <a:off x="0" y="2727063"/>
          <a:ext cx="7003777" cy="389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Pascal Siakam</a:t>
          </a:r>
        </a:p>
      </dsp:txBody>
      <dsp:txXfrm>
        <a:off x="0" y="2727063"/>
        <a:ext cx="7003777" cy="389478"/>
      </dsp:txXfrm>
    </dsp:sp>
    <dsp:sp modelId="{7A21A9DB-6202-EC44-929E-95CF9FB5D107}">
      <dsp:nvSpPr>
        <dsp:cNvPr id="0" name=""/>
        <dsp:cNvSpPr/>
      </dsp:nvSpPr>
      <dsp:spPr>
        <a:xfrm>
          <a:off x="0" y="3116541"/>
          <a:ext cx="7003777" cy="0"/>
        </a:xfrm>
        <a:prstGeom prst="line">
          <a:avLst/>
        </a:prstGeom>
        <a:solidFill>
          <a:schemeClr val="accent2">
            <a:hueOff val="-10627137"/>
            <a:satOff val="183"/>
            <a:lumOff val="-3922"/>
            <a:alphaOff val="0"/>
          </a:schemeClr>
        </a:solidFill>
        <a:ln w="12700" cap="flat" cmpd="sng" algn="ctr">
          <a:solidFill>
            <a:schemeClr val="accent2">
              <a:hueOff val="-10627137"/>
              <a:satOff val="183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00712-0FF6-6844-8D87-C4EAE95A1939}">
      <dsp:nvSpPr>
        <dsp:cNvPr id="0" name=""/>
        <dsp:cNvSpPr/>
      </dsp:nvSpPr>
      <dsp:spPr>
        <a:xfrm>
          <a:off x="0" y="3116541"/>
          <a:ext cx="7003777" cy="389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Grayson Allen</a:t>
          </a:r>
        </a:p>
      </dsp:txBody>
      <dsp:txXfrm>
        <a:off x="0" y="3116541"/>
        <a:ext cx="7003777" cy="389478"/>
      </dsp:txXfrm>
    </dsp:sp>
    <dsp:sp modelId="{670AF74B-3D80-AB4E-B530-8FBC96E41A35}">
      <dsp:nvSpPr>
        <dsp:cNvPr id="0" name=""/>
        <dsp:cNvSpPr/>
      </dsp:nvSpPr>
      <dsp:spPr>
        <a:xfrm>
          <a:off x="0" y="3506020"/>
          <a:ext cx="7003777" cy="0"/>
        </a:xfrm>
        <a:prstGeom prst="line">
          <a:avLst/>
        </a:prstGeom>
        <a:solidFill>
          <a:schemeClr val="accent2">
            <a:hueOff val="-11955529"/>
            <a:satOff val="206"/>
            <a:lumOff val="-4412"/>
            <a:alphaOff val="0"/>
          </a:schemeClr>
        </a:solidFill>
        <a:ln w="12700" cap="flat" cmpd="sng" algn="ctr">
          <a:solidFill>
            <a:schemeClr val="accent2">
              <a:hueOff val="-11955529"/>
              <a:satOff val="206"/>
              <a:lumOff val="-4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BDFD2-C2C8-CF46-BA8A-F0D346B0BF2D}">
      <dsp:nvSpPr>
        <dsp:cNvPr id="0" name=""/>
        <dsp:cNvSpPr/>
      </dsp:nvSpPr>
      <dsp:spPr>
        <a:xfrm>
          <a:off x="0" y="3506020"/>
          <a:ext cx="7003777" cy="389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Jrue Holiday</a:t>
          </a:r>
        </a:p>
      </dsp:txBody>
      <dsp:txXfrm>
        <a:off x="0" y="3506020"/>
        <a:ext cx="7003777" cy="389478"/>
      </dsp:txXfrm>
    </dsp:sp>
    <dsp:sp modelId="{7B2D65E2-A087-9440-82D1-00E691618076}">
      <dsp:nvSpPr>
        <dsp:cNvPr id="0" name=""/>
        <dsp:cNvSpPr/>
      </dsp:nvSpPr>
      <dsp:spPr>
        <a:xfrm>
          <a:off x="0" y="3895498"/>
          <a:ext cx="7003777" cy="0"/>
        </a:xfrm>
        <a:prstGeom prst="line">
          <a:avLst/>
        </a:prstGeom>
        <a:solidFill>
          <a:schemeClr val="accent2">
            <a:hueOff val="-13283922"/>
            <a:satOff val="229"/>
            <a:lumOff val="-4902"/>
            <a:alphaOff val="0"/>
          </a:schemeClr>
        </a:solidFill>
        <a:ln w="12700" cap="flat" cmpd="sng" algn="ctr">
          <a:solidFill>
            <a:schemeClr val="accent2">
              <a:hueOff val="-13283922"/>
              <a:satOff val="229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B8E44-27C6-0B4B-8A4C-47A738EF2159}">
      <dsp:nvSpPr>
        <dsp:cNvPr id="0" name=""/>
        <dsp:cNvSpPr/>
      </dsp:nvSpPr>
      <dsp:spPr>
        <a:xfrm>
          <a:off x="0" y="3895498"/>
          <a:ext cx="7003777" cy="389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Tobias Harris</a:t>
          </a:r>
        </a:p>
      </dsp:txBody>
      <dsp:txXfrm>
        <a:off x="0" y="3895498"/>
        <a:ext cx="7003777" cy="389478"/>
      </dsp:txXfrm>
    </dsp:sp>
    <dsp:sp modelId="{FA7A6F6A-AE11-5545-B84F-405BC2286E8A}">
      <dsp:nvSpPr>
        <dsp:cNvPr id="0" name=""/>
        <dsp:cNvSpPr/>
      </dsp:nvSpPr>
      <dsp:spPr>
        <a:xfrm>
          <a:off x="0" y="4284977"/>
          <a:ext cx="7003777" cy="0"/>
        </a:xfrm>
        <a:prstGeom prst="line">
          <a:avLst/>
        </a:prstGeom>
        <a:solidFill>
          <a:schemeClr val="accent2">
            <a:hueOff val="-14612313"/>
            <a:satOff val="251"/>
            <a:lumOff val="-5392"/>
            <a:alphaOff val="0"/>
          </a:schemeClr>
        </a:solidFill>
        <a:ln w="12700" cap="flat" cmpd="sng" algn="ctr">
          <a:solidFill>
            <a:schemeClr val="accent2">
              <a:hueOff val="-14612313"/>
              <a:satOff val="251"/>
              <a:lumOff val="-5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7FC86-E10F-5744-8F44-D9C7BE5ADB7D}">
      <dsp:nvSpPr>
        <dsp:cNvPr id="0" name=""/>
        <dsp:cNvSpPr/>
      </dsp:nvSpPr>
      <dsp:spPr>
        <a:xfrm>
          <a:off x="0" y="4284977"/>
          <a:ext cx="7003777" cy="389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James Harden</a:t>
          </a:r>
        </a:p>
      </dsp:txBody>
      <dsp:txXfrm>
        <a:off x="0" y="4284977"/>
        <a:ext cx="7003777" cy="389478"/>
      </dsp:txXfrm>
    </dsp:sp>
    <dsp:sp modelId="{C88D43AD-38F0-9D42-B4DA-444E0652FB38}">
      <dsp:nvSpPr>
        <dsp:cNvPr id="0" name=""/>
        <dsp:cNvSpPr/>
      </dsp:nvSpPr>
      <dsp:spPr>
        <a:xfrm>
          <a:off x="0" y="4674456"/>
          <a:ext cx="7003777" cy="0"/>
        </a:xfrm>
        <a:prstGeom prst="line">
          <a:avLst/>
        </a:prstGeom>
        <a:solidFill>
          <a:schemeClr val="accent2">
            <a:hueOff val="-15940706"/>
            <a:satOff val="274"/>
            <a:lumOff val="-5883"/>
            <a:alphaOff val="0"/>
          </a:schemeClr>
        </a:solidFill>
        <a:ln w="12700" cap="flat" cmpd="sng" algn="ctr">
          <a:solidFill>
            <a:schemeClr val="accent2">
              <a:hueOff val="-15940706"/>
              <a:satOff val="274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8642E-4FA9-A440-8980-5AA74A989450}">
      <dsp:nvSpPr>
        <dsp:cNvPr id="0" name=""/>
        <dsp:cNvSpPr/>
      </dsp:nvSpPr>
      <dsp:spPr>
        <a:xfrm>
          <a:off x="0" y="4674456"/>
          <a:ext cx="7003777" cy="389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Tyus Jones</a:t>
          </a:r>
        </a:p>
      </dsp:txBody>
      <dsp:txXfrm>
        <a:off x="0" y="4674456"/>
        <a:ext cx="7003777" cy="389478"/>
      </dsp:txXfrm>
    </dsp:sp>
    <dsp:sp modelId="{57C3ADDF-4F75-4942-AB56-1D482522D129}">
      <dsp:nvSpPr>
        <dsp:cNvPr id="0" name=""/>
        <dsp:cNvSpPr/>
      </dsp:nvSpPr>
      <dsp:spPr>
        <a:xfrm>
          <a:off x="0" y="5063934"/>
          <a:ext cx="7003777" cy="0"/>
        </a:xfrm>
        <a:prstGeom prst="line">
          <a:avLst/>
        </a:prstGeom>
        <a:solidFill>
          <a:schemeClr val="accent2">
            <a:hueOff val="-17269098"/>
            <a:satOff val="297"/>
            <a:lumOff val="-6373"/>
            <a:alphaOff val="0"/>
          </a:schemeClr>
        </a:solidFill>
        <a:ln w="12700" cap="flat" cmpd="sng" algn="ctr">
          <a:solidFill>
            <a:schemeClr val="accent2">
              <a:hueOff val="-17269098"/>
              <a:satOff val="297"/>
              <a:lumOff val="-6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D9FD50-06A1-D248-A719-ABAF32C00CA7}">
      <dsp:nvSpPr>
        <dsp:cNvPr id="0" name=""/>
        <dsp:cNvSpPr/>
      </dsp:nvSpPr>
      <dsp:spPr>
        <a:xfrm>
          <a:off x="0" y="5063934"/>
          <a:ext cx="7003777" cy="389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DeMar DeRozan</a:t>
          </a:r>
        </a:p>
      </dsp:txBody>
      <dsp:txXfrm>
        <a:off x="0" y="5063934"/>
        <a:ext cx="7003777" cy="389478"/>
      </dsp:txXfrm>
    </dsp:sp>
    <dsp:sp modelId="{A291C070-4DE4-984D-BC4F-B96F3E061B6D}">
      <dsp:nvSpPr>
        <dsp:cNvPr id="0" name=""/>
        <dsp:cNvSpPr/>
      </dsp:nvSpPr>
      <dsp:spPr>
        <a:xfrm>
          <a:off x="0" y="5453413"/>
          <a:ext cx="7003777" cy="0"/>
        </a:xfrm>
        <a:prstGeom prst="line">
          <a:avLst/>
        </a:prstGeom>
        <a:solidFill>
          <a:schemeClr val="accent2">
            <a:hueOff val="-18597490"/>
            <a:satOff val="320"/>
            <a:lumOff val="-6863"/>
            <a:alphaOff val="0"/>
          </a:schemeClr>
        </a:solidFill>
        <a:ln w="12700" cap="flat" cmpd="sng" algn="ctr">
          <a:solidFill>
            <a:schemeClr val="accent2">
              <a:hueOff val="-18597490"/>
              <a:satOff val="320"/>
              <a:lumOff val="-6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56CF2-D27A-9141-8A88-1068C9CEB788}">
      <dsp:nvSpPr>
        <dsp:cNvPr id="0" name=""/>
        <dsp:cNvSpPr/>
      </dsp:nvSpPr>
      <dsp:spPr>
        <a:xfrm>
          <a:off x="0" y="5453413"/>
          <a:ext cx="7003777" cy="389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Dario Šarić</a:t>
          </a:r>
        </a:p>
      </dsp:txBody>
      <dsp:txXfrm>
        <a:off x="0" y="5453413"/>
        <a:ext cx="7003777" cy="389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4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1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3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6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4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9/20/24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9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3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9/20/24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0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logo of a basketball team&#10;&#10;Description automatically generated">
            <a:extLst>
              <a:ext uri="{FF2B5EF4-FFF2-40B4-BE49-F238E27FC236}">
                <a16:creationId xmlns:a16="http://schemas.microsoft.com/office/drawing/2014/main" id="{FE97420A-A4C4-1157-6195-2A6E4ECD0F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18764" r="14094"/>
          <a:stretch/>
        </p:blipFill>
        <p:spPr>
          <a:xfrm>
            <a:off x="-1582" y="10"/>
            <a:ext cx="6097582" cy="6856614"/>
          </a:xfrm>
          <a:prstGeom prst="rect">
            <a:avLst/>
          </a:prstGeom>
        </p:spPr>
      </p:pic>
      <p:pic>
        <p:nvPicPr>
          <p:cNvPr id="4" name="Picture 3" descr="Aerial view of a basketball court">
            <a:extLst>
              <a:ext uri="{FF2B5EF4-FFF2-40B4-BE49-F238E27FC236}">
                <a16:creationId xmlns:a16="http://schemas.microsoft.com/office/drawing/2014/main" id="{53B7B342-5E34-ECF8-0007-33C54D8534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</a:blip>
          <a:srcRect l="22950" r="19246" b="2"/>
          <a:stretch/>
        </p:blipFill>
        <p:spPr>
          <a:xfrm>
            <a:off x="6092265" y="10"/>
            <a:ext cx="609758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BEB006-B2C9-C174-5FC5-BA73A6E4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NBA Team </a:t>
            </a:r>
            <a:r>
              <a:rPr lang="en-US" sz="5200" dirty="0" err="1">
                <a:solidFill>
                  <a:srgbClr val="FFFFFF"/>
                </a:solidFill>
              </a:rPr>
              <a:t>Oklohoma</a:t>
            </a:r>
            <a:r>
              <a:rPr lang="en-US" sz="5200" dirty="0">
                <a:solidFill>
                  <a:srgbClr val="FFFFFF"/>
                </a:solidFill>
              </a:rPr>
              <a:t> City Thunder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6D4F1-EB92-9583-F4F4-3F48D764B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Zhiyuan Zhang</a:t>
            </a:r>
          </a:p>
        </p:txBody>
      </p:sp>
    </p:spTree>
    <p:extLst>
      <p:ext uri="{BB962C8B-B14F-4D97-AF65-F5344CB8AC3E}">
        <p14:creationId xmlns:p14="http://schemas.microsoft.com/office/powerpoint/2010/main" val="406566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51E2-59B7-1BB0-4490-5076186D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Data Loading and Preprocessing</a:t>
            </a:r>
            <a:endParaRPr lang="en-US" dirty="0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E51E53F-408D-D440-7C7E-81312853A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881" y="2008909"/>
            <a:ext cx="8547353" cy="4335390"/>
          </a:xfrm>
        </p:spPr>
      </p:pic>
    </p:spTree>
    <p:extLst>
      <p:ext uri="{BB962C8B-B14F-4D97-AF65-F5344CB8AC3E}">
        <p14:creationId xmlns:p14="http://schemas.microsoft.com/office/powerpoint/2010/main" val="215584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8D0089-74D5-1A61-55A0-419CA63A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927" y="-246322"/>
            <a:ext cx="10326511" cy="283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dirty="0">
                <a:solidFill>
                  <a:schemeClr val="tx2"/>
                </a:solidFill>
                <a:effectLst/>
              </a:rPr>
              <a:t>Feature selection and Standardization</a:t>
            </a:r>
            <a:br>
              <a:rPr lang="en-US" dirty="0">
                <a:solidFill>
                  <a:schemeClr val="tx2"/>
                </a:solidFill>
                <a:effectLst/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209AC3-15F1-1BB0-F041-A92861810C5F}"/>
              </a:ext>
            </a:extLst>
          </p:cNvPr>
          <p:cNvSpPr txBox="1"/>
          <p:nvPr/>
        </p:nvSpPr>
        <p:spPr>
          <a:xfrm>
            <a:off x="59216" y="1290688"/>
            <a:ext cx="5705831" cy="3299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50" b="0" i="0" u="none" strike="noStrike" dirty="0">
                <a:solidFill>
                  <a:schemeClr val="tx2"/>
                </a:solidFill>
                <a:effectLst/>
              </a:rPr>
              <a:t>PER: Player Efficiency Rating, a comprehensive metric assessing a player's performance on the court.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50" b="0" i="0" u="none" strike="noStrike" dirty="0">
                <a:solidFill>
                  <a:schemeClr val="tx2"/>
                </a:solidFill>
                <a:effectLst/>
              </a:rPr>
              <a:t>TS%: True Shooting Percentage, a measure of a player's shooting efficiency, considering field goals, three-pointers, and free throws made.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50" b="0" i="0" u="none" strike="noStrike" dirty="0">
                <a:solidFill>
                  <a:schemeClr val="tx2"/>
                </a:solidFill>
                <a:effectLst/>
              </a:rPr>
              <a:t>3PAr: Three-Point Attempt Rate, the percentage of a player's field goal attempts that are three-pointers.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50" b="0" i="0" u="none" strike="noStrike" dirty="0" err="1">
                <a:solidFill>
                  <a:schemeClr val="tx2"/>
                </a:solidFill>
                <a:effectLst/>
              </a:rPr>
              <a:t>FTr</a:t>
            </a:r>
            <a:r>
              <a:rPr lang="en-US" sz="1050" b="0" i="0" u="none" strike="noStrike" dirty="0">
                <a:solidFill>
                  <a:schemeClr val="tx2"/>
                </a:solidFill>
                <a:effectLst/>
              </a:rPr>
              <a:t>: Free Throw Rate, the ratio of free throw attempts to field goal attempts in a player's scoring.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50" b="0" i="0" u="none" strike="noStrike" dirty="0">
                <a:solidFill>
                  <a:schemeClr val="tx2"/>
                </a:solidFill>
                <a:effectLst/>
              </a:rPr>
              <a:t>ORB%: Offensive Rebound Percentage, the percentage of offensive rebounds a player grabs.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50" b="0" i="0" u="none" strike="noStrike" dirty="0">
                <a:solidFill>
                  <a:schemeClr val="tx2"/>
                </a:solidFill>
                <a:effectLst/>
              </a:rPr>
              <a:t>DRB%: Defensive Rebound Percentage, the percentage of defensive rebounds a player grabs.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50" b="0" i="0" u="none" strike="noStrike" dirty="0">
                <a:solidFill>
                  <a:schemeClr val="tx2"/>
                </a:solidFill>
                <a:effectLst/>
              </a:rPr>
              <a:t>TRB%: Total Rebound Percentage, the percentage of total rebounds a player grabs.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50" b="0" i="0" u="none" strike="noStrike" dirty="0">
                <a:solidFill>
                  <a:schemeClr val="tx2"/>
                </a:solidFill>
                <a:effectLst/>
              </a:rPr>
              <a:t>AST%: Assist Percentage, the percentage of a team's made field goals that a player assists on.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50" b="0" i="0" u="none" strike="noStrike" dirty="0">
                <a:solidFill>
                  <a:schemeClr val="tx2"/>
                </a:solidFill>
                <a:effectLst/>
              </a:rPr>
              <a:t>STL%: Steal Percentage, the percentage of opponent possessions that end with a steal by the player.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50" b="0" i="0" u="none" strike="noStrike" dirty="0">
                <a:solidFill>
                  <a:schemeClr val="tx2"/>
                </a:solidFill>
                <a:effectLst/>
              </a:rPr>
              <a:t>BLK%: Block Percentage, the percentage of opponent two-point field goal attempts blocked by the player.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50" b="0" i="0" u="none" strike="noStrike" dirty="0">
                <a:solidFill>
                  <a:schemeClr val="tx2"/>
                </a:solidFill>
                <a:effectLst/>
              </a:rPr>
              <a:t>TOV%: Turnover Percentage, the percentage of a player's possessions that end in a turnover.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50" b="0" i="0" u="none" strike="noStrike" dirty="0">
                <a:solidFill>
                  <a:schemeClr val="tx2"/>
                </a:solidFill>
                <a:effectLst/>
              </a:rPr>
              <a:t>USG%: Usage Percentage, the percentage of a team's possessions a player uses while on the court.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50" b="0" i="0" u="none" strike="noStrike" dirty="0">
                <a:solidFill>
                  <a:schemeClr val="tx2"/>
                </a:solidFill>
                <a:effectLst/>
              </a:rPr>
              <a:t>WS: Win Shares, a statistic used to estimate the number of wins contributed by a player.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50" b="0" i="0" u="none" strike="noStrike" dirty="0">
                <a:solidFill>
                  <a:schemeClr val="tx2"/>
                </a:solidFill>
                <a:effectLst/>
              </a:rPr>
              <a:t>BPM: Box Plus-Minus, a box score-based metric that estimates a player's impact on the game's score differential while on the court.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AB51796-66B2-249F-5E32-67D37D3F7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60193" y="2313138"/>
            <a:ext cx="6272591" cy="25483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30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D1B4-5844-9152-079F-35143600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>
                <a:effectLst/>
              </a:rPr>
              <a:t>Naive Bayes Classifier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endParaRPr lang="en-US" dirty="0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C36198E-450D-379E-A462-D3265F564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87010"/>
            <a:ext cx="10515600" cy="2720642"/>
          </a:xfrm>
        </p:spPr>
      </p:pic>
    </p:spTree>
    <p:extLst>
      <p:ext uri="{BB962C8B-B14F-4D97-AF65-F5344CB8AC3E}">
        <p14:creationId xmlns:p14="http://schemas.microsoft.com/office/powerpoint/2010/main" val="2580075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B940-6026-4BF0-33CC-0D051A29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setup</a:t>
            </a:r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CC2B868-9821-FC14-A62E-3E04BFC7D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837" y="2798618"/>
            <a:ext cx="9393766" cy="2623776"/>
          </a:xfrm>
        </p:spPr>
      </p:pic>
    </p:spTree>
    <p:extLst>
      <p:ext uri="{BB962C8B-B14F-4D97-AF65-F5344CB8AC3E}">
        <p14:creationId xmlns:p14="http://schemas.microsoft.com/office/powerpoint/2010/main" val="1942504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B63B-6D25-910C-96F5-58262D8D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pic>
        <p:nvPicPr>
          <p:cNvPr id="5" name="Content Placeholder 4" descr="A computer code with text&#10;&#10;Description automatically generated">
            <a:extLst>
              <a:ext uri="{FF2B5EF4-FFF2-40B4-BE49-F238E27FC236}">
                <a16:creationId xmlns:a16="http://schemas.microsoft.com/office/drawing/2014/main" id="{91164F8E-8807-636A-7C46-29CD56E83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168" y="2702899"/>
            <a:ext cx="10037632" cy="2537763"/>
          </a:xfrm>
        </p:spPr>
      </p:pic>
    </p:spTree>
    <p:extLst>
      <p:ext uri="{BB962C8B-B14F-4D97-AF65-F5344CB8AC3E}">
        <p14:creationId xmlns:p14="http://schemas.microsoft.com/office/powerpoint/2010/main" val="379835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2424-5DBF-B23B-336B-1BDE304A4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415E86E-A262-0AD3-A1BB-D56F61EDD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396" y="1654261"/>
            <a:ext cx="9122604" cy="5203739"/>
          </a:xfrm>
        </p:spPr>
      </p:pic>
    </p:spTree>
    <p:extLst>
      <p:ext uri="{BB962C8B-B14F-4D97-AF65-F5344CB8AC3E}">
        <p14:creationId xmlns:p14="http://schemas.microsoft.com/office/powerpoint/2010/main" val="1061771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8A86-FC7E-1C13-C979-DCF41875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88C19-96B9-7370-102F-9590C5EB4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SVM reset</a:t>
            </a:r>
          </a:p>
          <a:p>
            <a:pPr marL="514350" indent="-514350">
              <a:buAutoNum type="arabicPeriod"/>
            </a:pPr>
            <a:r>
              <a:rPr lang="en-US" dirty="0"/>
              <a:t>Result filtering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49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FD31-CBC6-C260-C9F1-99B35715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82" y="2928851"/>
            <a:ext cx="10515600" cy="1325563"/>
          </a:xfrm>
        </p:spPr>
        <p:txBody>
          <a:bodyPr/>
          <a:lstStyle/>
          <a:p>
            <a:r>
              <a:rPr lang="en-US" dirty="0"/>
              <a:t>SVM reset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2B5DCA6-E880-9826-8625-870CC6B74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6856" y="877661"/>
            <a:ext cx="8125144" cy="5980339"/>
          </a:xfrm>
        </p:spPr>
      </p:pic>
    </p:spTree>
    <p:extLst>
      <p:ext uri="{BB962C8B-B14F-4D97-AF65-F5344CB8AC3E}">
        <p14:creationId xmlns:p14="http://schemas.microsoft.com/office/powerpoint/2010/main" val="358199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19B97BE4-8A98-49F3-8669-EAAF6D433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090277-9074-44AA-8A49-453BF2C45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CA29F-F93F-6948-AF94-7E5857E7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377641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Result filtering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47773D6-2EC2-7C6A-EFCF-44D06F773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3229" y="1313643"/>
            <a:ext cx="6402214" cy="422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10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5DAD6-B6D2-F8C4-DFFC-475DDCB76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dirty="0"/>
              <a:t>Final Report for OKC in 2024 Summer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FD01B365-C55A-3710-7701-C740C170FA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189674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031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6D11E-2AE3-FB79-3B7A-4A9F7352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Operations in summer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B88D8A-B2C5-BBE2-5CF8-CAC77806EB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343061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4458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FB76E-EDE9-8A8F-D688-B5703598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dirty="0"/>
              <a:t>Final Report for OKC in 2024 Summer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F6F20F-2A9C-90E6-253F-A301E5822D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191478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0664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7D62-13B4-4D96-A354-B340CF4A3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5705831" cy="258561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Thank you for watching</a:t>
            </a:r>
          </a:p>
        </p:txBody>
      </p:sp>
      <p:pic>
        <p:nvPicPr>
          <p:cNvPr id="7" name="Graphic 6" descr="Grinning Face with No Fill">
            <a:extLst>
              <a:ext uri="{FF2B5EF4-FFF2-40B4-BE49-F238E27FC236}">
                <a16:creationId xmlns:a16="http://schemas.microsoft.com/office/drawing/2014/main" id="{A7A7E77F-006A-A250-C0E1-7EE974AA6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6806" y="1020267"/>
            <a:ext cx="4817466" cy="48174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0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742EC-8F1D-2C06-9BF4-A5DB059E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591070" cy="5577934"/>
          </a:xfrm>
        </p:spPr>
        <p:txBody>
          <a:bodyPr>
            <a:normAutofit/>
          </a:bodyPr>
          <a:lstStyle/>
          <a:p>
            <a:r>
              <a:rPr lang="en-US" sz="4100" dirty="0"/>
              <a:t>Operation 1</a:t>
            </a:r>
          </a:p>
        </p:txBody>
      </p:sp>
      <p:graphicFrame>
        <p:nvGraphicFramePr>
          <p:cNvPr id="28" name="Content Placeholder 5">
            <a:extLst>
              <a:ext uri="{FF2B5EF4-FFF2-40B4-BE49-F238E27FC236}">
                <a16:creationId xmlns:a16="http://schemas.microsoft.com/office/drawing/2014/main" id="{4CE594B1-9D5D-5B27-8FBF-B2D59BEF3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360723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756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A6A6B-32CF-232E-E636-AFFE01A7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Implementation of Data Analysis Techniques</a:t>
            </a:r>
            <a:br>
              <a:rPr lang="en-US" sz="3400"/>
            </a:br>
            <a:endParaRPr lang="en-US" sz="340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3C89DF3D-AD03-BF63-14DC-EDDE3515A0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206904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077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BBD49-B6BC-BE9E-0791-89BFC91A4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effectLst/>
                <a:latin typeface="Helvetica Neue" panose="02000503000000020004" pitchFamily="2" charset="0"/>
              </a:rPr>
              <a:t>Training and Evaluating the Predictive Model</a:t>
            </a:r>
            <a:br>
              <a:rPr lang="en-US" sz="3400">
                <a:effectLst/>
                <a:latin typeface="Helvetica Neue" panose="02000503000000020004" pitchFamily="2" charset="0"/>
              </a:rPr>
            </a:br>
            <a:endParaRPr lang="en-US" sz="3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344BF0-CCF6-269B-FC16-3877D34C8B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039606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280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32CB0-A8F3-6408-4A99-08683EB7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Outcomes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D8BB45A-4661-F62F-9A88-8E8ED591E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628" y="3984144"/>
            <a:ext cx="5585772" cy="107526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2BE780-CDBC-2052-526C-FA4DAE4F26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001328"/>
              </p:ext>
            </p:extLst>
          </p:nvPr>
        </p:nvGraphicFramePr>
        <p:xfrm>
          <a:off x="838200" y="2745362"/>
          <a:ext cx="4800600" cy="3552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2418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166D1-4B36-8899-6CD4-7D7D233F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Operation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3E08A-A5DB-13D5-637D-EF495524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en-US" sz="1800" b="0" i="0" dirty="0">
                <a:solidFill>
                  <a:schemeClr val="tx1"/>
                </a:solidFill>
              </a:rPr>
              <a:t>Who fits this team best according to analysis</a:t>
            </a:r>
            <a:r>
              <a:rPr lang="zh-CN" sz="1800" b="0" i="0" dirty="0">
                <a:solidFill>
                  <a:schemeClr val="tx1"/>
                </a:solidFill>
              </a:rPr>
              <a:t> </a:t>
            </a:r>
            <a:r>
              <a:rPr lang="en-US" sz="1800" b="0" i="0" dirty="0">
                <a:solidFill>
                  <a:schemeClr val="tx1"/>
                </a:solidFill>
              </a:rPr>
              <a:t>of advanced stats of this team? 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Graphic 6" descr="Teamwork">
            <a:extLst>
              <a:ext uri="{FF2B5EF4-FFF2-40B4-BE49-F238E27FC236}">
                <a16:creationId xmlns:a16="http://schemas.microsoft.com/office/drawing/2014/main" id="{B15C2581-2F68-1D02-A3E6-80C92E3EC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3102" y="2745362"/>
            <a:ext cx="3552824" cy="355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0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8ADB-5558-00DF-753A-E5AE6598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8B8904C0-4619-641A-25F7-1592D69FDF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49450"/>
          <a:ext cx="10515600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575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3982-202B-ACA6-11FB-A699C708F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</a:t>
            </a:r>
          </a:p>
        </p:txBody>
      </p:sp>
      <p:pic>
        <p:nvPicPr>
          <p:cNvPr id="5" name="Content Placeholder 4" descr="A table with numbers and a number on it&#10;&#10;Description automatically generated">
            <a:extLst>
              <a:ext uri="{FF2B5EF4-FFF2-40B4-BE49-F238E27FC236}">
                <a16:creationId xmlns:a16="http://schemas.microsoft.com/office/drawing/2014/main" id="{3E1873D1-91FE-44F9-0677-3EB346856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313020"/>
            <a:ext cx="12183996" cy="1952739"/>
          </a:xfrm>
        </p:spPr>
      </p:pic>
      <p:pic>
        <p:nvPicPr>
          <p:cNvPr id="7" name="Picture 6" descr="A table with numbers and numbers&#10;&#10;Description automatically generated">
            <a:extLst>
              <a:ext uri="{FF2B5EF4-FFF2-40B4-BE49-F238E27FC236}">
                <a16:creationId xmlns:a16="http://schemas.microsoft.com/office/drawing/2014/main" id="{B70B1429-A31B-04C6-433F-BE193DB7B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1716"/>
            <a:ext cx="12183996" cy="181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0080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_2SEEDS">
      <a:dk1>
        <a:srgbClr val="000000"/>
      </a:dk1>
      <a:lt1>
        <a:srgbClr val="FFFFFF"/>
      </a:lt1>
      <a:dk2>
        <a:srgbClr val="243441"/>
      </a:dk2>
      <a:lt2>
        <a:srgbClr val="E2E7E8"/>
      </a:lt2>
      <a:accent1>
        <a:srgbClr val="BA867F"/>
      </a:accent1>
      <a:accent2>
        <a:srgbClr val="C696A4"/>
      </a:accent2>
      <a:accent3>
        <a:srgbClr val="BA9F7F"/>
      </a:accent3>
      <a:accent4>
        <a:srgbClr val="75ACA9"/>
      </a:accent4>
      <a:accent5>
        <a:srgbClr val="85A9BD"/>
      </a:accent5>
      <a:accent6>
        <a:srgbClr val="7F8CBA"/>
      </a:accent6>
      <a:hlink>
        <a:srgbClr val="598C93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761</Words>
  <Application>Microsoft Macintosh PowerPoint</Application>
  <PresentationFormat>Widescreen</PresentationFormat>
  <Paragraphs>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AvenirNext LT Pro Medium</vt:lpstr>
      <vt:lpstr>Arial</vt:lpstr>
      <vt:lpstr>Avenir Next LT Pro</vt:lpstr>
      <vt:lpstr>Helvetica Neue</vt:lpstr>
      <vt:lpstr>BlockprintVTI</vt:lpstr>
      <vt:lpstr>NBA Team Oklohoma City Thunder Analysis</vt:lpstr>
      <vt:lpstr>Operations in summer</vt:lpstr>
      <vt:lpstr>Operation 1</vt:lpstr>
      <vt:lpstr>Implementation of Data Analysis Techniques </vt:lpstr>
      <vt:lpstr>Training and Evaluating the Predictive Model </vt:lpstr>
      <vt:lpstr>Outcomes </vt:lpstr>
      <vt:lpstr>Operation 2</vt:lpstr>
      <vt:lpstr>Sections</vt:lpstr>
      <vt:lpstr>Raw Data</vt:lpstr>
      <vt:lpstr>Data Loading and Preprocessing</vt:lpstr>
      <vt:lpstr>Feature selection and Standardization </vt:lpstr>
      <vt:lpstr>Naive Bayes Classifier </vt:lpstr>
      <vt:lpstr>SVM setup</vt:lpstr>
      <vt:lpstr>K-Means Clustering</vt:lpstr>
      <vt:lpstr>Output</vt:lpstr>
      <vt:lpstr>Modification</vt:lpstr>
      <vt:lpstr>SVM reset</vt:lpstr>
      <vt:lpstr>Result filtering</vt:lpstr>
      <vt:lpstr>Final Report for OKC in 2024 Summer</vt:lpstr>
      <vt:lpstr>Final Report for OKC in 2024 Summer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Team Oklohoma City Thunder Analysis</dc:title>
  <dc:creator>致远 张</dc:creator>
  <cp:lastModifiedBy>致远 张</cp:lastModifiedBy>
  <cp:revision>4</cp:revision>
  <dcterms:created xsi:type="dcterms:W3CDTF">2024-04-30T19:05:27Z</dcterms:created>
  <dcterms:modified xsi:type="dcterms:W3CDTF">2024-09-21T03:59:23Z</dcterms:modified>
</cp:coreProperties>
</file>