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5" r:id="rId5"/>
    <p:sldId id="269" r:id="rId6"/>
    <p:sldId id="260" r:id="rId7"/>
    <p:sldId id="261" r:id="rId8"/>
    <p:sldId id="264" r:id="rId9"/>
    <p:sldId id="263" r:id="rId10"/>
    <p:sldId id="270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 snapToObjects="1">
      <p:cViewPr>
        <p:scale>
          <a:sx n="79" d="100"/>
          <a:sy n="79" d="100"/>
        </p:scale>
        <p:origin x="6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6B9D4-3FB7-4D86-9A23-7A8BB501D3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7E872B-6AFD-4392-A8D0-F5521070D8EC}">
      <dgm:prSet custT="1"/>
      <dgm:spPr/>
      <dgm:t>
        <a:bodyPr/>
        <a:lstStyle/>
        <a:p>
          <a:r>
            <a:rPr lang="en-US" sz="1600" dirty="0"/>
            <a:t>LU</a:t>
          </a:r>
          <a:endParaRPr lang="en-US" altLang="zh-CN" sz="1600" dirty="0"/>
        </a:p>
        <a:p>
          <a:r>
            <a:rPr lang="en-US" sz="1600" dirty="0"/>
            <a:t> user  system elapsed 0.166   0.044   0.224</a:t>
          </a:r>
        </a:p>
      </dgm:t>
    </dgm:pt>
    <dgm:pt modelId="{3AF66F15-5A40-48C8-A8CF-4886BB008640}" type="parTrans" cxnId="{2F5CFFF5-849B-48A4-AE9A-9A9E375F9EAC}">
      <dgm:prSet/>
      <dgm:spPr/>
      <dgm:t>
        <a:bodyPr/>
        <a:lstStyle/>
        <a:p>
          <a:endParaRPr lang="en-US"/>
        </a:p>
      </dgm:t>
    </dgm:pt>
    <dgm:pt modelId="{522EC36B-E614-4C4E-AD4D-E371094620C8}" type="sibTrans" cxnId="{2F5CFFF5-849B-48A4-AE9A-9A9E375F9EAC}">
      <dgm:prSet/>
      <dgm:spPr/>
      <dgm:t>
        <a:bodyPr/>
        <a:lstStyle/>
        <a:p>
          <a:endParaRPr lang="en-US"/>
        </a:p>
      </dgm:t>
    </dgm:pt>
    <dgm:pt modelId="{10D67351-A807-40F6-990B-7E66537FA113}">
      <dgm:prSet custT="1"/>
      <dgm:spPr/>
      <dgm:t>
        <a:bodyPr/>
        <a:lstStyle/>
        <a:p>
          <a:r>
            <a:rPr lang="zh-CN" altLang="en-US" sz="1600" dirty="0"/>
            <a:t> </a:t>
          </a:r>
          <a:r>
            <a:rPr lang="en-US" altLang="zh-CN" sz="1600" dirty="0"/>
            <a:t>Cholesky</a:t>
          </a:r>
        </a:p>
        <a:p>
          <a:r>
            <a:rPr lang="en-US" sz="1600" dirty="0"/>
            <a:t>user  system</a:t>
          </a:r>
          <a:r>
            <a:rPr lang="zh-CN" altLang="en-US" sz="1600" dirty="0"/>
            <a:t> </a:t>
          </a:r>
          <a:r>
            <a:rPr lang="en-US" altLang="zh-CN" sz="1600" dirty="0"/>
            <a:t>elapsed</a:t>
          </a:r>
          <a:r>
            <a:rPr lang="zh-CN" altLang="en-US" sz="1600" dirty="0"/>
            <a:t> </a:t>
          </a:r>
          <a:r>
            <a:rPr lang="en-US" sz="1600" dirty="0"/>
            <a:t>0.034   0.018   0.055</a:t>
          </a:r>
        </a:p>
      </dgm:t>
    </dgm:pt>
    <dgm:pt modelId="{8C572C52-19AA-4B1B-94A4-C215328B5F09}" type="parTrans" cxnId="{21F0BB5C-ED3E-4C38-9A08-15FC502C028C}">
      <dgm:prSet/>
      <dgm:spPr/>
      <dgm:t>
        <a:bodyPr/>
        <a:lstStyle/>
        <a:p>
          <a:endParaRPr lang="en-US"/>
        </a:p>
      </dgm:t>
    </dgm:pt>
    <dgm:pt modelId="{6C111FC5-78B5-4782-86C8-642CC1CBE6CC}" type="sibTrans" cxnId="{21F0BB5C-ED3E-4C38-9A08-15FC502C028C}">
      <dgm:prSet/>
      <dgm:spPr/>
      <dgm:t>
        <a:bodyPr/>
        <a:lstStyle/>
        <a:p>
          <a:endParaRPr lang="en-US"/>
        </a:p>
      </dgm:t>
    </dgm:pt>
    <dgm:pt modelId="{389D796A-B5FB-4F18-91E4-1B3352388C1E}">
      <dgm:prSet custT="1"/>
      <dgm:spPr/>
      <dgm:t>
        <a:bodyPr/>
        <a:lstStyle/>
        <a:p>
          <a:r>
            <a:rPr lang="en-US" sz="1600" dirty="0"/>
            <a:t>QR</a:t>
          </a:r>
        </a:p>
        <a:p>
          <a:r>
            <a:rPr lang="en-US" sz="1600" dirty="0"/>
            <a:t>user  system elapsed 0.038   0.024   0.064</a:t>
          </a:r>
        </a:p>
      </dgm:t>
    </dgm:pt>
    <dgm:pt modelId="{926E1AEC-EE8B-48AA-8869-3644E631017E}" type="parTrans" cxnId="{62E75EE1-D398-4486-ADAB-B2D25F472C64}">
      <dgm:prSet/>
      <dgm:spPr/>
      <dgm:t>
        <a:bodyPr/>
        <a:lstStyle/>
        <a:p>
          <a:endParaRPr lang="en-US"/>
        </a:p>
      </dgm:t>
    </dgm:pt>
    <dgm:pt modelId="{8E3FDAAE-4ADC-478B-A934-77D8048826D1}" type="sibTrans" cxnId="{62E75EE1-D398-4486-ADAB-B2D25F472C64}">
      <dgm:prSet/>
      <dgm:spPr/>
      <dgm:t>
        <a:bodyPr/>
        <a:lstStyle/>
        <a:p>
          <a:endParaRPr lang="en-US"/>
        </a:p>
      </dgm:t>
    </dgm:pt>
    <dgm:pt modelId="{09F54F56-2C76-A84B-9759-C7F0F264B507}" type="pres">
      <dgm:prSet presAssocID="{BDA6B9D4-3FB7-4D86-9A23-7A8BB501D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53654F-9B6F-4A4D-9FF7-0E55845032D9}" type="pres">
      <dgm:prSet presAssocID="{107E872B-6AFD-4392-A8D0-F5521070D8EC}" presName="hierRoot1" presStyleCnt="0"/>
      <dgm:spPr/>
    </dgm:pt>
    <dgm:pt modelId="{8EF3F5A6-54FA-CA43-80BA-1CE9176E7EA0}" type="pres">
      <dgm:prSet presAssocID="{107E872B-6AFD-4392-A8D0-F5521070D8EC}" presName="composite" presStyleCnt="0"/>
      <dgm:spPr/>
    </dgm:pt>
    <dgm:pt modelId="{B0F017F4-3582-CE4A-BB44-7461099C7BD6}" type="pres">
      <dgm:prSet presAssocID="{107E872B-6AFD-4392-A8D0-F5521070D8EC}" presName="background" presStyleLbl="node0" presStyleIdx="0" presStyleCnt="3"/>
      <dgm:spPr/>
    </dgm:pt>
    <dgm:pt modelId="{9BC48C6E-1DA2-8C45-A620-516ED560DB5A}" type="pres">
      <dgm:prSet presAssocID="{107E872B-6AFD-4392-A8D0-F5521070D8EC}" presName="text" presStyleLbl="fgAcc0" presStyleIdx="0" presStyleCnt="3">
        <dgm:presLayoutVars>
          <dgm:chPref val="3"/>
        </dgm:presLayoutVars>
      </dgm:prSet>
      <dgm:spPr/>
    </dgm:pt>
    <dgm:pt modelId="{3E1894F7-AF74-F346-AD2E-412FA45BFC7E}" type="pres">
      <dgm:prSet presAssocID="{107E872B-6AFD-4392-A8D0-F5521070D8EC}" presName="hierChild2" presStyleCnt="0"/>
      <dgm:spPr/>
    </dgm:pt>
    <dgm:pt modelId="{697FCECE-7812-2748-B9D7-682AF7233F7B}" type="pres">
      <dgm:prSet presAssocID="{10D67351-A807-40F6-990B-7E66537FA113}" presName="hierRoot1" presStyleCnt="0"/>
      <dgm:spPr/>
    </dgm:pt>
    <dgm:pt modelId="{B61E7E00-35EA-1549-9265-D06F1A0047D7}" type="pres">
      <dgm:prSet presAssocID="{10D67351-A807-40F6-990B-7E66537FA113}" presName="composite" presStyleCnt="0"/>
      <dgm:spPr/>
    </dgm:pt>
    <dgm:pt modelId="{A07D40BB-D4EE-9A4F-BBEF-6EDF16541B11}" type="pres">
      <dgm:prSet presAssocID="{10D67351-A807-40F6-990B-7E66537FA113}" presName="background" presStyleLbl="node0" presStyleIdx="1" presStyleCnt="3"/>
      <dgm:spPr/>
    </dgm:pt>
    <dgm:pt modelId="{D2CA359A-3E6C-C347-974A-1362FC7C66F6}" type="pres">
      <dgm:prSet presAssocID="{10D67351-A807-40F6-990B-7E66537FA113}" presName="text" presStyleLbl="fgAcc0" presStyleIdx="1" presStyleCnt="3">
        <dgm:presLayoutVars>
          <dgm:chPref val="3"/>
        </dgm:presLayoutVars>
      </dgm:prSet>
      <dgm:spPr/>
    </dgm:pt>
    <dgm:pt modelId="{BEB04999-CDC8-F341-942E-D7251871ADE3}" type="pres">
      <dgm:prSet presAssocID="{10D67351-A807-40F6-990B-7E66537FA113}" presName="hierChild2" presStyleCnt="0"/>
      <dgm:spPr/>
    </dgm:pt>
    <dgm:pt modelId="{AA91084A-A487-D148-B9E8-7C4F41696143}" type="pres">
      <dgm:prSet presAssocID="{389D796A-B5FB-4F18-91E4-1B3352388C1E}" presName="hierRoot1" presStyleCnt="0"/>
      <dgm:spPr/>
    </dgm:pt>
    <dgm:pt modelId="{2EDB94FA-A4E2-1546-9826-F0FB540BC93D}" type="pres">
      <dgm:prSet presAssocID="{389D796A-B5FB-4F18-91E4-1B3352388C1E}" presName="composite" presStyleCnt="0"/>
      <dgm:spPr/>
    </dgm:pt>
    <dgm:pt modelId="{244B91A1-7337-9547-BB59-767A5999AAD7}" type="pres">
      <dgm:prSet presAssocID="{389D796A-B5FB-4F18-91E4-1B3352388C1E}" presName="background" presStyleLbl="node0" presStyleIdx="2" presStyleCnt="3"/>
      <dgm:spPr/>
    </dgm:pt>
    <dgm:pt modelId="{20935685-65FE-AF4B-998A-2572FF351D6A}" type="pres">
      <dgm:prSet presAssocID="{389D796A-B5FB-4F18-91E4-1B3352388C1E}" presName="text" presStyleLbl="fgAcc0" presStyleIdx="2" presStyleCnt="3">
        <dgm:presLayoutVars>
          <dgm:chPref val="3"/>
        </dgm:presLayoutVars>
      </dgm:prSet>
      <dgm:spPr/>
    </dgm:pt>
    <dgm:pt modelId="{C7187710-A4E9-4C4C-BF46-ED825BBDE24C}" type="pres">
      <dgm:prSet presAssocID="{389D796A-B5FB-4F18-91E4-1B3352388C1E}" presName="hierChild2" presStyleCnt="0"/>
      <dgm:spPr/>
    </dgm:pt>
  </dgm:ptLst>
  <dgm:cxnLst>
    <dgm:cxn modelId="{03B22D53-CA10-284C-B9D6-B4AEC37BC1F4}" type="presOf" srcId="{107E872B-6AFD-4392-A8D0-F5521070D8EC}" destId="{9BC48C6E-1DA2-8C45-A620-516ED560DB5A}" srcOrd="0" destOrd="0" presId="urn:microsoft.com/office/officeart/2005/8/layout/hierarchy1"/>
    <dgm:cxn modelId="{21F0BB5C-ED3E-4C38-9A08-15FC502C028C}" srcId="{BDA6B9D4-3FB7-4D86-9A23-7A8BB501D33B}" destId="{10D67351-A807-40F6-990B-7E66537FA113}" srcOrd="1" destOrd="0" parTransId="{8C572C52-19AA-4B1B-94A4-C215328B5F09}" sibTransId="{6C111FC5-78B5-4782-86C8-642CC1CBE6CC}"/>
    <dgm:cxn modelId="{5A2DCE87-7C34-BF4E-BF7E-7CFE8FB89836}" type="presOf" srcId="{BDA6B9D4-3FB7-4D86-9A23-7A8BB501D33B}" destId="{09F54F56-2C76-A84B-9759-C7F0F264B507}" srcOrd="0" destOrd="0" presId="urn:microsoft.com/office/officeart/2005/8/layout/hierarchy1"/>
    <dgm:cxn modelId="{A7F04189-75D3-8542-8B40-287097E15072}" type="presOf" srcId="{10D67351-A807-40F6-990B-7E66537FA113}" destId="{D2CA359A-3E6C-C347-974A-1362FC7C66F6}" srcOrd="0" destOrd="0" presId="urn:microsoft.com/office/officeart/2005/8/layout/hierarchy1"/>
    <dgm:cxn modelId="{62E75EE1-D398-4486-ADAB-B2D25F472C64}" srcId="{BDA6B9D4-3FB7-4D86-9A23-7A8BB501D33B}" destId="{389D796A-B5FB-4F18-91E4-1B3352388C1E}" srcOrd="2" destOrd="0" parTransId="{926E1AEC-EE8B-48AA-8869-3644E631017E}" sibTransId="{8E3FDAAE-4ADC-478B-A934-77D8048826D1}"/>
    <dgm:cxn modelId="{03EB47EF-F68A-A04D-A40B-184F43EF7F78}" type="presOf" srcId="{389D796A-B5FB-4F18-91E4-1B3352388C1E}" destId="{20935685-65FE-AF4B-998A-2572FF351D6A}" srcOrd="0" destOrd="0" presId="urn:microsoft.com/office/officeart/2005/8/layout/hierarchy1"/>
    <dgm:cxn modelId="{2F5CFFF5-849B-48A4-AE9A-9A9E375F9EAC}" srcId="{BDA6B9D4-3FB7-4D86-9A23-7A8BB501D33B}" destId="{107E872B-6AFD-4392-A8D0-F5521070D8EC}" srcOrd="0" destOrd="0" parTransId="{3AF66F15-5A40-48C8-A8CF-4886BB008640}" sibTransId="{522EC36B-E614-4C4E-AD4D-E371094620C8}"/>
    <dgm:cxn modelId="{5A3A781D-2319-244F-8CD7-AE4777D78670}" type="presParOf" srcId="{09F54F56-2C76-A84B-9759-C7F0F264B507}" destId="{4F53654F-9B6F-4A4D-9FF7-0E55845032D9}" srcOrd="0" destOrd="0" presId="urn:microsoft.com/office/officeart/2005/8/layout/hierarchy1"/>
    <dgm:cxn modelId="{87D8864A-672F-4043-A278-FA2957ACAA69}" type="presParOf" srcId="{4F53654F-9B6F-4A4D-9FF7-0E55845032D9}" destId="{8EF3F5A6-54FA-CA43-80BA-1CE9176E7EA0}" srcOrd="0" destOrd="0" presId="urn:microsoft.com/office/officeart/2005/8/layout/hierarchy1"/>
    <dgm:cxn modelId="{B16E87AA-D4D5-CA4B-8FC3-F473C3457462}" type="presParOf" srcId="{8EF3F5A6-54FA-CA43-80BA-1CE9176E7EA0}" destId="{B0F017F4-3582-CE4A-BB44-7461099C7BD6}" srcOrd="0" destOrd="0" presId="urn:microsoft.com/office/officeart/2005/8/layout/hierarchy1"/>
    <dgm:cxn modelId="{BD9ED561-D46E-0741-BA13-4AB671885745}" type="presParOf" srcId="{8EF3F5A6-54FA-CA43-80BA-1CE9176E7EA0}" destId="{9BC48C6E-1DA2-8C45-A620-516ED560DB5A}" srcOrd="1" destOrd="0" presId="urn:microsoft.com/office/officeart/2005/8/layout/hierarchy1"/>
    <dgm:cxn modelId="{8BE00593-B82B-A14D-9F45-328B3DA10A8E}" type="presParOf" srcId="{4F53654F-9B6F-4A4D-9FF7-0E55845032D9}" destId="{3E1894F7-AF74-F346-AD2E-412FA45BFC7E}" srcOrd="1" destOrd="0" presId="urn:microsoft.com/office/officeart/2005/8/layout/hierarchy1"/>
    <dgm:cxn modelId="{880B2EA8-6BB8-4441-848A-7E22D68D81F2}" type="presParOf" srcId="{09F54F56-2C76-A84B-9759-C7F0F264B507}" destId="{697FCECE-7812-2748-B9D7-682AF7233F7B}" srcOrd="1" destOrd="0" presId="urn:microsoft.com/office/officeart/2005/8/layout/hierarchy1"/>
    <dgm:cxn modelId="{6748433B-B22E-DC49-A93C-1E384C582A7A}" type="presParOf" srcId="{697FCECE-7812-2748-B9D7-682AF7233F7B}" destId="{B61E7E00-35EA-1549-9265-D06F1A0047D7}" srcOrd="0" destOrd="0" presId="urn:microsoft.com/office/officeart/2005/8/layout/hierarchy1"/>
    <dgm:cxn modelId="{E1F6513E-7670-4549-B00C-9E3250D7BA6A}" type="presParOf" srcId="{B61E7E00-35EA-1549-9265-D06F1A0047D7}" destId="{A07D40BB-D4EE-9A4F-BBEF-6EDF16541B11}" srcOrd="0" destOrd="0" presId="urn:microsoft.com/office/officeart/2005/8/layout/hierarchy1"/>
    <dgm:cxn modelId="{BE597AC2-6B33-974A-9A6F-F9AF44A6E199}" type="presParOf" srcId="{B61E7E00-35EA-1549-9265-D06F1A0047D7}" destId="{D2CA359A-3E6C-C347-974A-1362FC7C66F6}" srcOrd="1" destOrd="0" presId="urn:microsoft.com/office/officeart/2005/8/layout/hierarchy1"/>
    <dgm:cxn modelId="{8EAA4539-E8C0-DD42-9DFE-799D5C21E0C6}" type="presParOf" srcId="{697FCECE-7812-2748-B9D7-682AF7233F7B}" destId="{BEB04999-CDC8-F341-942E-D7251871ADE3}" srcOrd="1" destOrd="0" presId="urn:microsoft.com/office/officeart/2005/8/layout/hierarchy1"/>
    <dgm:cxn modelId="{0654499D-12A8-CB49-B143-36956C908FFB}" type="presParOf" srcId="{09F54F56-2C76-A84B-9759-C7F0F264B507}" destId="{AA91084A-A487-D148-B9E8-7C4F41696143}" srcOrd="2" destOrd="0" presId="urn:microsoft.com/office/officeart/2005/8/layout/hierarchy1"/>
    <dgm:cxn modelId="{759B5B21-24DA-404C-9A02-2D6D8BC302AF}" type="presParOf" srcId="{AA91084A-A487-D148-B9E8-7C4F41696143}" destId="{2EDB94FA-A4E2-1546-9826-F0FB540BC93D}" srcOrd="0" destOrd="0" presId="urn:microsoft.com/office/officeart/2005/8/layout/hierarchy1"/>
    <dgm:cxn modelId="{E4C21DB7-FEB0-584F-BEC9-4298A8F19B07}" type="presParOf" srcId="{2EDB94FA-A4E2-1546-9826-F0FB540BC93D}" destId="{244B91A1-7337-9547-BB59-767A5999AAD7}" srcOrd="0" destOrd="0" presId="urn:microsoft.com/office/officeart/2005/8/layout/hierarchy1"/>
    <dgm:cxn modelId="{1C7DD602-C413-414A-859C-6FBC50F39A83}" type="presParOf" srcId="{2EDB94FA-A4E2-1546-9826-F0FB540BC93D}" destId="{20935685-65FE-AF4B-998A-2572FF351D6A}" srcOrd="1" destOrd="0" presId="urn:microsoft.com/office/officeart/2005/8/layout/hierarchy1"/>
    <dgm:cxn modelId="{5B3089E3-DDE3-9B43-8D5A-D54E87C83273}" type="presParOf" srcId="{AA91084A-A487-D148-B9E8-7C4F41696143}" destId="{C7187710-A4E9-4C4C-BF46-ED825BBDE2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017F4-3582-CE4A-BB44-7461099C7BD6}">
      <dsp:nvSpPr>
        <dsp:cNvPr id="0" name=""/>
        <dsp:cNvSpPr/>
      </dsp:nvSpPr>
      <dsp:spPr>
        <a:xfrm>
          <a:off x="0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8C6E-1DA2-8C45-A620-516ED560DB5A}">
      <dsp:nvSpPr>
        <dsp:cNvPr id="0" name=""/>
        <dsp:cNvSpPr/>
      </dsp:nvSpPr>
      <dsp:spPr>
        <a:xfrm>
          <a:off x="322659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LU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user  system elapsed 0.166   0.044   0.224</a:t>
          </a:r>
        </a:p>
      </dsp:txBody>
      <dsp:txXfrm>
        <a:off x="376668" y="1185437"/>
        <a:ext cx="2795916" cy="1735980"/>
      </dsp:txXfrm>
    </dsp:sp>
    <dsp:sp modelId="{A07D40BB-D4EE-9A4F-BBEF-6EDF16541B11}">
      <dsp:nvSpPr>
        <dsp:cNvPr id="0" name=""/>
        <dsp:cNvSpPr/>
      </dsp:nvSpPr>
      <dsp:spPr>
        <a:xfrm>
          <a:off x="3549253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A359A-3E6C-C347-974A-1362FC7C66F6}">
      <dsp:nvSpPr>
        <dsp:cNvPr id="0" name=""/>
        <dsp:cNvSpPr/>
      </dsp:nvSpPr>
      <dsp:spPr>
        <a:xfrm>
          <a:off x="3871912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 </a:t>
          </a:r>
          <a:r>
            <a:rPr lang="en-US" altLang="zh-CN" sz="1600" kern="1200" dirty="0"/>
            <a:t>Cholesky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  system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elapsed</a:t>
          </a:r>
          <a:r>
            <a:rPr lang="zh-CN" altLang="en-US" sz="1600" kern="1200" dirty="0"/>
            <a:t> </a:t>
          </a:r>
          <a:r>
            <a:rPr lang="en-US" sz="1600" kern="1200" dirty="0"/>
            <a:t>0.034   0.018   0.055</a:t>
          </a:r>
        </a:p>
      </dsp:txBody>
      <dsp:txXfrm>
        <a:off x="3925921" y="1185437"/>
        <a:ext cx="2795916" cy="1735980"/>
      </dsp:txXfrm>
    </dsp:sp>
    <dsp:sp modelId="{244B91A1-7337-9547-BB59-767A5999AAD7}">
      <dsp:nvSpPr>
        <dsp:cNvPr id="0" name=""/>
        <dsp:cNvSpPr/>
      </dsp:nvSpPr>
      <dsp:spPr>
        <a:xfrm>
          <a:off x="7098506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35685-65FE-AF4B-998A-2572FF351D6A}">
      <dsp:nvSpPr>
        <dsp:cNvPr id="0" name=""/>
        <dsp:cNvSpPr/>
      </dsp:nvSpPr>
      <dsp:spPr>
        <a:xfrm>
          <a:off x="7421165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  system elapsed 0.038   0.024   0.064</a:t>
          </a:r>
        </a:p>
      </dsp:txBody>
      <dsp:txXfrm>
        <a:off x="7475174" y="1185437"/>
        <a:ext cx="2795916" cy="173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9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kumarajarshi/life-expectancy-w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6C7FC-225D-34A7-CD94-2E271578B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Life</a:t>
            </a:r>
            <a:r>
              <a:rPr lang="zh-CN" altLang="en-US"/>
              <a:t> </a:t>
            </a:r>
            <a:r>
              <a:rPr lang="en-US" altLang="zh-CN"/>
              <a:t>Expectancy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9B08-89A8-BC7E-4911-A35FF5FF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r>
              <a:rPr lang="en-US" altLang="zh-CN"/>
              <a:t>Jinghan</a:t>
            </a:r>
            <a:r>
              <a:rPr lang="zh-CN" altLang="en-US"/>
              <a:t> </a:t>
            </a:r>
            <a:r>
              <a:rPr lang="en-US" altLang="zh-CN"/>
              <a:t>Xu</a:t>
            </a:r>
          </a:p>
          <a:p>
            <a:r>
              <a:rPr lang="en-US" altLang="zh-CN"/>
              <a:t>Zuer</a:t>
            </a:r>
            <a:r>
              <a:rPr lang="zh-CN" altLang="en-US"/>
              <a:t> </a:t>
            </a:r>
            <a:r>
              <a:rPr lang="en-US" altLang="zh-CN"/>
              <a:t>Zheng</a:t>
            </a:r>
          </a:p>
          <a:p>
            <a:r>
              <a:rPr lang="en-US" altLang="zh-CN"/>
              <a:t>Xueyin</a:t>
            </a:r>
            <a:r>
              <a:rPr lang="zh-CN" altLang="en-US"/>
              <a:t> </a:t>
            </a:r>
            <a:r>
              <a:rPr lang="en-US" altLang="zh-CN"/>
              <a:t>Zhu</a:t>
            </a:r>
          </a:p>
          <a:p>
            <a:r>
              <a:rPr lang="en-US" altLang="zh-CN"/>
              <a:t>Fengsheng</a:t>
            </a:r>
            <a:r>
              <a:rPr lang="zh-CN" altLang="en-US"/>
              <a:t> </a:t>
            </a:r>
            <a:r>
              <a:rPr lang="en-US" altLang="zh-CN"/>
              <a:t>Zhou</a:t>
            </a:r>
            <a:endParaRPr lang="en-US" dirty="0"/>
          </a:p>
        </p:txBody>
      </p:sp>
      <p:pic>
        <p:nvPicPr>
          <p:cNvPr id="4" name="Picture 2" descr="https://lh4.googleusercontent.com/66NLB9SWlFD0XdZ5wjbpxUr9g2nyvO5cdOM2DPwA-fN7QVsuHwMFTPM4EOtV0vNoXdpRDFN_Z7ZBPRacnQ9DCmYhIke1_Pd7P1YDCJFsH-Lz8jjKNaohli4P1volAuuKAKnjCscJd8GuGvHo3A">
            <a:extLst>
              <a:ext uri="{FF2B5EF4-FFF2-40B4-BE49-F238E27FC236}">
                <a16:creationId xmlns:a16="http://schemas.microsoft.com/office/drawing/2014/main" id="{AB968629-61EC-9995-626A-CD510B65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40" y="1294714"/>
            <a:ext cx="6382411" cy="42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6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10C51-EB63-E322-B197-39F9992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/>
              <a:t>Interesting Results</a:t>
            </a:r>
            <a:endParaRPr lang="en-US" sz="54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6EDB22B6-68FE-D22F-AF16-CF79381A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738E9B1-90A2-40BD-A0F4-87F26F4D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606F52-E764-495B-845B-DEB11226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8088103-DEE8-411A-A4E4-6F4C1D83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C8959EA-C69F-42AC-8E32-ECB8B495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D81D739-9DD7-43FC-8E19-C05127E37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6F1D018-5105-44EF-A4D1-098DEB63F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E8208F5-827D-4DAB-9D4C-7264BE62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E8EA79B-BDEA-42CE-BE09-39A01B127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75A2DF-EDE4-4E77-BE95-EEF4C59A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906DFB-0739-4431-B65A-97523AB5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6F2606E-29A4-4636-A81E-798A552C5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F897EA-C9A9-4EB3-BC65-F7446EAFE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739496E-0BF8-40C7-845B-9AE701327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088E4F4-3D8F-4D87-8D4F-40BF011B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69F1A1-5816-4416-A9F5-87978681D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17C4C1-CADA-4F09-9AF2-6B8C8D8C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4E8180E-0D54-47BF-8E8B-5221B42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AECD2FE-009C-4029-9B00-7884465E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858E68E-42A6-4A51-B4D5-33DB9ABF3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8D281A2-52B2-4873-9305-FCB308AD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4FB3078-A466-4FFD-ABEF-C9A7574E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CA1524F-1F21-4721-A86E-E85A5F1F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0709EB5-FD9B-437B-A1F2-8F349D5D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EC2B2C-60AD-4659-B06F-8092836C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27BC99E-9BB9-42A0-AAB7-A8A1EEA9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9A7D6B4-18DB-4681-986D-444AADDB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4624BA-1001-48B7-BC11-037D364FC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04EF434-B04C-4DCD-BC8F-D7916D263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82F9A28-9196-4D80-90EE-5C0F8C1F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8862482-841F-43A1-BC57-EFF29F16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88421A5-3C31-41EF-8AC3-BB5F23A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A5FE1E5-EDBF-4999-95A7-A4D1A20E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DE09DA9F-86A5-44E6-BA6F-EA76B7E6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0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5318F2-9533-F3E1-0F3C-F33CC454070C}"/>
              </a:ext>
            </a:extLst>
          </p:cNvPr>
          <p:cNvSpPr txBox="1"/>
          <p:nvPr/>
        </p:nvSpPr>
        <p:spPr>
          <a:xfrm>
            <a:off x="433575" y="2147050"/>
            <a:ext cx="4424633" cy="3262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Alcohol consumption might be unrelated</a:t>
            </a:r>
            <a:r>
              <a:rPr lang="en-US" altLang="zh-CN" dirty="0">
                <a:solidFill>
                  <a:schemeClr val="tx2"/>
                </a:solidFill>
              </a:rPr>
              <a:t> to life expectancy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2BFB483-BB30-DB05-8F7B-883F54EDA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6ADC118-245E-87F4-95E2-375BB6176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990A0-BF36-6841-7088-B2749CBC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24" y="4017834"/>
            <a:ext cx="4664895" cy="2851518"/>
          </a:xfrm>
          <a:prstGeom prst="rect">
            <a:avLst/>
          </a:prstGeom>
        </p:spPr>
      </p:pic>
      <p:pic>
        <p:nvPicPr>
          <p:cNvPr id="209" name="Picture 2" descr="https://lh4.googleusercontent.com/bLQJlwU_9osHAvItJmUBYsv-DkrcdV7kBRzrr-2FK58-PElVGVBaUK2icom0SX6Z6Dyw6mPNcW8O9U9Y_oypTIUHWI_pBiHNphW-vqgPxYpDVruQsRa97N_x2uDYrkiik9gK4APhuODxVxKlVg">
            <a:extLst>
              <a:ext uri="{FF2B5EF4-FFF2-40B4-BE49-F238E27FC236}">
                <a16:creationId xmlns:a16="http://schemas.microsoft.com/office/drawing/2014/main" id="{26267DDA-2E92-6DCB-10A1-9F03B80C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30" y="203461"/>
            <a:ext cx="6151655" cy="37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2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25DF-726A-3262-04CF-0068751F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15E6-976E-7375-6552-17186712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3576121" cy="3564436"/>
          </a:xfrm>
        </p:spPr>
        <p:txBody>
          <a:bodyPr/>
          <a:lstStyle/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trends</a:t>
            </a:r>
          </a:p>
          <a:p>
            <a:r>
              <a:rPr lang="en-US" altLang="zh-CN" dirty="0"/>
              <a:t>Developing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Africa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improvements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Ireland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experiencing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expectancy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1DAE7-F377-63D2-6D87-B20EE044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70" y="2026097"/>
            <a:ext cx="7924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1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991DA-33C3-6A1B-FD7C-9C17EF1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 for watching!!!</a:t>
            </a:r>
          </a:p>
        </p:txBody>
      </p:sp>
    </p:spTree>
    <p:extLst>
      <p:ext uri="{BB962C8B-B14F-4D97-AF65-F5344CB8AC3E}">
        <p14:creationId xmlns:p14="http://schemas.microsoft.com/office/powerpoint/2010/main" val="411422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3F14-CFB6-0E35-DF1E-9EE2D438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5BCD17-5C12-0324-5C7E-DBAA47C58E5B}"/>
              </a:ext>
            </a:extLst>
          </p:cNvPr>
          <p:cNvSpPr txBox="1">
            <a:spLocks/>
          </p:cNvSpPr>
          <p:nvPr/>
        </p:nvSpPr>
        <p:spPr>
          <a:xfrm>
            <a:off x="503236" y="140981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dirty="0"/>
              <a:t>Source: </a:t>
            </a:r>
            <a:endParaRPr lang="en-US" dirty="0"/>
          </a:p>
          <a:p>
            <a:pPr lvl="1" fontAlgn="base"/>
            <a:r>
              <a:rPr lang="en-US" b="1" dirty="0"/>
              <a:t> </a:t>
            </a:r>
            <a:r>
              <a:rPr lang="en-US" u="sng" dirty="0">
                <a:hlinkClick r:id="rId2"/>
              </a:rPr>
              <a:t>https://www.kaggle.com/datasets/kumarajarshi/life-expectancy-who</a:t>
            </a:r>
            <a:endParaRPr lang="en-US" dirty="0"/>
          </a:p>
          <a:p>
            <a:pPr lvl="1" fontAlgn="base"/>
            <a:r>
              <a:rPr lang="en-US" dirty="0"/>
              <a:t>Collected by WHO and the United Nation website</a:t>
            </a:r>
          </a:p>
          <a:p>
            <a:pPr fontAlgn="base"/>
            <a:r>
              <a:rPr lang="en-US" b="1" dirty="0"/>
              <a:t>Preview of the data </a:t>
            </a:r>
          </a:p>
          <a:p>
            <a:endParaRPr lang="en-US" dirty="0"/>
          </a:p>
        </p:txBody>
      </p:sp>
      <p:pic>
        <p:nvPicPr>
          <p:cNvPr id="5" name="Picture 6" descr="https://lh6.googleusercontent.com/IZNE8kzqWoXOMhVPBdQyq7_1Cc5pel9edbxT8FWD89kbLFbzyjuvmXf4Cny75SSH_PpTcj2tnrdDm4HzhH6OkNhW9l8YoRuyPIiBIqL2ZFlCdRRQxJYW5X2_FPaLOMVV70fRph81zJTYj6SIdQ">
            <a:extLst>
              <a:ext uri="{FF2B5EF4-FFF2-40B4-BE49-F238E27FC236}">
                <a16:creationId xmlns:a16="http://schemas.microsoft.com/office/drawing/2014/main" id="{2289989D-83B5-1047-36F9-2C02B823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3178125"/>
            <a:ext cx="9795164" cy="22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BEE72-DF94-5DFE-37E2-50ADA43F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Purpose of the project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01A02D-3030-7D60-6505-D1CDF686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1" y="2340130"/>
            <a:ext cx="4916971" cy="380327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To construct a multiple linear regression model for life expectancy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check the model’s performance through simulation study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regression diagnostics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find the efficient way of solving the question among LU decomposition, Cholesky decomposition, and QR decomposition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explore the dataset, research and analyze how predictor variables affect our response variable, life expectancy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F58BBF2-DAF7-29E6-11B1-7431F838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8" y="1235909"/>
            <a:ext cx="4412205" cy="4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66970-19ED-DB0D-0CFE-49F4487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Mode</a:t>
            </a:r>
            <a:r>
              <a:rPr lang="en-US" altLang="zh-CN" sz="5400"/>
              <a:t>l Construction</a:t>
            </a:r>
            <a:endParaRPr lang="en-US" sz="540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FD5BBBF3-061B-E4BB-C686-B241197F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313B-A3DD-3FC2-6862-323A3863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</a:t>
            </a:r>
            <a:r>
              <a:rPr lang="en-US" altLang="zh-CN" dirty="0"/>
              <a:t>osed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41FE-8D80-E2C4-88A9-5995C2F2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Squares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86DEF-E963-117E-7F9F-97BE87D8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5" y="4122349"/>
            <a:ext cx="32639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D4EB4-42E1-FB33-6317-F4E7CA57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2765516"/>
            <a:ext cx="71501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3D384-6008-93B4-785C-74EB07031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592" y="3991001"/>
            <a:ext cx="3556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F8BEE-8461-E9B7-0EF8-CDB914FE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Model</a:t>
            </a:r>
            <a:r>
              <a:rPr lang="en-US" altLang="zh-CN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63E575-6F7D-196A-40AF-161FEC72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01" y="1951212"/>
            <a:ext cx="10341613" cy="2662966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F315B5B-DAA4-876F-2C36-EBC04E4952B4}"/>
              </a:ext>
            </a:extLst>
          </p:cNvPr>
          <p:cNvSpPr txBox="1">
            <a:spLocks/>
          </p:cNvSpPr>
          <p:nvPr/>
        </p:nvSpPr>
        <p:spPr>
          <a:xfrm>
            <a:off x="3753498" y="6683180"/>
            <a:ext cx="4916971" cy="152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EE2141-05EC-87ED-54A2-129452D691B2}"/>
              </a:ext>
            </a:extLst>
          </p:cNvPr>
          <p:cNvSpPr txBox="1">
            <a:spLocks/>
          </p:cNvSpPr>
          <p:nvPr/>
        </p:nvSpPr>
        <p:spPr>
          <a:xfrm>
            <a:off x="683587" y="5249520"/>
            <a:ext cx="8476452" cy="64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altLang="zh-CN" dirty="0"/>
              <a:t>AIC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regressors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53F17A1-CDEC-8022-2ABE-83E060A6C0FC}"/>
              </a:ext>
            </a:extLst>
          </p:cNvPr>
          <p:cNvSpPr/>
          <p:nvPr/>
        </p:nvSpPr>
        <p:spPr>
          <a:xfrm rot="5400000">
            <a:off x="5418481" y="2774267"/>
            <a:ext cx="824702" cy="2484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6AEAE-4C52-183B-792A-DBA24C57CAD7}"/>
              </a:ext>
            </a:extLst>
          </p:cNvPr>
          <p:cNvSpPr txBox="1"/>
          <p:nvPr/>
        </p:nvSpPr>
        <p:spPr>
          <a:xfrm>
            <a:off x="4638949" y="435026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DA7EEA5-0AE9-6F43-F44F-F840CD8BD8D9}"/>
              </a:ext>
            </a:extLst>
          </p:cNvPr>
          <p:cNvSpPr/>
          <p:nvPr/>
        </p:nvSpPr>
        <p:spPr>
          <a:xfrm rot="5400000">
            <a:off x="8655888" y="3121440"/>
            <a:ext cx="957516" cy="2284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58EFD-689F-FBC0-E955-3496F0ADEE25}"/>
              </a:ext>
            </a:extLst>
          </p:cNvPr>
          <p:cNvSpPr txBox="1"/>
          <p:nvPr/>
        </p:nvSpPr>
        <p:spPr>
          <a:xfrm>
            <a:off x="8374523" y="4682040"/>
            <a:ext cx="15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Penalty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endParaRPr lang="en-US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8274550-3966-420D-D664-55373BC8B681}"/>
              </a:ext>
            </a:extLst>
          </p:cNvPr>
          <p:cNvCxnSpPr/>
          <p:nvPr/>
        </p:nvCxnSpPr>
        <p:spPr>
          <a:xfrm rot="5400000" flipH="1" flipV="1">
            <a:off x="8374882" y="2246799"/>
            <a:ext cx="1080746" cy="489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93A75F-3466-782A-7117-7559A38EB150}"/>
              </a:ext>
            </a:extLst>
          </p:cNvPr>
          <p:cNvSpPr txBox="1"/>
          <p:nvPr/>
        </p:nvSpPr>
        <p:spPr>
          <a:xfrm>
            <a:off x="8117192" y="153153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regressors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A2678-76CA-0AD6-31D2-7D0B6D95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Computation time comparation for Least-squares methods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C275EDA-D5B4-998F-C9AE-415237218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724732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92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4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E934-E967-DA35-B0D0-4EF6B66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800" dirty="0"/>
              <a:t>Regression Diagnostics</a:t>
            </a:r>
            <a:endParaRPr lang="en-US" sz="3800" dirty="0"/>
          </a:p>
        </p:txBody>
      </p:sp>
      <p:pic>
        <p:nvPicPr>
          <p:cNvPr id="87" name="Graphic 6" descr="Statistics">
            <a:extLst>
              <a:ext uri="{FF2B5EF4-FFF2-40B4-BE49-F238E27FC236}">
                <a16:creationId xmlns:a16="http://schemas.microsoft.com/office/drawing/2014/main" id="{6BF8055C-6A43-CDCB-C2BC-848842CE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6A1CB-4997-A2AA-A52C-ECFC2945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Regression Diagnostics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2379A-C6C4-5101-AA32-4301E8E52F6A}"/>
              </a:ext>
            </a:extLst>
          </p:cNvPr>
          <p:cNvSpPr txBox="1"/>
          <p:nvPr/>
        </p:nvSpPr>
        <p:spPr>
          <a:xfrm>
            <a:off x="691079" y="2340131"/>
            <a:ext cx="5818396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2"/>
                </a:solidFill>
              </a:rPr>
              <a:t>Linearity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between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2"/>
                </a:solidFill>
              </a:rPr>
              <a:t>Independence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of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observations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2"/>
                </a:solidFill>
              </a:rPr>
              <a:t>Normality of residuals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2"/>
                </a:solidFill>
              </a:rPr>
              <a:t>Constant variance of residuals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2"/>
                </a:solidFill>
              </a:rPr>
              <a:t>Outliers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6" descr="https://lh4.googleusercontent.com/UFU24JC4E0zMA3Vb32kqbUEn15MA5iFMqPl0nkzxs5_qSIOgleLu1lAh0RFBEof6PeMRoYCWzn18p2faItJOUF3AWo0hhR3HMGhD6_c7OgrCT2C3zphWZU9_OanF-6o-ytn7f8KnRjmmM4EHhA">
            <a:extLst>
              <a:ext uri="{FF2B5EF4-FFF2-40B4-BE49-F238E27FC236}">
                <a16:creationId xmlns:a16="http://schemas.microsoft.com/office/drawing/2014/main" id="{C2872AB9-9B87-C426-DCA7-50A4BBB5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012" y="966621"/>
            <a:ext cx="6193738" cy="382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4949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230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Wingdings</vt:lpstr>
      <vt:lpstr>CosineVTI</vt:lpstr>
      <vt:lpstr>Life Expectancy Analysis</vt:lpstr>
      <vt:lpstr>Data Description</vt:lpstr>
      <vt:lpstr>Purpose of the project </vt:lpstr>
      <vt:lpstr>Model Construction</vt:lpstr>
      <vt:lpstr>Proposed Methods</vt:lpstr>
      <vt:lpstr>Model Selection</vt:lpstr>
      <vt:lpstr>Computation time comparation for Least-squares methods</vt:lpstr>
      <vt:lpstr>Regression Diagnostics</vt:lpstr>
      <vt:lpstr>Regression Diagnostics</vt:lpstr>
      <vt:lpstr>Interesting Results</vt:lpstr>
      <vt:lpstr>PowerPoint Presentation</vt:lpstr>
      <vt:lpstr>Time Series Plot for All Countries </vt:lpstr>
      <vt:lpstr>Thank you for watching!!!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Analysis</dc:title>
  <dc:creator>xu jinghan</dc:creator>
  <cp:lastModifiedBy>xu jinghan</cp:lastModifiedBy>
  <cp:revision>12</cp:revision>
  <dcterms:created xsi:type="dcterms:W3CDTF">2022-05-30T02:08:22Z</dcterms:created>
  <dcterms:modified xsi:type="dcterms:W3CDTF">2022-05-30T21:52:44Z</dcterms:modified>
</cp:coreProperties>
</file>