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240963" cy="2651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15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0121" y="433877"/>
            <a:ext cx="7680722" cy="922984"/>
          </a:xfrm>
        </p:spPr>
        <p:txBody>
          <a:bodyPr anchor="b"/>
          <a:lstStyle>
            <a:lvl1pPr algn="ctr">
              <a:defRPr sz="2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21" y="1392454"/>
            <a:ext cx="7680722" cy="640075"/>
          </a:xfrm>
        </p:spPr>
        <p:txBody>
          <a:bodyPr/>
          <a:lstStyle>
            <a:lvl1pPr marL="0" indent="0" algn="ctr">
              <a:buNone/>
              <a:defRPr sz="928"/>
            </a:lvl1pPr>
            <a:lvl2pPr marL="176754" indent="0" algn="ctr">
              <a:buNone/>
              <a:defRPr sz="773"/>
            </a:lvl2pPr>
            <a:lvl3pPr marL="353507" indent="0" algn="ctr">
              <a:buNone/>
              <a:defRPr sz="696"/>
            </a:lvl3pPr>
            <a:lvl4pPr marL="530261" indent="0" algn="ctr">
              <a:buNone/>
              <a:defRPr sz="619"/>
            </a:lvl4pPr>
            <a:lvl5pPr marL="707014" indent="0" algn="ctr">
              <a:buNone/>
              <a:defRPr sz="619"/>
            </a:lvl5pPr>
            <a:lvl6pPr marL="883768" indent="0" algn="ctr">
              <a:buNone/>
              <a:defRPr sz="619"/>
            </a:lvl6pPr>
            <a:lvl7pPr marL="1060521" indent="0" algn="ctr">
              <a:buNone/>
              <a:defRPr sz="619"/>
            </a:lvl7pPr>
            <a:lvl8pPr marL="1237275" indent="0" algn="ctr">
              <a:buNone/>
              <a:defRPr sz="619"/>
            </a:lvl8pPr>
            <a:lvl9pPr marL="1414028" indent="0" algn="ctr">
              <a:buNone/>
              <a:defRPr sz="61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D9A6-0B80-4EF3-9F95-DE3056A3266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B33B-5765-4F68-9269-B1918EB7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5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D9A6-0B80-4EF3-9F95-DE3056A3266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B33B-5765-4F68-9269-B1918EB7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4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89" y="141148"/>
            <a:ext cx="2208208" cy="22467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4066" y="141148"/>
            <a:ext cx="6496611" cy="22467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D9A6-0B80-4EF3-9F95-DE3056A3266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B33B-5765-4F68-9269-B1918EB7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32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D9A6-0B80-4EF3-9F95-DE3056A3266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B33B-5765-4F68-9269-B1918EB7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6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732" y="660941"/>
            <a:ext cx="8832831" cy="1102794"/>
          </a:xfrm>
        </p:spPr>
        <p:txBody>
          <a:bodyPr anchor="b"/>
          <a:lstStyle>
            <a:lvl1pPr>
              <a:defRPr sz="2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732" y="1774168"/>
            <a:ext cx="8832831" cy="579933"/>
          </a:xfrm>
        </p:spPr>
        <p:txBody>
          <a:bodyPr/>
          <a:lstStyle>
            <a:lvl1pPr marL="0" indent="0">
              <a:buNone/>
              <a:defRPr sz="928">
                <a:solidFill>
                  <a:schemeClr val="tx1">
                    <a:tint val="82000"/>
                  </a:schemeClr>
                </a:solidFill>
              </a:defRPr>
            </a:lvl1pPr>
            <a:lvl2pPr marL="176754" indent="0">
              <a:buNone/>
              <a:defRPr sz="773">
                <a:solidFill>
                  <a:schemeClr val="tx1">
                    <a:tint val="82000"/>
                  </a:schemeClr>
                </a:solidFill>
              </a:defRPr>
            </a:lvl2pPr>
            <a:lvl3pPr marL="353507" indent="0">
              <a:buNone/>
              <a:defRPr sz="696">
                <a:solidFill>
                  <a:schemeClr val="tx1">
                    <a:tint val="82000"/>
                  </a:schemeClr>
                </a:solidFill>
              </a:defRPr>
            </a:lvl3pPr>
            <a:lvl4pPr marL="530261" indent="0">
              <a:buNone/>
              <a:defRPr sz="619">
                <a:solidFill>
                  <a:schemeClr val="tx1">
                    <a:tint val="82000"/>
                  </a:schemeClr>
                </a:solidFill>
              </a:defRPr>
            </a:lvl4pPr>
            <a:lvl5pPr marL="707014" indent="0">
              <a:buNone/>
              <a:defRPr sz="619">
                <a:solidFill>
                  <a:schemeClr val="tx1">
                    <a:tint val="82000"/>
                  </a:schemeClr>
                </a:solidFill>
              </a:defRPr>
            </a:lvl5pPr>
            <a:lvl6pPr marL="883768" indent="0">
              <a:buNone/>
              <a:defRPr sz="619">
                <a:solidFill>
                  <a:schemeClr val="tx1">
                    <a:tint val="82000"/>
                  </a:schemeClr>
                </a:solidFill>
              </a:defRPr>
            </a:lvl6pPr>
            <a:lvl7pPr marL="1060521" indent="0">
              <a:buNone/>
              <a:defRPr sz="619">
                <a:solidFill>
                  <a:schemeClr val="tx1">
                    <a:tint val="82000"/>
                  </a:schemeClr>
                </a:solidFill>
              </a:defRPr>
            </a:lvl7pPr>
            <a:lvl8pPr marL="1237275" indent="0">
              <a:buNone/>
              <a:defRPr sz="619">
                <a:solidFill>
                  <a:schemeClr val="tx1">
                    <a:tint val="82000"/>
                  </a:schemeClr>
                </a:solidFill>
              </a:defRPr>
            </a:lvl8pPr>
            <a:lvl9pPr marL="1414028" indent="0">
              <a:buNone/>
              <a:defRPr sz="61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D9A6-0B80-4EF3-9F95-DE3056A3266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B33B-5765-4F68-9269-B1918EB7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3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066" y="705740"/>
            <a:ext cx="4352409" cy="1682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4488" y="705740"/>
            <a:ext cx="4352409" cy="1682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D9A6-0B80-4EF3-9F95-DE3056A3266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B33B-5765-4F68-9269-B1918EB7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0" y="141148"/>
            <a:ext cx="8832831" cy="5124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400" y="649894"/>
            <a:ext cx="4332407" cy="318503"/>
          </a:xfrm>
        </p:spPr>
        <p:txBody>
          <a:bodyPr anchor="b"/>
          <a:lstStyle>
            <a:lvl1pPr marL="0" indent="0">
              <a:buNone/>
              <a:defRPr sz="928" b="1"/>
            </a:lvl1pPr>
            <a:lvl2pPr marL="176754" indent="0">
              <a:buNone/>
              <a:defRPr sz="773" b="1"/>
            </a:lvl2pPr>
            <a:lvl3pPr marL="353507" indent="0">
              <a:buNone/>
              <a:defRPr sz="696" b="1"/>
            </a:lvl3pPr>
            <a:lvl4pPr marL="530261" indent="0">
              <a:buNone/>
              <a:defRPr sz="619" b="1"/>
            </a:lvl4pPr>
            <a:lvl5pPr marL="707014" indent="0">
              <a:buNone/>
              <a:defRPr sz="619" b="1"/>
            </a:lvl5pPr>
            <a:lvl6pPr marL="883768" indent="0">
              <a:buNone/>
              <a:defRPr sz="619" b="1"/>
            </a:lvl6pPr>
            <a:lvl7pPr marL="1060521" indent="0">
              <a:buNone/>
              <a:defRPr sz="619" b="1"/>
            </a:lvl7pPr>
            <a:lvl8pPr marL="1237275" indent="0">
              <a:buNone/>
              <a:defRPr sz="619" b="1"/>
            </a:lvl8pPr>
            <a:lvl9pPr marL="1414028" indent="0">
              <a:buNone/>
              <a:defRPr sz="6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400" y="968397"/>
            <a:ext cx="4332407" cy="1424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4488" y="649894"/>
            <a:ext cx="4353743" cy="318503"/>
          </a:xfrm>
        </p:spPr>
        <p:txBody>
          <a:bodyPr anchor="b"/>
          <a:lstStyle>
            <a:lvl1pPr marL="0" indent="0">
              <a:buNone/>
              <a:defRPr sz="928" b="1"/>
            </a:lvl1pPr>
            <a:lvl2pPr marL="176754" indent="0">
              <a:buNone/>
              <a:defRPr sz="773" b="1"/>
            </a:lvl2pPr>
            <a:lvl3pPr marL="353507" indent="0">
              <a:buNone/>
              <a:defRPr sz="696" b="1"/>
            </a:lvl3pPr>
            <a:lvl4pPr marL="530261" indent="0">
              <a:buNone/>
              <a:defRPr sz="619" b="1"/>
            </a:lvl4pPr>
            <a:lvl5pPr marL="707014" indent="0">
              <a:buNone/>
              <a:defRPr sz="619" b="1"/>
            </a:lvl5pPr>
            <a:lvl6pPr marL="883768" indent="0">
              <a:buNone/>
              <a:defRPr sz="619" b="1"/>
            </a:lvl6pPr>
            <a:lvl7pPr marL="1060521" indent="0">
              <a:buNone/>
              <a:defRPr sz="619" b="1"/>
            </a:lvl7pPr>
            <a:lvl8pPr marL="1237275" indent="0">
              <a:buNone/>
              <a:defRPr sz="619" b="1"/>
            </a:lvl8pPr>
            <a:lvl9pPr marL="1414028" indent="0">
              <a:buNone/>
              <a:defRPr sz="6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4488" y="968397"/>
            <a:ext cx="4353743" cy="1424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D9A6-0B80-4EF3-9F95-DE3056A3266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B33B-5765-4F68-9269-B1918EB7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2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D9A6-0B80-4EF3-9F95-DE3056A3266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B33B-5765-4F68-9269-B1918EB7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7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D9A6-0B80-4EF3-9F95-DE3056A3266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B33B-5765-4F68-9269-B1918EB7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1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0" y="176742"/>
            <a:ext cx="3302977" cy="618596"/>
          </a:xfrm>
        </p:spPr>
        <p:txBody>
          <a:bodyPr anchor="b"/>
          <a:lstStyle>
            <a:lvl1pPr>
              <a:defRPr sz="12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3743" y="381713"/>
            <a:ext cx="5184488" cy="1884017"/>
          </a:xfrm>
        </p:spPr>
        <p:txBody>
          <a:bodyPr/>
          <a:lstStyle>
            <a:lvl1pPr>
              <a:defRPr sz="1237"/>
            </a:lvl1pPr>
            <a:lvl2pPr>
              <a:defRPr sz="1082"/>
            </a:lvl2pPr>
            <a:lvl3pPr>
              <a:defRPr sz="928"/>
            </a:lvl3pPr>
            <a:lvl4pPr>
              <a:defRPr sz="773"/>
            </a:lvl4pPr>
            <a:lvl5pPr>
              <a:defRPr sz="773"/>
            </a:lvl5pPr>
            <a:lvl6pPr>
              <a:defRPr sz="773"/>
            </a:lvl6pPr>
            <a:lvl7pPr>
              <a:defRPr sz="773"/>
            </a:lvl7pPr>
            <a:lvl8pPr>
              <a:defRPr sz="773"/>
            </a:lvl8pPr>
            <a:lvl9pPr>
              <a:defRPr sz="7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400" y="795338"/>
            <a:ext cx="3302977" cy="1473461"/>
          </a:xfrm>
        </p:spPr>
        <p:txBody>
          <a:bodyPr/>
          <a:lstStyle>
            <a:lvl1pPr marL="0" indent="0">
              <a:buNone/>
              <a:defRPr sz="619"/>
            </a:lvl1pPr>
            <a:lvl2pPr marL="176754" indent="0">
              <a:buNone/>
              <a:defRPr sz="541"/>
            </a:lvl2pPr>
            <a:lvl3pPr marL="353507" indent="0">
              <a:buNone/>
              <a:defRPr sz="464"/>
            </a:lvl3pPr>
            <a:lvl4pPr marL="530261" indent="0">
              <a:buNone/>
              <a:defRPr sz="387"/>
            </a:lvl4pPr>
            <a:lvl5pPr marL="707014" indent="0">
              <a:buNone/>
              <a:defRPr sz="387"/>
            </a:lvl5pPr>
            <a:lvl6pPr marL="883768" indent="0">
              <a:buNone/>
              <a:defRPr sz="387"/>
            </a:lvl6pPr>
            <a:lvl7pPr marL="1060521" indent="0">
              <a:buNone/>
              <a:defRPr sz="387"/>
            </a:lvl7pPr>
            <a:lvl8pPr marL="1237275" indent="0">
              <a:buNone/>
              <a:defRPr sz="387"/>
            </a:lvl8pPr>
            <a:lvl9pPr marL="1414028" indent="0">
              <a:buNone/>
              <a:defRPr sz="3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D9A6-0B80-4EF3-9F95-DE3056A3266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B33B-5765-4F68-9269-B1918EB7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53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400" y="176742"/>
            <a:ext cx="3302977" cy="618596"/>
          </a:xfrm>
        </p:spPr>
        <p:txBody>
          <a:bodyPr anchor="b"/>
          <a:lstStyle>
            <a:lvl1pPr>
              <a:defRPr sz="12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53743" y="381713"/>
            <a:ext cx="5184488" cy="1884017"/>
          </a:xfrm>
        </p:spPr>
        <p:txBody>
          <a:bodyPr anchor="t"/>
          <a:lstStyle>
            <a:lvl1pPr marL="0" indent="0">
              <a:buNone/>
              <a:defRPr sz="1237"/>
            </a:lvl1pPr>
            <a:lvl2pPr marL="176754" indent="0">
              <a:buNone/>
              <a:defRPr sz="1082"/>
            </a:lvl2pPr>
            <a:lvl3pPr marL="353507" indent="0">
              <a:buNone/>
              <a:defRPr sz="928"/>
            </a:lvl3pPr>
            <a:lvl4pPr marL="530261" indent="0">
              <a:buNone/>
              <a:defRPr sz="773"/>
            </a:lvl4pPr>
            <a:lvl5pPr marL="707014" indent="0">
              <a:buNone/>
              <a:defRPr sz="773"/>
            </a:lvl5pPr>
            <a:lvl6pPr marL="883768" indent="0">
              <a:buNone/>
              <a:defRPr sz="773"/>
            </a:lvl6pPr>
            <a:lvl7pPr marL="1060521" indent="0">
              <a:buNone/>
              <a:defRPr sz="773"/>
            </a:lvl7pPr>
            <a:lvl8pPr marL="1237275" indent="0">
              <a:buNone/>
              <a:defRPr sz="773"/>
            </a:lvl8pPr>
            <a:lvl9pPr marL="1414028" indent="0">
              <a:buNone/>
              <a:defRPr sz="7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400" y="795338"/>
            <a:ext cx="3302977" cy="1473461"/>
          </a:xfrm>
        </p:spPr>
        <p:txBody>
          <a:bodyPr/>
          <a:lstStyle>
            <a:lvl1pPr marL="0" indent="0">
              <a:buNone/>
              <a:defRPr sz="619"/>
            </a:lvl1pPr>
            <a:lvl2pPr marL="176754" indent="0">
              <a:buNone/>
              <a:defRPr sz="541"/>
            </a:lvl2pPr>
            <a:lvl3pPr marL="353507" indent="0">
              <a:buNone/>
              <a:defRPr sz="464"/>
            </a:lvl3pPr>
            <a:lvl4pPr marL="530261" indent="0">
              <a:buNone/>
              <a:defRPr sz="387"/>
            </a:lvl4pPr>
            <a:lvl5pPr marL="707014" indent="0">
              <a:buNone/>
              <a:defRPr sz="387"/>
            </a:lvl5pPr>
            <a:lvl6pPr marL="883768" indent="0">
              <a:buNone/>
              <a:defRPr sz="387"/>
            </a:lvl6pPr>
            <a:lvl7pPr marL="1060521" indent="0">
              <a:buNone/>
              <a:defRPr sz="387"/>
            </a:lvl7pPr>
            <a:lvl8pPr marL="1237275" indent="0">
              <a:buNone/>
              <a:defRPr sz="387"/>
            </a:lvl8pPr>
            <a:lvl9pPr marL="1414028" indent="0">
              <a:buNone/>
              <a:defRPr sz="3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D9A6-0B80-4EF3-9F95-DE3056A3266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2B33B-5765-4F68-9269-B1918EB7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9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4066" y="141148"/>
            <a:ext cx="8832831" cy="512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066" y="705740"/>
            <a:ext cx="8832831" cy="1682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066" y="2457200"/>
            <a:ext cx="2304217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FD9A6-0B80-4EF3-9F95-DE3056A3266D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2319" y="2457200"/>
            <a:ext cx="3456325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2680" y="2457200"/>
            <a:ext cx="2304217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2B33B-5765-4F68-9269-B1918EB7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7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53507" rtl="0" eaLnBrk="1" latinLnBrk="0" hangingPunct="1">
        <a:lnSpc>
          <a:spcPct val="90000"/>
        </a:lnSpc>
        <a:spcBef>
          <a:spcPct val="0"/>
        </a:spcBef>
        <a:buNone/>
        <a:defRPr sz="1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8377" indent="-88377" algn="l" defTabSz="35350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082" kern="1200">
          <a:solidFill>
            <a:schemeClr val="tx1"/>
          </a:solidFill>
          <a:latin typeface="+mn-lt"/>
          <a:ea typeface="+mn-ea"/>
          <a:cs typeface="+mn-cs"/>
        </a:defRPr>
      </a:lvl1pPr>
      <a:lvl2pPr marL="265130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928" kern="1200">
          <a:solidFill>
            <a:schemeClr val="tx1"/>
          </a:solidFill>
          <a:latin typeface="+mn-lt"/>
          <a:ea typeface="+mn-ea"/>
          <a:cs typeface="+mn-cs"/>
        </a:defRPr>
      </a:lvl2pPr>
      <a:lvl3pPr marL="441884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773" kern="1200">
          <a:solidFill>
            <a:schemeClr val="tx1"/>
          </a:solidFill>
          <a:latin typeface="+mn-lt"/>
          <a:ea typeface="+mn-ea"/>
          <a:cs typeface="+mn-cs"/>
        </a:defRPr>
      </a:lvl3pPr>
      <a:lvl4pPr marL="618637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4pPr>
      <a:lvl5pPr marL="795391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5pPr>
      <a:lvl6pPr marL="972144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6pPr>
      <a:lvl7pPr marL="1148898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7pPr>
      <a:lvl8pPr marL="1325651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8pPr>
      <a:lvl9pPr marL="1502405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1pPr>
      <a:lvl2pPr marL="176754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2pPr>
      <a:lvl3pPr marL="353507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3pPr>
      <a:lvl4pPr marL="530261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4pPr>
      <a:lvl5pPr marL="707014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5pPr>
      <a:lvl6pPr marL="883768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6pPr>
      <a:lvl7pPr marL="1060521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7pPr>
      <a:lvl8pPr marL="1237275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8pPr>
      <a:lvl9pPr marL="1414028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microsoft.com/office/2007/relationships/hdphoto" Target="../media/hdphoto4.wdp"/><Relationship Id="rId18" Type="http://schemas.openxmlformats.org/officeDocument/2006/relationships/image" Target="../media/image11.png"/><Relationship Id="rId3" Type="http://schemas.openxmlformats.org/officeDocument/2006/relationships/image" Target="../media/image2.png"/><Relationship Id="rId21" Type="http://schemas.microsoft.com/office/2007/relationships/hdphoto" Target="../media/hdphoto8.wdp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microsoft.com/office/2007/relationships/hdphoto" Target="../media/hdphoto6.wdp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microsoft.com/office/2007/relationships/hdphoto" Target="../media/hdphoto3.wdp"/><Relationship Id="rId5" Type="http://schemas.openxmlformats.org/officeDocument/2006/relationships/image" Target="../media/image3.png"/><Relationship Id="rId15" Type="http://schemas.microsoft.com/office/2007/relationships/hdphoto" Target="../media/hdphoto5.wdp"/><Relationship Id="rId10" Type="http://schemas.openxmlformats.org/officeDocument/2006/relationships/image" Target="../media/image7.png"/><Relationship Id="rId19" Type="http://schemas.microsoft.com/office/2007/relationships/hdphoto" Target="../media/hdphoto7.wdp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8F34890-0353-3D99-ABF2-8AFD74D32475}"/>
              </a:ext>
            </a:extLst>
          </p:cNvPr>
          <p:cNvGrpSpPr/>
          <p:nvPr/>
        </p:nvGrpSpPr>
        <p:grpSpPr>
          <a:xfrm>
            <a:off x="-367955" y="-55969"/>
            <a:ext cx="10533035" cy="3002584"/>
            <a:chOff x="-391469" y="0"/>
            <a:chExt cx="10503793" cy="2949058"/>
          </a:xfrm>
        </p:grpSpPr>
        <p:pic>
          <p:nvPicPr>
            <p:cNvPr id="5" name="Picture 2" descr="C:\Users\gbull\Documents\Projects\Forillon-Jamaica-Singapore\Pictures\jamSing\Singapore\Back_MetraSCAN3D.png">
              <a:extLst>
                <a:ext uri="{FF2B5EF4-FFF2-40B4-BE49-F238E27FC236}">
                  <a16:creationId xmlns:a16="http://schemas.microsoft.com/office/drawing/2014/main" id="{2B35F321-51B0-2708-726D-E88041692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445700">
              <a:off x="6705833" y="1078830"/>
              <a:ext cx="824830" cy="50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矩形: 圆角 1">
              <a:extLst>
                <a:ext uri="{FF2B5EF4-FFF2-40B4-BE49-F238E27FC236}">
                  <a16:creationId xmlns:a16="http://schemas.microsoft.com/office/drawing/2014/main" id="{C5009029-CA83-D124-A60B-9263180EE5F3}"/>
                </a:ext>
              </a:extLst>
            </p:cNvPr>
            <p:cNvSpPr/>
            <p:nvPr/>
          </p:nvSpPr>
          <p:spPr>
            <a:xfrm>
              <a:off x="43294" y="304682"/>
              <a:ext cx="2020930" cy="2283684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34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7" name="组合 42">
              <a:extLst>
                <a:ext uri="{FF2B5EF4-FFF2-40B4-BE49-F238E27FC236}">
                  <a16:creationId xmlns:a16="http://schemas.microsoft.com/office/drawing/2014/main" id="{FBA945DA-30B3-3841-AAE6-71D153AC93AC}"/>
                </a:ext>
              </a:extLst>
            </p:cNvPr>
            <p:cNvGrpSpPr/>
            <p:nvPr/>
          </p:nvGrpSpPr>
          <p:grpSpPr>
            <a:xfrm>
              <a:off x="-391469" y="611201"/>
              <a:ext cx="2171860" cy="2337857"/>
              <a:chOff x="4302455" y="858203"/>
              <a:chExt cx="2815924" cy="3201759"/>
            </a:xfrm>
          </p:grpSpPr>
          <p:pic>
            <p:nvPicPr>
              <p:cNvPr id="66" name="图片 43">
                <a:extLst>
                  <a:ext uri="{FF2B5EF4-FFF2-40B4-BE49-F238E27FC236}">
                    <a16:creationId xmlns:a16="http://schemas.microsoft.com/office/drawing/2014/main" id="{EB24DE56-CFE5-FBE1-DD88-94783C67D9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302455" y="858203"/>
                <a:ext cx="2815924" cy="3201759"/>
              </a:xfrm>
              <a:prstGeom prst="rect">
                <a:avLst/>
              </a:prstGeom>
            </p:spPr>
          </p:pic>
          <p:sp>
            <p:nvSpPr>
              <p:cNvPr id="67" name="任意多边形: 形状 44">
                <a:extLst>
                  <a:ext uri="{FF2B5EF4-FFF2-40B4-BE49-F238E27FC236}">
                    <a16:creationId xmlns:a16="http://schemas.microsoft.com/office/drawing/2014/main" id="{63AEB2B6-FFBE-0D06-B973-D42050BDDE04}"/>
                  </a:ext>
                </a:extLst>
              </p:cNvPr>
              <p:cNvSpPr/>
              <p:nvPr/>
            </p:nvSpPr>
            <p:spPr>
              <a:xfrm>
                <a:off x="6344216" y="2049130"/>
                <a:ext cx="83343" cy="1212056"/>
              </a:xfrm>
              <a:custGeom>
                <a:avLst/>
                <a:gdLst>
                  <a:gd name="connsiteX0" fmla="*/ 9525 w 83343"/>
                  <a:gd name="connsiteY0" fmla="*/ 11906 h 1212056"/>
                  <a:gd name="connsiteX1" fmla="*/ 0 w 83343"/>
                  <a:gd name="connsiteY1" fmla="*/ 1212056 h 1212056"/>
                  <a:gd name="connsiteX2" fmla="*/ 71437 w 83343"/>
                  <a:gd name="connsiteY2" fmla="*/ 1202531 h 1212056"/>
                  <a:gd name="connsiteX3" fmla="*/ 83343 w 83343"/>
                  <a:gd name="connsiteY3" fmla="*/ 0 h 1212056"/>
                  <a:gd name="connsiteX4" fmla="*/ 9525 w 83343"/>
                  <a:gd name="connsiteY4" fmla="*/ 11906 h 1212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3343" h="1212056">
                    <a:moveTo>
                      <a:pt x="9525" y="11906"/>
                    </a:moveTo>
                    <a:lnTo>
                      <a:pt x="0" y="1212056"/>
                    </a:lnTo>
                    <a:lnTo>
                      <a:pt x="71437" y="1202531"/>
                    </a:lnTo>
                    <a:lnTo>
                      <a:pt x="83343" y="0"/>
                    </a:lnTo>
                    <a:lnTo>
                      <a:pt x="9525" y="11906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3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任意多边形: 形状 45">
                <a:extLst>
                  <a:ext uri="{FF2B5EF4-FFF2-40B4-BE49-F238E27FC236}">
                    <a16:creationId xmlns:a16="http://schemas.microsoft.com/office/drawing/2014/main" id="{65793726-91F7-D584-8E73-B22FBB5C67CA}"/>
                  </a:ext>
                </a:extLst>
              </p:cNvPr>
              <p:cNvSpPr/>
              <p:nvPr/>
            </p:nvSpPr>
            <p:spPr>
              <a:xfrm>
                <a:off x="4913083" y="2061036"/>
                <a:ext cx="197645" cy="1207294"/>
              </a:xfrm>
              <a:custGeom>
                <a:avLst/>
                <a:gdLst>
                  <a:gd name="connsiteX0" fmla="*/ 0 w 192882"/>
                  <a:gd name="connsiteY0" fmla="*/ 1207294 h 1207294"/>
                  <a:gd name="connsiteX1" fmla="*/ 192882 w 192882"/>
                  <a:gd name="connsiteY1" fmla="*/ 1193006 h 1207294"/>
                  <a:gd name="connsiteX2" fmla="*/ 161925 w 192882"/>
                  <a:gd name="connsiteY2" fmla="*/ 2381 h 1207294"/>
                  <a:gd name="connsiteX3" fmla="*/ 0 w 192882"/>
                  <a:gd name="connsiteY3" fmla="*/ 0 h 1207294"/>
                  <a:gd name="connsiteX4" fmla="*/ 0 w 192882"/>
                  <a:gd name="connsiteY4" fmla="*/ 1207294 h 1207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2882" h="1207294">
                    <a:moveTo>
                      <a:pt x="0" y="1207294"/>
                    </a:moveTo>
                    <a:lnTo>
                      <a:pt x="192882" y="1193006"/>
                    </a:lnTo>
                    <a:lnTo>
                      <a:pt x="161925" y="2381"/>
                    </a:lnTo>
                    <a:lnTo>
                      <a:pt x="0" y="0"/>
                    </a:lnTo>
                    <a:lnTo>
                      <a:pt x="0" y="1207294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34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8" name="图片 46">
              <a:extLst>
                <a:ext uri="{FF2B5EF4-FFF2-40B4-BE49-F238E27FC236}">
                  <a16:creationId xmlns:a16="http://schemas.microsoft.com/office/drawing/2014/main" id="{D287808D-22C8-8C7F-6286-C435819032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32872" t="22779" r="34909" b="32221"/>
            <a:stretch/>
          </p:blipFill>
          <p:spPr>
            <a:xfrm>
              <a:off x="428547" y="1687402"/>
              <a:ext cx="517476" cy="406541"/>
            </a:xfrm>
            <a:prstGeom prst="rect">
              <a:avLst/>
            </a:prstGeom>
          </p:spPr>
        </p:pic>
        <p:sp>
          <p:nvSpPr>
            <p:cNvPr id="9" name="文本框 48">
              <a:extLst>
                <a:ext uri="{FF2B5EF4-FFF2-40B4-BE49-F238E27FC236}">
                  <a16:creationId xmlns:a16="http://schemas.microsoft.com/office/drawing/2014/main" id="{B6B4531C-2AC9-519E-23F9-4E131DF8EF5F}"/>
                </a:ext>
              </a:extLst>
            </p:cNvPr>
            <p:cNvSpPr txBox="1"/>
            <p:nvPr/>
          </p:nvSpPr>
          <p:spPr>
            <a:xfrm>
              <a:off x="1103384" y="1198146"/>
              <a:ext cx="1037019" cy="6565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22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222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hermal </a:t>
              </a:r>
              <a:r>
                <a:rPr lang="en-US" altLang="zh-CN" sz="1222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</a:t>
              </a:r>
              <a:r>
                <a:rPr lang="zh-CN" altLang="en-US" sz="1222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imulation</a:t>
              </a:r>
              <a:endParaRPr lang="en-US" altLang="zh-CN" sz="1222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zh-CN" altLang="en-US" sz="1222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222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sz="1222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ource</a:t>
              </a:r>
            </a:p>
          </p:txBody>
        </p:sp>
        <p:sp>
          <p:nvSpPr>
            <p:cNvPr id="10" name="文本框 49">
              <a:extLst>
                <a:ext uri="{FF2B5EF4-FFF2-40B4-BE49-F238E27FC236}">
                  <a16:creationId xmlns:a16="http://schemas.microsoft.com/office/drawing/2014/main" id="{2F8726EB-2E94-46E2-83B7-B47B163A6980}"/>
                </a:ext>
              </a:extLst>
            </p:cNvPr>
            <p:cNvSpPr txBox="1"/>
            <p:nvPr/>
          </p:nvSpPr>
          <p:spPr>
            <a:xfrm>
              <a:off x="838786" y="484657"/>
              <a:ext cx="1210493" cy="2803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22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Infrared Camera</a:t>
              </a:r>
              <a:endParaRPr lang="zh-CN" altLang="en-US" sz="1222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B4FB8A-EA4E-CF3D-CB84-B43C19D629B1}"/>
                </a:ext>
              </a:extLst>
            </p:cNvPr>
            <p:cNvSpPr txBox="1"/>
            <p:nvPr/>
          </p:nvSpPr>
          <p:spPr>
            <a:xfrm>
              <a:off x="118441" y="0"/>
              <a:ext cx="2024080" cy="280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22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 Infrared Image Capture</a:t>
              </a:r>
            </a:p>
          </p:txBody>
        </p:sp>
        <p:sp>
          <p:nvSpPr>
            <p:cNvPr id="12" name="矩形: 圆角 41">
              <a:extLst>
                <a:ext uri="{FF2B5EF4-FFF2-40B4-BE49-F238E27FC236}">
                  <a16:creationId xmlns:a16="http://schemas.microsoft.com/office/drawing/2014/main" id="{02D5075F-A15F-CE12-8611-D2A088A56557}"/>
                </a:ext>
              </a:extLst>
            </p:cNvPr>
            <p:cNvSpPr/>
            <p:nvPr/>
          </p:nvSpPr>
          <p:spPr>
            <a:xfrm>
              <a:off x="4521617" y="304682"/>
              <a:ext cx="5590707" cy="2283684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rgbClr val="2D65F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22">
                <a:solidFill>
                  <a:srgbClr val="2D65F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图片 43">
              <a:extLst>
                <a:ext uri="{FF2B5EF4-FFF2-40B4-BE49-F238E27FC236}">
                  <a16:creationId xmlns:a16="http://schemas.microsoft.com/office/drawing/2014/main" id="{6B047D62-A785-492F-33E8-162EF7B04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rcRect l="32872" t="22779" r="34909" b="32221"/>
            <a:stretch/>
          </p:blipFill>
          <p:spPr>
            <a:xfrm>
              <a:off x="6296804" y="986851"/>
              <a:ext cx="554054" cy="39901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4" name="Picture 2" descr="C:\Users\gbull\Pictures\Products\MetraSCAN 3D\MetraSCAN 3D\MetraSCAN 3D\MetraSCAN 3D_In-Action\In-Action\MetraSCAN3D_Arm.png">
              <a:extLst>
                <a:ext uri="{FF2B5EF4-FFF2-40B4-BE49-F238E27FC236}">
                  <a16:creationId xmlns:a16="http://schemas.microsoft.com/office/drawing/2014/main" id="{4A72C07B-A4F9-80CE-C05B-43C56916DF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6205284" y="345270"/>
              <a:ext cx="536210" cy="669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Connector 27">
              <a:extLst>
                <a:ext uri="{FF2B5EF4-FFF2-40B4-BE49-F238E27FC236}">
                  <a16:creationId xmlns:a16="http://schemas.microsoft.com/office/drawing/2014/main" id="{129E3D4F-3A9E-7C1B-A9A0-FA7056B6B2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27933" y="774487"/>
              <a:ext cx="51342" cy="404689"/>
            </a:xfrm>
            <a:prstGeom prst="line">
              <a:avLst/>
            </a:prstGeom>
            <a:ln>
              <a:solidFill>
                <a:srgbClr val="FF505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16" name="Picture 2" descr="C:\Users\gbull\Documents\Projects\Forillon-Jamaica-Singapore\Pictures\jamSing\Singapore\Front_MetraSCAN3D.png">
              <a:extLst>
                <a:ext uri="{FF2B5EF4-FFF2-40B4-BE49-F238E27FC236}">
                  <a16:creationId xmlns:a16="http://schemas.microsoft.com/office/drawing/2014/main" id="{01C30D77-97E1-D17A-D899-031E02C93B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031325">
              <a:off x="5684559" y="1139285"/>
              <a:ext cx="774775" cy="475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Circular Arrow 24">
              <a:extLst>
                <a:ext uri="{FF2B5EF4-FFF2-40B4-BE49-F238E27FC236}">
                  <a16:creationId xmlns:a16="http://schemas.microsoft.com/office/drawing/2014/main" id="{D69211AE-CF9F-2A15-3294-7CADDC445023}"/>
                </a:ext>
              </a:extLst>
            </p:cNvPr>
            <p:cNvSpPr/>
            <p:nvPr/>
          </p:nvSpPr>
          <p:spPr>
            <a:xfrm>
              <a:off x="6185263" y="638515"/>
              <a:ext cx="1009781" cy="926724"/>
            </a:xfrm>
            <a:prstGeom prst="circularArrow">
              <a:avLst>
                <a:gd name="adj1" fmla="val 2898"/>
                <a:gd name="adj2" fmla="val 802962"/>
                <a:gd name="adj3" fmla="val 20705028"/>
                <a:gd name="adj4" fmla="val 16330246"/>
                <a:gd name="adj5" fmla="val 6365"/>
              </a:avLst>
            </a:prstGeom>
            <a:solidFill>
              <a:srgbClr val="2D65FC"/>
            </a:solidFill>
            <a:ln>
              <a:solidFill>
                <a:srgbClr val="2D65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22" dirty="0">
                <a:solidFill>
                  <a:srgbClr val="2D65F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Connector 21">
              <a:extLst>
                <a:ext uri="{FF2B5EF4-FFF2-40B4-BE49-F238E27FC236}">
                  <a16:creationId xmlns:a16="http://schemas.microsoft.com/office/drawing/2014/main" id="{A8CFC731-2409-5A25-FA02-553F9E4E8C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2885" y="1179176"/>
              <a:ext cx="346886" cy="142626"/>
            </a:xfrm>
            <a:prstGeom prst="line">
              <a:avLst/>
            </a:prstGeom>
            <a:ln>
              <a:solidFill>
                <a:srgbClr val="FF505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Circular Arrow 24">
              <a:extLst>
                <a:ext uri="{FF2B5EF4-FFF2-40B4-BE49-F238E27FC236}">
                  <a16:creationId xmlns:a16="http://schemas.microsoft.com/office/drawing/2014/main" id="{02A96195-F12E-48F9-3FD9-489CE15B079B}"/>
                </a:ext>
              </a:extLst>
            </p:cNvPr>
            <p:cNvSpPr/>
            <p:nvPr/>
          </p:nvSpPr>
          <p:spPr>
            <a:xfrm rot="8680437">
              <a:off x="6070704" y="787126"/>
              <a:ext cx="1009781" cy="926724"/>
            </a:xfrm>
            <a:prstGeom prst="circularArrow">
              <a:avLst>
                <a:gd name="adj1" fmla="val 2898"/>
                <a:gd name="adj2" fmla="val 802962"/>
                <a:gd name="adj3" fmla="val 20705028"/>
                <a:gd name="adj4" fmla="val 15091453"/>
                <a:gd name="adj5" fmla="val 6365"/>
              </a:avLst>
            </a:prstGeom>
            <a:solidFill>
              <a:srgbClr val="2D65FC"/>
            </a:solidFill>
            <a:ln>
              <a:solidFill>
                <a:srgbClr val="2D65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22" dirty="0">
                <a:solidFill>
                  <a:srgbClr val="2D65F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ircular Arrow 24">
              <a:extLst>
                <a:ext uri="{FF2B5EF4-FFF2-40B4-BE49-F238E27FC236}">
                  <a16:creationId xmlns:a16="http://schemas.microsoft.com/office/drawing/2014/main" id="{E93A6142-A4C4-945C-E42D-91A689302321}"/>
                </a:ext>
              </a:extLst>
            </p:cNvPr>
            <p:cNvSpPr/>
            <p:nvPr/>
          </p:nvSpPr>
          <p:spPr>
            <a:xfrm rot="15069577">
              <a:off x="5946734" y="583892"/>
              <a:ext cx="925646" cy="1010957"/>
            </a:xfrm>
            <a:prstGeom prst="circularArrow">
              <a:avLst>
                <a:gd name="adj1" fmla="val 2898"/>
                <a:gd name="adj2" fmla="val 802962"/>
                <a:gd name="adj3" fmla="val 20705028"/>
                <a:gd name="adj4" fmla="val 16704678"/>
                <a:gd name="adj5" fmla="val 6365"/>
              </a:avLst>
            </a:prstGeom>
            <a:solidFill>
              <a:srgbClr val="2D65FC"/>
            </a:solidFill>
            <a:ln>
              <a:solidFill>
                <a:srgbClr val="2D65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22" dirty="0">
                <a:solidFill>
                  <a:srgbClr val="2D65F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Straight Connector 21">
              <a:extLst>
                <a:ext uri="{FF2B5EF4-FFF2-40B4-BE49-F238E27FC236}">
                  <a16:creationId xmlns:a16="http://schemas.microsoft.com/office/drawing/2014/main" id="{417EB0F4-5E0B-5E1E-7FCE-86A04489C1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29771" y="1179176"/>
              <a:ext cx="423689" cy="111034"/>
            </a:xfrm>
            <a:prstGeom prst="line">
              <a:avLst/>
            </a:prstGeom>
            <a:ln>
              <a:solidFill>
                <a:srgbClr val="FF505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22" name="Picture 2" descr="C:\Users\gbull\Desktop\Images_nouveaux produits\Rendus_N_C-Track.png">
              <a:extLst>
                <a:ext uri="{FF2B5EF4-FFF2-40B4-BE49-F238E27FC236}">
                  <a16:creationId xmlns:a16="http://schemas.microsoft.com/office/drawing/2014/main" id="{5E403D98-F20F-9237-5A92-3AD1222BDD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0740" y="666827"/>
              <a:ext cx="1264900" cy="1324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文本框 54">
              <a:extLst>
                <a:ext uri="{FF2B5EF4-FFF2-40B4-BE49-F238E27FC236}">
                  <a16:creationId xmlns:a16="http://schemas.microsoft.com/office/drawing/2014/main" id="{0FA594C8-F729-1785-A1EF-316E3B3393F0}"/>
                </a:ext>
              </a:extLst>
            </p:cNvPr>
            <p:cNvSpPr txBox="1"/>
            <p:nvPr/>
          </p:nvSpPr>
          <p:spPr>
            <a:xfrm>
              <a:off x="4859877" y="1940086"/>
              <a:ext cx="701732" cy="2803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222" dirty="0">
                  <a:solidFill>
                    <a:srgbClr val="2D65F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C-Track</a:t>
              </a:r>
              <a:endParaRPr lang="zh-CN" altLang="en-US" sz="1222" dirty="0">
                <a:solidFill>
                  <a:srgbClr val="2D65F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文本框 55">
              <a:extLst>
                <a:ext uri="{FF2B5EF4-FFF2-40B4-BE49-F238E27FC236}">
                  <a16:creationId xmlns:a16="http://schemas.microsoft.com/office/drawing/2014/main" id="{5F6A36AA-B9E5-3855-4AEE-8CAB506BE492}"/>
                </a:ext>
              </a:extLst>
            </p:cNvPr>
            <p:cNvSpPr txBox="1"/>
            <p:nvPr/>
          </p:nvSpPr>
          <p:spPr>
            <a:xfrm>
              <a:off x="7061963" y="352236"/>
              <a:ext cx="1207382" cy="2803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22" dirty="0" err="1">
                  <a:solidFill>
                    <a:srgbClr val="2D65F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MetraSCAN</a:t>
              </a:r>
              <a:r>
                <a:rPr lang="en-US" altLang="zh-CN" sz="1222" dirty="0">
                  <a:solidFill>
                    <a:srgbClr val="2D65F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3D</a:t>
              </a:r>
              <a:endParaRPr lang="zh-CN" altLang="en-US" sz="1222" dirty="0">
                <a:solidFill>
                  <a:srgbClr val="2D65F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5" name="图片 56">
              <a:extLst>
                <a:ext uri="{FF2B5EF4-FFF2-40B4-BE49-F238E27FC236}">
                  <a16:creationId xmlns:a16="http://schemas.microsoft.com/office/drawing/2014/main" id="{C257B437-621B-6B14-123B-7B09DA9D3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8702" b="92867" l="8945" r="89950">
                          <a14:foregroundMark x1="53869" y1="8845" x2="52161" y2="8702"/>
                          <a14:foregroundMark x1="9447" y1="48074" x2="9146" y2="51641"/>
                          <a14:foregroundMark x1="10754" y1="63338" x2="8945" y2="64479"/>
                          <a14:foregroundMark x1="86834" y1="49786" x2="87940" y2="53067"/>
                          <a14:foregroundMark x1="89849" y1="33381" x2="89849" y2="33381"/>
                          <a14:foregroundMark x1="56985" y1="92867" x2="56985" y2="9286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0800000">
              <a:off x="7350209" y="1692593"/>
              <a:ext cx="872950" cy="56377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图片 57" descr="卡通人物&#10;&#10;中度可信度描述已自动生成">
              <a:extLst>
                <a:ext uri="{FF2B5EF4-FFF2-40B4-BE49-F238E27FC236}">
                  <a16:creationId xmlns:a16="http://schemas.microsoft.com/office/drawing/2014/main" id="{36644105-DDE6-2E27-11A3-B00F8B6030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79" t="21561" r="33834" b="20842"/>
            <a:stretch/>
          </p:blipFill>
          <p:spPr>
            <a:xfrm rot="21254715">
              <a:off x="8504979" y="1029077"/>
              <a:ext cx="514464" cy="40758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7" name="Picture 2" descr="C:\Users\gbull\Pictures\Products\MetraSCAN 3D\MetraSCAN 3D\MetraSCAN 3D\MetraSCAN 3D_In-Action\In-Action\MetraSCAN3D_Arm.png">
              <a:extLst>
                <a:ext uri="{FF2B5EF4-FFF2-40B4-BE49-F238E27FC236}">
                  <a16:creationId xmlns:a16="http://schemas.microsoft.com/office/drawing/2014/main" id="{1C594781-C3A5-F437-824D-AB74FA5885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8402919" y="330958"/>
              <a:ext cx="536210" cy="669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C:\Users\gbull\Documents\Projects\Forillon-Jamaica-Singapore\Pictures\jamSing\Singapore\Back_MetraSCAN3D.png">
              <a:extLst>
                <a:ext uri="{FF2B5EF4-FFF2-40B4-BE49-F238E27FC236}">
                  <a16:creationId xmlns:a16="http://schemas.microsoft.com/office/drawing/2014/main" id="{43AE72FC-7D5D-910D-6F5C-84D4968F3C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508108">
              <a:off x="8885098" y="1070060"/>
              <a:ext cx="824830" cy="50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Straight Connector 27">
              <a:extLst>
                <a:ext uri="{FF2B5EF4-FFF2-40B4-BE49-F238E27FC236}">
                  <a16:creationId xmlns:a16="http://schemas.microsoft.com/office/drawing/2014/main" id="{BA5C804C-45D8-CA67-11F5-2F9DD5CACA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25568" y="760175"/>
              <a:ext cx="51342" cy="404689"/>
            </a:xfrm>
            <a:prstGeom prst="line">
              <a:avLst/>
            </a:prstGeom>
            <a:ln>
              <a:solidFill>
                <a:srgbClr val="FF505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30" name="Picture 2" descr="C:\Users\gbull\Documents\Projects\Forillon-Jamaica-Singapore\Pictures\jamSing\Singapore\Front_MetraSCAN3D.png">
              <a:extLst>
                <a:ext uri="{FF2B5EF4-FFF2-40B4-BE49-F238E27FC236}">
                  <a16:creationId xmlns:a16="http://schemas.microsoft.com/office/drawing/2014/main" id="{D21D8F6A-E656-BEB6-ADCA-89B834D651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969775">
              <a:off x="7885959" y="1109442"/>
              <a:ext cx="774775" cy="475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Circular Arrow 24">
              <a:extLst>
                <a:ext uri="{FF2B5EF4-FFF2-40B4-BE49-F238E27FC236}">
                  <a16:creationId xmlns:a16="http://schemas.microsoft.com/office/drawing/2014/main" id="{F7F78B39-7427-740C-B043-D11F5D391C5A}"/>
                </a:ext>
              </a:extLst>
            </p:cNvPr>
            <p:cNvSpPr/>
            <p:nvPr/>
          </p:nvSpPr>
          <p:spPr>
            <a:xfrm>
              <a:off x="8382898" y="624204"/>
              <a:ext cx="1009781" cy="926724"/>
            </a:xfrm>
            <a:prstGeom prst="circularArrow">
              <a:avLst>
                <a:gd name="adj1" fmla="val 2898"/>
                <a:gd name="adj2" fmla="val 802962"/>
                <a:gd name="adj3" fmla="val 20705028"/>
                <a:gd name="adj4" fmla="val 16330246"/>
                <a:gd name="adj5" fmla="val 6365"/>
              </a:avLst>
            </a:prstGeom>
            <a:solidFill>
              <a:srgbClr val="2D65FC"/>
            </a:solidFill>
            <a:ln>
              <a:solidFill>
                <a:srgbClr val="2D65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22" dirty="0">
                <a:solidFill>
                  <a:srgbClr val="2D65F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Connector 21">
              <a:extLst>
                <a:ext uri="{FF2B5EF4-FFF2-40B4-BE49-F238E27FC236}">
                  <a16:creationId xmlns:a16="http://schemas.microsoft.com/office/drawing/2014/main" id="{BA743326-95A3-87A9-B7B3-E66BBD372F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80520" y="1164865"/>
              <a:ext cx="346886" cy="142626"/>
            </a:xfrm>
            <a:prstGeom prst="line">
              <a:avLst/>
            </a:prstGeom>
            <a:ln>
              <a:solidFill>
                <a:srgbClr val="FF505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21">
              <a:extLst>
                <a:ext uri="{FF2B5EF4-FFF2-40B4-BE49-F238E27FC236}">
                  <a16:creationId xmlns:a16="http://schemas.microsoft.com/office/drawing/2014/main" id="{5A4959D2-2A51-B94D-55C2-C827B66233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27406" y="1164865"/>
              <a:ext cx="423689" cy="111034"/>
            </a:xfrm>
            <a:prstGeom prst="line">
              <a:avLst/>
            </a:prstGeom>
            <a:ln>
              <a:solidFill>
                <a:srgbClr val="FF505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4" name="Circular Arrow 24">
              <a:extLst>
                <a:ext uri="{FF2B5EF4-FFF2-40B4-BE49-F238E27FC236}">
                  <a16:creationId xmlns:a16="http://schemas.microsoft.com/office/drawing/2014/main" id="{20DB9804-4047-2280-26CE-DDCAE9327DD5}"/>
                </a:ext>
              </a:extLst>
            </p:cNvPr>
            <p:cNvSpPr/>
            <p:nvPr/>
          </p:nvSpPr>
          <p:spPr>
            <a:xfrm rot="8680437">
              <a:off x="8262704" y="812536"/>
              <a:ext cx="1009781" cy="926724"/>
            </a:xfrm>
            <a:prstGeom prst="circularArrow">
              <a:avLst>
                <a:gd name="adj1" fmla="val 2898"/>
                <a:gd name="adj2" fmla="val 802962"/>
                <a:gd name="adj3" fmla="val 20705028"/>
                <a:gd name="adj4" fmla="val 15091453"/>
                <a:gd name="adj5" fmla="val 6365"/>
              </a:avLst>
            </a:prstGeom>
            <a:solidFill>
              <a:srgbClr val="2D65FC"/>
            </a:solidFill>
            <a:ln>
              <a:solidFill>
                <a:srgbClr val="2D65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22" dirty="0">
                <a:solidFill>
                  <a:srgbClr val="2D65F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Circular Arrow 24">
              <a:extLst>
                <a:ext uri="{FF2B5EF4-FFF2-40B4-BE49-F238E27FC236}">
                  <a16:creationId xmlns:a16="http://schemas.microsoft.com/office/drawing/2014/main" id="{85AF7779-1159-F13F-0966-9665052EB3F8}"/>
                </a:ext>
              </a:extLst>
            </p:cNvPr>
            <p:cNvSpPr/>
            <p:nvPr/>
          </p:nvSpPr>
          <p:spPr>
            <a:xfrm rot="15069577">
              <a:off x="8150099" y="565988"/>
              <a:ext cx="925646" cy="1010957"/>
            </a:xfrm>
            <a:prstGeom prst="circularArrow">
              <a:avLst>
                <a:gd name="adj1" fmla="val 2898"/>
                <a:gd name="adj2" fmla="val 802962"/>
                <a:gd name="adj3" fmla="val 20705028"/>
                <a:gd name="adj4" fmla="val 16704678"/>
                <a:gd name="adj5" fmla="val 6365"/>
              </a:avLst>
            </a:prstGeom>
            <a:solidFill>
              <a:srgbClr val="2D65FC"/>
            </a:solidFill>
            <a:ln>
              <a:solidFill>
                <a:srgbClr val="2D65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22" dirty="0">
                <a:solidFill>
                  <a:srgbClr val="2D65F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6" name="图片 67">
              <a:extLst>
                <a:ext uri="{FF2B5EF4-FFF2-40B4-BE49-F238E27FC236}">
                  <a16:creationId xmlns:a16="http://schemas.microsoft.com/office/drawing/2014/main" id="{D6655BD1-92A4-0957-1F01-7EE9BB64D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919649" y="1587091"/>
              <a:ext cx="1294147" cy="7747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7" name="图片 68">
              <a:extLst>
                <a:ext uri="{FF2B5EF4-FFF2-40B4-BE49-F238E27FC236}">
                  <a16:creationId xmlns:a16="http://schemas.microsoft.com/office/drawing/2014/main" id="{5BF6C1A8-A282-6C7E-D46A-FE00A421C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9343" b="89965" l="9874" r="89916">
                          <a14:foregroundMark x1="34664" y1="9343" x2="34664" y2="934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602897" y="1678153"/>
              <a:ext cx="1064853" cy="592651"/>
            </a:xfrm>
            <a:prstGeom prst="rect">
              <a:avLst/>
            </a:prstGeom>
            <a:ln>
              <a:noFill/>
            </a:ln>
          </p:spPr>
        </p:pic>
        <p:sp>
          <p:nvSpPr>
            <p:cNvPr id="38" name="十字形 69">
              <a:extLst>
                <a:ext uri="{FF2B5EF4-FFF2-40B4-BE49-F238E27FC236}">
                  <a16:creationId xmlns:a16="http://schemas.microsoft.com/office/drawing/2014/main" id="{5712B56F-BF4F-8E47-864B-F93CD0F99B20}"/>
                </a:ext>
              </a:extLst>
            </p:cNvPr>
            <p:cNvSpPr/>
            <p:nvPr/>
          </p:nvSpPr>
          <p:spPr>
            <a:xfrm>
              <a:off x="7031335" y="1954158"/>
              <a:ext cx="184452" cy="182880"/>
            </a:xfrm>
            <a:prstGeom prst="plus">
              <a:avLst>
                <a:gd name="adj" fmla="val 40891"/>
              </a:avLst>
            </a:prstGeom>
            <a:solidFill>
              <a:srgbClr val="2D65FC"/>
            </a:solidFill>
            <a:ln>
              <a:solidFill>
                <a:srgbClr val="2D65F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22">
                <a:solidFill>
                  <a:srgbClr val="2D65F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70">
              <a:extLst>
                <a:ext uri="{FF2B5EF4-FFF2-40B4-BE49-F238E27FC236}">
                  <a16:creationId xmlns:a16="http://schemas.microsoft.com/office/drawing/2014/main" id="{3AAD6BE4-DA5A-6924-41D4-ABA4647F3C1E}"/>
                </a:ext>
              </a:extLst>
            </p:cNvPr>
            <p:cNvSpPr txBox="1"/>
            <p:nvPr/>
          </p:nvSpPr>
          <p:spPr>
            <a:xfrm>
              <a:off x="6045586" y="2261848"/>
              <a:ext cx="1050288" cy="2803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22" dirty="0">
                  <a:solidFill>
                    <a:srgbClr val="2D65F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Partial Scan 1</a:t>
              </a:r>
              <a:endParaRPr lang="zh-CN" altLang="en-US" sz="1222" dirty="0">
                <a:solidFill>
                  <a:srgbClr val="2D65F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等号 71">
              <a:extLst>
                <a:ext uri="{FF2B5EF4-FFF2-40B4-BE49-F238E27FC236}">
                  <a16:creationId xmlns:a16="http://schemas.microsoft.com/office/drawing/2014/main" id="{A35DA418-339A-45EF-D720-AF509073E37F}"/>
                </a:ext>
              </a:extLst>
            </p:cNvPr>
            <p:cNvSpPr/>
            <p:nvPr/>
          </p:nvSpPr>
          <p:spPr>
            <a:xfrm>
              <a:off x="8369019" y="1954158"/>
              <a:ext cx="182880" cy="182880"/>
            </a:xfrm>
            <a:prstGeom prst="mathEqual">
              <a:avLst>
                <a:gd name="adj1" fmla="val 23520"/>
                <a:gd name="adj2" fmla="val 26452"/>
              </a:avLst>
            </a:prstGeom>
            <a:solidFill>
              <a:srgbClr val="2D65FC"/>
            </a:solidFill>
            <a:ln>
              <a:solidFill>
                <a:srgbClr val="2D65F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22" dirty="0">
                <a:solidFill>
                  <a:srgbClr val="2D65F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72">
              <a:extLst>
                <a:ext uri="{FF2B5EF4-FFF2-40B4-BE49-F238E27FC236}">
                  <a16:creationId xmlns:a16="http://schemas.microsoft.com/office/drawing/2014/main" id="{B8453D82-12C1-4E53-FD75-E65BE0281FFA}"/>
                </a:ext>
              </a:extLst>
            </p:cNvPr>
            <p:cNvSpPr txBox="1"/>
            <p:nvPr/>
          </p:nvSpPr>
          <p:spPr>
            <a:xfrm>
              <a:off x="7265548" y="2261848"/>
              <a:ext cx="1050288" cy="2803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222" dirty="0">
                  <a:solidFill>
                    <a:srgbClr val="2D65F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Partial Scan 2</a:t>
              </a:r>
              <a:endParaRPr lang="zh-CN" altLang="en-US" sz="1222" dirty="0">
                <a:solidFill>
                  <a:srgbClr val="2D65F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文本框 73">
              <a:extLst>
                <a:ext uri="{FF2B5EF4-FFF2-40B4-BE49-F238E27FC236}">
                  <a16:creationId xmlns:a16="http://schemas.microsoft.com/office/drawing/2014/main" id="{A5829635-1631-893F-E2DF-27B10A10418D}"/>
                </a:ext>
              </a:extLst>
            </p:cNvPr>
            <p:cNvSpPr txBox="1"/>
            <p:nvPr/>
          </p:nvSpPr>
          <p:spPr>
            <a:xfrm>
              <a:off x="8413744" y="2261848"/>
              <a:ext cx="1698580" cy="2803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zh-CN" altLang="en-US" sz="1222" dirty="0">
                  <a:solidFill>
                    <a:srgbClr val="2D65F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Complete </a:t>
              </a:r>
              <a:r>
                <a:rPr lang="en-US" altLang="zh-CN" sz="1222" dirty="0">
                  <a:solidFill>
                    <a:srgbClr val="2D65F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zh-CN" altLang="en-US" sz="1222" dirty="0">
                  <a:solidFill>
                    <a:srgbClr val="2D65F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oint </a:t>
              </a:r>
              <a:r>
                <a:rPr lang="en-US" altLang="zh-CN" sz="1222" dirty="0">
                  <a:solidFill>
                    <a:srgbClr val="2D65F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1222" dirty="0">
                  <a:solidFill>
                    <a:srgbClr val="2D65F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loud</a:t>
              </a:r>
            </a:p>
          </p:txBody>
        </p:sp>
        <p:sp>
          <p:nvSpPr>
            <p:cNvPr id="43" name="文本框 74">
              <a:extLst>
                <a:ext uri="{FF2B5EF4-FFF2-40B4-BE49-F238E27FC236}">
                  <a16:creationId xmlns:a16="http://schemas.microsoft.com/office/drawing/2014/main" id="{9E172117-40B4-BBF5-B03B-A5C6AA0B48D8}"/>
                </a:ext>
              </a:extLst>
            </p:cNvPr>
            <p:cNvSpPr txBox="1"/>
            <p:nvPr/>
          </p:nvSpPr>
          <p:spPr>
            <a:xfrm>
              <a:off x="7243120" y="816299"/>
              <a:ext cx="927210" cy="4684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22" b="1" dirty="0">
                  <a:solidFill>
                    <a:srgbClr val="2D65F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Flip &amp;</a:t>
              </a:r>
            </a:p>
            <a:p>
              <a:pPr algn="ctr"/>
              <a:r>
                <a:rPr lang="en-US" altLang="zh-CN" sz="1222" b="1" dirty="0">
                  <a:solidFill>
                    <a:srgbClr val="2D65F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Rescan </a:t>
              </a:r>
              <a:endParaRPr lang="zh-CN" altLang="en-US" sz="1222" b="1" dirty="0">
                <a:solidFill>
                  <a:srgbClr val="2D65F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4" name="直接箭头连接符 75">
              <a:extLst>
                <a:ext uri="{FF2B5EF4-FFF2-40B4-BE49-F238E27FC236}">
                  <a16:creationId xmlns:a16="http://schemas.microsoft.com/office/drawing/2014/main" id="{15E9A184-AAA2-48DC-C98C-3FC9D50581E4}"/>
                </a:ext>
              </a:extLst>
            </p:cNvPr>
            <p:cNvCxnSpPr>
              <a:cxnSpLocks/>
            </p:cNvCxnSpPr>
            <p:nvPr/>
          </p:nvCxnSpPr>
          <p:spPr>
            <a:xfrm>
              <a:off x="7410373" y="1307491"/>
              <a:ext cx="574692" cy="0"/>
            </a:xfrm>
            <a:prstGeom prst="straightConnector1">
              <a:avLst/>
            </a:prstGeom>
            <a:ln w="38100">
              <a:solidFill>
                <a:srgbClr val="2D65F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8B09A69-1D04-DF99-0C58-3E492CACEBCC}"/>
                </a:ext>
              </a:extLst>
            </p:cNvPr>
            <p:cNvGrpSpPr/>
            <p:nvPr/>
          </p:nvGrpSpPr>
          <p:grpSpPr>
            <a:xfrm>
              <a:off x="2211734" y="307096"/>
              <a:ext cx="2083755" cy="2227616"/>
              <a:chOff x="2500708" y="1473937"/>
              <a:chExt cx="2083755" cy="2227616"/>
            </a:xfrm>
          </p:grpSpPr>
          <p:grpSp>
            <p:nvGrpSpPr>
              <p:cNvPr id="53" name="组合 28">
                <a:extLst>
                  <a:ext uri="{FF2B5EF4-FFF2-40B4-BE49-F238E27FC236}">
                    <a16:creationId xmlns:a16="http://schemas.microsoft.com/office/drawing/2014/main" id="{36830C46-C845-5276-0DF5-8686FAEDA6A1}"/>
                  </a:ext>
                </a:extLst>
              </p:cNvPr>
              <p:cNvGrpSpPr/>
              <p:nvPr/>
            </p:nvGrpSpPr>
            <p:grpSpPr>
              <a:xfrm>
                <a:off x="3287319" y="1473937"/>
                <a:ext cx="1289770" cy="2227616"/>
                <a:chOff x="1730166" y="587576"/>
                <a:chExt cx="2126542" cy="3672841"/>
              </a:xfrm>
            </p:grpSpPr>
            <p:pic>
              <p:nvPicPr>
                <p:cNvPr id="64" name="图片 29" descr="图片包含 室内, 桌子, 窗户, 房间&#10;&#10;描述已自动生成">
                  <a:extLst>
                    <a:ext uri="{FF2B5EF4-FFF2-40B4-BE49-F238E27FC236}">
                      <a16:creationId xmlns:a16="http://schemas.microsoft.com/office/drawing/2014/main" id="{31CE37D9-8750-34DF-90F3-DE3F579860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BEBA8EAE-BF5A-486C-A8C5-ECC9F3942E4B}">
                      <a14:imgProps xmlns:a14="http://schemas.microsoft.com/office/drawing/2010/main">
                        <a14:imgLayer r:embed="rId19">
                          <a14:imgEffect>
                            <a14:backgroundRemoval t="9980" b="89980" l="9986" r="90661">
                              <a14:foregroundMark x1="16882" y1="24000" x2="16882" y2="24000"/>
                              <a14:foregroundMark x1="54310" y1="22222" x2="54310" y2="22222"/>
                              <a14:foregroundMark x1="49641" y1="20364" x2="49641" y2="20364"/>
                              <a14:foregroundMark x1="90661" y1="23879" x2="90661" y2="23879"/>
                              <a14:foregroundMark x1="61853" y1="17980" x2="61853" y2="17980"/>
                              <a14:foregroundMark x1="52299" y1="20364" x2="52299" y2="20364"/>
                              <a14:foregroundMark x1="50359" y1="38909" x2="50359" y2="38909"/>
                              <a14:foregroundMark x1="37284" y1="41172" x2="37284" y2="41172"/>
                              <a14:foregroundMark x1="25287" y1="40970" x2="25287" y2="40970"/>
                              <a14:foregroundMark x1="32974" y1="32162" x2="32974" y2="32162"/>
                              <a14:foregroundMark x1="28879" y1="29737" x2="28879" y2="29737"/>
                              <a14:foregroundMark x1="60848" y1="56000" x2="60848" y2="56000"/>
                              <a14:foregroundMark x1="86351" y1="63354" x2="86351" y2="63354"/>
                              <a14:foregroundMark x1="88218" y1="54182" x2="88218" y2="54182"/>
                              <a14:foregroundMark x1="75503" y1="55354" x2="75503" y2="55354"/>
                              <a14:foregroundMark x1="64655" y1="55192" x2="64655" y2="55192"/>
                              <a14:foregroundMark x1="59555" y1="56121" x2="59555" y2="56121"/>
                              <a14:foregroundMark x1="55891" y1="56404" x2="55891" y2="56404"/>
                              <a14:foregroundMark x1="73204" y1="54626" x2="73204" y2="54626"/>
                              <a14:foregroundMark x1="69397" y1="54626" x2="69397" y2="54626"/>
                              <a14:foregroundMark x1="86207" y1="36889" x2="86207" y2="36889"/>
                              <a14:foregroundMark x1="86063" y1="34545" x2="86063" y2="34545"/>
                              <a14:foregroundMark x1="85560" y1="31030" x2="85560" y2="31030"/>
                              <a14:foregroundMark x1="86207" y1="30020" x2="86207" y2="30020"/>
                              <a14:foregroundMark x1="58980" y1="68040" x2="58980" y2="68040"/>
                              <a14:foregroundMark x1="55532" y1="67677" x2="55532" y2="67677"/>
                              <a14:foregroundMark x1="79813" y1="29455" x2="81968" y2="49899"/>
                              <a14:foregroundMark x1="76868" y1="30101" x2="77227" y2="51798"/>
                              <a14:foregroundMark x1="79813" y1="38667" x2="77874" y2="48242"/>
                              <a14:foregroundMark x1="81178" y1="51879" x2="82974" y2="58020"/>
                              <a14:foregroundMark x1="32399" y1="31111" x2="32615" y2="29010"/>
                              <a14:foregroundMark x1="39943" y1="31111" x2="39943" y2="31111"/>
                              <a14:foregroundMark x1="39727" y1="30909" x2="39727" y2="30909"/>
                              <a14:foregroundMark x1="57471" y1="56121" x2="57471" y2="56121"/>
                              <a14:foregroundMark x1="80603" y1="47879" x2="80603" y2="47879"/>
                              <a14:foregroundMark x1="79239" y1="42465" x2="79239" y2="42465"/>
                              <a14:foregroundMark x1="79023" y1="38990" x2="79023" y2="38990"/>
                              <a14:foregroundMark x1="78807" y1="37657" x2="78448" y2="46667"/>
                              <a14:foregroundMark x1="81178" y1="50545" x2="80388" y2="52000"/>
                              <a14:foregroundMark x1="80819" y1="45778" x2="77658" y2="48768"/>
                              <a14:foregroundMark x1="79454" y1="36121" x2="78664" y2="36768"/>
                              <a14:foregroundMark x1="78233" y1="37010" x2="76868" y2="38545"/>
                              <a14:foregroundMark x1="57902" y1="18909" x2="54957" y2="19798"/>
                              <a14:foregroundMark x1="54741" y1="20242" x2="53736" y2="21212"/>
                              <a14:foregroundMark x1="79741" y1="45212" x2="80675" y2="45212"/>
                              <a14:foregroundMark x1="80101" y1="44000" x2="80460" y2="51515"/>
                              <a14:foregroundMark x1="80460" y1="51515" x2="79957" y2="44444"/>
                              <a14:foregroundMark x1="79957" y1="44444" x2="79598" y2="43838"/>
                              <a14:foregroundMark x1="53592" y1="67071" x2="59842" y2="67717"/>
                              <a14:foregroundMark x1="53017" y1="67313" x2="53017" y2="67313"/>
                              <a14:foregroundMark x1="52011" y1="67313" x2="52011" y2="67313"/>
                              <a14:foregroundMark x1="52227" y1="66949" x2="52227" y2="66949"/>
                              <a14:foregroundMark x1="53161" y1="66626" x2="53161" y2="66626"/>
                              <a14:foregroundMark x1="53017" y1="66141" x2="53017" y2="66141"/>
                              <a14:foregroundMark x1="52945" y1="68121" x2="52945" y2="68121"/>
                              <a14:backgroundMark x1="88649" y1="52323" x2="88649" y2="52323"/>
                              <a14:backgroundMark x1="88003" y1="49737" x2="88003" y2="49737"/>
                              <a14:backgroundMark x1="87859" y1="49010" x2="87859" y2="49010"/>
                              <a14:backgroundMark x1="87859" y1="48283" x2="87859" y2="48283"/>
                              <a14:backgroundMark x1="87572" y1="46869" x2="87572" y2="46869"/>
                              <a14:backgroundMark x1="44253" y1="70788" x2="44253" y2="70788"/>
                              <a14:backgroundMark x1="74066" y1="70465" x2="74066" y2="70465"/>
                              <a14:backgroundMark x1="82615" y1="70990" x2="82615" y2="70990"/>
                              <a14:backgroundMark x1="85920" y1="70788" x2="85920" y2="70788"/>
                              <a14:backgroundMark x1="34626" y1="70545" x2="34626" y2="70545"/>
                              <a14:backgroundMark x1="25503" y1="71232" x2="47629" y2="71232"/>
                              <a14:backgroundMark x1="16810" y1="70990" x2="49713" y2="69172"/>
                              <a14:backgroundMark x1="49713" y1="69172" x2="65517" y2="71677"/>
                              <a14:backgroundMark x1="65517" y1="71677" x2="70330" y2="71677"/>
                              <a14:backgroundMark x1="78376" y1="66424" x2="85417" y2="66747"/>
                              <a14:backgroundMark x1="76293" y1="66424" x2="76293" y2="66424"/>
                              <a14:backgroundMark x1="74497" y1="66343" x2="74497" y2="66343"/>
                              <a14:backgroundMark x1="48348" y1="68040" x2="18894" y2="70222"/>
                              <a14:backgroundMark x1="44756" y1="67515" x2="48922" y2="6901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60541">
                  <a:off x="1730166" y="587576"/>
                  <a:ext cx="2065973" cy="3672841"/>
                </a:xfrm>
                <a:prstGeom prst="rect">
                  <a:avLst/>
                </a:prstGeom>
              </p:spPr>
            </p:pic>
            <p:sp>
              <p:nvSpPr>
                <p:cNvPr id="65" name="矩形 30">
                  <a:extLst>
                    <a:ext uri="{FF2B5EF4-FFF2-40B4-BE49-F238E27FC236}">
                      <a16:creationId xmlns:a16="http://schemas.microsoft.com/office/drawing/2014/main" id="{98D5D0BE-6F00-2B9E-B341-7E54A495F006}"/>
                    </a:ext>
                  </a:extLst>
                </p:cNvPr>
                <p:cNvSpPr/>
                <p:nvPr/>
              </p:nvSpPr>
              <p:spPr>
                <a:xfrm>
                  <a:off x="3525714" y="1687464"/>
                  <a:ext cx="330994" cy="91448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22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4" name="文本框 33">
                <a:extLst>
                  <a:ext uri="{FF2B5EF4-FFF2-40B4-BE49-F238E27FC236}">
                    <a16:creationId xmlns:a16="http://schemas.microsoft.com/office/drawing/2014/main" id="{53D9F96C-FC27-C210-BE9F-60CFAA9FAF1F}"/>
                  </a:ext>
                </a:extLst>
              </p:cNvPr>
              <p:cNvSpPr txBox="1"/>
              <p:nvPr/>
            </p:nvSpPr>
            <p:spPr>
              <a:xfrm>
                <a:off x="3296237" y="3368555"/>
                <a:ext cx="1244251" cy="280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22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 light source</a:t>
                </a:r>
                <a:endParaRPr lang="zh-CN" altLang="en-US" sz="1222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文本框 34">
                <a:extLst>
                  <a:ext uri="{FF2B5EF4-FFF2-40B4-BE49-F238E27FC236}">
                    <a16:creationId xmlns:a16="http://schemas.microsoft.com/office/drawing/2014/main" id="{883C3DA5-780D-4D70-C330-5AF1F0919074}"/>
                  </a:ext>
                </a:extLst>
              </p:cNvPr>
              <p:cNvSpPr txBox="1"/>
              <p:nvPr/>
            </p:nvSpPr>
            <p:spPr>
              <a:xfrm>
                <a:off x="2500708" y="2018241"/>
                <a:ext cx="985943" cy="468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222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RGB C</a:t>
                </a:r>
                <a:r>
                  <a:rPr lang="zh-CN" altLang="en-US" sz="1222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amera</a:t>
                </a:r>
              </a:p>
            </p:txBody>
          </p:sp>
          <p:pic>
            <p:nvPicPr>
              <p:cNvPr id="56" name="Picture 2" descr="超高亮线性光源 高亮线光源 线光源 J-LIGHT聚光">
                <a:extLst>
                  <a:ext uri="{FF2B5EF4-FFF2-40B4-BE49-F238E27FC236}">
                    <a16:creationId xmlns:a16="http://schemas.microsoft.com/office/drawing/2014/main" id="{78AD89D4-CCB7-2434-848D-231DD5F903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ackgroundRemoval t="10000" b="90000" l="6267" r="95467">
                            <a14:foregroundMark x1="6400" y1="58667" x2="6267" y2="72267"/>
                            <a14:foregroundMark x1="24400" y1="68000" x2="93333" y2="40133"/>
                            <a14:foregroundMark x1="22933" y1="71867" x2="95467" y2="422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17383" y="2771155"/>
                <a:ext cx="622033" cy="6220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7" name="图片 38">
                <a:extLst>
                  <a:ext uri="{FF2B5EF4-FFF2-40B4-BE49-F238E27FC236}">
                    <a16:creationId xmlns:a16="http://schemas.microsoft.com/office/drawing/2014/main" id="{E2674DB5-F9D7-C759-CC0F-08163C6B07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</a:extLst>
              </a:blip>
              <a:srcRect l="32872" t="22779" r="34909" b="32221"/>
              <a:stretch/>
            </p:blipFill>
            <p:spPr>
              <a:xfrm>
                <a:off x="3528749" y="2977981"/>
                <a:ext cx="407807" cy="320382"/>
              </a:xfrm>
              <a:prstGeom prst="rect">
                <a:avLst/>
              </a:prstGeom>
            </p:spPr>
          </p:pic>
          <p:pic>
            <p:nvPicPr>
              <p:cNvPr id="58" name="Picture 2" descr="超高亮线性光源 高亮线光源 线光源 J-LIGHT聚光">
                <a:extLst>
                  <a:ext uri="{FF2B5EF4-FFF2-40B4-BE49-F238E27FC236}">
                    <a16:creationId xmlns:a16="http://schemas.microsoft.com/office/drawing/2014/main" id="{94113D94-3C97-7F78-F53B-D64E082196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ackgroundRemoval t="10000" b="90000" l="6267" r="95467">
                            <a14:foregroundMark x1="6400" y1="58667" x2="6267" y2="72267"/>
                            <a14:foregroundMark x1="24400" y1="68000" x2="93333" y2="40133"/>
                            <a14:foregroundMark x1="22933" y1="71867" x2="95467" y2="422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962430" y="2798401"/>
                <a:ext cx="622033" cy="6220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9" name="直接连接符 40">
                <a:extLst>
                  <a:ext uri="{FF2B5EF4-FFF2-40B4-BE49-F238E27FC236}">
                    <a16:creationId xmlns:a16="http://schemas.microsoft.com/office/drawing/2014/main" id="{7023812B-0676-5D3B-395D-69588C317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5358" y="3218392"/>
                <a:ext cx="497680" cy="174836"/>
              </a:xfrm>
              <a:prstGeom prst="line">
                <a:avLst/>
              </a:prstGeom>
              <a:ln w="12700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41">
                <a:extLst>
                  <a:ext uri="{FF2B5EF4-FFF2-40B4-BE49-F238E27FC236}">
                    <a16:creationId xmlns:a16="http://schemas.microsoft.com/office/drawing/2014/main" id="{7C057CF4-21F2-AFE7-AD25-B18BC3A179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51609" y="3253684"/>
                <a:ext cx="509204" cy="155833"/>
              </a:xfrm>
              <a:prstGeom prst="line">
                <a:avLst/>
              </a:prstGeom>
              <a:ln w="1270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文本框 52">
                <a:extLst>
                  <a:ext uri="{FF2B5EF4-FFF2-40B4-BE49-F238E27FC236}">
                    <a16:creationId xmlns:a16="http://schemas.microsoft.com/office/drawing/2014/main" id="{543EB824-53D8-77C4-CE44-B87A8972B4DE}"/>
                  </a:ext>
                </a:extLst>
              </p:cNvPr>
              <p:cNvSpPr txBox="1"/>
              <p:nvPr/>
            </p:nvSpPr>
            <p:spPr>
              <a:xfrm>
                <a:off x="2550449" y="1580506"/>
                <a:ext cx="902811" cy="280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22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UR5 Robot</a:t>
                </a:r>
                <a:endParaRPr lang="zh-CN" altLang="en-US" sz="1222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2" name="Connector: Elbow 61">
                <a:extLst>
                  <a:ext uri="{FF2B5EF4-FFF2-40B4-BE49-F238E27FC236}">
                    <a16:creationId xmlns:a16="http://schemas.microsoft.com/office/drawing/2014/main" id="{BE3EE29F-4390-1F4C-93A6-0075944BD75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128827" y="1634479"/>
                <a:ext cx="121894" cy="550137"/>
              </a:xfrm>
              <a:prstGeom prst="bentConnector2">
                <a:avLst/>
              </a:prstGeom>
              <a:ln w="1270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Elbow 62">
                <a:extLst>
                  <a:ext uri="{FF2B5EF4-FFF2-40B4-BE49-F238E27FC236}">
                    <a16:creationId xmlns:a16="http://schemas.microsoft.com/office/drawing/2014/main" id="{22891399-6BEF-763D-70B9-F999EBF91F9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238665" y="2192421"/>
                <a:ext cx="121894" cy="550137"/>
              </a:xfrm>
              <a:prstGeom prst="bentConnector2">
                <a:avLst/>
              </a:prstGeom>
              <a:ln w="12700">
                <a:solidFill>
                  <a:srgbClr val="7030A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BBB4A6DC-DA67-56A3-8315-96AF6A109302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rot="5400000">
              <a:off x="939865" y="589217"/>
              <a:ext cx="328331" cy="680006"/>
            </a:xfrm>
            <a:prstGeom prst="bentConnector2">
              <a:avLst/>
            </a:prstGeom>
            <a:ln w="127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144DB669-05A5-85A1-4795-AAD9F27ECFE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206879" y="1792717"/>
              <a:ext cx="405339" cy="301226"/>
            </a:xfrm>
            <a:prstGeom prst="bentConnector3">
              <a:avLst>
                <a:gd name="adj1" fmla="val -757"/>
              </a:avLst>
            </a:prstGeom>
            <a:ln w="127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: 圆角 1">
              <a:extLst>
                <a:ext uri="{FF2B5EF4-FFF2-40B4-BE49-F238E27FC236}">
                  <a16:creationId xmlns:a16="http://schemas.microsoft.com/office/drawing/2014/main" id="{1139B113-D3A0-3A8D-A665-DDA087444FA9}"/>
                </a:ext>
              </a:extLst>
            </p:cNvPr>
            <p:cNvSpPr/>
            <p:nvPr/>
          </p:nvSpPr>
          <p:spPr>
            <a:xfrm>
              <a:off x="2161401" y="304681"/>
              <a:ext cx="2263041" cy="2283684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34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" name="直接连接符 41">
              <a:extLst>
                <a:ext uri="{FF2B5EF4-FFF2-40B4-BE49-F238E27FC236}">
                  <a16:creationId xmlns:a16="http://schemas.microsoft.com/office/drawing/2014/main" id="{FD6FA2D8-3856-D8C5-EB66-2C2F20ACEDAD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6729477" y="492435"/>
              <a:ext cx="332486" cy="118766"/>
            </a:xfrm>
            <a:prstGeom prst="line">
              <a:avLst/>
            </a:prstGeom>
            <a:ln w="12700">
              <a:solidFill>
                <a:srgbClr val="2D65F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1">
              <a:extLst>
                <a:ext uri="{FF2B5EF4-FFF2-40B4-BE49-F238E27FC236}">
                  <a16:creationId xmlns:a16="http://schemas.microsoft.com/office/drawing/2014/main" id="{A00DB9A9-36DB-399C-E38F-8B904CCC1DE6}"/>
                </a:ext>
              </a:extLst>
            </p:cNvPr>
            <p:cNvCxnSpPr>
              <a:cxnSpLocks/>
            </p:cNvCxnSpPr>
            <p:nvPr/>
          </p:nvCxnSpPr>
          <p:spPr>
            <a:xfrm>
              <a:off x="8207283" y="474970"/>
              <a:ext cx="318813" cy="52900"/>
            </a:xfrm>
            <a:prstGeom prst="line">
              <a:avLst/>
            </a:prstGeom>
            <a:ln w="12700">
              <a:solidFill>
                <a:srgbClr val="2D65FC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31A15E1-D7C9-B5CC-FDD2-888F08A4FB0E}"/>
                </a:ext>
              </a:extLst>
            </p:cNvPr>
            <p:cNvSpPr txBox="1"/>
            <p:nvPr/>
          </p:nvSpPr>
          <p:spPr>
            <a:xfrm>
              <a:off x="2463396" y="0"/>
              <a:ext cx="1802481" cy="280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22" b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 RGB Image Capture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EC60647-A7FF-FFD0-7CFC-017E565653EE}"/>
                </a:ext>
              </a:extLst>
            </p:cNvPr>
            <p:cNvSpPr txBox="1"/>
            <p:nvPr/>
          </p:nvSpPr>
          <p:spPr>
            <a:xfrm>
              <a:off x="5793267" y="0"/>
              <a:ext cx="2942793" cy="2803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22" b="1" dirty="0">
                  <a:solidFill>
                    <a:srgbClr val="2D65F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(c) Point Cloud Collection and Alignment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192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88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Xu, Xiaohao</dc:creator>
  <cp:lastModifiedBy>Xu, Xiaohao</cp:lastModifiedBy>
  <cp:revision>2</cp:revision>
  <dcterms:created xsi:type="dcterms:W3CDTF">2024-10-16T03:27:44Z</dcterms:created>
  <dcterms:modified xsi:type="dcterms:W3CDTF">2024-10-17T04:19:43Z</dcterms:modified>
</cp:coreProperties>
</file>