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72" r:id="rId11"/>
    <p:sldId id="264" r:id="rId12"/>
    <p:sldId id="265" r:id="rId13"/>
    <p:sldId id="266" r:id="rId14"/>
    <p:sldId id="267" r:id="rId15"/>
    <p:sldId id="274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9" autoAdjust="0"/>
    <p:restoredTop sz="94660"/>
  </p:normalViewPr>
  <p:slideViewPr>
    <p:cSldViewPr snapToGrid="0">
      <p:cViewPr>
        <p:scale>
          <a:sx n="71" d="100"/>
          <a:sy n="71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713CF-25DE-E6D7-F5B6-40A07C7CB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2E3FC7-7131-5CBD-9BF4-A72B9FA7C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BDB5E-6B8D-E904-AF99-1C0B2F88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E42E-A75C-4FAD-8F16-4B5DFE795202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8204F-BEB0-1BD3-DA91-3E5BE589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A63BF-5540-0214-D1B5-887C98C7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F063-4C15-45F8-8E7B-F7B5303D6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3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58E84-E28D-46E9-1B41-59573019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75E318-8A7B-8296-F990-9FE1498A3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0F9A6-2674-DD8D-A060-7E95B769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E42E-A75C-4FAD-8F16-4B5DFE795202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50C5B-1014-C693-7E3F-63DD561C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8DF0E-7669-06C6-A680-3076380A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F063-4C15-45F8-8E7B-F7B5303D6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3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8FDDBF-7309-50FC-1479-1EB9A0364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0193A4-1338-65CA-1D6C-8F425F0D5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724C6-8FB7-FEE4-2AC6-DBEF4CE0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E42E-A75C-4FAD-8F16-4B5DFE795202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8D5F7-BFB6-688F-9E6D-6D1B9E60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E47BF-C05F-6BBC-8010-2ECBDA3C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F063-4C15-45F8-8E7B-F7B5303D6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82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8F79C-27D6-B9DE-DDA0-1A979F49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9E98-6DBF-CB71-A9DB-C5B60945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58E5F-7ED4-4744-4661-12B14246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E42E-A75C-4FAD-8F16-4B5DFE795202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E0102-8E72-412C-E952-905F48ED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2D3A0-DC38-EAC4-4EA9-611DDBB3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F063-4C15-45F8-8E7B-F7B5303D6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2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CCD13-B648-478F-090F-FEE72275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299ACD-7D9B-C407-E089-182986866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6A0D6-635D-F8E1-92CB-EC5F2921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E42E-A75C-4FAD-8F16-4B5DFE795202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DE735-EBE1-14D4-7D4A-B8371CC6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6BDDA-35CD-9DB5-E10D-1310ABC0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F063-4C15-45F8-8E7B-F7B5303D6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52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09B0B-12E2-06C7-6327-3809DB32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09694-81F9-70D7-FC31-4EFDCB633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27F4C-B9BA-722E-21BD-90F566F55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F5E520-5DB2-599B-21D4-D95CB3CC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E42E-A75C-4FAD-8F16-4B5DFE795202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B3FA5-FFD6-260E-61B3-3E3FEBAB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C15561-F614-1C91-2526-055C2EC1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F063-4C15-45F8-8E7B-F7B5303D6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35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384B9-BD1A-4823-A7C5-7DFD0325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A3832-F5B0-3EFF-CE0C-8FD12262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BFAD42-C9D4-652A-6AFE-A52CE2438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553E0-93B4-81B8-28C6-E330D0C96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9F9A12-5783-5FBC-E0F4-2F5CC3479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104E9C-FF16-E3A9-4C0A-DF8A8249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E42E-A75C-4FAD-8F16-4B5DFE795202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762B28-433E-FF92-A8A4-C443A84B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82D6E9-F1A0-1261-5EA3-16A6013D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F063-4C15-45F8-8E7B-F7B5303D6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07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87DF6-4C6C-19A8-6D8E-602328BC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204D7B-DE13-F9A7-B4EB-CEF42E9D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E42E-A75C-4FAD-8F16-4B5DFE795202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7ADAC2-B662-8294-2461-29C66883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B32E82-6E85-D192-D839-25B3E50A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F063-4C15-45F8-8E7B-F7B5303D6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78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4C7248-9DB6-5775-04A1-C5A7A955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E42E-A75C-4FAD-8F16-4B5DFE795202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D73C5E-8B4A-D224-A460-E997035A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D6BD76-328D-F2CD-A586-3F6432B1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F063-4C15-45F8-8E7B-F7B5303D6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7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B9CF-F67A-1951-CD47-EA90B0D6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F60DC-9FFD-4C4A-ED8B-5F5F54E50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9280FA-9207-783D-2F07-A63E49B65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4698E1-E01D-0BF1-18B9-20189579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E42E-A75C-4FAD-8F16-4B5DFE795202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9FF1A6-2F22-A163-1553-7C0988BF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E00B28-CBD7-5BEA-C955-71715F5F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F063-4C15-45F8-8E7B-F7B5303D6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6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75024-F01B-43A3-88C3-302A85983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64A1C8-9A0D-D97D-90DE-0DF14BE35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96160C-0EEA-DEFF-C224-488928067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09A24-02AD-C37A-C490-0C90190C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E42E-A75C-4FAD-8F16-4B5DFE795202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62CBB3-5149-4B4A-A907-94CAAC1E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7677ED-ED38-08D5-5603-1856EC08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F063-4C15-45F8-8E7B-F7B5303D6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50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0B3C7B-250B-B332-5F9D-33B9999A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E3D180-36C0-8EBA-3F01-5656D335B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5869B-7315-39EA-250C-884844175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8E42E-A75C-4FAD-8F16-4B5DFE795202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96AA5-D481-ADBE-B695-66A582E4A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0A4C6-52C1-9EBB-8EF1-CAABE2FAB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F063-4C15-45F8-8E7B-F7B5303D6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1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22F86-81E7-1424-FD81-8CEF8E35C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机器视觉与数字图像处理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384DC9-D35D-1B78-75B5-D6F65BD9E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305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主讲人：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WindsonTsui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31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2384DC9-D35D-1B78-75B5-D6F65BD9E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172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重要知识点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E49EEF-7D12-95F5-8D7B-50EDB7647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225" y="1570909"/>
            <a:ext cx="3362325" cy="4324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246473-52E4-7422-A6DD-EC8B8AFE3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057" y="1881187"/>
            <a:ext cx="45720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7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2384DC9-D35D-1B78-75B5-D6F65BD9E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172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重要知识点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5D63F5-BD31-3AD4-8A27-F1C8412F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39" y="920221"/>
            <a:ext cx="8225731" cy="564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1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2384DC9-D35D-1B78-75B5-D6F65BD9E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172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重要知识点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357A92-1C1F-0DEB-EB31-0117B4AFF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304925"/>
            <a:ext cx="92583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05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2384DC9-D35D-1B78-75B5-D6F65BD9E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172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重要知识点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6A659B-F22F-E569-2912-F3617ACBE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12" y="1008062"/>
            <a:ext cx="91725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1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2384DC9-D35D-1B78-75B5-D6F65BD9E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172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重要知识点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6C56FF-F537-4AFE-39FC-B02360E8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221053"/>
            <a:ext cx="9210675" cy="3381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AC0D0E-C6EE-7CBE-8A03-F400AEF4E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842962"/>
            <a:ext cx="93535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4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2384DC9-D35D-1B78-75B5-D6F65BD9E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172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重要知识点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477F0B-D097-18DF-6A26-E62A9F6D6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728787"/>
            <a:ext cx="92297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3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2384DC9-D35D-1B78-75B5-D6F65BD9E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172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重要知识点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AC0D0E-C6EE-7CBE-8A03-F400AEF4E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4" y="1037695"/>
            <a:ext cx="93535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82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2384DC9-D35D-1B78-75B5-D6F65BD9E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172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重要知识点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DA7877-8A83-B88D-0960-4DC54D71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1" y="878947"/>
            <a:ext cx="8508998" cy="56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1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2384DC9-D35D-1B78-75B5-D6F65BD9E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172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重要知识点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DA7877-8A83-B88D-0960-4DC54D71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1" y="878947"/>
            <a:ext cx="8508998" cy="56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8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2384DC9-D35D-1B78-75B5-D6F65BD9E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172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重要知识点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8459B0-90DC-C574-2AE0-176C63C45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75" y="929481"/>
            <a:ext cx="7626650" cy="553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5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22F86-81E7-1424-FD81-8CEF8E35C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基于模板匹配的易拉罐底部字符识别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视频解释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384DC9-D35D-1B78-75B5-D6F65BD9E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305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主讲人：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WindsonTsui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41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2384DC9-D35D-1B78-75B5-D6F65BD9E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172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任务解读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8F3E8FC-7D1F-42F8-5EA8-DA2779589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62" y="1237986"/>
            <a:ext cx="6516009" cy="4887007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4432932-FDB6-21D0-73DE-9D6EC5944FEB}"/>
              </a:ext>
            </a:extLst>
          </p:cNvPr>
          <p:cNvCxnSpPr/>
          <p:nvPr/>
        </p:nvCxnSpPr>
        <p:spPr>
          <a:xfrm flipV="1">
            <a:off x="3352800" y="2260600"/>
            <a:ext cx="4826000" cy="931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5094DC7-4B1F-74DD-9AC9-6109A72D0DE1}"/>
              </a:ext>
            </a:extLst>
          </p:cNvPr>
          <p:cNvCxnSpPr>
            <a:cxnSpLocks/>
          </p:cNvCxnSpPr>
          <p:nvPr/>
        </p:nvCxnSpPr>
        <p:spPr>
          <a:xfrm flipV="1">
            <a:off x="3860800" y="2048934"/>
            <a:ext cx="143933" cy="1820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5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2384DC9-D35D-1B78-75B5-D6F65BD9E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172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算法流程图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5A9F28B-09BD-852F-602F-9CC22A9C5499}"/>
              </a:ext>
            </a:extLst>
          </p:cNvPr>
          <p:cNvSpPr/>
          <p:nvPr/>
        </p:nvSpPr>
        <p:spPr>
          <a:xfrm>
            <a:off x="2540000" y="1617133"/>
            <a:ext cx="1651000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输入图片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6B95BE-8292-C781-DF7F-9E25F71BCF4A}"/>
              </a:ext>
            </a:extLst>
          </p:cNvPr>
          <p:cNvSpPr/>
          <p:nvPr/>
        </p:nvSpPr>
        <p:spPr>
          <a:xfrm>
            <a:off x="2540000" y="2404533"/>
            <a:ext cx="1651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第一次矫正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B8C0C8-5523-AE3E-2EED-A698E5E400A5}"/>
              </a:ext>
            </a:extLst>
          </p:cNvPr>
          <p:cNvSpPr/>
          <p:nvPr/>
        </p:nvSpPr>
        <p:spPr>
          <a:xfrm>
            <a:off x="2540000" y="3158067"/>
            <a:ext cx="1651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第二次矫正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093DEC-C3C9-1893-0BCB-8B0F0FF6FA79}"/>
              </a:ext>
            </a:extLst>
          </p:cNvPr>
          <p:cNvSpPr/>
          <p:nvPr/>
        </p:nvSpPr>
        <p:spPr>
          <a:xfrm>
            <a:off x="2540000" y="4605867"/>
            <a:ext cx="1651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分割字符特征图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C3777C-EDB3-582F-31EA-A13F80D6361E}"/>
              </a:ext>
            </a:extLst>
          </p:cNvPr>
          <p:cNvSpPr/>
          <p:nvPr/>
        </p:nvSpPr>
        <p:spPr>
          <a:xfrm>
            <a:off x="2540000" y="5257802"/>
            <a:ext cx="1651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生成字符特征库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A317E5-24E7-9F9A-F77C-48151159512D}"/>
              </a:ext>
            </a:extLst>
          </p:cNvPr>
          <p:cNvSpPr/>
          <p:nvPr/>
        </p:nvSpPr>
        <p:spPr>
          <a:xfrm>
            <a:off x="2540000" y="3911601"/>
            <a:ext cx="1651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生成特征图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FACAD7-4DDD-B1B4-B11A-2888E63724F1}"/>
              </a:ext>
            </a:extLst>
          </p:cNvPr>
          <p:cNvSpPr/>
          <p:nvPr/>
        </p:nvSpPr>
        <p:spPr>
          <a:xfrm>
            <a:off x="5435600" y="5257802"/>
            <a:ext cx="1651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生成模板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BD92AF5-83EB-9A12-E540-F7D15A84D00E}"/>
              </a:ext>
            </a:extLst>
          </p:cNvPr>
          <p:cNvSpPr/>
          <p:nvPr/>
        </p:nvSpPr>
        <p:spPr>
          <a:xfrm>
            <a:off x="5435600" y="1617133"/>
            <a:ext cx="1651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模板匹配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4129905-2992-2D7C-645B-0AD768D8CA97}"/>
              </a:ext>
            </a:extLst>
          </p:cNvPr>
          <p:cNvSpPr/>
          <p:nvPr/>
        </p:nvSpPr>
        <p:spPr>
          <a:xfrm>
            <a:off x="8331200" y="1617133"/>
            <a:ext cx="1651000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识别字符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2018F9E-3C62-87B9-3C45-A305D4FC034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365500" y="1977133"/>
            <a:ext cx="0" cy="427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6A9695-5D2B-56D9-9F04-2CC08B6285F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365500" y="2764533"/>
            <a:ext cx="0" cy="393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857B986-27F2-B52B-9872-33A00119A6AB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3365500" y="3518067"/>
            <a:ext cx="0" cy="393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549048B-D741-66C7-CA6E-70C384BA3F98}"/>
              </a:ext>
            </a:extLst>
          </p:cNvPr>
          <p:cNvCxnSpPr>
            <a:stCxn id="11" idx="2"/>
            <a:endCxn id="9" idx="0"/>
          </p:cNvCxnSpPr>
          <p:nvPr/>
        </p:nvCxnSpPr>
        <p:spPr>
          <a:xfrm>
            <a:off x="3365500" y="4271601"/>
            <a:ext cx="0" cy="334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5000BF7-20EA-8029-40C4-67B1AA5F863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365500" y="4965867"/>
            <a:ext cx="0" cy="2919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E4EB1D6-68E4-66F4-B4FE-77C0387A1CEF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4191000" y="5437802"/>
            <a:ext cx="1244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3398DE-67A0-6E17-9094-43EABA849122}"/>
              </a:ext>
            </a:extLst>
          </p:cNvPr>
          <p:cNvCxnSpPr>
            <a:stCxn id="12" idx="0"/>
            <a:endCxn id="14" idx="2"/>
          </p:cNvCxnSpPr>
          <p:nvPr/>
        </p:nvCxnSpPr>
        <p:spPr>
          <a:xfrm flipV="1">
            <a:off x="6261100" y="1977133"/>
            <a:ext cx="0" cy="3280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786DF15-AFD4-5192-A1B8-9FE4A7F8FE12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4191000" y="1797133"/>
            <a:ext cx="1244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7257D51-753C-3AD9-9D8B-D6897FA53426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7086600" y="1797133"/>
            <a:ext cx="1244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98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2384DC9-D35D-1B78-75B5-D6F65BD9E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172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重要知识点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6C2645-EA91-E2F4-499E-D914DE01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38" y="1409670"/>
            <a:ext cx="10920524" cy="4708742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8BE64AA-20A4-A44C-B1D5-038BB6A7AAA7}"/>
              </a:ext>
            </a:extLst>
          </p:cNvPr>
          <p:cNvCxnSpPr/>
          <p:nvPr/>
        </p:nvCxnSpPr>
        <p:spPr>
          <a:xfrm>
            <a:off x="4437529" y="3173506"/>
            <a:ext cx="0" cy="180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D354604-7189-BE82-30C2-B2067BA562AB}"/>
              </a:ext>
            </a:extLst>
          </p:cNvPr>
          <p:cNvCxnSpPr/>
          <p:nvPr/>
        </p:nvCxnSpPr>
        <p:spPr>
          <a:xfrm>
            <a:off x="4437529" y="3025588"/>
            <a:ext cx="3509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23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2384DC9-D35D-1B78-75B5-D6F65BD9E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172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重要知识点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E93FC1-4500-EB9E-587E-233F24DCA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14" y="837919"/>
            <a:ext cx="9498976" cy="581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6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2384DC9-D35D-1B78-75B5-D6F65BD9E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172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重要知识点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4F0FB0-4F53-1A80-6D42-D8A2F69BD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77" y="1049369"/>
            <a:ext cx="9242510" cy="19388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25E8C6-F8FE-C0D1-C513-EB689A534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30" y="2995192"/>
            <a:ext cx="9640870" cy="36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7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2384DC9-D35D-1B78-75B5-D6F65BD9E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172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重要知识点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4F0FB0-4F53-1A80-6D42-D8A2F69BD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2590800"/>
            <a:ext cx="79914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3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2384DC9-D35D-1B78-75B5-D6F65BD9E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172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重要知识点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25E8C6-F8FE-C0D1-C513-EB689A534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43" y="799042"/>
            <a:ext cx="9239250" cy="3476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AA49A6E-6AA0-51CF-2B3E-0B3503AB1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353984"/>
            <a:ext cx="8258705" cy="227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7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93</Words>
  <Application>Microsoft Office PowerPoint</Application>
  <PresentationFormat>宽屏</PresentationFormat>
  <Paragraphs>30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宋体</vt:lpstr>
      <vt:lpstr>Arial</vt:lpstr>
      <vt:lpstr>Office 主题​​</vt:lpstr>
      <vt:lpstr>机器视觉与数字图像处理</vt:lpstr>
      <vt:lpstr>任务2 基于模板匹配的易拉罐底部字符识别——视频解释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任务2 基于模板匹配的易拉罐底部字符识别——视频解释</dc:title>
  <dc:creator>kmlisa@126.com</dc:creator>
  <cp:lastModifiedBy>kmlisa@126.com</cp:lastModifiedBy>
  <cp:revision>3</cp:revision>
  <dcterms:created xsi:type="dcterms:W3CDTF">2022-11-04T02:27:15Z</dcterms:created>
  <dcterms:modified xsi:type="dcterms:W3CDTF">2022-11-04T13:34:52Z</dcterms:modified>
</cp:coreProperties>
</file>