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B88D-C004-21C9-CA4C-C4D0886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A68-D698-D514-5189-0565FD59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F8AA-6AFA-89ED-E83E-B687CE4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8E76-22A1-D0CA-B46C-034487D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7E38-1343-C4B9-A237-9D9581D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518-0FE8-1926-2D15-53789A8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048F8-C024-F83A-44C7-ABE92DE9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3633-0EE4-7CAC-6010-BB86F808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FEB0-4BCB-6D5A-4470-6750E7E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94A0-253C-CE08-804F-0284145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08454-AD5A-62B1-3EE4-2FB4B68B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4359-B4DB-59F5-9A74-BE8C6AD4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75869-CD5A-F5B8-9126-2B36FA7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AA3E-ABE8-ED1E-321C-C07FC6C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C41D-7227-492A-DFCF-2FF0166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18A7-2AFA-DEB5-4DB4-11D5A44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955E-51D7-74F8-4EA3-B634D2A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C19E-906E-834B-78F3-15C3E3B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DD47-2928-596A-E410-F555639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4505-1CDC-8615-F205-F0350E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2DDF-87C1-C662-39DB-BD4BE26E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280C-7EAB-357D-83A9-9739516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1533-1250-D385-241F-B0041A06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705F-C792-207D-0881-ED6E4A52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511-087D-23D1-C830-F21793A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0761-7D25-AAFD-D67F-9F34F9B1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C41E9-6B85-59E6-A667-372B67E3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7C042-FB8F-15FB-5C01-740D785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B95A0-CCFB-858F-417D-27F644C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B53F-5AD7-A682-5FB2-822E8EF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82E8-44F4-FAC7-3301-F117B2E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0520-44A1-8E99-ADD7-06E119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E5E3-ECD9-4CD3-6F45-16B98D9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99C49-4A69-BA5B-F3C0-421FF96F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E5909-2CB7-A25B-E4FF-0F92DD45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3A969-24C1-A326-9737-32F48E1F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4DCFA-AB71-93DF-097E-3014059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16A5-46C9-B88C-86F4-A2DF7B46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B5E2-405F-EA09-BEBE-A278DC1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E1D5-85AB-D5FA-4767-FD103CF1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DB785-4C63-72C7-F713-B3B3D34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87DC8-3C83-260E-7D2A-7663352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F4FA6-5098-E3E2-2E0F-E88000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102D2-9382-4915-16D2-77B160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E165-897A-B551-BD0D-7B9BADE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9D37-CF27-BC56-E1EC-74DC5BC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CCB5-84F6-44B7-BA8C-0D24936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A04E-B87C-25B9-D51F-FA4D90A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3DD83-F168-4F8A-3EC6-FA4F7A03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EF29E-14C3-EB77-5366-F8F6D80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8E8E6-27C3-D37D-5C89-316C0EA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191A-1DA1-DBC2-51C1-C181F25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823B-43D5-2433-4ECC-EA42038F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23895-1EF6-720B-4DA2-5C527B3B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18164-705A-874C-C197-29E620B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04534-93E5-EA3D-4332-1B415DA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8E8F-4370-2D81-98F8-58B61CC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A785-87D4-2C7E-D636-FE4CFB7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044E7-02FA-54F7-144B-CD3D9A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0BDC-DF49-5545-6E3F-E7F93B1A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E726C-E611-A5B5-4687-8BF5593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2516-41CA-44C8-AABD-0D7F92CAE458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D1DF-2B8F-F40D-66CB-11018423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202F-5201-C80E-924A-88427584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F493-03F4-D355-76DC-50BA0DA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3 OCR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技术学习任务讲解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642E-72F2-7A73-5A13-89C1A7C7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99EE448-180B-CC23-8B56-A64BBA29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1" y="985495"/>
            <a:ext cx="6516009" cy="48870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7B187C-56D6-5BF0-C216-FB486E72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70" y="985495"/>
            <a:ext cx="4878463" cy="24285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01B02D8-07D2-97B1-974B-E9E33438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60" y="4171185"/>
            <a:ext cx="3074419" cy="23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8018F-F088-402F-C355-F15769523D5E}"/>
              </a:ext>
            </a:extLst>
          </p:cNvPr>
          <p:cNvSpPr txBox="1"/>
          <p:nvPr/>
        </p:nvSpPr>
        <p:spPr>
          <a:xfrm>
            <a:off x="2297117" y="797510"/>
            <a:ext cx="69710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OCR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技术学习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工具规定：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方法规定：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、复现老师任务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的代码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、算法要适用所有图片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、绘制算法流程图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、熟悉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中四种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OCR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mlp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16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6B4E97-0A63-2302-FCCD-A6E998B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2" y="1805772"/>
            <a:ext cx="3996812" cy="2812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5B1E05-B353-E4F9-0241-1D2D2D9A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146"/>
            <a:ext cx="4923910" cy="21697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26F07C-1F00-CE18-4E3D-433720E793F1}"/>
              </a:ext>
            </a:extLst>
          </p:cNvPr>
          <p:cNvSpPr txBox="1"/>
          <p:nvPr/>
        </p:nvSpPr>
        <p:spPr>
          <a:xfrm>
            <a:off x="5519057" y="597158"/>
            <a:ext cx="2864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SVM</a:t>
            </a:r>
            <a:endParaRPr lang="zh-CN" altLang="en-US" sz="44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64651A5-08C8-097B-C513-43EFF04DC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39009"/>
              </p:ext>
            </p:extLst>
          </p:nvPr>
        </p:nvGraphicFramePr>
        <p:xfrm>
          <a:off x="1879599" y="139958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8683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61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7717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485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836775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2730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31430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0877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663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458814"/>
                    </a:ext>
                  </a:extLst>
                </a:gridCol>
              </a:tblGrid>
              <a:tr h="622042">
                <a:tc>
                  <a:txBody>
                    <a:bodyPr/>
                    <a:lstStyle/>
                    <a:p>
                      <a:r>
                        <a:rPr lang="zh-CN" altLang="en-US" dirty="0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连通域个数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长宽比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1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7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EAA536-34FC-2215-4BFB-00947EC6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60" y="2213236"/>
            <a:ext cx="7666802" cy="34877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00275F-DCE7-36D2-1D82-8B4F94C95949}"/>
              </a:ext>
            </a:extLst>
          </p:cNvPr>
          <p:cNvSpPr txBox="1"/>
          <p:nvPr/>
        </p:nvSpPr>
        <p:spPr>
          <a:xfrm>
            <a:off x="5519057" y="597158"/>
            <a:ext cx="2864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KNN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4951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300275F-DCE7-36D2-1D82-8B4F94C95949}"/>
              </a:ext>
            </a:extLst>
          </p:cNvPr>
          <p:cNvSpPr txBox="1"/>
          <p:nvPr/>
        </p:nvSpPr>
        <p:spPr>
          <a:xfrm>
            <a:off x="5519057" y="597158"/>
            <a:ext cx="2864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MLP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22C27-141C-A5AB-1E98-DE09C41B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81" y="1446694"/>
            <a:ext cx="5663492" cy="50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5AAB7C-7F69-E46D-8FAC-26743D8D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7" y="847569"/>
            <a:ext cx="10561905" cy="6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430BBE-2A11-7297-BADB-A6304CB3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7" y="1959265"/>
            <a:ext cx="10819048" cy="476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F3C341-80E4-471C-C84B-FB2CE4C64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" y="2937627"/>
            <a:ext cx="10704762" cy="5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433F2C-B2BD-B864-3315-1DEF24732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865" y="3689678"/>
            <a:ext cx="7484268" cy="29035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FF24BB-CDF8-A38E-5C08-12E8C88DC22F}"/>
              </a:ext>
            </a:extLst>
          </p:cNvPr>
          <p:cNvSpPr txBox="1"/>
          <p:nvPr/>
        </p:nvSpPr>
        <p:spPr>
          <a:xfrm>
            <a:off x="4550229" y="1328057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B C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4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6E3DC4-DA9A-2088-0AB7-5AD38D3A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03" y="3235704"/>
            <a:ext cx="7818393" cy="34450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0B1C23-D448-9439-FD42-F3149F59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11" y="1186040"/>
            <a:ext cx="8501576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0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81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任务3 OCR技术学习任务讲解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易拉罐底部的喷码字符识别_发布</dc:title>
  <dc:creator>kmlisa@126.com</dc:creator>
  <cp:lastModifiedBy>kmlisa@126.com</cp:lastModifiedBy>
  <cp:revision>6</cp:revision>
  <dcterms:created xsi:type="dcterms:W3CDTF">2022-10-28T03:25:26Z</dcterms:created>
  <dcterms:modified xsi:type="dcterms:W3CDTF">2022-11-13T07:04:55Z</dcterms:modified>
</cp:coreProperties>
</file>