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B88D-C004-21C9-CA4C-C4D08869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20A68-D698-D514-5189-0565FD59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F8AA-6AFA-89ED-E83E-B687CE4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68E76-22A1-D0CA-B46C-034487D0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D7E38-1343-C4B9-A237-9D9581D1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518-0FE8-1926-2D15-53789A88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048F8-C024-F83A-44C7-ABE92DE9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3633-0EE4-7CAC-6010-BB86F808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FEB0-4BCB-6D5A-4470-6750E7E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B94A0-253C-CE08-804F-0284145E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08454-AD5A-62B1-3EE4-2FB4B68B8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4359-B4DB-59F5-9A74-BE8C6AD4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75869-CD5A-F5B8-9126-2B36FA7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AA3E-ABE8-ED1E-321C-C07FC6C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C41D-7227-492A-DFCF-2FF0166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18A7-2AFA-DEB5-4DB4-11D5A44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A955E-51D7-74F8-4EA3-B634D2A4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EC19E-906E-834B-78F3-15C3E3B2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EDD47-2928-596A-E410-F5556395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4505-1CDC-8615-F205-F0350EA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32DDF-87C1-C662-39DB-BD4BE26E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6280C-7EAB-357D-83A9-97395164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1533-1250-D385-241F-B0041A06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7705F-C792-207D-0881-ED6E4A52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9511-087D-23D1-C830-F21793A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0761-7D25-AAFD-D67F-9F34F9B1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C41E9-6B85-59E6-A667-372B67E3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7C042-FB8F-15FB-5C01-740D785D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B95A0-CCFB-858F-417D-27F644C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3B53F-5AD7-A682-5FB2-822E8EF0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82E8-44F4-FAC7-3301-F117B2E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0520-44A1-8E99-ADD7-06E119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E5E3-ECD9-4CD3-6F45-16B98D9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99C49-4A69-BA5B-F3C0-421FF96F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E5909-2CB7-A25B-E4FF-0F92DD45C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3A969-24C1-A326-9737-32F48E1F6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4DCFA-AB71-93DF-097E-3014059C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516A5-46C9-B88C-86F4-A2DF7B46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B5E2-405F-EA09-BEBE-A278DC1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E1D5-85AB-D5FA-4767-FD103CF1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DB785-4C63-72C7-F713-B3B3D34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87DC8-3C83-260E-7D2A-7663352D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F4FA6-5098-E3E2-2E0F-E880008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102D2-9382-4915-16D2-77B160C5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2E165-897A-B551-BD0D-7B9BADE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D9D37-CF27-BC56-E1EC-74DC5BC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CCB5-84F6-44B7-BA8C-0D249364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A04E-B87C-25B9-D51F-FA4D90A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3DD83-F168-4F8A-3EC6-FA4F7A03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EF29E-14C3-EB77-5366-F8F6D80D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8E8E6-27C3-D37D-5C89-316C0EAA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F191A-1DA1-DBC2-51C1-C181F25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823B-43D5-2433-4ECC-EA42038F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23895-1EF6-720B-4DA2-5C527B3B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18164-705A-874C-C197-29E620B8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04534-93E5-EA3D-4332-1B415DA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8E8F-4370-2D81-98F8-58B61CC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AA785-87D4-2C7E-D636-FE4CFB7A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044E7-02FA-54F7-144B-CD3D9A5E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80BDC-DF49-5545-6E3F-E7F93B1A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E726C-E611-A5B5-4687-8BF55931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2516-41CA-44C8-AABD-0D7F92CAE4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D1DF-2B8F-F40D-66CB-11018423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1202F-5201-C80E-924A-88427584B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F493-03F4-D355-76DC-50BA0DAF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测量工具的使用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8642E-72F2-7A73-5A13-89C1A7C79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Windson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Tsui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8018F-F088-402F-C355-F15769523D5E}"/>
              </a:ext>
            </a:extLst>
          </p:cNvPr>
          <p:cNvSpPr txBox="1"/>
          <p:nvPr/>
        </p:nvSpPr>
        <p:spPr>
          <a:xfrm>
            <a:off x="2297117" y="797510"/>
            <a:ext cx="76088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测量工具的使用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工具规定：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halcon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，任务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的数据集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方法规定：测量算法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、首先以测试集中图像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为检测目标，测量其中的图形尺寸，包括圆形的直径，多边形的边长，并显示出来，保存显示结果。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附加题：设计自动测量算法，随机输入一张图片，自动算出其中图形的尺寸。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、熟悉算子库中含有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measure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的算子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、继续培养发展大家的逻辑思维。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、完成任务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先保存文件，再新建一个文件完成附加题。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、附加题的分值是（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20,20,20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1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143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任务5 测量工具的使用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任务2 易拉罐底部的喷码字符识别_发布</dc:title>
  <dc:creator>kmlisa@126.com</dc:creator>
  <cp:lastModifiedBy>kmlisa@126.com</cp:lastModifiedBy>
  <cp:revision>10</cp:revision>
  <dcterms:created xsi:type="dcterms:W3CDTF">2022-10-28T03:25:26Z</dcterms:created>
  <dcterms:modified xsi:type="dcterms:W3CDTF">2022-11-22T01:34:36Z</dcterms:modified>
</cp:coreProperties>
</file>