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7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8B88D-C004-21C9-CA4C-C4D088698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520A68-D698-D514-5189-0565FD597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AF8AA-6AFA-89ED-E83E-B687CE4F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68E76-22A1-D0CA-B46C-034487D0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D7E38-1343-C4B9-A237-9D9581D1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51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E7518-0FE8-1926-2D15-53789A88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2048F8-C024-F83A-44C7-ABE92DE9B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83633-0EE4-7CAC-6010-BB86F808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5FEB0-4BCB-6D5A-4470-6750E7E7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B94A0-253C-CE08-804F-0284145E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408454-AD5A-62B1-3EE4-2FB4B68B8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BD4359-B4DB-59F5-9A74-BE8C6AD4E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75869-CD5A-F5B8-9126-2B36FA70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4AA3E-ABE8-ED1E-321C-C07FC6C4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5C41D-7227-492A-DFCF-2FF01665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2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018A7-2AFA-DEB5-4DB4-11D5A44E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A955E-51D7-74F8-4EA3-B634D2A4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EC19E-906E-834B-78F3-15C3E3B2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EDD47-2928-596A-E410-F5556395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94505-1CDC-8615-F205-F0350EA2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1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32DDF-87C1-C662-39DB-BD4BE26E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D6280C-7EAB-357D-83A9-97395164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51533-1250-D385-241F-B0041A06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7705F-C792-207D-0881-ED6E4A52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C9511-087D-23D1-C830-F21793AB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3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50761-7D25-AAFD-D67F-9F34F9B1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C41E9-6B85-59E6-A667-372B67E3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37C042-FB8F-15FB-5C01-740D785DE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AB95A0-CCFB-858F-417D-27F644CC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63B53F-5AD7-A682-5FB2-822E8EF0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B182E8-44F4-FAC7-3301-F117B2EB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20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E0520-44A1-8E99-ADD7-06E11987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F4E5E3-ECD9-4CD3-6F45-16B98D93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C99C49-4A69-BA5B-F3C0-421FF96F0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BE5909-2CB7-A25B-E4FF-0F92DD45C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33A969-24C1-A326-9737-32F48E1F6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54DCFA-AB71-93DF-097E-3014059C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F516A5-46C9-B88C-86F4-A2DF7B46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3FB5E2-405F-EA09-BEBE-A278DC15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32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E1D5-85AB-D5FA-4767-FD103CF1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8DB785-4C63-72C7-F713-B3B3D340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C87DC8-3C83-260E-7D2A-7663352D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7F4FA6-5098-E3E2-2E0F-E8800086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01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A102D2-9382-4915-16D2-77B160C5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22E165-897A-B551-BD0D-7B9BADEA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D9D37-CF27-BC56-E1EC-74DC5BCF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85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CCCB5-84F6-44B7-BA8C-0D249364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8A04E-B87C-25B9-D51F-FA4D90A2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3DD83-F168-4F8A-3EC6-FA4F7A03E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7EF29E-14C3-EB77-5366-F8F6D80D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38E8E6-27C3-D37D-5C89-316C0EAA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1F191A-1DA1-DBC2-51C1-C181F259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07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4823B-43D5-2433-4ECC-EA42038F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B23895-1EF6-720B-4DA2-5C527B3B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418164-705A-874C-C197-29E620B86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04534-93E5-EA3D-4332-1B415DA4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2516-41CA-44C8-AABD-0D7F92CAE458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28E8F-4370-2D81-98F8-58B61CCE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AAA785-87D4-2C7E-D636-FE4CFB7A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4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1044E7-02FA-54F7-144B-CD3D9A5E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80BDC-DF49-5545-6E3F-E7F93B1A3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0E726C-E611-A5B5-4687-8BF559312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A2516-41CA-44C8-AABD-0D7F92CAE458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D1DF-2B8F-F40D-66CB-110184236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1202F-5201-C80E-924A-88427584B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F20FB-37D4-490B-BB4E-EF95E0B505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3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AF493-03F4-D355-76DC-50BA0DAF9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任务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6-7 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基于测量工具的破片检测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D8642E-72F2-7A73-5A13-89C1A7C79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主讲人：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Windson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Tsui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2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878018F-F088-402F-C355-F15769523D5E}"/>
              </a:ext>
            </a:extLst>
          </p:cNvPr>
          <p:cNvSpPr txBox="1"/>
          <p:nvPr/>
        </p:nvSpPr>
        <p:spPr>
          <a:xfrm>
            <a:off x="1233055" y="298746"/>
            <a:ext cx="89916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任务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6-7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基于测量工具的破片检测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工具规定：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halcon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方法规定：测量工具，函数计算，算子集成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要求：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、算法对所有测试数据（包括歪斜片和破片）都通用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、算法能够检测破损的位置和面积，并显示出来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提示：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、使用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measure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助手来完成一些边缘关键点的提取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、每条边存在多个关节点，需要设计算法滤掉不在同一直线上的点。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、设计算法，计算两相交直线的交点，四个角落的交点定义为标志点，也同时能生成一个四边形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、通过计算出来的标志点，自动生成对角线的测量工具来提取对角线上小边的关键点，然后生成直线，与四边形相交会得到八个角点，按顺序连接这八个交点形成片子的检测区域。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516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187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Office 主题​​</vt:lpstr>
      <vt:lpstr>任务6-7 基于测量工具的破片检测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任务2 易拉罐底部的喷码字符识别_发布</dc:title>
  <dc:creator>kmlisa@126.com</dc:creator>
  <cp:lastModifiedBy>kmlisa@126.com</cp:lastModifiedBy>
  <cp:revision>10</cp:revision>
  <dcterms:created xsi:type="dcterms:W3CDTF">2022-10-28T03:25:26Z</dcterms:created>
  <dcterms:modified xsi:type="dcterms:W3CDTF">2023-01-04T02:42:21Z</dcterms:modified>
</cp:coreProperties>
</file>