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74" autoAdjust="0"/>
    <p:restoredTop sz="94660"/>
  </p:normalViewPr>
  <p:slideViewPr>
    <p:cSldViewPr snapToGrid="0">
      <p:cViewPr varScale="1">
        <p:scale>
          <a:sx n="88" d="100"/>
          <a:sy n="88" d="100"/>
        </p:scale>
        <p:origin x="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8B88D-C004-21C9-CA4C-C4D088698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520A68-D698-D514-5189-0565FD597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0AF8AA-6AFA-89ED-E83E-B687CE4F6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2516-41CA-44C8-AABD-0D7F92CAE458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A68E76-22A1-D0CA-B46C-034487D05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9D7E38-1343-C4B9-A237-9D9581D1E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20FB-37D4-490B-BB4E-EF95E0B505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512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9E7518-0FE8-1926-2D15-53789A886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2048F8-C024-F83A-44C7-ABE92DE9B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883633-0EE4-7CAC-6010-BB86F8085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2516-41CA-44C8-AABD-0D7F92CAE458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05FEB0-4BCB-6D5A-4470-6750E7E7C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AB94A0-253C-CE08-804F-0284145EF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20FB-37D4-490B-BB4E-EF95E0B505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435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C408454-AD5A-62B1-3EE4-2FB4B68B88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BD4359-B4DB-59F5-9A74-BE8C6AD4E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A75869-CD5A-F5B8-9126-2B36FA70D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2516-41CA-44C8-AABD-0D7F92CAE458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34AA3E-ABE8-ED1E-321C-C07FC6C43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25C41D-7227-492A-DFCF-2FF01665A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20FB-37D4-490B-BB4E-EF95E0B505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623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6018A7-2AFA-DEB5-4DB4-11D5A44E2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DA955E-51D7-74F8-4EA3-B634D2A4E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4EC19E-906E-834B-78F3-15C3E3B2F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2516-41CA-44C8-AABD-0D7F92CAE458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CEDD47-2928-596A-E410-F55563959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794505-1CDC-8615-F205-F0350EA2D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20FB-37D4-490B-BB4E-EF95E0B505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14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B32DDF-87C1-C662-39DB-BD4BE26E9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D6280C-7EAB-357D-83A9-973951643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951533-1250-D385-241F-B0041A069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2516-41CA-44C8-AABD-0D7F92CAE458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77705F-C792-207D-0881-ED6E4A52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3C9511-087D-23D1-C830-F21793ABE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20FB-37D4-490B-BB4E-EF95E0B505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439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C50761-7D25-AAFD-D67F-9F34F9B18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EC41E9-6B85-59E6-A667-372B67E33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37C042-FB8F-15FB-5C01-740D785DE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AB95A0-CCFB-858F-417D-27F644CC1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2516-41CA-44C8-AABD-0D7F92CAE458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63B53F-5AD7-A682-5FB2-822E8EF04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B182E8-44F4-FAC7-3301-F117B2EB8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20FB-37D4-490B-BB4E-EF95E0B505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203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5E0520-44A1-8E99-ADD7-06E119873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F4E5E3-ECD9-4CD3-6F45-16B98D93F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C99C49-4A69-BA5B-F3C0-421FF96F0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DBE5909-2CB7-A25B-E4FF-0F92DD45C8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D33A969-24C1-A326-9737-32F48E1F63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54DCFA-AB71-93DF-097E-3014059CC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2516-41CA-44C8-AABD-0D7F92CAE458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F516A5-46C9-B88C-86F4-A2DF7B466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D3FB5E2-405F-EA09-BEBE-A278DC15F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20FB-37D4-490B-BB4E-EF95E0B505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322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0E1D5-85AB-D5FA-4767-FD103CF18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D8DB785-4C63-72C7-F713-B3B3D340B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2516-41CA-44C8-AABD-0D7F92CAE458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C87DC8-3C83-260E-7D2A-7663352D8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7F4FA6-5098-E3E2-2E0F-E88000866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20FB-37D4-490B-BB4E-EF95E0B505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015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A102D2-9382-4915-16D2-77B160C5D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2516-41CA-44C8-AABD-0D7F92CAE458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22E165-897A-B551-BD0D-7B9BADEA7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1D9D37-CF27-BC56-E1EC-74DC5BCF4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20FB-37D4-490B-BB4E-EF95E0B505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850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ECCCB5-84F6-44B7-BA8C-0D2493648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08A04E-B87C-25B9-D51F-FA4D90A2B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B3DD83-F168-4F8A-3EC6-FA4F7A03E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7EF29E-14C3-EB77-5366-F8F6D80DF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2516-41CA-44C8-AABD-0D7F92CAE458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38E8E6-27C3-D37D-5C89-316C0EAA4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1F191A-1DA1-DBC2-51C1-C181F2590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20FB-37D4-490B-BB4E-EF95E0B505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075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D4823B-43D5-2433-4ECC-EA42038F8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9B23895-1EF6-720B-4DA2-5C527B3B0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418164-705A-874C-C197-29E620B86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F04534-93E5-EA3D-4332-1B415DA41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2516-41CA-44C8-AABD-0D7F92CAE458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828E8F-4370-2D81-98F8-58B61CCE1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AAA785-87D4-2C7E-D636-FE4CFB7A5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20FB-37D4-490B-BB4E-EF95E0B505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849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E1044E7-02FA-54F7-144B-CD3D9A5EC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980BDC-DF49-5545-6E3F-E7F93B1A3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0E726C-E611-A5B5-4687-8BF559312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A2516-41CA-44C8-AABD-0D7F92CAE458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ED1DF-2B8F-F40D-66CB-1101842364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01202F-5201-C80E-924A-88427584B6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F20FB-37D4-490B-BB4E-EF95E0B505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93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DAF493-03F4-D355-76DC-50BA0DAF95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</a:rPr>
              <a:t>任务</a:t>
            </a:r>
            <a:r>
              <a:rPr lang="en-US" altLang="zh-CN" sz="4000" dirty="0">
                <a:latin typeface="宋体" panose="02010600030101010101" pitchFamily="2" charset="-122"/>
                <a:ea typeface="宋体" panose="02010600030101010101" pitchFamily="2" charset="-122"/>
              </a:rPr>
              <a:t>4 </a:t>
            </a:r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</a:rPr>
              <a:t>分类器学习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D8642E-72F2-7A73-5A13-89C1A7C79A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主讲人：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Windson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Tsui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922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878018F-F088-402F-C355-F15769523D5E}"/>
              </a:ext>
            </a:extLst>
          </p:cNvPr>
          <p:cNvSpPr txBox="1"/>
          <p:nvPr/>
        </p:nvSpPr>
        <p:spPr>
          <a:xfrm>
            <a:off x="2297117" y="797510"/>
            <a:ext cx="7608883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任务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4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分类器学习</a:t>
            </a: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工具规定：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halcon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方法规定：各种分类器方法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要求：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、包里有训练集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train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和测试集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test</a:t>
            </a: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、基于训练集中的数据设计特征和分类器（此过程不使用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test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中的数据）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、在测试集中测试设计的算法的准确率（给出准确率和分类可视化结果）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、图形类别有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四种：圆形、三角形、四边形和五边形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、完成一种到多种分类器算法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目标：</a:t>
            </a: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继续熟悉分类器：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svm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knn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mlp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gmm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cnn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5161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113</Words>
  <Application>Microsoft Office PowerPoint</Application>
  <PresentationFormat>宽屏</PresentationFormat>
  <Paragraphs>14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宋体</vt:lpstr>
      <vt:lpstr>Arial</vt:lpstr>
      <vt:lpstr>Office 主题​​</vt:lpstr>
      <vt:lpstr>任务4 分类器学习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任务2 易拉罐底部的喷码字符识别_发布</dc:title>
  <dc:creator>kmlisa@126.com</dc:creator>
  <cp:lastModifiedBy>kmlisa@126.com</cp:lastModifiedBy>
  <cp:revision>7</cp:revision>
  <dcterms:created xsi:type="dcterms:W3CDTF">2022-10-28T03:25:26Z</dcterms:created>
  <dcterms:modified xsi:type="dcterms:W3CDTF">2022-11-14T13:26:27Z</dcterms:modified>
</cp:coreProperties>
</file>