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65" d="100"/>
          <a:sy n="65" d="100"/>
        </p:scale>
        <p:origin x="3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65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6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1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856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85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96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1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01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0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1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4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7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4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0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C64B7-980C-45E1-AFE8-FA2CB026BC31}" type="datetimeFigureOut">
              <a:rPr lang="en-US" smtClean="0"/>
              <a:t>12/7/2018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695F-3551-4BBB-92E8-050E142BA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9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B868D6-0F02-434B-B44D-C37BF0155F53}"/>
              </a:ext>
            </a:extLst>
          </p:cNvPr>
          <p:cNvSpPr txBox="1"/>
          <p:nvPr/>
        </p:nvSpPr>
        <p:spPr>
          <a:xfrm>
            <a:off x="1504950" y="2293344"/>
            <a:ext cx="906438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             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Weekly Summary</a:t>
            </a: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November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,2018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Jing He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23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72CD61E-1BF5-4D33-B435-DE6B9A1A2B30}"/>
              </a:ext>
            </a:extLst>
          </p:cNvPr>
          <p:cNvSpPr txBox="1"/>
          <p:nvPr/>
        </p:nvSpPr>
        <p:spPr>
          <a:xfrm>
            <a:off x="1080349" y="1341443"/>
            <a:ext cx="827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EE5CB2-1A85-4D0C-870B-C0C3FC9BE268}"/>
              </a:ext>
            </a:extLst>
          </p:cNvPr>
          <p:cNvSpPr txBox="1"/>
          <p:nvPr/>
        </p:nvSpPr>
        <p:spPr>
          <a:xfrm>
            <a:off x="1260235" y="2723656"/>
            <a:ext cx="76610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model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script</a:t>
            </a:r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88965722-9CF1-42C2-949A-A744C80D1873}"/>
              </a:ext>
            </a:extLst>
          </p:cNvPr>
          <p:cNvSpPr/>
          <p:nvPr/>
        </p:nvSpPr>
        <p:spPr>
          <a:xfrm>
            <a:off x="1127918" y="2882769"/>
            <a:ext cx="157163" cy="147638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50B69739-744F-49FA-84B5-A3BF08A6E741}"/>
              </a:ext>
            </a:extLst>
          </p:cNvPr>
          <p:cNvSpPr/>
          <p:nvPr/>
        </p:nvSpPr>
        <p:spPr>
          <a:xfrm>
            <a:off x="1122122" y="3509458"/>
            <a:ext cx="157163" cy="147638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3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B868D6-0F02-434B-B44D-C37BF0155F53}"/>
              </a:ext>
            </a:extLst>
          </p:cNvPr>
          <p:cNvSpPr txBox="1"/>
          <p:nvPr/>
        </p:nvSpPr>
        <p:spPr>
          <a:xfrm>
            <a:off x="1876425" y="1632772"/>
            <a:ext cx="9064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Test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A3973-19A9-496C-B1F7-D272ED3D3F8F}"/>
              </a:ext>
            </a:extLst>
          </p:cNvPr>
          <p:cNvSpPr txBox="1"/>
          <p:nvPr/>
        </p:nvSpPr>
        <p:spPr>
          <a:xfrm>
            <a:off x="2459995" y="2728075"/>
            <a:ext cx="65871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tested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 CELSTM  Cortana GUID 6 layer from epoch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2751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epoch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3998,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stopped.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tested a model which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Celstm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6layers, removed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callcenter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3/4 and new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 skype live/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xiaoice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epoch1717 to epoch2956, and the training stopped.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MMI model with Cortana GUID, tested to epoch88 now.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over the MMI model with Skype GUID.</a:t>
            </a:r>
            <a:endParaRPr lang="en-US" dirty="0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66B229F2-2F0D-4D53-930F-171AC6619A7C}"/>
              </a:ext>
            </a:extLst>
          </p:cNvPr>
          <p:cNvSpPr/>
          <p:nvPr/>
        </p:nvSpPr>
        <p:spPr>
          <a:xfrm>
            <a:off x="2281239" y="2790567"/>
            <a:ext cx="138000" cy="147638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Diamond 65">
            <a:extLst>
              <a:ext uri="{FF2B5EF4-FFF2-40B4-BE49-F238E27FC236}">
                <a16:creationId xmlns:a16="http://schemas.microsoft.com/office/drawing/2014/main" id="{536A2295-CF3F-40DD-ABD9-4F31815630EB}"/>
              </a:ext>
            </a:extLst>
          </p:cNvPr>
          <p:cNvSpPr/>
          <p:nvPr/>
        </p:nvSpPr>
        <p:spPr>
          <a:xfrm>
            <a:off x="2287382" y="3785758"/>
            <a:ext cx="138000" cy="147638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43B22274-4FCE-44AE-8471-002242ABCEA6}"/>
              </a:ext>
            </a:extLst>
          </p:cNvPr>
          <p:cNvSpPr/>
          <p:nvPr/>
        </p:nvSpPr>
        <p:spPr>
          <a:xfrm>
            <a:off x="2322556" y="5015003"/>
            <a:ext cx="138000" cy="147638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071BB3BF-2E3E-4514-B992-47B12A91C1C3}"/>
              </a:ext>
            </a:extLst>
          </p:cNvPr>
          <p:cNvSpPr/>
          <p:nvPr/>
        </p:nvSpPr>
        <p:spPr>
          <a:xfrm>
            <a:off x="2302833" y="5593200"/>
            <a:ext cx="138000" cy="147638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6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B868D6-0F02-434B-B44D-C37BF0155F53}"/>
              </a:ext>
            </a:extLst>
          </p:cNvPr>
          <p:cNvSpPr txBox="1"/>
          <p:nvPr/>
        </p:nvSpPr>
        <p:spPr>
          <a:xfrm>
            <a:off x="947738" y="1716941"/>
            <a:ext cx="9064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         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Write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E7883-8574-495B-A693-D70374DFA05B}"/>
              </a:ext>
            </a:extLst>
          </p:cNvPr>
          <p:cNvSpPr txBox="1"/>
          <p:nvPr/>
        </p:nvSpPr>
        <p:spPr>
          <a:xfrm flipH="1">
            <a:off x="2666673" y="2708275"/>
            <a:ext cx="71066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Downloaded some simple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module’s code when I have time and      learn them to understand these modules.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Wrote a tool to distinguish test and train sets and a tool to convert space to    tab for HYP file.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Wrote a tool that  categorizes data by less than 2 seconds for audio and less than 2 char for trans.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Wrote a tool to remove tag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5" name="Diamond 64">
            <a:extLst>
              <a:ext uri="{FF2B5EF4-FFF2-40B4-BE49-F238E27FC236}">
                <a16:creationId xmlns:a16="http://schemas.microsoft.com/office/drawing/2014/main" id="{63645F92-C72C-4777-A1F0-93D7C2FB05D2}"/>
              </a:ext>
            </a:extLst>
          </p:cNvPr>
          <p:cNvSpPr/>
          <p:nvPr/>
        </p:nvSpPr>
        <p:spPr>
          <a:xfrm>
            <a:off x="2523459" y="2829719"/>
            <a:ext cx="138000" cy="147638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A7570323-8922-4451-B36E-20841BCFC24F}"/>
              </a:ext>
            </a:extLst>
          </p:cNvPr>
          <p:cNvSpPr/>
          <p:nvPr/>
        </p:nvSpPr>
        <p:spPr>
          <a:xfrm>
            <a:off x="2509623" y="3628291"/>
            <a:ext cx="138000" cy="147638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37094B32-6987-4521-ADA0-96C6D6128C8D}"/>
              </a:ext>
            </a:extLst>
          </p:cNvPr>
          <p:cNvSpPr/>
          <p:nvPr/>
        </p:nvSpPr>
        <p:spPr>
          <a:xfrm>
            <a:off x="2508634" y="4465166"/>
            <a:ext cx="138000" cy="147638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iamond 69">
            <a:extLst>
              <a:ext uri="{FF2B5EF4-FFF2-40B4-BE49-F238E27FC236}">
                <a16:creationId xmlns:a16="http://schemas.microsoft.com/office/drawing/2014/main" id="{64B4447C-341A-4D92-8548-D517CB907EF9}"/>
              </a:ext>
            </a:extLst>
          </p:cNvPr>
          <p:cNvSpPr/>
          <p:nvPr/>
        </p:nvSpPr>
        <p:spPr>
          <a:xfrm>
            <a:off x="2535761" y="5302041"/>
            <a:ext cx="138000" cy="147638"/>
          </a:xfrm>
          <a:prstGeom prst="diamond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12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10607</TotalTime>
  <Words>137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He (CSI Interfusion Inc)</dc:creator>
  <cp:lastModifiedBy>Jing He (CSI Interfusion Inc)</cp:lastModifiedBy>
  <cp:revision>23</cp:revision>
  <dcterms:created xsi:type="dcterms:W3CDTF">2018-11-16T02:54:31Z</dcterms:created>
  <dcterms:modified xsi:type="dcterms:W3CDTF">2018-12-14T09:04:39Z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v-jinghe@microsoft.com</vt:lpwstr>
  </property>
  <property fmtid="{D5CDD505-2E9C-101B-9397-08002B2CF9AE}" pid="5" name="MSIP_Label_f42aa342-8706-4288-bd11-ebb85995028c_SetDate">
    <vt:lpwstr>2018-11-16T07:53:54.9402864Z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