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3696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Store Location &amp; Size Picker</a:t>
            </a:r>
            <a:endParaRPr sz="4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734975" y="1927525"/>
            <a:ext cx="39975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Team members: Jianshan Yang(Thursday)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			  P</a:t>
            </a:r>
            <a:r>
              <a:rPr b="1" lang="zh-CN">
                <a:solidFill>
                  <a:srgbClr val="000000"/>
                </a:solidFill>
              </a:rPr>
              <a:t>arth Ved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		 	  Yanyu Wang(Thursday)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			  Yun Zhou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Example: Full and waiting list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50" y="1853850"/>
            <a:ext cx="816010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850175" y="28047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64575" y="26523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545375" y="30333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Example: Customers in and leave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50175" y="28047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764575" y="26523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545375" y="30333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00" y="1917987"/>
            <a:ext cx="7688698" cy="290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5660175" y="26523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773975" y="29571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Example: Total customers 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901600" y="34187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00" y="1918325"/>
            <a:ext cx="871978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262300" y="442880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62300" y="465740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666875"/>
            <a:ext cx="476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151275" y="151275"/>
            <a:ext cx="8897100" cy="4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The pics of Green St and Savoy</a:t>
            </a:r>
            <a:endParaRPr sz="36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4" y="964424"/>
            <a:ext cx="4435525" cy="29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00" y="1768074"/>
            <a:ext cx="4259675" cy="31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Scenerio &amp; Purpose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30850" y="1926175"/>
            <a:ext cx="78360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</a:rPr>
              <a:t>Scenerio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Nowadays, it is crucial to invest in the right properties which generate maximum profit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Investors are often confused and may take a wrong decision when selecting a </a:t>
            </a:r>
            <a:r>
              <a:rPr lang="zh-CN" sz="1400">
                <a:solidFill>
                  <a:srgbClr val="000000"/>
                </a:solidFill>
              </a:rPr>
              <a:t>location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Investors are often confused if they need to expand the restaurant when they saw a waiting list out of the restaurant.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</a:rPr>
              <a:t>Purpose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Help a </a:t>
            </a:r>
            <a:r>
              <a:rPr lang="zh-CN" sz="1400">
                <a:solidFill>
                  <a:srgbClr val="000000"/>
                </a:solidFill>
              </a:rPr>
              <a:t>restaurant</a:t>
            </a:r>
            <a:r>
              <a:rPr lang="zh-CN" sz="1400">
                <a:solidFill>
                  <a:srgbClr val="000000"/>
                </a:solidFill>
              </a:rPr>
              <a:t> owner to identify the best location to open a new </a:t>
            </a:r>
            <a:r>
              <a:rPr lang="zh-CN" sz="1400">
                <a:solidFill>
                  <a:srgbClr val="000000"/>
                </a:solidFill>
              </a:rPr>
              <a:t>restaurant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Help a restaurant owner to identify if the restaurant need to expand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45550" y="128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0200" y="2116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</a:rPr>
              <a:t>Variables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Total number of customers for the resturant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Actual number of customers we served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Duration of customers stay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Profits for each person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CN" sz="1400">
                <a:solidFill>
                  <a:srgbClr val="000000"/>
                </a:solidFill>
              </a:rPr>
              <a:t>Constant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sz="1400">
                <a:solidFill>
                  <a:srgbClr val="000000"/>
                </a:solidFill>
              </a:rPr>
              <a:t>Rent changed by size(tables)</a:t>
            </a:r>
            <a:endParaRPr sz="1400">
              <a:solidFill>
                <a:srgbClr val="000000"/>
              </a:solidFill>
            </a:endParaRPr>
          </a:p>
          <a:p>
            <a:pPr indent="0" lvl="0" marL="36576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000000"/>
                </a:solidFill>
              </a:rPr>
              <a:t>Formula: </a:t>
            </a:r>
            <a:r>
              <a:rPr lang="zh-CN" sz="1400">
                <a:solidFill>
                  <a:srgbClr val="000000"/>
                </a:solidFill>
              </a:rPr>
              <a:t>Total_P = 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</a:rPr>
              <a:t>Σ profits - rent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49" y="1815475"/>
            <a:ext cx="4096675" cy="26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27650" y="1305950"/>
            <a:ext cx="76887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distribution is </a:t>
            </a:r>
            <a:r>
              <a:rPr lang="zh-CN">
                <a:solidFill>
                  <a:srgbClr val="0000FF"/>
                </a:solidFill>
              </a:rPr>
              <a:t>mod_pert_random() </a:t>
            </a:r>
            <a:r>
              <a:rPr lang="zh-CN">
                <a:solidFill>
                  <a:srgbClr val="000000"/>
                </a:solidFill>
              </a:rPr>
              <a:t>function to create a distribution.</a:t>
            </a:r>
            <a:r>
              <a:rPr lang="zh-CN"/>
              <a:t>Customers ge</a:t>
            </a:r>
            <a:r>
              <a:rPr lang="zh-CN"/>
              <a:t>nerator</a:t>
            </a:r>
            <a:r>
              <a:rPr lang="zh-CN"/>
              <a:t>: 0-5 customers come in every period, while 2 has the highest frequency. The length of period is depended on location and time.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 Stay time generator: 0-40 mins for lunch time, while 15 has the highest </a:t>
            </a:r>
            <a:r>
              <a:rPr lang="zh-CN"/>
              <a:t>frequency</a:t>
            </a:r>
            <a:r>
              <a:rPr lang="zh-CN"/>
              <a:t>; 0-70 mins for dinner time, while 40 has the highest frequency.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Profit per customer: 0.5-8 for lunch, 2 has the highest frequency; 2-12 for dinner, 5 has the highest frequency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Random out for customers after 15 in the waiting list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Size will effect on waiting pool and the number of served customers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Rent changed with size(determind by tables, using linear relation)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745550" y="128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Explanation for parameters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41150" y="134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distribution examples</a:t>
            </a:r>
            <a:endParaRPr/>
          </a:p>
        </p:txBody>
      </p:sp>
      <p:grpSp>
        <p:nvGrpSpPr>
          <p:cNvPr id="119" name="Shape 119"/>
          <p:cNvGrpSpPr/>
          <p:nvPr/>
        </p:nvGrpSpPr>
        <p:grpSpPr>
          <a:xfrm>
            <a:off x="10275" y="2214850"/>
            <a:ext cx="9133725" cy="2682575"/>
            <a:chOff x="10275" y="1605250"/>
            <a:chExt cx="9133725" cy="2682575"/>
          </a:xfrm>
        </p:grpSpPr>
        <p:pic>
          <p:nvPicPr>
            <p:cNvPr id="120" name="Shape 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75" y="1605250"/>
              <a:ext cx="3204682" cy="222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29400" y="1638775"/>
              <a:ext cx="3007300" cy="215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36700" y="1633725"/>
              <a:ext cx="3007300" cy="2089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380650" y="4034925"/>
              <a:ext cx="24651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000"/>
                <a:t>Customers distribution with numbers</a:t>
              </a:r>
              <a:endParaRPr b="1" sz="1000"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3508525" y="4034925"/>
              <a:ext cx="24651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000"/>
                <a:t>Customers distribution with times</a:t>
              </a:r>
              <a:endParaRPr b="1" sz="1000"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6788800" y="4034925"/>
              <a:ext cx="14973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000"/>
                <a:t>Profit per customer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Assumptions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We assume that the two places we choose are different between weekdays and weekends.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Customers will prefer to spend more time on dinner than lunch.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profit (per person) will be more for dinner than for lunch.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rental fee only related to the location and the size for the restaurant.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time customers spend in the restaurants will be in a range we set.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283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Workflow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535200"/>
            <a:ext cx="6703201" cy="451132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Example: Customer out and in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75" y="1853850"/>
            <a:ext cx="742846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263775" y="681400"/>
            <a:ext cx="296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59575" y="41763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078775" y="4328750"/>
            <a:ext cx="296700" cy="1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