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558" r:id="rId3"/>
    <p:sldId id="560" r:id="rId4"/>
    <p:sldId id="561" r:id="rId5"/>
    <p:sldId id="562" r:id="rId6"/>
    <p:sldId id="563" r:id="rId7"/>
    <p:sldId id="564" r:id="rId8"/>
    <p:sldId id="559" r:id="rId9"/>
    <p:sldId id="557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003F87"/>
    <a:srgbClr val="2F5597"/>
    <a:srgbClr val="8DA1C4"/>
    <a:srgbClr val="182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80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7308E-CB75-4937-8AB5-A3598BE66253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DA2A2-8270-4ED5-BF5C-C8E0B3242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4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6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7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4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9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1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0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5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EB6D9-A667-4A00-BA79-5AA262E6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5D85D-5A15-4B00-B3E1-28501AAC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67EE7-ABC5-4F15-96E2-46DFE8E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4D921-A1D0-485E-867E-6163F010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C0938-FA48-4CCB-805D-F35F0EFD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D4E0-7AAD-4DFC-B130-91CB4F30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3E61B-E3A3-490B-BCB3-1ACCCB2D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51EDF-27F8-4FD1-AF64-F3B742A8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1B75D-3B7E-42ED-94BC-C8590F6D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50C9-F56A-446E-AA78-4428E91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1FC963-FFA0-4980-B55B-8CD310EE7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A66F3-C54B-4826-BB51-7F303DEC6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3BAF1-A695-4E3A-9698-0918902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5499-A261-4474-9E03-E51F7D18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BFB9-0F9A-4F0A-A8F8-4F50AD6A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0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FEA0-4A33-4BE3-89F3-B4340F61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296AB-1A3F-4B10-B836-B50B182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52684-B4A4-4BBC-9538-918CA59E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45D9C-6404-45A9-8CCE-E17B192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02A07-DE79-42BD-8EF9-DCC82A44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75330-6F96-4D78-99E9-FA66405D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1C155-E575-4800-BAFB-5F71F7B2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D310C-B163-4114-920D-0D147F3B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405AD-C38A-4FB6-B6BA-210B932E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B81CF-3C9B-4ED8-B9D2-71DD4D2B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6E681-99D4-4511-8E18-A4F97CBF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D7FF0-2731-4D0A-8C8A-23DB2270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F7587F-21F0-493F-A40A-5B8FD387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81B01-CBAA-4467-A55D-FA6165A3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54E01-E0EB-4C7B-A39B-E949920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C5701-28F0-41AD-8DDD-1BC6D88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4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E0A7F-9F0B-482C-8369-627CADEB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86BC7-4DBB-4AAB-9AE3-89F5FC4F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D0ACD-6745-4387-B40A-236AFFE8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20400-E156-49A6-A6D1-15D1B6E41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3386D-C3B6-4BBB-ACAD-E57CE2CD9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AD9153-7876-478D-8C8A-739AB6A8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07020-A502-4C0B-8EFE-6390595E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2CABBB-8404-4188-9CDF-FC208BF6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CCE42-A7E3-40C3-94B5-3BCA9DF1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6DC7E8-72D1-4F1D-B558-5869D01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8638B-2AF9-4E11-AA01-B61113FC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7B12E-7CFA-4BB8-AC50-6A9F6E15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78C682-4B4B-48DF-8FE7-CD8887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E3613-D0CE-45AF-A0F7-23BA3DEC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C6DA6-4502-4DAC-84EE-94BCC373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06E28-5093-4FAB-A67B-0AAC04F5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DAC90-0F2B-4C7D-AB74-1ED4EECA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8F660-1BD4-42FB-A309-C9A4EAA3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EB166-9FC3-466E-B1F4-7263935D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2812B-FBE9-4E44-BD4A-458DA10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5AED4-2B10-442D-B955-51528A99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6C5A-5BE0-4F91-8729-26C326C0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92FB6-1B91-462F-B91F-9FD3A0418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478DE-7362-4F0C-BE80-A4F885A1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7690B-15F5-4DD2-88D6-3C33B752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1376F-C838-4EC9-871C-0FC3ACE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CB226-1A53-47BD-A2B6-75BF127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903B0-3A3F-45FD-8919-0CE1F6FE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A3680-C466-46B5-9576-1CBDF023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5051C-C117-4522-B3B3-7A332F0C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E5AE-854A-4B80-820C-1ACCD978BA3B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4D47F-AE7F-4BB8-9820-DBD53F1DA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7AEAB-85AC-4B60-BB11-E2BA05ED8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F22C-E4EF-4ECA-B9AE-8B396F99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8.sv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86CA992-2458-4D0A-B4A6-2C7C9652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18" y="2130856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1A623C9-37DC-4B6E-BD65-56B0C337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461517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80DD2B-AD4B-4232-845E-4A9C30DE8F64}"/>
              </a:ext>
            </a:extLst>
          </p:cNvPr>
          <p:cNvSpPr/>
          <p:nvPr/>
        </p:nvSpPr>
        <p:spPr>
          <a:xfrm>
            <a:off x="6778975" y="1392996"/>
            <a:ext cx="4761716" cy="4141530"/>
          </a:xfrm>
          <a:prstGeom prst="rect">
            <a:avLst/>
          </a:prstGeom>
          <a:noFill/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BC3B4D-DE95-4660-8889-F39AB20F4DBD}"/>
              </a:ext>
            </a:extLst>
          </p:cNvPr>
          <p:cNvSpPr/>
          <p:nvPr/>
        </p:nvSpPr>
        <p:spPr>
          <a:xfrm>
            <a:off x="-44848" y="2379133"/>
            <a:ext cx="7148053" cy="2413000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597D1-D3A9-4543-B7E9-42A99E9122D9}"/>
              </a:ext>
            </a:extLst>
          </p:cNvPr>
          <p:cNvSpPr txBox="1"/>
          <p:nvPr/>
        </p:nvSpPr>
        <p:spPr>
          <a:xfrm>
            <a:off x="2853350" y="2814360"/>
            <a:ext cx="5919550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/>
                <a:ea typeface="微软雅黑"/>
              </a:rPr>
              <a:t>组会（</a:t>
            </a:r>
            <a:r>
              <a:rPr lang="en-US" altLang="zh-CN" sz="4800" b="1" dirty="0">
                <a:solidFill>
                  <a:schemeClr val="bg1"/>
                </a:solidFill>
                <a:latin typeface="微软雅黑"/>
                <a:ea typeface="微软雅黑"/>
              </a:rPr>
              <a:t>10.27</a:t>
            </a:r>
            <a:r>
              <a:rPr lang="zh-CN" altLang="en-US" sz="4800" b="1" dirty="0">
                <a:solidFill>
                  <a:schemeClr val="bg1"/>
                </a:solidFill>
                <a:latin typeface="微软雅黑"/>
                <a:ea typeface="微软雅黑"/>
              </a:rPr>
              <a:t>）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AFF26B0-F06D-4E12-ABB4-48CD8800D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9792" y="3009722"/>
            <a:ext cx="1387140" cy="115182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E317E6C-BBA7-4430-84FA-4C6C4487F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grpSp>
        <p:nvGrpSpPr>
          <p:cNvPr id="94" name="组合 93">
            <a:extLst>
              <a:ext uri="{FF2B5EF4-FFF2-40B4-BE49-F238E27FC236}">
                <a16:creationId xmlns:a16="http://schemas.microsoft.com/office/drawing/2014/main" id="{74AAB1E3-E9AA-482C-BC5B-5BA03F02F9EE}"/>
              </a:ext>
            </a:extLst>
          </p:cNvPr>
          <p:cNvGrpSpPr/>
          <p:nvPr/>
        </p:nvGrpSpPr>
        <p:grpSpPr>
          <a:xfrm>
            <a:off x="2906893" y="3848049"/>
            <a:ext cx="2204454" cy="499568"/>
            <a:chOff x="697830" y="4447520"/>
            <a:chExt cx="4342067" cy="49956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CA80A5-3D6E-48F5-B670-5ED8EAE71F9E}"/>
                </a:ext>
              </a:extLst>
            </p:cNvPr>
            <p:cNvSpPr/>
            <p:nvPr/>
          </p:nvSpPr>
          <p:spPr>
            <a:xfrm>
              <a:off x="697830" y="4447520"/>
              <a:ext cx="4342067" cy="499568"/>
            </a:xfrm>
            <a:prstGeom prst="roundRect">
              <a:avLst>
                <a:gd name="adj" fmla="val 50000"/>
              </a:avLst>
            </a:prstGeom>
            <a:solidFill>
              <a:srgbClr val="141B76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50AF1E-6827-451A-909D-87A84C1EA21C}"/>
                </a:ext>
              </a:extLst>
            </p:cNvPr>
            <p:cNvSpPr txBox="1"/>
            <p:nvPr/>
          </p:nvSpPr>
          <p:spPr>
            <a:xfrm>
              <a:off x="794082" y="4529629"/>
              <a:ext cx="4023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rPr>
                <a:t>文世伟</a:t>
              </a:r>
            </a:p>
          </p:txBody>
        </p:sp>
      </p:grpSp>
      <p:pic>
        <p:nvPicPr>
          <p:cNvPr id="15" name="图形 14">
            <a:extLst>
              <a:ext uri="{FF2B5EF4-FFF2-40B4-BE49-F238E27FC236}">
                <a16:creationId xmlns:a16="http://schemas.microsoft.com/office/drawing/2014/main" id="{A3094F62-EAF0-41BE-8707-942335AF6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1858" y="17682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76DFED0-B383-4A06-A2D3-4719720C40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1857" y="5097825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72133DB7-83E6-4F86-A86D-68528E5F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0642" y="112592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9C81B2E4-B51C-49D8-B71F-3CEFEAEC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56201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FECFCA-7D80-4796-9562-DE7780060511}"/>
              </a:ext>
            </a:extLst>
          </p:cNvPr>
          <p:cNvSpPr txBox="1"/>
          <p:nvPr/>
        </p:nvSpPr>
        <p:spPr>
          <a:xfrm>
            <a:off x="7527126" y="1917080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866DE6B-D410-4D6C-84E0-C63D6D54D6E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5" y="2389927"/>
            <a:ext cx="369822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17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DC4DF9-EDB5-4893-B60E-C4238C656D54}"/>
              </a:ext>
            </a:extLst>
          </p:cNvPr>
          <p:cNvGrpSpPr/>
          <p:nvPr/>
        </p:nvGrpSpPr>
        <p:grpSpPr>
          <a:xfrm>
            <a:off x="6684065" y="964934"/>
            <a:ext cx="5161949" cy="873366"/>
            <a:chOff x="7796463" y="964934"/>
            <a:chExt cx="4049551" cy="8733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6EF5C-9CFE-4CE5-8D09-222CD3D47BEE}"/>
                </a:ext>
              </a:extLst>
            </p:cNvPr>
            <p:cNvSpPr txBox="1"/>
            <p:nvPr/>
          </p:nvSpPr>
          <p:spPr>
            <a:xfrm>
              <a:off x="7866175" y="964934"/>
              <a:ext cx="3979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F8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Policy Gradient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9C69BF-F084-41CE-B5C1-0F9FAF53B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463" y="1838300"/>
              <a:ext cx="360786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25B235-73FE-4F5D-B741-E83D11F6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175" y="1762998"/>
              <a:ext cx="8601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0" y="365509"/>
            <a:ext cx="2161308" cy="599425"/>
          </a:xfrm>
          <a:prstGeom prst="rect">
            <a:avLst/>
          </a:prstGeom>
        </p:spPr>
      </p:pic>
      <p:pic>
        <p:nvPicPr>
          <p:cNvPr id="5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82" y="354706"/>
            <a:ext cx="2161308" cy="599425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7F92F7E9-7E71-B586-C2E8-C8D864A67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20" y="400545"/>
            <a:ext cx="1508654" cy="5293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80DFE7-304A-EDF9-C358-45EBFAFFE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401" y="2114117"/>
            <a:ext cx="7947197" cy="42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DC4DF9-EDB5-4893-B60E-C4238C656D54}"/>
              </a:ext>
            </a:extLst>
          </p:cNvPr>
          <p:cNvGrpSpPr/>
          <p:nvPr/>
        </p:nvGrpSpPr>
        <p:grpSpPr>
          <a:xfrm>
            <a:off x="6684065" y="964934"/>
            <a:ext cx="5161949" cy="873366"/>
            <a:chOff x="7796463" y="964934"/>
            <a:chExt cx="4049551" cy="8733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6EF5C-9CFE-4CE5-8D09-222CD3D47BEE}"/>
                </a:ext>
              </a:extLst>
            </p:cNvPr>
            <p:cNvSpPr txBox="1"/>
            <p:nvPr/>
          </p:nvSpPr>
          <p:spPr>
            <a:xfrm>
              <a:off x="7866175" y="964934"/>
              <a:ext cx="3979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F8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Policy Gradient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9C69BF-F084-41CE-B5C1-0F9FAF53B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463" y="1838300"/>
              <a:ext cx="360786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25B235-73FE-4F5D-B741-E83D11F6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175" y="1762998"/>
              <a:ext cx="8601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0" y="365509"/>
            <a:ext cx="2161308" cy="599425"/>
          </a:xfrm>
          <a:prstGeom prst="rect">
            <a:avLst/>
          </a:prstGeom>
        </p:spPr>
      </p:pic>
      <p:pic>
        <p:nvPicPr>
          <p:cNvPr id="5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82" y="354706"/>
            <a:ext cx="2161308" cy="599425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7F92F7E9-7E71-B586-C2E8-C8D864A67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20" y="400545"/>
            <a:ext cx="1508654" cy="5293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CE2F66-6F84-C1D0-0248-BACF48260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076" y="2305660"/>
            <a:ext cx="8181848" cy="41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DC4DF9-EDB5-4893-B60E-C4238C656D54}"/>
              </a:ext>
            </a:extLst>
          </p:cNvPr>
          <p:cNvGrpSpPr/>
          <p:nvPr/>
        </p:nvGrpSpPr>
        <p:grpSpPr>
          <a:xfrm>
            <a:off x="6684065" y="964934"/>
            <a:ext cx="5161949" cy="873366"/>
            <a:chOff x="7796463" y="964934"/>
            <a:chExt cx="4049551" cy="8733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6EF5C-9CFE-4CE5-8D09-222CD3D47BEE}"/>
                </a:ext>
              </a:extLst>
            </p:cNvPr>
            <p:cNvSpPr txBox="1"/>
            <p:nvPr/>
          </p:nvSpPr>
          <p:spPr>
            <a:xfrm>
              <a:off x="7866175" y="964934"/>
              <a:ext cx="3979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F8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Policy Gradient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9C69BF-F084-41CE-B5C1-0F9FAF53B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463" y="1838300"/>
              <a:ext cx="360786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25B235-73FE-4F5D-B741-E83D11F6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175" y="1762998"/>
              <a:ext cx="8601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0" y="365509"/>
            <a:ext cx="2161308" cy="599425"/>
          </a:xfrm>
          <a:prstGeom prst="rect">
            <a:avLst/>
          </a:prstGeom>
        </p:spPr>
      </p:pic>
      <p:pic>
        <p:nvPicPr>
          <p:cNvPr id="5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82" y="354706"/>
            <a:ext cx="2161308" cy="599425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7F92F7E9-7E71-B586-C2E8-C8D864A67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20" y="400545"/>
            <a:ext cx="1508654" cy="529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61172B-7076-11B8-85A4-0AC5CF48C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26" y="2288486"/>
            <a:ext cx="6653747" cy="42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DC4DF9-EDB5-4893-B60E-C4238C656D54}"/>
              </a:ext>
            </a:extLst>
          </p:cNvPr>
          <p:cNvGrpSpPr/>
          <p:nvPr/>
        </p:nvGrpSpPr>
        <p:grpSpPr>
          <a:xfrm>
            <a:off x="6684065" y="964934"/>
            <a:ext cx="5161949" cy="873366"/>
            <a:chOff x="7796463" y="964934"/>
            <a:chExt cx="4049551" cy="8733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6EF5C-9CFE-4CE5-8D09-222CD3D47BEE}"/>
                </a:ext>
              </a:extLst>
            </p:cNvPr>
            <p:cNvSpPr txBox="1"/>
            <p:nvPr/>
          </p:nvSpPr>
          <p:spPr>
            <a:xfrm>
              <a:off x="7866175" y="964934"/>
              <a:ext cx="3979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F8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Policy Gradient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9C69BF-F084-41CE-B5C1-0F9FAF53B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463" y="1838300"/>
              <a:ext cx="360786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25B235-73FE-4F5D-B741-E83D11F6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175" y="1762998"/>
              <a:ext cx="8601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0" y="365509"/>
            <a:ext cx="2161308" cy="599425"/>
          </a:xfrm>
          <a:prstGeom prst="rect">
            <a:avLst/>
          </a:prstGeom>
        </p:spPr>
      </p:pic>
      <p:pic>
        <p:nvPicPr>
          <p:cNvPr id="5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82" y="354706"/>
            <a:ext cx="2161308" cy="599425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7F92F7E9-7E71-B586-C2E8-C8D864A67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20" y="400545"/>
            <a:ext cx="1508654" cy="5293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0ABF32-888D-62C0-5DFE-1466BEBD2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93" y="2117691"/>
            <a:ext cx="7328614" cy="43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5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DC4DF9-EDB5-4893-B60E-C4238C656D54}"/>
              </a:ext>
            </a:extLst>
          </p:cNvPr>
          <p:cNvGrpSpPr/>
          <p:nvPr/>
        </p:nvGrpSpPr>
        <p:grpSpPr>
          <a:xfrm>
            <a:off x="6684065" y="964934"/>
            <a:ext cx="5161949" cy="873366"/>
            <a:chOff x="7796463" y="964934"/>
            <a:chExt cx="4049551" cy="8733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6EF5C-9CFE-4CE5-8D09-222CD3D47BEE}"/>
                </a:ext>
              </a:extLst>
            </p:cNvPr>
            <p:cNvSpPr txBox="1"/>
            <p:nvPr/>
          </p:nvSpPr>
          <p:spPr>
            <a:xfrm>
              <a:off x="7866175" y="964934"/>
              <a:ext cx="3979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F8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Policy Gradient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9C69BF-F084-41CE-B5C1-0F9FAF53B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463" y="1838300"/>
              <a:ext cx="360786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25B235-73FE-4F5D-B741-E83D11F6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175" y="1762998"/>
              <a:ext cx="8601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0" y="365509"/>
            <a:ext cx="2161308" cy="599425"/>
          </a:xfrm>
          <a:prstGeom prst="rect">
            <a:avLst/>
          </a:prstGeom>
        </p:spPr>
      </p:pic>
      <p:pic>
        <p:nvPicPr>
          <p:cNvPr id="5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82" y="354706"/>
            <a:ext cx="2161308" cy="599425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7F92F7E9-7E71-B586-C2E8-C8D864A67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20" y="400545"/>
            <a:ext cx="1508654" cy="529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3C1E01-764F-F3DF-C663-8228891B4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476" y="2640218"/>
            <a:ext cx="7951047" cy="38522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4CF6A0-B4F1-ED91-046F-4004F5D15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532" y="5288819"/>
            <a:ext cx="3566100" cy="12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DC4DF9-EDB5-4893-B60E-C4238C656D54}"/>
              </a:ext>
            </a:extLst>
          </p:cNvPr>
          <p:cNvGrpSpPr/>
          <p:nvPr/>
        </p:nvGrpSpPr>
        <p:grpSpPr>
          <a:xfrm>
            <a:off x="7796463" y="964934"/>
            <a:ext cx="4049551" cy="873366"/>
            <a:chOff x="7796463" y="964934"/>
            <a:chExt cx="4049551" cy="8733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6EF5C-9CFE-4CE5-8D09-222CD3D47BEE}"/>
                </a:ext>
              </a:extLst>
            </p:cNvPr>
            <p:cNvSpPr txBox="1"/>
            <p:nvPr/>
          </p:nvSpPr>
          <p:spPr>
            <a:xfrm>
              <a:off x="8040757" y="964934"/>
              <a:ext cx="3805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F8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Actor-Critic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9C69BF-F084-41CE-B5C1-0F9FAF53B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463" y="1838300"/>
              <a:ext cx="360786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25B235-73FE-4F5D-B741-E83D11F6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175" y="1762998"/>
              <a:ext cx="8601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0" y="365509"/>
            <a:ext cx="2161308" cy="599425"/>
          </a:xfrm>
          <a:prstGeom prst="rect">
            <a:avLst/>
          </a:prstGeom>
        </p:spPr>
      </p:pic>
      <p:pic>
        <p:nvPicPr>
          <p:cNvPr id="5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82" y="354706"/>
            <a:ext cx="2161308" cy="599425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7F92F7E9-7E71-B586-C2E8-C8D864A67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20" y="400545"/>
            <a:ext cx="1508654" cy="5293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8CCA28-1B5A-AAA6-C196-177192CC3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47" y="1838300"/>
            <a:ext cx="5031168" cy="471589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00F68F4-F1C1-6880-E785-B3E0286C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463" y="2812225"/>
            <a:ext cx="3785363" cy="27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DC4DF9-EDB5-4893-B60E-C4238C656D54}"/>
              </a:ext>
            </a:extLst>
          </p:cNvPr>
          <p:cNvGrpSpPr/>
          <p:nvPr/>
        </p:nvGrpSpPr>
        <p:grpSpPr>
          <a:xfrm>
            <a:off x="8691770" y="964934"/>
            <a:ext cx="3154244" cy="873366"/>
            <a:chOff x="7796463" y="964934"/>
            <a:chExt cx="4049551" cy="8733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6EF5C-9CFE-4CE5-8D09-222CD3D47BEE}"/>
                </a:ext>
              </a:extLst>
            </p:cNvPr>
            <p:cNvSpPr txBox="1"/>
            <p:nvPr/>
          </p:nvSpPr>
          <p:spPr>
            <a:xfrm>
              <a:off x="8574840" y="964934"/>
              <a:ext cx="32711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F8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tricks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9C69BF-F084-41CE-B5C1-0F9FAF53B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463" y="1838300"/>
              <a:ext cx="360786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25B235-73FE-4F5D-B741-E83D11F6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175" y="1762998"/>
              <a:ext cx="8601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0" y="365509"/>
            <a:ext cx="2161308" cy="599425"/>
          </a:xfrm>
          <a:prstGeom prst="rect">
            <a:avLst/>
          </a:prstGeom>
        </p:spPr>
      </p:pic>
      <p:pic>
        <p:nvPicPr>
          <p:cNvPr id="58" name="图形 37">
            <a:extLst>
              <a:ext uri="{FF2B5EF4-FFF2-40B4-BE49-F238E27FC236}">
                <a16:creationId xmlns:a16="http://schemas.microsoft.com/office/drawing/2014/main" id="{6B9C6FAA-6780-431A-910C-738D95B3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82" y="354706"/>
            <a:ext cx="2161308" cy="599425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7F92F7E9-7E71-B586-C2E8-C8D864A67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20" y="400545"/>
            <a:ext cx="1508654" cy="529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760A61-7840-9E8D-C686-B85B2A0E3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59" y="2201454"/>
            <a:ext cx="9238282" cy="42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>
            <a:extLst>
              <a:ext uri="{FF2B5EF4-FFF2-40B4-BE49-F238E27FC236}">
                <a16:creationId xmlns:a16="http://schemas.microsoft.com/office/drawing/2014/main" id="{9E16A54B-3014-4DC3-A96D-7A2A8A68A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0309" y="1445121"/>
            <a:ext cx="5215098" cy="4330394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E86CA992-2458-4D0A-B4A6-2C7C9652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1960" y="282760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1A623C9-37DC-4B6E-BD65-56B0C3376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8912" y="3669555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0BC3B4D-DE95-4660-8889-F39AB20F4DBD}"/>
              </a:ext>
            </a:extLst>
          </p:cNvPr>
          <p:cNvSpPr/>
          <p:nvPr/>
        </p:nvSpPr>
        <p:spPr>
          <a:xfrm flipV="1">
            <a:off x="0" y="6552308"/>
            <a:ext cx="12178488" cy="305692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597D1-D3A9-4543-B7E9-42A99E9122D9}"/>
              </a:ext>
            </a:extLst>
          </p:cNvPr>
          <p:cNvSpPr txBox="1"/>
          <p:nvPr/>
        </p:nvSpPr>
        <p:spPr>
          <a:xfrm>
            <a:off x="8016305" y="2558909"/>
            <a:ext cx="2703287" cy="72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srgbClr val="003F87"/>
                </a:solidFill>
                <a:latin typeface="微软雅黑"/>
                <a:ea typeface="微软雅黑"/>
              </a:rPr>
              <a:t>感谢观看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1E317E6C-BBA7-4430-84FA-4C6C4487F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3909" y="175131"/>
            <a:ext cx="1508654" cy="529352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A3094F62-EAF0-41BE-8707-942335AF6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8208" y="426805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76DFED0-B383-4A06-A2D3-4719720C4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1408" y="4402483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9C81B2E4-B51C-49D8-B71F-3CEFEAECC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1408" y="5365067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FECFCA-7D80-4796-9562-DE7780060511}"/>
              </a:ext>
            </a:extLst>
          </p:cNvPr>
          <p:cNvSpPr txBox="1"/>
          <p:nvPr/>
        </p:nvSpPr>
        <p:spPr>
          <a:xfrm>
            <a:off x="4135771" y="6104482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6A1B681F-C850-4D63-9310-6FD6D4B84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3928" y="3360503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9718D3A6-E32A-4F9D-A1F9-D28E2D3EC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928" y="673324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30D5242-335A-4398-B6EC-29E1F7963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4305" y="485705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DC784CC6-B30C-4AE7-9777-FC110D303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7866" y="4360212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189878"/>
            <a:ext cx="5961580" cy="44709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550" y="1189877"/>
            <a:ext cx="5970535" cy="447090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3222" y="5482886"/>
            <a:ext cx="2987665" cy="777348"/>
          </a:xfrm>
          <a:prstGeom prst="ellipse">
            <a:avLst/>
          </a:prstGeom>
          <a:noFill/>
          <a:ln w="38100">
            <a:solidFill>
              <a:srgbClr val="8D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185335" y="5781218"/>
            <a:ext cx="1863440" cy="242352"/>
          </a:xfrm>
          <a:prstGeom prst="ellipse">
            <a:avLst/>
          </a:prstGeom>
          <a:noFill/>
          <a:ln w="38100">
            <a:solidFill>
              <a:srgbClr val="8DA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大气简约答辩类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53</Words>
  <Application>Microsoft Office PowerPoint</Application>
  <PresentationFormat>宽屏</PresentationFormat>
  <Paragraphs>21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微软雅黑 Light</vt:lpstr>
      <vt:lpstr>Arial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蓝色大气简约答辩类PPT模板</dc:title>
  <dc:creator>Windows 用户</dc:creator>
  <cp:lastModifiedBy>文 世伟</cp:lastModifiedBy>
  <cp:revision>107</cp:revision>
  <dcterms:created xsi:type="dcterms:W3CDTF">2018-09-30T02:27:57Z</dcterms:created>
  <dcterms:modified xsi:type="dcterms:W3CDTF">2022-10-26T15:32:10Z</dcterms:modified>
</cp:coreProperties>
</file>