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3" r:id="rId4"/>
    <p:sldId id="270" r:id="rId5"/>
    <p:sldId id="262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6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0" autoAdjust="0"/>
    <p:restoredTop sz="94660"/>
  </p:normalViewPr>
  <p:slideViewPr>
    <p:cSldViewPr snapToGrid="0">
      <p:cViewPr varScale="1">
        <p:scale>
          <a:sx n="93" d="100"/>
          <a:sy n="93" d="100"/>
        </p:scale>
        <p:origin x="1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FB27A-2BF9-4302-9C51-3EF17986354D}" type="datetimeFigureOut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305847-4F20-48B0-80CE-12DAC4AD77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356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Sprite </a:t>
            </a:r>
            <a:r>
              <a:rPr lang="ko-KR" altLang="en-US" dirty="0"/>
              <a:t>폴더의 각 사진들을 드래그 후</a:t>
            </a:r>
            <a:r>
              <a:rPr lang="en-US" altLang="ko-KR" dirty="0"/>
              <a:t>, </a:t>
            </a:r>
            <a:r>
              <a:rPr lang="ko-KR" altLang="en-US" dirty="0"/>
              <a:t>폴더에 드롭 하면 애니메이션이 자동으로 만들어진다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참고로 유니티 드래그는 </a:t>
            </a:r>
            <a:r>
              <a:rPr lang="en-US" altLang="ko-KR" dirty="0"/>
              <a:t>shift </a:t>
            </a:r>
            <a:r>
              <a:rPr lang="ko-KR" altLang="en-US" dirty="0"/>
              <a:t>클릭을 이용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305847-4F20-48B0-80CE-12DAC4AD770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056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왼쪽은 생성 방법</a:t>
            </a:r>
            <a:r>
              <a:rPr lang="en-US" altLang="ko-KR" dirty="0"/>
              <a:t>. </a:t>
            </a:r>
            <a:r>
              <a:rPr lang="ko-KR" altLang="en-US" dirty="0"/>
              <a:t>빈 곳 </a:t>
            </a:r>
            <a:r>
              <a:rPr lang="ko-KR" altLang="en-US" dirty="0" err="1"/>
              <a:t>우클릭</a:t>
            </a:r>
            <a:r>
              <a:rPr lang="ko-KR" altLang="en-US" dirty="0"/>
              <a:t> 후 </a:t>
            </a:r>
            <a:r>
              <a:rPr lang="en-US" altLang="ko-KR" dirty="0"/>
              <a:t>create -&gt; animator controller.</a:t>
            </a:r>
            <a:br>
              <a:rPr lang="en-US" altLang="ko-KR" dirty="0"/>
            </a:br>
            <a:r>
              <a:rPr lang="ko-KR" altLang="en-US" dirty="0"/>
              <a:t>오른쪽은 인터페이스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305847-4F20-48B0-80CE-12DAC4AD770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108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드래그 후 드롭으로 애니메이션 삽입 가능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305847-4F20-48B0-80CE-12DAC4AD770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444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60B494-1512-CF71-9027-21739455C2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B9C2820-1150-79A9-AB20-58BB6EFB66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A520FA4-6909-B538-3635-647ECA66E0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애니메이터</a:t>
            </a:r>
            <a:r>
              <a:rPr lang="ko-KR" altLang="en-US" dirty="0"/>
              <a:t> 내에서 애니메이션 간 전환 </a:t>
            </a:r>
            <a:r>
              <a:rPr lang="ko-KR" altLang="en-US" dirty="0" err="1"/>
              <a:t>편집하는방법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우클릭</a:t>
            </a:r>
            <a:r>
              <a:rPr lang="ko-KR" altLang="en-US" dirty="0"/>
              <a:t> </a:t>
            </a:r>
            <a:r>
              <a:rPr lang="en-US" altLang="ko-KR" dirty="0"/>
              <a:t>– make transition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C91612-4B8E-E20E-1497-1F8CEBE389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305847-4F20-48B0-80CE-12DAC4AD770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554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328DF-399E-5939-D0AB-23550C280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20E668F-031E-F7DC-EAF9-AC15B49F82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3873A07-7F95-7FEF-1C7D-C77477B675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4784D0-9BDB-D041-9784-A68F80AE7B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305847-4F20-48B0-80CE-12DAC4AD770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248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E0EC4B-0EC3-B874-6970-05B3E1EC29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A10F086-F3D2-C2FC-287B-63A2CE673B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D8DAB6D-FA99-AE9A-3FDF-5CE61433A9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Has exit time</a:t>
            </a:r>
            <a:r>
              <a:rPr lang="ko-KR" altLang="en-US" dirty="0"/>
              <a:t>은 </a:t>
            </a:r>
            <a:r>
              <a:rPr lang="en-US" altLang="ko-KR" dirty="0"/>
              <a:t>0ff, Transition</a:t>
            </a:r>
            <a:r>
              <a:rPr lang="ko-KR" altLang="en-US" dirty="0"/>
              <a:t> </a:t>
            </a:r>
            <a:r>
              <a:rPr lang="en-US" altLang="ko-KR" dirty="0"/>
              <a:t>Duration</a:t>
            </a:r>
            <a:r>
              <a:rPr lang="ko-KR" altLang="en-US" dirty="0"/>
              <a:t>은 </a:t>
            </a:r>
            <a:r>
              <a:rPr lang="en-US" altLang="ko-KR" dirty="0"/>
              <a:t>0</a:t>
            </a:r>
            <a:r>
              <a:rPr lang="ko-KR" altLang="en-US" dirty="0"/>
              <a:t>으로 설정하기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B54273-8D53-E2C7-0472-437B2CB804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305847-4F20-48B0-80CE-12DAC4AD770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1169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8D9362-C40A-0B8F-7DC7-9EAD682F5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CE87243-D174-0503-53D9-BFFF2BD365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F7CA70D-8DE8-3F95-5A8B-DFFCE2820B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애니메이터에</a:t>
            </a:r>
            <a:r>
              <a:rPr lang="ko-KR" altLang="en-US" dirty="0"/>
              <a:t> 애니메이션 넣는 방법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1B907E-7F45-F66A-0797-04FF8043FB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305847-4F20-48B0-80CE-12DAC4AD770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222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5EFB84-27DD-1973-CFA6-045D538A5C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5B7BD13-98FB-C01D-10BD-CCAD91E682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A670D31-9B0A-1E36-3CC7-3AC030664E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다음과 같은 함수로 활용함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SetFloat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SetInt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SetTrigger</a:t>
            </a:r>
            <a:r>
              <a:rPr lang="ko-KR" altLang="en-US" dirty="0"/>
              <a:t>도 존재</a:t>
            </a:r>
            <a:endParaRPr lang="en-US" altLang="ko-KR" dirty="0"/>
          </a:p>
          <a:p>
            <a:r>
              <a:rPr lang="ko-KR" altLang="en-US" dirty="0" err="1"/>
              <a:t>애니메이터</a:t>
            </a:r>
            <a:r>
              <a:rPr lang="ko-KR" altLang="en-US" dirty="0"/>
              <a:t> 변수는</a:t>
            </a:r>
            <a:endParaRPr lang="en-US" altLang="ko-KR" dirty="0"/>
          </a:p>
          <a:p>
            <a:r>
              <a:rPr lang="en-US" altLang="ko-KR" dirty="0"/>
              <a:t>PlayerAnimator2D p; </a:t>
            </a:r>
            <a:r>
              <a:rPr lang="ko-KR" altLang="en-US" dirty="0"/>
              <a:t>와 같이 선언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Getcomponent</a:t>
            </a:r>
            <a:r>
              <a:rPr lang="en-US" altLang="ko-KR" dirty="0"/>
              <a:t>&lt;PlayerAnimator2D&gt;(); </a:t>
            </a:r>
            <a:r>
              <a:rPr lang="ko-KR" altLang="en-US" dirty="0"/>
              <a:t>를 이용하여 </a:t>
            </a:r>
            <a:r>
              <a:rPr lang="ko-KR" altLang="en-US" dirty="0" err="1"/>
              <a:t>애니메이터를</a:t>
            </a:r>
            <a:r>
              <a:rPr lang="ko-KR" altLang="en-US" dirty="0"/>
              <a:t> 받아와야 </a:t>
            </a:r>
            <a:r>
              <a:rPr lang="ko-KR" altLang="en-US" dirty="0" err="1"/>
              <a:t>사용가능함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A28421-41D6-E3A7-3E3D-99BA0C5AD1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305847-4F20-48B0-80CE-12DAC4AD770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015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A27EC0-9FA5-0A18-F478-B52F8DDCAB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C157F5-F951-6355-5044-B535317870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0BDF20-14AB-71D6-80B7-62E39ED3B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8404-A680-4980-916B-09ABE42F86CB}" type="datetimeFigureOut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39C951-060E-916E-8EE5-E2CE4DDA6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292FB8-2BA3-AA94-B3AE-2FE0F67E2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5BEC-E909-4A5C-9DD4-CDE045590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332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BD7990-1582-A9B0-FDE7-952C620C9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71FD51-5CEA-B11C-927D-583D7F641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7092FC-FC34-6DAE-355B-3287173B5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8404-A680-4980-916B-09ABE42F86CB}" type="datetimeFigureOut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C3798A-413B-E5A1-76B8-53191B672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4E7857-2761-8E92-851E-BFF75293D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5BEC-E909-4A5C-9DD4-CDE045590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122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C2B918-E356-BE39-5D23-B1C7A33DED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B34822-431B-21A3-8982-2D1801878D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FCB4FC-C1F9-7E55-C3C2-E700B35B2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8404-A680-4980-916B-09ABE42F86CB}" type="datetimeFigureOut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A09179-41F1-C77D-3C8C-CF600EDB6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AEA7E7-0394-1A33-95AD-B73AF6FB0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5BEC-E909-4A5C-9DD4-CDE045590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12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BA012-D614-22EE-79CD-5BE8E8DFA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7FFCC1-806D-2F20-3FB3-BCBACBF77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FB33AF-D32D-6148-5084-AF80AC5A7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8404-A680-4980-916B-09ABE42F86CB}" type="datetimeFigureOut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B0B19B-0050-3482-417A-5A6B2D86F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C4D629-12A4-7174-FCA1-081D13631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5BEC-E909-4A5C-9DD4-CDE045590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712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3A6DF9-523B-904C-4EA3-C7A1ABA77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8C76DF-076D-850E-7484-09D70A6C9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187859-EB8C-2F0E-0BD2-2D6C3FA75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8404-A680-4980-916B-09ABE42F86CB}" type="datetimeFigureOut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F327E2-85C3-B6B2-3551-6BDAC0ED4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3C98AA-DB42-75C9-00F0-139436902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5BEC-E909-4A5C-9DD4-CDE045590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173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35122B-A6D9-3720-B648-3A67A6FF5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17572E-50BD-E77E-3442-2C028862C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712FA8-4C71-59B1-A7A2-EB730A2AD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0A618C-520F-3423-5277-F24B151C0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8404-A680-4980-916B-09ABE42F86CB}" type="datetimeFigureOut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20EE02-470F-998D-85C3-E82AA5125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869B2B-89C7-5AA4-E598-73294A3F2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5BEC-E909-4A5C-9DD4-CDE045590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416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83D7CF-4FAE-B6E6-37FD-EC5759771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7E623C-46C9-8EFA-F0BC-57428DB26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C164FC-8C91-F277-F313-059A43509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F34FBF-701A-48B4-DF5A-FA3C8F380F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F8933E4-A76A-6B80-62B0-2C486BF11C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E14C34-79BD-B7C1-E8BE-23F2FDCDB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8404-A680-4980-916B-09ABE42F86CB}" type="datetimeFigureOut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B24ECA-8801-5E16-3256-07C504BD8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1C6CB4-826B-565E-D4E7-87C59ECBE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5BEC-E909-4A5C-9DD4-CDE045590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429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D2981-B6C3-E1B2-C87E-0AB1F9A3C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25745E5-4EE8-EE52-571A-340C45251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8404-A680-4980-916B-09ABE42F86CB}" type="datetimeFigureOut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61F8175-FF38-53BD-D60C-90EB46C03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D170A9-965F-AB55-B49E-3F29B8EDD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5BEC-E909-4A5C-9DD4-CDE045590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36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D6E1F65-8123-BF34-DE87-9CD31D9C2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8404-A680-4980-916B-09ABE42F86CB}" type="datetimeFigureOut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7B22FBF-B697-8B4F-79EC-4308B1399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21F5DD-1E30-3162-266E-4E764DADC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5BEC-E909-4A5C-9DD4-CDE045590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76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2D86BB-0E7D-9362-13BB-30A227678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CC0FD0-B208-D9E3-41DD-6DA9F3E7B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283C48-E43B-9006-E2FC-B0456BE88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BF4C80-57CF-1064-8DE5-70D46F0CA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8404-A680-4980-916B-09ABE42F86CB}" type="datetimeFigureOut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49FCBD-64A4-1F35-CD08-5E1756CC0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4E522B-AD92-219A-9172-B87312269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5BEC-E909-4A5C-9DD4-CDE045590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538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EDAA15-42E0-5C4E-CCD9-9FEBE3F6E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CEB0554-8BF3-82E2-9BC6-EADFE7A935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EB1645-7723-858D-2543-98A3258EB8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D97DF6-36CD-C370-6990-1A0983F46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8404-A680-4980-916B-09ABE42F86CB}" type="datetimeFigureOut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DE67CF-BFA5-6759-E4A0-14FBD4C17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F466FA-8A2B-132F-4A1C-C5711FD16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5BEC-E909-4A5C-9DD4-CDE045590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538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12E3A98-9771-F22D-4C26-2A923DE4B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7CB8F6-7F69-4070-3741-8D7CADE7D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9009C8-1B4C-2451-804B-C5368001E3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528404-A680-4980-916B-09ABE42F86CB}" type="datetimeFigureOut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11CA89-6E97-71BC-94FD-3177AFBA81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74C02B-4C57-9781-C898-C26A4F5F40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E65BEC-E909-4A5C-9DD4-CDE045590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869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995418-A26E-275D-621F-6638B5AB418A}"/>
              </a:ext>
            </a:extLst>
          </p:cNvPr>
          <p:cNvSpPr txBox="1"/>
          <p:nvPr/>
        </p:nvSpPr>
        <p:spPr>
          <a:xfrm>
            <a:off x="4240526" y="2159952"/>
            <a:ext cx="3710947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solidFill>
                  <a:schemeClr val="bg1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5</a:t>
            </a:r>
            <a:r>
              <a:rPr lang="ko-KR" altLang="en-US" sz="8000" dirty="0">
                <a:solidFill>
                  <a:schemeClr val="bg1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강</a:t>
            </a:r>
            <a:endParaRPr lang="en-US" altLang="ko-KR" sz="8000" dirty="0">
              <a:solidFill>
                <a:schemeClr val="bg1"/>
              </a:solidFill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  <a:p>
            <a:pPr algn="ctr"/>
            <a:endParaRPr lang="en-US" altLang="ko-KR" sz="3600" dirty="0">
              <a:solidFill>
                <a:schemeClr val="bg1"/>
              </a:solidFill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  <a:p>
            <a:pPr algn="ctr"/>
            <a:r>
              <a:rPr lang="ko-KR" altLang="en-US" sz="3600" dirty="0">
                <a:solidFill>
                  <a:schemeClr val="bg1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애니메이션</a:t>
            </a:r>
          </a:p>
        </p:txBody>
      </p:sp>
    </p:spTree>
    <p:extLst>
      <p:ext uri="{BB962C8B-B14F-4D97-AF65-F5344CB8AC3E}">
        <p14:creationId xmlns:p14="http://schemas.microsoft.com/office/powerpoint/2010/main" val="3665406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2BCDA2-4CD5-8A83-F4EA-157ADA0855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398011D-58F9-32D9-2E0C-EC8297DE6DA1}"/>
              </a:ext>
            </a:extLst>
          </p:cNvPr>
          <p:cNvSpPr txBox="1"/>
          <p:nvPr/>
        </p:nvSpPr>
        <p:spPr>
          <a:xfrm>
            <a:off x="3113733" y="4892003"/>
            <a:ext cx="7733172" cy="942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Transition</a:t>
            </a:r>
            <a:r>
              <a:rPr lang="ko-KR" altLang="en-US" sz="3200" dirty="0">
                <a:solidFill>
                  <a:schemeClr val="bg1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 화살표 클릭 후 설정</a:t>
            </a:r>
            <a:endParaRPr lang="en-US" altLang="ko-KR" sz="3200" dirty="0">
              <a:solidFill>
                <a:schemeClr val="bg1"/>
              </a:solidFill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011577-8861-6399-FCD9-AFF916C03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227" y="1237805"/>
            <a:ext cx="4182059" cy="329611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6209E1B-A4AE-CC2E-3424-9478C4F34523}"/>
              </a:ext>
            </a:extLst>
          </p:cNvPr>
          <p:cNvSpPr/>
          <p:nvPr/>
        </p:nvSpPr>
        <p:spPr>
          <a:xfrm>
            <a:off x="3711227" y="2221420"/>
            <a:ext cx="2081723" cy="43313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BBC6EBE-2DB0-45EB-E3A1-9CC81CA9B75F}"/>
              </a:ext>
            </a:extLst>
          </p:cNvPr>
          <p:cNvSpPr/>
          <p:nvPr/>
        </p:nvSpPr>
        <p:spPr>
          <a:xfrm>
            <a:off x="3706783" y="3319779"/>
            <a:ext cx="2081723" cy="43313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715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83EBE9-DC3C-7C82-82A1-82CD5D62F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8020352-1599-845D-16C0-2D375C2830B9}"/>
              </a:ext>
            </a:extLst>
          </p:cNvPr>
          <p:cNvSpPr txBox="1"/>
          <p:nvPr/>
        </p:nvSpPr>
        <p:spPr>
          <a:xfrm>
            <a:off x="3828753" y="4307611"/>
            <a:ext cx="7733172" cy="942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3200" dirty="0">
                <a:solidFill>
                  <a:schemeClr val="bg1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애니메이션 변환 조건 설정</a:t>
            </a:r>
            <a:endParaRPr lang="en-US" altLang="ko-KR" sz="3200" dirty="0">
              <a:solidFill>
                <a:schemeClr val="bg1"/>
              </a:solidFill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11F6A4-9AA8-EBDA-098A-251C0C55C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391" y="2885999"/>
            <a:ext cx="4239217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933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E26086-FFB0-ECD3-3290-A4018A5313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16BD62A-C144-3A20-B15D-DB8611937805}"/>
              </a:ext>
            </a:extLst>
          </p:cNvPr>
          <p:cNvSpPr txBox="1"/>
          <p:nvPr/>
        </p:nvSpPr>
        <p:spPr>
          <a:xfrm>
            <a:off x="2076307" y="2726318"/>
            <a:ext cx="8303086" cy="942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GB" altLang="ko-KR" sz="3200" dirty="0">
                <a:solidFill>
                  <a:schemeClr val="bg1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(</a:t>
            </a:r>
            <a:r>
              <a:rPr lang="ko-KR" altLang="en-US" sz="3200" dirty="0" err="1">
                <a:solidFill>
                  <a:schemeClr val="bg1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애니메이터</a:t>
            </a:r>
            <a:r>
              <a:rPr lang="ko-KR" altLang="en-US" sz="3200" dirty="0">
                <a:solidFill>
                  <a:schemeClr val="bg1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 이름</a:t>
            </a:r>
            <a:r>
              <a:rPr lang="en-GB" altLang="ko-KR" sz="3200" dirty="0">
                <a:solidFill>
                  <a:schemeClr val="bg1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).</a:t>
            </a:r>
            <a:r>
              <a:rPr lang="en-GB" altLang="ko-KR" sz="3200" dirty="0" err="1">
                <a:solidFill>
                  <a:schemeClr val="bg1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SetBool</a:t>
            </a:r>
            <a:r>
              <a:rPr lang="en-GB" altLang="ko-KR" sz="3200" dirty="0">
                <a:solidFill>
                  <a:schemeClr val="bg1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(“(</a:t>
            </a:r>
            <a:r>
              <a:rPr lang="ko-KR" altLang="en-US" sz="3200" dirty="0">
                <a:solidFill>
                  <a:schemeClr val="bg1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변수이름</a:t>
            </a:r>
            <a:r>
              <a:rPr lang="en-GB" altLang="ko-KR" sz="3200" dirty="0">
                <a:solidFill>
                  <a:schemeClr val="bg1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)”, true);</a:t>
            </a:r>
            <a:endParaRPr lang="en-US" altLang="ko-KR" sz="3200" dirty="0">
              <a:solidFill>
                <a:schemeClr val="bg1"/>
              </a:solidFill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4391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1AFE9A-9614-D5BE-A93D-E53D6D7E12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8CE462-7D58-EABE-B715-C8E9A67B8B9F}"/>
              </a:ext>
            </a:extLst>
          </p:cNvPr>
          <p:cNvSpPr txBox="1"/>
          <p:nvPr/>
        </p:nvSpPr>
        <p:spPr>
          <a:xfrm>
            <a:off x="497217" y="3154512"/>
            <a:ext cx="114577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코인</a:t>
            </a:r>
            <a:r>
              <a:rPr lang="en-US" altLang="ko-KR" sz="4400" dirty="0">
                <a:solidFill>
                  <a:schemeClr val="bg1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, </a:t>
            </a:r>
            <a:r>
              <a:rPr lang="ko-KR" altLang="en-US" sz="4400" dirty="0">
                <a:solidFill>
                  <a:schemeClr val="bg1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적의 애니메이션을 구현해보세요</a:t>
            </a:r>
            <a:r>
              <a:rPr lang="en-US" altLang="ko-KR" sz="4400" dirty="0">
                <a:solidFill>
                  <a:schemeClr val="bg1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!</a:t>
            </a:r>
            <a:endParaRPr lang="ko-KR" altLang="en-US" sz="4400" dirty="0">
              <a:solidFill>
                <a:schemeClr val="bg1"/>
              </a:solidFill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E4F07C-BEFD-F4BD-529C-A0CD5EDB1FA2}"/>
              </a:ext>
            </a:extLst>
          </p:cNvPr>
          <p:cNvSpPr txBox="1"/>
          <p:nvPr/>
        </p:nvSpPr>
        <p:spPr>
          <a:xfrm>
            <a:off x="-149605" y="27851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solidFill>
                  <a:schemeClr val="bg1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지금부터 남은 시간 동안</a:t>
            </a:r>
            <a:endParaRPr lang="en-US" altLang="ko-KR" sz="1800" dirty="0">
              <a:solidFill>
                <a:schemeClr val="bg1"/>
              </a:solidFill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0683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189BAC-A755-4C59-FA3C-51B7E53748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3BB1B0-268D-0DBC-30FD-D624DBF17266}"/>
              </a:ext>
            </a:extLst>
          </p:cNvPr>
          <p:cNvSpPr txBox="1"/>
          <p:nvPr/>
        </p:nvSpPr>
        <p:spPr>
          <a:xfrm>
            <a:off x="-963547" y="136625"/>
            <a:ext cx="3710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>
                <a:solidFill>
                  <a:schemeClr val="bg1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목차</a:t>
            </a:r>
            <a:endParaRPr lang="ko-KR" altLang="en-US" sz="3600" dirty="0">
              <a:solidFill>
                <a:schemeClr val="bg1"/>
              </a:solidFill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115B0FB-F73E-7293-57B9-F99DB910FC94}"/>
              </a:ext>
            </a:extLst>
          </p:cNvPr>
          <p:cNvCxnSpPr/>
          <p:nvPr/>
        </p:nvCxnSpPr>
        <p:spPr>
          <a:xfrm>
            <a:off x="0" y="4025767"/>
            <a:ext cx="12276667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77D0F60-A86B-8FED-EABD-C4921BEB4AD8}"/>
              </a:ext>
            </a:extLst>
          </p:cNvPr>
          <p:cNvCxnSpPr>
            <a:cxnSpLocks/>
          </p:cNvCxnSpPr>
          <p:nvPr/>
        </p:nvCxnSpPr>
        <p:spPr>
          <a:xfrm>
            <a:off x="4576012" y="4025767"/>
            <a:ext cx="0" cy="1193800"/>
          </a:xfrm>
          <a:prstGeom prst="line">
            <a:avLst/>
          </a:prstGeom>
          <a:ln w="76200">
            <a:solidFill>
              <a:schemeClr val="bg1"/>
            </a:solidFill>
            <a:headEnd type="none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A158FEB-66B1-0F00-6034-D659D7A2EC98}"/>
              </a:ext>
            </a:extLst>
          </p:cNvPr>
          <p:cNvCxnSpPr>
            <a:cxnSpLocks/>
          </p:cNvCxnSpPr>
          <p:nvPr/>
        </p:nvCxnSpPr>
        <p:spPr>
          <a:xfrm flipV="1">
            <a:off x="6037760" y="2983832"/>
            <a:ext cx="0" cy="1041935"/>
          </a:xfrm>
          <a:prstGeom prst="line">
            <a:avLst/>
          </a:prstGeom>
          <a:ln w="76200">
            <a:solidFill>
              <a:schemeClr val="bg1"/>
            </a:solidFill>
            <a:headEnd type="none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AC2FC4D-0A4C-9AB1-8086-46C0963B3F3B}"/>
              </a:ext>
            </a:extLst>
          </p:cNvPr>
          <p:cNvCxnSpPr>
            <a:cxnSpLocks/>
          </p:cNvCxnSpPr>
          <p:nvPr/>
        </p:nvCxnSpPr>
        <p:spPr>
          <a:xfrm>
            <a:off x="7463011" y="4025767"/>
            <a:ext cx="0" cy="1193800"/>
          </a:xfrm>
          <a:prstGeom prst="line">
            <a:avLst/>
          </a:prstGeom>
          <a:ln w="76200">
            <a:solidFill>
              <a:schemeClr val="bg1"/>
            </a:solidFill>
            <a:headEnd type="none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7C7E12-FB5A-CD5C-C0C7-3CA97D1970F6}"/>
              </a:ext>
            </a:extLst>
          </p:cNvPr>
          <p:cNvSpPr txBox="1"/>
          <p:nvPr/>
        </p:nvSpPr>
        <p:spPr>
          <a:xfrm>
            <a:off x="6225697" y="5595169"/>
            <a:ext cx="2711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err="1">
                <a:solidFill>
                  <a:schemeClr val="bg1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애니메이터</a:t>
            </a:r>
            <a:r>
              <a:rPr lang="ko-KR" altLang="en-US" sz="2800" dirty="0">
                <a:solidFill>
                  <a:schemeClr val="bg1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 응용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C5E131-D60E-E90A-B99D-5EBC30BD21E0}"/>
              </a:ext>
            </a:extLst>
          </p:cNvPr>
          <p:cNvSpPr txBox="1"/>
          <p:nvPr/>
        </p:nvSpPr>
        <p:spPr>
          <a:xfrm>
            <a:off x="3249670" y="5595169"/>
            <a:ext cx="2788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err="1">
                <a:solidFill>
                  <a:schemeClr val="bg1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애니메이터</a:t>
            </a:r>
            <a:r>
              <a:rPr lang="ko-KR" altLang="en-US" sz="2800" dirty="0">
                <a:solidFill>
                  <a:schemeClr val="bg1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 전환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CE0313-E418-0ACD-E1CC-FA9B20A8B8A1}"/>
              </a:ext>
            </a:extLst>
          </p:cNvPr>
          <p:cNvSpPr txBox="1"/>
          <p:nvPr/>
        </p:nvSpPr>
        <p:spPr>
          <a:xfrm>
            <a:off x="4513552" y="2050369"/>
            <a:ext cx="3048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>
                <a:solidFill>
                  <a:schemeClr val="bg1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애니메이션 만들기</a:t>
            </a:r>
            <a:endParaRPr lang="ko-KR" altLang="en-US" sz="2800" dirty="0">
              <a:solidFill>
                <a:schemeClr val="bg1"/>
              </a:solidFill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D3F2681-5D48-D690-4384-6F2955E1C236}"/>
              </a:ext>
            </a:extLst>
          </p:cNvPr>
          <p:cNvCxnSpPr>
            <a:cxnSpLocks/>
          </p:cNvCxnSpPr>
          <p:nvPr/>
        </p:nvCxnSpPr>
        <p:spPr>
          <a:xfrm flipV="1">
            <a:off x="3025042" y="7453345"/>
            <a:ext cx="5882523" cy="2895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360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06163E-33FF-F78C-68E6-2CAE1FAFB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8F0C50-62B7-8E23-3F4A-5E5A2809DB97}"/>
              </a:ext>
            </a:extLst>
          </p:cNvPr>
          <p:cNvSpPr txBox="1"/>
          <p:nvPr/>
        </p:nvSpPr>
        <p:spPr>
          <a:xfrm>
            <a:off x="1692340" y="3044279"/>
            <a:ext cx="88073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애니메이션 생성 방법</a:t>
            </a:r>
            <a:endParaRPr lang="en-US" altLang="ko-KR" sz="4400" dirty="0">
              <a:solidFill>
                <a:schemeClr val="bg1"/>
              </a:solidFill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6006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66236E-A7F1-00AF-7AFC-0B79C2CA50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0EE3B926-EC2F-558E-5634-D1F74EF2E4EB}"/>
              </a:ext>
            </a:extLst>
          </p:cNvPr>
          <p:cNvSpPr txBox="1"/>
          <p:nvPr/>
        </p:nvSpPr>
        <p:spPr>
          <a:xfrm>
            <a:off x="8270848" y="1644215"/>
            <a:ext cx="2606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드래그</a:t>
            </a:r>
            <a:r>
              <a:rPr lang="en-US" altLang="ko-KR" sz="3200" dirty="0">
                <a:solidFill>
                  <a:schemeClr val="bg1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&amp;</a:t>
            </a:r>
            <a:r>
              <a:rPr lang="ko-KR" altLang="en-US" sz="3200" dirty="0">
                <a:solidFill>
                  <a:schemeClr val="bg1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드롭</a:t>
            </a:r>
            <a:endParaRPr lang="en-US" altLang="ko-KR" sz="3200" dirty="0">
              <a:solidFill>
                <a:schemeClr val="bg1"/>
              </a:solidFill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FF2A406-8745-F14C-6980-B4EA28023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038" y="634526"/>
            <a:ext cx="5437558" cy="5101906"/>
          </a:xfrm>
          <a:prstGeom prst="rect">
            <a:avLst/>
          </a:prstGeom>
        </p:spPr>
      </p:pic>
      <p:sp>
        <p:nvSpPr>
          <p:cNvPr id="16" name="화살표: 굽음 15">
            <a:extLst>
              <a:ext uri="{FF2B5EF4-FFF2-40B4-BE49-F238E27FC236}">
                <a16:creationId xmlns:a16="http://schemas.microsoft.com/office/drawing/2014/main" id="{2A55B800-24F8-2BDD-C92C-4D7F64506D84}"/>
              </a:ext>
            </a:extLst>
          </p:cNvPr>
          <p:cNvSpPr/>
          <p:nvPr/>
        </p:nvSpPr>
        <p:spPr>
          <a:xfrm flipH="1">
            <a:off x="5112848" y="1720887"/>
            <a:ext cx="1966302" cy="1084190"/>
          </a:xfrm>
          <a:prstGeom prst="bentArrow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7891521-98EC-8169-AF6C-6815970E7202}"/>
              </a:ext>
            </a:extLst>
          </p:cNvPr>
          <p:cNvSpPr/>
          <p:nvPr/>
        </p:nvSpPr>
        <p:spPr>
          <a:xfrm>
            <a:off x="5541402" y="2805077"/>
            <a:ext cx="2530069" cy="281195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323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97111D-BC9D-BFA2-9345-133DFD304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4329EC-4508-4282-CF45-5632D2BA9A4C}"/>
              </a:ext>
            </a:extLst>
          </p:cNvPr>
          <p:cNvSpPr txBox="1"/>
          <p:nvPr/>
        </p:nvSpPr>
        <p:spPr>
          <a:xfrm>
            <a:off x="497217" y="3154512"/>
            <a:ext cx="114577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Animator : </a:t>
            </a:r>
            <a:r>
              <a:rPr lang="ko-KR" altLang="en-US" sz="4400" dirty="0">
                <a:solidFill>
                  <a:schemeClr val="bg1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애니메이션 관리하는 역할</a:t>
            </a:r>
            <a:endParaRPr lang="en-US" altLang="ko-KR" sz="4400" dirty="0">
              <a:solidFill>
                <a:schemeClr val="bg1"/>
              </a:solidFill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9702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AB7203-FEB1-62DB-A8F5-007B999E84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6F1428E-696F-D36F-2E2C-AD401DD6C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049" y="2724051"/>
            <a:ext cx="3705742" cy="140989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DE74C24-DC72-C455-EFB5-6A3ADBDC6AE5}"/>
              </a:ext>
            </a:extLst>
          </p:cNvPr>
          <p:cNvSpPr/>
          <p:nvPr/>
        </p:nvSpPr>
        <p:spPr>
          <a:xfrm>
            <a:off x="1328049" y="2715699"/>
            <a:ext cx="3663337" cy="43313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F8C30B0-7A53-7458-9BD5-7F61CA78E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805" y="2243016"/>
            <a:ext cx="4715533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190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E2C2F0-17F9-B852-E6EE-1FB47AB026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56AA576-5E33-20AD-650F-8FA0C20F2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2579" y="641516"/>
            <a:ext cx="4901404" cy="4538938"/>
          </a:xfrm>
          <a:prstGeom prst="rect">
            <a:avLst/>
          </a:prstGeom>
        </p:spPr>
      </p:pic>
      <p:sp>
        <p:nvSpPr>
          <p:cNvPr id="5" name="화살표: U자형 4">
            <a:extLst>
              <a:ext uri="{FF2B5EF4-FFF2-40B4-BE49-F238E27FC236}">
                <a16:creationId xmlns:a16="http://schemas.microsoft.com/office/drawing/2014/main" id="{22A4BC2C-DC4C-EEA9-AA5D-CE349102D6FC}"/>
              </a:ext>
            </a:extLst>
          </p:cNvPr>
          <p:cNvSpPr/>
          <p:nvPr/>
        </p:nvSpPr>
        <p:spPr>
          <a:xfrm rot="16200000" flipV="1">
            <a:off x="6904959" y="2803908"/>
            <a:ext cx="3158048" cy="87782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99279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7EDB34-9106-8A06-54C8-E72906DFE742}"/>
              </a:ext>
            </a:extLst>
          </p:cNvPr>
          <p:cNvSpPr txBox="1"/>
          <p:nvPr/>
        </p:nvSpPr>
        <p:spPr>
          <a:xfrm>
            <a:off x="4785129" y="5391193"/>
            <a:ext cx="2606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드래그</a:t>
            </a:r>
            <a:r>
              <a:rPr lang="en-US" altLang="ko-KR" sz="3200" dirty="0">
                <a:solidFill>
                  <a:schemeClr val="bg1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&amp;</a:t>
            </a:r>
            <a:r>
              <a:rPr lang="ko-KR" altLang="en-US" sz="3200" dirty="0">
                <a:solidFill>
                  <a:schemeClr val="bg1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드롭</a:t>
            </a:r>
            <a:endParaRPr lang="en-US" altLang="ko-KR" sz="3200" dirty="0">
              <a:solidFill>
                <a:schemeClr val="bg1"/>
              </a:solidFill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2540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8137E7-4DC2-0FA0-3E5B-8F42517AC9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0634C12-7CA1-C951-B210-6BF07BF86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272" y="961446"/>
            <a:ext cx="9069066" cy="424874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F1D6230-5515-4A28-81C9-7BAC119EC048}"/>
              </a:ext>
            </a:extLst>
          </p:cNvPr>
          <p:cNvSpPr/>
          <p:nvPr/>
        </p:nvSpPr>
        <p:spPr>
          <a:xfrm>
            <a:off x="7072716" y="2590056"/>
            <a:ext cx="3163622" cy="43313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E84BD7-55E5-1EFC-5B99-D5B460086C2D}"/>
              </a:ext>
            </a:extLst>
          </p:cNvPr>
          <p:cNvSpPr txBox="1"/>
          <p:nvPr/>
        </p:nvSpPr>
        <p:spPr>
          <a:xfrm>
            <a:off x="2229414" y="5653027"/>
            <a:ext cx="7733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Make Transition : </a:t>
            </a:r>
            <a:r>
              <a:rPr lang="ko-KR" altLang="en-US" sz="3200" dirty="0">
                <a:solidFill>
                  <a:schemeClr val="bg1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두 애니메이션 간 전환</a:t>
            </a:r>
            <a:endParaRPr lang="en-US" altLang="ko-KR" sz="3200" dirty="0">
              <a:solidFill>
                <a:schemeClr val="bg1"/>
              </a:solidFill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8144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6C9865-A31C-1AC3-A08D-F7C9BAE1DB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6C2C055-C631-9666-F5CB-F1AB228CA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426" y="2243238"/>
            <a:ext cx="3429479" cy="16290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8C48B4-E420-1D06-809A-2384BAECD00A}"/>
              </a:ext>
            </a:extLst>
          </p:cNvPr>
          <p:cNvSpPr txBox="1"/>
          <p:nvPr/>
        </p:nvSpPr>
        <p:spPr>
          <a:xfrm>
            <a:off x="-795668" y="4305490"/>
            <a:ext cx="7733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전환 변수 지정</a:t>
            </a:r>
            <a:endParaRPr lang="en-US" altLang="ko-KR" sz="3200" dirty="0">
              <a:solidFill>
                <a:schemeClr val="bg1"/>
              </a:solidFill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DDA633-A372-7405-BC7B-C54E69C88170}"/>
              </a:ext>
            </a:extLst>
          </p:cNvPr>
          <p:cNvSpPr txBox="1"/>
          <p:nvPr/>
        </p:nvSpPr>
        <p:spPr>
          <a:xfrm>
            <a:off x="6441587" y="1480229"/>
            <a:ext cx="7733172" cy="3897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Float : </a:t>
            </a:r>
            <a:r>
              <a:rPr lang="ko-KR" altLang="en-US" sz="3200" dirty="0">
                <a:solidFill>
                  <a:schemeClr val="bg1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소수</a:t>
            </a:r>
            <a:endParaRPr lang="en-US" altLang="ko-KR" sz="3200" dirty="0">
              <a:solidFill>
                <a:schemeClr val="bg1"/>
              </a:solidFill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Int : </a:t>
            </a:r>
            <a:r>
              <a:rPr lang="ko-KR" altLang="en-US" sz="3200" dirty="0">
                <a:solidFill>
                  <a:schemeClr val="bg1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정수</a:t>
            </a:r>
            <a:endParaRPr lang="en-US" altLang="ko-KR" sz="3200" dirty="0">
              <a:solidFill>
                <a:schemeClr val="bg1"/>
              </a:solidFill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Bool : True/False</a:t>
            </a:r>
          </a:p>
          <a:p>
            <a:pPr>
              <a:lnSpc>
                <a:spcPct val="20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Trigger : </a:t>
            </a:r>
            <a:r>
              <a:rPr lang="ko-KR" altLang="en-US" sz="3200" dirty="0">
                <a:solidFill>
                  <a:schemeClr val="bg1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한번만 실행</a:t>
            </a:r>
            <a:endParaRPr lang="en-US" altLang="ko-KR" sz="3200" dirty="0">
              <a:solidFill>
                <a:schemeClr val="bg1"/>
              </a:solidFill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8408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188</Words>
  <Application>Microsoft Office PowerPoint</Application>
  <PresentationFormat>와이드스크린</PresentationFormat>
  <Paragraphs>42</Paragraphs>
  <Slides>13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청소년서체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BHM2246</dc:creator>
  <cp:lastModifiedBy>BHM2246</cp:lastModifiedBy>
  <cp:revision>16</cp:revision>
  <dcterms:created xsi:type="dcterms:W3CDTF">2025-03-19T00:33:55Z</dcterms:created>
  <dcterms:modified xsi:type="dcterms:W3CDTF">2025-05-14T10:03:54Z</dcterms:modified>
</cp:coreProperties>
</file>