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B27A-2BF9-4302-9C51-3EF17986354D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5847-4F20-48B0-80CE-12DAC4AD7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5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2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en-US" altLang="ko-KR" dirty="0" err="1"/>
              <a:t>cinemachine</a:t>
            </a:r>
            <a:r>
              <a:rPr lang="ko-KR" altLang="en-US" dirty="0"/>
              <a:t>로 캐릭터 따라가는 카메라 만들기</a:t>
            </a:r>
            <a:r>
              <a:rPr lang="en-US" altLang="ko-KR" dirty="0"/>
              <a:t>!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cinemachine</a:t>
            </a:r>
            <a:r>
              <a:rPr lang="en-US" altLang="ko-KR" dirty="0"/>
              <a:t> </a:t>
            </a:r>
            <a:r>
              <a:rPr lang="ko-KR" altLang="en-US" dirty="0"/>
              <a:t>패키지 매니저에서 설치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2. virtual camera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3. follow</a:t>
            </a:r>
            <a:r>
              <a:rPr lang="ko-KR" altLang="en-US" dirty="0"/>
              <a:t>에 </a:t>
            </a:r>
            <a:r>
              <a:rPr lang="en-US" altLang="ko-KR" dirty="0"/>
              <a:t>player </a:t>
            </a:r>
            <a:r>
              <a:rPr lang="ko-KR" altLang="en-US" dirty="0"/>
              <a:t>넣기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4. inspector -&gt; add extension </a:t>
            </a:r>
            <a:r>
              <a:rPr lang="ko-KR" altLang="en-US" dirty="0"/>
              <a:t>클릭</a:t>
            </a:r>
            <a:r>
              <a:rPr lang="en-US" altLang="ko-KR" dirty="0"/>
              <a:t>, confiner 2d </a:t>
            </a:r>
            <a:r>
              <a:rPr lang="ko-KR" altLang="en-US" dirty="0"/>
              <a:t>넣기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5. </a:t>
            </a:r>
            <a:r>
              <a:rPr lang="en-US" altLang="ko-KR" dirty="0" err="1"/>
              <a:t>pollygon</a:t>
            </a:r>
            <a:r>
              <a:rPr lang="en-US" altLang="ko-KR" dirty="0"/>
              <a:t> collider </a:t>
            </a:r>
            <a:r>
              <a:rPr lang="ko-KR" altLang="en-US" dirty="0"/>
              <a:t>오브젝트 생성 후</a:t>
            </a:r>
            <a:r>
              <a:rPr lang="en-US" altLang="ko-KR" dirty="0"/>
              <a:t>, </a:t>
            </a:r>
            <a:r>
              <a:rPr lang="ko-KR" altLang="en-US" dirty="0" err="1"/>
              <a:t>콜라이더</a:t>
            </a:r>
            <a:r>
              <a:rPr lang="ko-KR" altLang="en-US" dirty="0"/>
              <a:t> 범위 설정 </a:t>
            </a:r>
            <a:r>
              <a:rPr lang="en-US" altLang="ko-KR" dirty="0"/>
              <a:t>&amp; 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켜기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6. confiner</a:t>
            </a:r>
            <a:r>
              <a:rPr lang="ko-KR" altLang="en-US" dirty="0"/>
              <a:t>에 </a:t>
            </a:r>
            <a:r>
              <a:rPr lang="ko-KR" altLang="en-US" dirty="0" err="1"/>
              <a:t>콜라이더</a:t>
            </a:r>
            <a:r>
              <a:rPr lang="ko-KR" altLang="en-US" dirty="0"/>
              <a:t> </a:t>
            </a:r>
            <a:r>
              <a:rPr lang="ko-KR" altLang="en-US" dirty="0" err="1"/>
              <a:t>넣기완성</a:t>
            </a:r>
            <a:r>
              <a:rPr lang="en-US" altLang="ko-KR" dirty="0"/>
              <a:t>! </a:t>
            </a:r>
            <a:r>
              <a:rPr lang="ko-KR" altLang="en-US" dirty="0" err="1"/>
              <a:t>맵을</a:t>
            </a:r>
            <a:r>
              <a:rPr lang="ko-KR" altLang="en-US" dirty="0"/>
              <a:t> 키운 뒤 비교해보자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8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A6FD-3C33-7006-6FDB-AAD7AED6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310153-4BCA-EFA4-93E8-A45A45686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96A6F2-4DD6-833C-4B5C-788C28643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en-US" altLang="ko-KR" dirty="0" err="1"/>
              <a:t>cinemachine</a:t>
            </a:r>
            <a:r>
              <a:rPr lang="ko-KR" altLang="en-US" dirty="0"/>
              <a:t>로 캐릭터 따라가는 카메라 만들기</a:t>
            </a:r>
            <a:r>
              <a:rPr lang="en-US" altLang="ko-KR" dirty="0"/>
              <a:t>!</a:t>
            </a:r>
          </a:p>
          <a:p>
            <a:pPr marL="228600" indent="-228600">
              <a:buAutoNum type="arabicPeriod"/>
            </a:pPr>
            <a:r>
              <a:rPr lang="en-US" altLang="ko-KR" dirty="0" err="1"/>
              <a:t>cinemachine</a:t>
            </a:r>
            <a:r>
              <a:rPr lang="en-US" altLang="ko-KR" dirty="0"/>
              <a:t> </a:t>
            </a:r>
            <a:r>
              <a:rPr lang="ko-KR" altLang="en-US" dirty="0"/>
              <a:t>패키지 매니저에서 설치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2. virtual camera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3. follow</a:t>
            </a:r>
            <a:r>
              <a:rPr lang="ko-KR" altLang="en-US" dirty="0"/>
              <a:t>에 </a:t>
            </a:r>
            <a:r>
              <a:rPr lang="en-US" altLang="ko-KR" dirty="0"/>
              <a:t>player </a:t>
            </a:r>
            <a:r>
              <a:rPr lang="ko-KR" altLang="en-US" dirty="0"/>
              <a:t>넣기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4. inspector -&gt; add extension </a:t>
            </a:r>
            <a:r>
              <a:rPr lang="ko-KR" altLang="en-US" dirty="0"/>
              <a:t>클릭</a:t>
            </a:r>
            <a:r>
              <a:rPr lang="en-US" altLang="ko-KR" dirty="0"/>
              <a:t>, confiner 2d </a:t>
            </a:r>
            <a:r>
              <a:rPr lang="ko-KR" altLang="en-US" dirty="0"/>
              <a:t>넣기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5. </a:t>
            </a:r>
            <a:r>
              <a:rPr lang="en-US" altLang="ko-KR" dirty="0" err="1"/>
              <a:t>pollygon</a:t>
            </a:r>
            <a:r>
              <a:rPr lang="en-US" altLang="ko-KR" dirty="0"/>
              <a:t> collider </a:t>
            </a:r>
            <a:r>
              <a:rPr lang="ko-KR" altLang="en-US" dirty="0"/>
              <a:t>오브젝트 생성 후</a:t>
            </a:r>
            <a:r>
              <a:rPr lang="en-US" altLang="ko-KR" dirty="0"/>
              <a:t>, </a:t>
            </a:r>
            <a:r>
              <a:rPr lang="ko-KR" altLang="en-US" dirty="0" err="1"/>
              <a:t>콜라이더</a:t>
            </a:r>
            <a:r>
              <a:rPr lang="ko-KR" altLang="en-US" dirty="0"/>
              <a:t> 범위 설정 </a:t>
            </a:r>
            <a:r>
              <a:rPr lang="en-US" altLang="ko-KR" dirty="0"/>
              <a:t>&amp; </a:t>
            </a:r>
            <a:r>
              <a:rPr lang="en-US" altLang="ko-KR" dirty="0" err="1"/>
              <a:t>istrigger</a:t>
            </a:r>
            <a:r>
              <a:rPr lang="en-US" altLang="ko-KR" dirty="0"/>
              <a:t> </a:t>
            </a:r>
            <a:r>
              <a:rPr lang="ko-KR" altLang="en-US" dirty="0"/>
              <a:t>켜기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6. confiner</a:t>
            </a:r>
            <a:r>
              <a:rPr lang="ko-KR" altLang="en-US" dirty="0"/>
              <a:t>에 </a:t>
            </a:r>
            <a:r>
              <a:rPr lang="ko-KR" altLang="en-US" dirty="0" err="1"/>
              <a:t>콜라이더</a:t>
            </a:r>
            <a:r>
              <a:rPr lang="ko-KR" altLang="en-US" dirty="0"/>
              <a:t> </a:t>
            </a:r>
            <a:r>
              <a:rPr lang="ko-KR" altLang="en-US" dirty="0" err="1"/>
              <a:t>넣기완성</a:t>
            </a:r>
            <a:r>
              <a:rPr lang="en-US" altLang="ko-KR" dirty="0"/>
              <a:t>! </a:t>
            </a:r>
            <a:r>
              <a:rPr lang="ko-KR" altLang="en-US" dirty="0" err="1"/>
              <a:t>맵을</a:t>
            </a:r>
            <a:r>
              <a:rPr lang="ko-KR" altLang="en-US" dirty="0"/>
              <a:t> 키운 뒤 비교해보자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B1A56-BD31-92F2-84EE-644B6DAB1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5847-4F20-48B0-80CE-12DAC4AD770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7EC0-9FA5-0A18-F478-B52F8DDC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57F5-F951-6355-5044-B53531787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BDF20-14AB-71D6-80B7-62E39ED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9C951-060E-916E-8EE5-E2CE4DDA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2FB8-2BA3-AA94-B3AE-2FE0F67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7990-1582-A9B0-FDE7-952C620C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1FD51-5CEA-B11C-927D-583D7F641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92FC-FC34-6DAE-355B-3287173B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3798A-413B-E5A1-76B8-53191B67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E7857-2761-8E92-851E-BFF75293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2B918-E356-BE39-5D23-B1C7A33DE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34822-431B-21A3-8982-2D180187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CB4FC-C1F9-7E55-C3C2-E700B35B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09179-41F1-C77D-3C8C-CF600EDB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EA7E7-0394-1A33-95AD-B73AF6FB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BA012-D614-22EE-79CD-5BE8E8DF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FFCC1-806D-2F20-3FB3-BCBACBF7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B33AF-D32D-6148-5084-AF80AC5A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0B19B-0050-3482-417A-5A6B2D86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D629-12A4-7174-FCA1-081D136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6DF9-523B-904C-4EA3-C7A1ABA7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C76DF-076D-850E-7484-09D70A6C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87859-EB8C-2F0E-0BD2-2D6C3FA7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327E2-85C3-B6B2-3551-6BDAC0ED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C98AA-DB42-75C9-00F0-13943690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122B-A6D9-3720-B648-3A67A6FF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7572E-50BD-E77E-3442-2C028862C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12FA8-4C71-59B1-A7A2-EB730A2A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A618C-520F-3423-5277-F24B151C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0EE02-470F-998D-85C3-E82AA51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69B2B-89C7-5AA4-E598-73294A3F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3D7CF-4FAE-B6E6-37FD-EC575977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623C-46C9-8EFA-F0BC-57428DB2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C164FC-8C91-F277-F313-059A4350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F34FBF-701A-48B4-DF5A-FA3C8F380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8933E4-A76A-6B80-62B0-2C486BF11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14C34-79BD-B7C1-E8BE-23F2FDC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24ECA-8801-5E16-3256-07C504BD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1C6CB4-826B-565E-D4E7-87C59EC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D2981-B6C3-E1B2-C87E-0AB1F9A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5745E5-4EE8-EE52-571A-340C4525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1F8175-FF38-53BD-D60C-90EB46C0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D170A9-965F-AB55-B49E-3F29B8ED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3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E1F65-8123-BF34-DE87-9CD31D9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B22FBF-B697-8B4F-79EC-4308B139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21F5DD-1E30-3162-266E-4E764DAD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D86BB-0E7D-9362-13BB-30A2276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C0FD0-B208-D9E3-41DD-6DA9F3E7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83C48-E43B-9006-E2FC-B0456BE8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F4C80-57CF-1064-8DE5-70D46F0C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49FCBD-64A4-1F35-CD08-5E1756C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E522B-AD92-219A-9172-B8731226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AA15-42E0-5C4E-CCD9-9FEBE3F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EB0554-8BF3-82E2-9BC6-EADFE7A93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B1645-7723-858D-2543-98A3258E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97DF6-36CD-C370-6990-1A0983F4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E67CF-BFA5-6759-E4A0-14FBD4C1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466FA-8A2B-132F-4A1C-C5711FD1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2E3A98-9771-F22D-4C26-2A923DE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CB8F6-7F69-4070-3741-8D7CADE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009C8-1B4C-2451-804B-C5368001E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8404-A680-4980-916B-09ABE42F86CB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1CA89-6E97-71BC-94FD-3177AFBA8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C02B-4C57-9781-C898-C26A4F5F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65BEC-E909-4A5C-9DD4-CDE045590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95418-A26E-275D-621F-6638B5AB418A}"/>
              </a:ext>
            </a:extLst>
          </p:cNvPr>
          <p:cNvSpPr txBox="1"/>
          <p:nvPr/>
        </p:nvSpPr>
        <p:spPr>
          <a:xfrm>
            <a:off x="4240526" y="2159952"/>
            <a:ext cx="371094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2</a:t>
            </a:r>
            <a:r>
              <a:rPr lang="ko-KR" altLang="en-US" sz="80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강</a:t>
            </a:r>
            <a:endParaRPr lang="en-US" altLang="ko-KR" sz="80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플레이어 점프</a:t>
            </a:r>
          </a:p>
        </p:txBody>
      </p:sp>
    </p:spTree>
    <p:extLst>
      <p:ext uri="{BB962C8B-B14F-4D97-AF65-F5344CB8AC3E}">
        <p14:creationId xmlns:p14="http://schemas.microsoft.com/office/powerpoint/2010/main" val="366540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7111D-BC9D-BFA2-9345-133DFD30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329EC-4508-4282-CF45-5632D2BA9A4C}"/>
              </a:ext>
            </a:extLst>
          </p:cNvPr>
          <p:cNvSpPr txBox="1"/>
          <p:nvPr/>
        </p:nvSpPr>
        <p:spPr>
          <a:xfrm>
            <a:off x="497217" y="3154512"/>
            <a:ext cx="111975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플레이어의 새로운 키보드 조작을 만들어보세요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!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8296D-6A3A-D097-6A3B-243A309C4688}"/>
              </a:ext>
            </a:extLst>
          </p:cNvPr>
          <p:cNvSpPr txBox="1"/>
          <p:nvPr/>
        </p:nvSpPr>
        <p:spPr>
          <a:xfrm>
            <a:off x="-1228958" y="2848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지금부터 남은 시간 동안</a:t>
            </a:r>
            <a:endParaRPr lang="en-US" altLang="ko-KR" sz="18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70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89BAC-A755-4C59-FA3C-51B7E537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BB1B0-268D-0DBC-30FD-D624DBF17266}"/>
              </a:ext>
            </a:extLst>
          </p:cNvPr>
          <p:cNvSpPr txBox="1"/>
          <p:nvPr/>
        </p:nvSpPr>
        <p:spPr>
          <a:xfrm>
            <a:off x="-963547" y="136625"/>
            <a:ext cx="3710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목차</a:t>
            </a:r>
            <a:endParaRPr lang="ko-KR" altLang="en-US" sz="36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115B0FB-F73E-7293-57B9-F99DB910FC94}"/>
              </a:ext>
            </a:extLst>
          </p:cNvPr>
          <p:cNvCxnSpPr/>
          <p:nvPr/>
        </p:nvCxnSpPr>
        <p:spPr>
          <a:xfrm>
            <a:off x="0" y="4025767"/>
            <a:ext cx="1227666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7D0F60-A86B-8FED-EABD-C4921BEB4AD8}"/>
              </a:ext>
            </a:extLst>
          </p:cNvPr>
          <p:cNvCxnSpPr>
            <a:cxnSpLocks/>
          </p:cNvCxnSpPr>
          <p:nvPr/>
        </p:nvCxnSpPr>
        <p:spPr>
          <a:xfrm>
            <a:off x="2314442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158FEB-66B1-0F00-6034-D659D7A2EC98}"/>
              </a:ext>
            </a:extLst>
          </p:cNvPr>
          <p:cNvCxnSpPr>
            <a:cxnSpLocks/>
          </p:cNvCxnSpPr>
          <p:nvPr/>
        </p:nvCxnSpPr>
        <p:spPr>
          <a:xfrm flipV="1">
            <a:off x="3776190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C2FC4D-0A4C-9AB1-8086-46C0963B3F3B}"/>
              </a:ext>
            </a:extLst>
          </p:cNvPr>
          <p:cNvCxnSpPr>
            <a:cxnSpLocks/>
          </p:cNvCxnSpPr>
          <p:nvPr/>
        </p:nvCxnSpPr>
        <p:spPr>
          <a:xfrm>
            <a:off x="5201441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A80EF8-3630-B61A-A983-34C508CCCC4A}"/>
              </a:ext>
            </a:extLst>
          </p:cNvPr>
          <p:cNvCxnSpPr>
            <a:cxnSpLocks/>
          </p:cNvCxnSpPr>
          <p:nvPr/>
        </p:nvCxnSpPr>
        <p:spPr>
          <a:xfrm flipV="1">
            <a:off x="6586408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C21AF0-1769-2C38-06F5-C3175359968E}"/>
              </a:ext>
            </a:extLst>
          </p:cNvPr>
          <p:cNvCxnSpPr>
            <a:cxnSpLocks/>
          </p:cNvCxnSpPr>
          <p:nvPr/>
        </p:nvCxnSpPr>
        <p:spPr>
          <a:xfrm>
            <a:off x="7943037" y="4025767"/>
            <a:ext cx="0" cy="1193800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4A571C8-2D55-1F11-4ED2-902F26F780FE}"/>
              </a:ext>
            </a:extLst>
          </p:cNvPr>
          <p:cNvCxnSpPr>
            <a:cxnSpLocks/>
          </p:cNvCxnSpPr>
          <p:nvPr/>
        </p:nvCxnSpPr>
        <p:spPr>
          <a:xfrm flipV="1">
            <a:off x="9314045" y="2983832"/>
            <a:ext cx="0" cy="1041935"/>
          </a:xfrm>
          <a:prstGeom prst="line">
            <a:avLst/>
          </a:prstGeom>
          <a:ln w="76200">
            <a:solidFill>
              <a:schemeClr val="bg1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7E38E5-D8F4-915C-6852-C456CDB989B3}"/>
              </a:ext>
            </a:extLst>
          </p:cNvPr>
          <p:cNvSpPr txBox="1"/>
          <p:nvPr/>
        </p:nvSpPr>
        <p:spPr>
          <a:xfrm>
            <a:off x="7973479" y="2131234"/>
            <a:ext cx="25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플레이어 점프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46B36-8668-78BE-B420-5EE1F0A3FB00}"/>
              </a:ext>
            </a:extLst>
          </p:cNvPr>
          <p:cNvSpPr txBox="1"/>
          <p:nvPr/>
        </p:nvSpPr>
        <p:spPr>
          <a:xfrm>
            <a:off x="6675724" y="5595169"/>
            <a:ext cx="25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물리 스크립트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AD61A-E312-E5E6-52C6-1219369B9D9D}"/>
              </a:ext>
            </a:extLst>
          </p:cNvPr>
          <p:cNvSpPr txBox="1"/>
          <p:nvPr/>
        </p:nvSpPr>
        <p:spPr>
          <a:xfrm>
            <a:off x="5319095" y="2131234"/>
            <a:ext cx="25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카메라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C7E12-FB5A-CD5C-C0C7-3CA97D1970F6}"/>
              </a:ext>
            </a:extLst>
          </p:cNvPr>
          <p:cNvSpPr txBox="1"/>
          <p:nvPr/>
        </p:nvSpPr>
        <p:spPr>
          <a:xfrm>
            <a:off x="4094050" y="5595169"/>
            <a:ext cx="253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애셋</a:t>
            </a:r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 다운로드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5E131-D60E-E90A-B99D-5EBC30BD21E0}"/>
              </a:ext>
            </a:extLst>
          </p:cNvPr>
          <p:cNvSpPr txBox="1"/>
          <p:nvPr/>
        </p:nvSpPr>
        <p:spPr>
          <a:xfrm>
            <a:off x="988100" y="5595169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플레이어 물리</a:t>
            </a:r>
            <a:endParaRPr lang="ko-KR" altLang="en-US" sz="28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E0313-E418-0ACD-E1CC-FA9B20A8B8A1}"/>
              </a:ext>
            </a:extLst>
          </p:cNvPr>
          <p:cNvSpPr txBox="1"/>
          <p:nvPr/>
        </p:nvSpPr>
        <p:spPr>
          <a:xfrm>
            <a:off x="2382144" y="2131234"/>
            <a:ext cx="2788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물리 조정</a:t>
            </a:r>
          </a:p>
        </p:txBody>
      </p:sp>
    </p:spTree>
    <p:extLst>
      <p:ext uri="{BB962C8B-B14F-4D97-AF65-F5344CB8AC3E}">
        <p14:creationId xmlns:p14="http://schemas.microsoft.com/office/powerpoint/2010/main" val="46036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7186A-33C4-3691-BEE3-ACA720DAC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60E380-EED0-254C-0C30-842A116C79E2}"/>
              </a:ext>
            </a:extLst>
          </p:cNvPr>
          <p:cNvSpPr txBox="1"/>
          <p:nvPr/>
        </p:nvSpPr>
        <p:spPr>
          <a:xfrm>
            <a:off x="1510499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Rigidbody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4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14547-D279-11F7-BF36-89F2DDC0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B14381-B102-496D-635E-384F5A70E2DE}"/>
              </a:ext>
            </a:extLst>
          </p:cNvPr>
          <p:cNvSpPr txBox="1"/>
          <p:nvPr/>
        </p:nvSpPr>
        <p:spPr>
          <a:xfrm>
            <a:off x="4597458" y="3044278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Rigidbody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7B362-381E-72BF-94CD-891C22B8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30" y="947390"/>
            <a:ext cx="420111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6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54398-FAFB-1A22-F283-C39D5D4E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6410AB-5CDC-5EBE-F193-6E9EB4C7CE88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Getcomponent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&lt;&gt;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1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98BDE-6CA2-9AE6-AC60-5BD20973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5F5B2-22DF-274E-1AD8-9E2D91256BF0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GetComponent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&lt;RigidBody2D&gt;();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276A4-30E7-D33E-24D7-419ED85CC197}"/>
              </a:ext>
            </a:extLst>
          </p:cNvPr>
          <p:cNvSpPr txBox="1"/>
          <p:nvPr/>
        </p:nvSpPr>
        <p:spPr>
          <a:xfrm>
            <a:off x="6696433" y="3813720"/>
            <a:ext cx="255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물리 컴포넌트를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3C993-BF34-F976-8FDA-9551CEE3A8CE}"/>
              </a:ext>
            </a:extLst>
          </p:cNvPr>
          <p:cNvSpPr txBox="1"/>
          <p:nvPr/>
        </p:nvSpPr>
        <p:spPr>
          <a:xfrm>
            <a:off x="2648093" y="3813720"/>
            <a:ext cx="255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받아옵니다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16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6163E-33FF-F78C-68E6-2CAE1FA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F0C50-62B7-8E23-3F4A-5E5A2809DB97}"/>
              </a:ext>
            </a:extLst>
          </p:cNvPr>
          <p:cNvSpPr txBox="1"/>
          <p:nvPr/>
        </p:nvSpPr>
        <p:spPr>
          <a:xfrm>
            <a:off x="1692340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Input.GetKey</a:t>
            </a:r>
            <a:r>
              <a:rPr lang="en-US" altLang="ko-KR" sz="4400" dirty="0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(Keycode.~);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00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A0D3E-0C89-4C0F-6F4A-A057ED68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E07672-B326-3144-659B-47335D6D7478}"/>
              </a:ext>
            </a:extLst>
          </p:cNvPr>
          <p:cNvSpPr txBox="1"/>
          <p:nvPr/>
        </p:nvSpPr>
        <p:spPr>
          <a:xfrm>
            <a:off x="1510499" y="3044279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Cinemachine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2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5E48F-CE28-124C-B462-6E48428E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329F20-9697-CEDF-D5EB-15B9C95EAB0F}"/>
              </a:ext>
            </a:extLst>
          </p:cNvPr>
          <p:cNvSpPr txBox="1"/>
          <p:nvPr/>
        </p:nvSpPr>
        <p:spPr>
          <a:xfrm>
            <a:off x="-1253326" y="3044278"/>
            <a:ext cx="8807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  <a:latin typeface="청소년서체" panose="02020603020101020101" pitchFamily="18" charset="-127"/>
                <a:ea typeface="청소년서체" panose="02020603020101020101" pitchFamily="18" charset="-127"/>
              </a:rPr>
              <a:t>Cinemachine</a:t>
            </a:r>
            <a:endParaRPr lang="ko-KR" altLang="en-US" sz="4400" dirty="0">
              <a:solidFill>
                <a:schemeClr val="bg1"/>
              </a:solidFill>
              <a:latin typeface="청소년서체" panose="02020603020101020101" pitchFamily="18" charset="-127"/>
              <a:ea typeface="청소년서체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2E343-DBF3-6A93-CB19-39302FC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451" y="1454481"/>
            <a:ext cx="5447104" cy="39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9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172</Words>
  <Application>Microsoft Office PowerPoint</Application>
  <PresentationFormat>와이드스크린</PresentationFormat>
  <Paragraphs>38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청소년서체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BHM2246</dc:creator>
  <cp:lastModifiedBy>BHM2246</cp:lastModifiedBy>
  <cp:revision>6</cp:revision>
  <dcterms:created xsi:type="dcterms:W3CDTF">2025-03-19T00:33:55Z</dcterms:created>
  <dcterms:modified xsi:type="dcterms:W3CDTF">2025-03-26T03:22:57Z</dcterms:modified>
</cp:coreProperties>
</file>