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68" r:id="rId6"/>
    <p:sldId id="263" r:id="rId7"/>
    <p:sldId id="262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B27A-2BF9-4302-9C51-3EF17986354D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5847-4F20-48B0-80CE-12DAC4AD7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7EC0-9FA5-0A18-F478-B52F8DDC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57F5-F951-6355-5044-B5353178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DF20-14AB-71D6-80B7-62E39E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C951-060E-916E-8EE5-E2CE4DD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FB8-2BA3-AA94-B3AE-2FE0F67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7990-1582-A9B0-FDE7-952C620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FD51-5CEA-B11C-927D-583D7F6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92FC-FC34-6DAE-355B-3287173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798A-413B-E5A1-76B8-53191B6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E7857-2761-8E92-851E-BFF752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B918-E356-BE39-5D23-B1C7A33D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4822-431B-21A3-8982-2D18018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CB4FC-C1F9-7E55-C3C2-E700B35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9179-41F1-C77D-3C8C-CF600ED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A7E7-0394-1A33-95AD-B73AF6F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A012-D614-22EE-79CD-5BE8E8D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FFCC1-806D-2F20-3FB3-BCBACBF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33AF-D32D-6148-5084-AF80AC5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0B19B-0050-3482-417A-5A6B2D8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D629-12A4-7174-FCA1-081D136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6DF9-523B-904C-4EA3-C7A1ABA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C76DF-076D-850E-7484-09D70A6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7859-EB8C-2F0E-0BD2-2D6C3FA7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27E2-85C3-B6B2-3551-6BDAC0E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98AA-DB42-75C9-00F0-1394369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22B-A6D9-3720-B648-3A67A6F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72E-50BD-E77E-3442-2C028862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12FA8-4C71-59B1-A7A2-EB730A2A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A618C-520F-3423-5277-F24B151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0EE02-470F-998D-85C3-E82AA51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9B2B-89C7-5AA4-E598-73294A3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D7CF-4FAE-B6E6-37FD-EC57597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623C-46C9-8EFA-F0BC-57428DB2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164FC-8C91-F277-F313-059A4350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34FBF-701A-48B4-DF5A-FA3C8F38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933E4-A76A-6B80-62B0-2C486BF1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14C34-79BD-B7C1-E8BE-23F2FDC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24ECA-8801-5E16-3256-07C504B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C6CB4-826B-565E-D4E7-87C59EC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2981-B6C3-E1B2-C87E-0AB1F9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745E5-4EE8-EE52-571A-340C452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F8175-FF38-53BD-D60C-90EB46C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70A9-965F-AB55-B49E-3F29B8E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E1F65-8123-BF34-DE87-9CD31D9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2FBF-B697-8B4F-79EC-4308B13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F5DD-1E30-3162-266E-4E764DA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86BB-0E7D-9362-13BB-30A2276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0FD0-B208-D9E3-41DD-6DA9F3E7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3C48-E43B-9006-E2FC-B0456BE8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4C80-57CF-1064-8DE5-70D46F0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FCBD-64A4-1F35-CD08-5E1756C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522B-AD92-219A-9172-B873122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AA15-42E0-5C4E-CCD9-9FEBE3F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B0554-8BF3-82E2-9BC6-EADFE7A9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1645-7723-858D-2543-98A3258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DF6-36CD-C370-6990-1A0983F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E67CF-BFA5-6759-E4A0-14FBD4C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66FA-8A2B-132F-4A1C-C5711FD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E3A98-9771-F22D-4C26-2A923DE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CB8F6-7F69-4070-3741-8D7CADE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9C8-1B4C-2451-804B-C5368001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8404-A680-4980-916B-09ABE42F86CB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1CA89-6E97-71BC-94FD-3177AFBA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C02B-4C57-9781-C898-C26A4F5F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95418-A26E-275D-621F-6638B5AB418A}"/>
              </a:ext>
            </a:extLst>
          </p:cNvPr>
          <p:cNvSpPr txBox="1"/>
          <p:nvPr/>
        </p:nvSpPr>
        <p:spPr>
          <a:xfrm>
            <a:off x="4240526" y="2159952"/>
            <a:ext cx="37109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3</a:t>
            </a:r>
            <a:r>
              <a:rPr lang="ko-KR" altLang="en-US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강</a:t>
            </a:r>
            <a:endParaRPr lang="en-US" altLang="ko-KR" sz="80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플레이어 충돌</a:t>
            </a:r>
          </a:p>
        </p:txBody>
      </p:sp>
    </p:spTree>
    <p:extLst>
      <p:ext uri="{BB962C8B-B14F-4D97-AF65-F5344CB8AC3E}">
        <p14:creationId xmlns:p14="http://schemas.microsoft.com/office/powerpoint/2010/main" val="366540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89BAC-A755-4C59-FA3C-51B7E5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BB1B0-268D-0DBC-30FD-D624DBF17266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15B0FB-F73E-7293-57B9-F99DB910FC94}"/>
              </a:ext>
            </a:extLst>
          </p:cNvPr>
          <p:cNvCxnSpPr/>
          <p:nvPr/>
        </p:nvCxnSpPr>
        <p:spPr>
          <a:xfrm>
            <a:off x="0" y="4025767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7D0F60-A86B-8FED-EABD-C4921BEB4AD8}"/>
              </a:ext>
            </a:extLst>
          </p:cNvPr>
          <p:cNvCxnSpPr>
            <a:cxnSpLocks/>
          </p:cNvCxnSpPr>
          <p:nvPr/>
        </p:nvCxnSpPr>
        <p:spPr>
          <a:xfrm>
            <a:off x="4576012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158FEB-66B1-0F00-6034-D659D7A2EC98}"/>
              </a:ext>
            </a:extLst>
          </p:cNvPr>
          <p:cNvCxnSpPr>
            <a:cxnSpLocks/>
          </p:cNvCxnSpPr>
          <p:nvPr/>
        </p:nvCxnSpPr>
        <p:spPr>
          <a:xfrm flipV="1">
            <a:off x="6037760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C2FC4D-0A4C-9AB1-8086-46C0963B3F3B}"/>
              </a:ext>
            </a:extLst>
          </p:cNvPr>
          <p:cNvCxnSpPr>
            <a:cxnSpLocks/>
          </p:cNvCxnSpPr>
          <p:nvPr/>
        </p:nvCxnSpPr>
        <p:spPr>
          <a:xfrm>
            <a:off x="7463011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C7E12-FB5A-CD5C-C0C7-3CA97D1970F6}"/>
              </a:ext>
            </a:extLst>
          </p:cNvPr>
          <p:cNvSpPr txBox="1"/>
          <p:nvPr/>
        </p:nvSpPr>
        <p:spPr>
          <a:xfrm>
            <a:off x="6225697" y="5595169"/>
            <a:ext cx="2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충돌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5E131-D60E-E90A-B99D-5EBC30BD21E0}"/>
              </a:ext>
            </a:extLst>
          </p:cNvPr>
          <p:cNvSpPr txBox="1"/>
          <p:nvPr/>
        </p:nvSpPr>
        <p:spPr>
          <a:xfrm>
            <a:off x="3249670" y="5595169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충돌처리 배우기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313-E418-0ACD-E1CC-FA9B20A8B8A1}"/>
              </a:ext>
            </a:extLst>
          </p:cNvPr>
          <p:cNvSpPr txBox="1"/>
          <p:nvPr/>
        </p:nvSpPr>
        <p:spPr>
          <a:xfrm>
            <a:off x="4643714" y="2131234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충돌 형태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3F2681-5D48-D690-4384-6F2955E1C236}"/>
              </a:ext>
            </a:extLst>
          </p:cNvPr>
          <p:cNvCxnSpPr>
            <a:cxnSpLocks/>
          </p:cNvCxnSpPr>
          <p:nvPr/>
        </p:nvCxnSpPr>
        <p:spPr>
          <a:xfrm flipV="1">
            <a:off x="3025042" y="7453345"/>
            <a:ext cx="5882523" cy="28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D9FF5-9082-A531-6C7F-31D9BA6DA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6DCE0-061B-EEDD-31A7-B5F0F904C0FF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87FAE8-BE00-C1C2-9352-62DB1E01C31F}"/>
              </a:ext>
            </a:extLst>
          </p:cNvPr>
          <p:cNvCxnSpPr/>
          <p:nvPr/>
        </p:nvCxnSpPr>
        <p:spPr>
          <a:xfrm>
            <a:off x="-100575" y="1359348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F31996-A5C9-A9A8-94DB-1FCAEAAE6307}"/>
              </a:ext>
            </a:extLst>
          </p:cNvPr>
          <p:cNvCxnSpPr>
            <a:cxnSpLocks/>
          </p:cNvCxnSpPr>
          <p:nvPr/>
        </p:nvCxnSpPr>
        <p:spPr>
          <a:xfrm>
            <a:off x="5955299" y="1359348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0FB392-5498-30AC-DE32-9CE35E359127}"/>
              </a:ext>
            </a:extLst>
          </p:cNvPr>
          <p:cNvSpPr txBox="1"/>
          <p:nvPr/>
        </p:nvSpPr>
        <p:spPr>
          <a:xfrm>
            <a:off x="4599500" y="3033453"/>
            <a:ext cx="2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충돌 태그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EBE42A-C784-0FB6-5EA0-57BCCF24DD8C}"/>
              </a:ext>
            </a:extLst>
          </p:cNvPr>
          <p:cNvCxnSpPr>
            <a:cxnSpLocks/>
          </p:cNvCxnSpPr>
          <p:nvPr/>
        </p:nvCxnSpPr>
        <p:spPr>
          <a:xfrm>
            <a:off x="3016977" y="3841632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3896-13A4-2C52-8E09-5F0BD7D5E9AF}"/>
              </a:ext>
            </a:extLst>
          </p:cNvPr>
          <p:cNvSpPr txBox="1"/>
          <p:nvPr/>
        </p:nvSpPr>
        <p:spPr>
          <a:xfrm>
            <a:off x="1537546" y="5498652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코인 점수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988BB-31E1-C90D-2896-B7876709887D}"/>
              </a:ext>
            </a:extLst>
          </p:cNvPr>
          <p:cNvSpPr txBox="1"/>
          <p:nvPr/>
        </p:nvSpPr>
        <p:spPr>
          <a:xfrm>
            <a:off x="4561253" y="5498652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적 충돌 시 사망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D638C-1CA2-8E68-3175-08CBED1DD074}"/>
              </a:ext>
            </a:extLst>
          </p:cNvPr>
          <p:cNvSpPr txBox="1"/>
          <p:nvPr/>
        </p:nvSpPr>
        <p:spPr>
          <a:xfrm>
            <a:off x="7349342" y="5498652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점프 횟수 제한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28594E-7FEC-8FEA-45E6-379794EC99D6}"/>
              </a:ext>
            </a:extLst>
          </p:cNvPr>
          <p:cNvCxnSpPr>
            <a:cxnSpLocks/>
          </p:cNvCxnSpPr>
          <p:nvPr/>
        </p:nvCxnSpPr>
        <p:spPr>
          <a:xfrm>
            <a:off x="5955297" y="3821145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6778EC-ADD9-D7ED-64C5-9336A09E9BCE}"/>
              </a:ext>
            </a:extLst>
          </p:cNvPr>
          <p:cNvCxnSpPr>
            <a:cxnSpLocks/>
          </p:cNvCxnSpPr>
          <p:nvPr/>
        </p:nvCxnSpPr>
        <p:spPr>
          <a:xfrm>
            <a:off x="8817417" y="3833165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674DFF-B919-C734-B6B8-C2BAE0A1C091}"/>
              </a:ext>
            </a:extLst>
          </p:cNvPr>
          <p:cNvCxnSpPr>
            <a:cxnSpLocks/>
          </p:cNvCxnSpPr>
          <p:nvPr/>
        </p:nvCxnSpPr>
        <p:spPr>
          <a:xfrm flipV="1">
            <a:off x="2973610" y="3821145"/>
            <a:ext cx="5882523" cy="28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9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7186A-33C4-3691-BEE3-ACA720DAC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60E380-EED0-254C-0C30-842A116C79E2}"/>
              </a:ext>
            </a:extLst>
          </p:cNvPr>
          <p:cNvSpPr txBox="1"/>
          <p:nvPr/>
        </p:nvSpPr>
        <p:spPr>
          <a:xfrm>
            <a:off x="1692340" y="2070613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Collision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4EBF9-AB4D-2F60-7A6A-6B2E9B8CA5C1}"/>
              </a:ext>
            </a:extLst>
          </p:cNvPr>
          <p:cNvSpPr txBox="1"/>
          <p:nvPr/>
        </p:nvSpPr>
        <p:spPr>
          <a:xfrm>
            <a:off x="1692340" y="3802560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Trigger 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4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3EB3EF-8017-E7A6-BEA5-B14F1C76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B4907D-566C-1552-642C-716C37156DBD}"/>
              </a:ext>
            </a:extLst>
          </p:cNvPr>
          <p:cNvSpPr txBox="1"/>
          <p:nvPr/>
        </p:nvSpPr>
        <p:spPr>
          <a:xfrm>
            <a:off x="1692340" y="2070613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Collision : 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겹칠 수 없음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BEFBC-6BF3-8C34-0C7B-99C341EFC14E}"/>
              </a:ext>
            </a:extLst>
          </p:cNvPr>
          <p:cNvSpPr txBox="1"/>
          <p:nvPr/>
        </p:nvSpPr>
        <p:spPr>
          <a:xfrm>
            <a:off x="1692340" y="3802560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Trigger : 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겹칠 수 있음</a:t>
            </a:r>
          </a:p>
        </p:txBody>
      </p:sp>
    </p:spTree>
    <p:extLst>
      <p:ext uri="{BB962C8B-B14F-4D97-AF65-F5344CB8AC3E}">
        <p14:creationId xmlns:p14="http://schemas.microsoft.com/office/powerpoint/2010/main" val="371411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6163E-33FF-F78C-68E6-2CAE1FA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F0C50-62B7-8E23-3F4A-5E5A2809DB97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Collider.CompareTag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(“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태그이름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”);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111D-BC9D-BFA2-9345-133DFD30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329EC-4508-4282-CF45-5632D2BA9A4C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Destroy(</a:t>
            </a:r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gameObject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970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AFE9A-9614-D5BE-A93D-E53D6D7E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E462-7D58-EABE-B715-C8E9A67B8B9F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코인에 닿으면 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score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가 증가하도록 만들어보세요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4F07C-BEFD-F4BD-529C-A0CD5EDB1FA2}"/>
              </a:ext>
            </a:extLst>
          </p:cNvPr>
          <p:cNvSpPr txBox="1"/>
          <p:nvPr/>
        </p:nvSpPr>
        <p:spPr>
          <a:xfrm>
            <a:off x="-1228958" y="2848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지금부터 남은 시간 동안</a:t>
            </a:r>
            <a:endParaRPr lang="en-US" altLang="ko-KR" sz="1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6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청소년서체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BHM2246</dc:creator>
  <cp:lastModifiedBy>BHM2246</cp:lastModifiedBy>
  <cp:revision>10</cp:revision>
  <dcterms:created xsi:type="dcterms:W3CDTF">2025-03-19T00:33:55Z</dcterms:created>
  <dcterms:modified xsi:type="dcterms:W3CDTF">2025-04-02T08:03:01Z</dcterms:modified>
</cp:coreProperties>
</file>