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70" r:id="rId5"/>
    <p:sldId id="262" r:id="rId6"/>
    <p:sldId id="271" r:id="rId7"/>
    <p:sldId id="272" r:id="rId8"/>
    <p:sldId id="273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B27A-2BF9-4302-9C51-3EF17986354D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5847-4F20-48B0-80CE-12DAC4AD7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8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Cinemachine</a:t>
            </a:r>
            <a:r>
              <a:rPr lang="ko-KR" altLang="en-US" dirty="0"/>
              <a:t>은 </a:t>
            </a:r>
            <a:r>
              <a:rPr lang="en-US" altLang="ko-KR" dirty="0"/>
              <a:t>[Windows] - Package manage</a:t>
            </a:r>
            <a:r>
              <a:rPr lang="ko-KR" altLang="en-US" dirty="0"/>
              <a:t>에서 설치</a:t>
            </a:r>
            <a:r>
              <a:rPr lang="en-US" altLang="ko-KR" dirty="0"/>
              <a:t>. </a:t>
            </a:r>
            <a:r>
              <a:rPr lang="ko-KR" altLang="en-US" dirty="0"/>
              <a:t> 흰색 표시된 </a:t>
            </a:r>
            <a:r>
              <a:rPr lang="en-US" altLang="ko-KR" dirty="0"/>
              <a:t>package </a:t>
            </a:r>
            <a:r>
              <a:rPr lang="ko-KR" altLang="en-US" dirty="0"/>
              <a:t>부분이 유니티 레지스트리로 바뀐 것을 확인하고 </a:t>
            </a:r>
            <a:r>
              <a:rPr lang="ko-KR" altLang="en-US" dirty="0" err="1"/>
              <a:t>검색할것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5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Virtual camera</a:t>
            </a:r>
            <a:r>
              <a:rPr lang="ko-KR" altLang="en-US" dirty="0"/>
              <a:t>에서</a:t>
            </a:r>
            <a:r>
              <a:rPr lang="en-US" altLang="ko-KR" dirty="0"/>
              <a:t>, follow</a:t>
            </a:r>
            <a:r>
              <a:rPr lang="ko-KR" altLang="en-US" dirty="0"/>
              <a:t>에 플레이어 드래그 드롭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0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Cinemachine Confiner 2D </a:t>
            </a:r>
            <a:r>
              <a:rPr lang="ko-KR" altLang="en-US" dirty="0"/>
              <a:t>추가 후</a:t>
            </a:r>
            <a:r>
              <a:rPr lang="en-US" altLang="ko-KR" dirty="0"/>
              <a:t>, </a:t>
            </a:r>
            <a:r>
              <a:rPr lang="ko-KR" altLang="en-US" dirty="0" err="1"/>
              <a:t>쉐이프에</a:t>
            </a:r>
            <a:r>
              <a:rPr lang="ko-KR" altLang="en-US" dirty="0"/>
              <a:t> </a:t>
            </a:r>
            <a:r>
              <a:rPr lang="en-US" altLang="ko-KR" dirty="0"/>
              <a:t>camera space </a:t>
            </a:r>
            <a:r>
              <a:rPr lang="ko-KR" altLang="en-US" dirty="0"/>
              <a:t>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B494-1512-CF71-9027-21739455C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9C2820-1150-79A9-AB20-58BB6EFB6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520FA4-6909-B538-3635-647ECA66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골인 오브젝트 생성 </a:t>
            </a:r>
            <a:r>
              <a:rPr lang="en-US" altLang="ko-KR" dirty="0"/>
              <a:t>/ </a:t>
            </a:r>
            <a:r>
              <a:rPr lang="en-US" altLang="ko-KR" dirty="0" err="1"/>
              <a:t>Rigidbody</a:t>
            </a:r>
            <a:r>
              <a:rPr lang="en-US" altLang="ko-KR" dirty="0"/>
              <a:t>, Collider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91612-4B8E-E20E-1497-1F8CEBE3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5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FB84-27DD-1973-CFA6-045D538A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B7BD13-98FB-C01D-10BD-CCAD91E68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670D31-9B0A-1E36-3CC7-3AC030664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시간을 멈추는 명령어는 이렇게 쓴다</a:t>
            </a:r>
            <a:r>
              <a:rPr lang="en-US" altLang="ko-KR" dirty="0"/>
              <a:t>. </a:t>
            </a:r>
            <a:r>
              <a:rPr lang="ko-KR" altLang="en-US" dirty="0"/>
              <a:t>골인지점 도착 시 저렇게 </a:t>
            </a:r>
            <a:r>
              <a:rPr lang="ko-KR" altLang="en-US" dirty="0" err="1"/>
              <a:t>해줘야겠지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28421-41D6-E3A7-3E3D-99BA0C5AD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1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7EC0-9FA5-0A18-F478-B52F8DDC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57F5-F951-6355-5044-B5353178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DF20-14AB-71D6-80B7-62E39ED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C951-060E-916E-8EE5-E2CE4DD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2FB8-2BA3-AA94-B3AE-2FE0F67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7990-1582-A9B0-FDE7-952C620C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FD51-5CEA-B11C-927D-583D7F6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92FC-FC34-6DAE-355B-3287173B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798A-413B-E5A1-76B8-53191B67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E7857-2761-8E92-851E-BFF752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2B918-E356-BE39-5D23-B1C7A33D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4822-431B-21A3-8982-2D18018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CB4FC-C1F9-7E55-C3C2-E700B35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9179-41F1-C77D-3C8C-CF600ED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EA7E7-0394-1A33-95AD-B73AF6F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BA012-D614-22EE-79CD-5BE8E8DF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FFCC1-806D-2F20-3FB3-BCBACBF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B33AF-D32D-6148-5084-AF80AC5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0B19B-0050-3482-417A-5A6B2D8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D629-12A4-7174-FCA1-081D136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6DF9-523B-904C-4EA3-C7A1ABA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C76DF-076D-850E-7484-09D70A6C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7859-EB8C-2F0E-0BD2-2D6C3FA7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327E2-85C3-B6B2-3551-6BDAC0ED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98AA-DB42-75C9-00F0-13943690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122B-A6D9-3720-B648-3A67A6FF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7572E-50BD-E77E-3442-2C028862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12FA8-4C71-59B1-A7A2-EB730A2A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A618C-520F-3423-5277-F24B151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0EE02-470F-998D-85C3-E82AA51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9B2B-89C7-5AA4-E598-73294A3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D7CF-4FAE-B6E6-37FD-EC575977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623C-46C9-8EFA-F0BC-57428DB2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164FC-8C91-F277-F313-059A4350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34FBF-701A-48B4-DF5A-FA3C8F38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933E4-A76A-6B80-62B0-2C486BF1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14C34-79BD-B7C1-E8BE-23F2FDC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24ECA-8801-5E16-3256-07C504BD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1C6CB4-826B-565E-D4E7-87C59EC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2981-B6C3-E1B2-C87E-0AB1F9A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745E5-4EE8-EE52-571A-340C452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F8175-FF38-53BD-D60C-90EB46C0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170A9-965F-AB55-B49E-3F29B8E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E1F65-8123-BF34-DE87-9CD31D9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22FBF-B697-8B4F-79EC-4308B13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F5DD-1E30-3162-266E-4E764DAD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86BB-0E7D-9362-13BB-30A2276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C0FD0-B208-D9E3-41DD-6DA9F3E7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3C48-E43B-9006-E2FC-B0456BE8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F4C80-57CF-1064-8DE5-70D46F0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FCBD-64A4-1F35-CD08-5E1756C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522B-AD92-219A-9172-B873122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AA15-42E0-5C4E-CCD9-9FEBE3F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B0554-8BF3-82E2-9BC6-EADFE7A93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B1645-7723-858D-2543-98A3258E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97DF6-36CD-C370-6990-1A0983F4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E67CF-BFA5-6759-E4A0-14FBD4C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466FA-8A2B-132F-4A1C-C5711FD1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E3A98-9771-F22D-4C26-2A923DE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CB8F6-7F69-4070-3741-8D7CADE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09C8-1B4C-2451-804B-C5368001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8404-A680-4980-916B-09ABE42F86C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1CA89-6E97-71BC-94FD-3177AFBA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C02B-4C57-9781-C898-C26A4F5F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95418-A26E-275D-621F-6638B5AB418A}"/>
              </a:ext>
            </a:extLst>
          </p:cNvPr>
          <p:cNvSpPr txBox="1"/>
          <p:nvPr/>
        </p:nvSpPr>
        <p:spPr>
          <a:xfrm>
            <a:off x="4240526" y="2159952"/>
            <a:ext cx="37109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6</a:t>
            </a:r>
            <a:r>
              <a:rPr lang="ko-KR" altLang="en-US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강</a:t>
            </a:r>
            <a:endParaRPr lang="en-US" altLang="ko-KR" sz="80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골인</a:t>
            </a:r>
          </a:p>
        </p:txBody>
      </p:sp>
    </p:spTree>
    <p:extLst>
      <p:ext uri="{BB962C8B-B14F-4D97-AF65-F5344CB8AC3E}">
        <p14:creationId xmlns:p14="http://schemas.microsoft.com/office/powerpoint/2010/main" val="366540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89BAC-A755-4C59-FA3C-51B7E537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BB1B0-268D-0DBC-30FD-D624DBF17266}"/>
              </a:ext>
            </a:extLst>
          </p:cNvPr>
          <p:cNvSpPr txBox="1"/>
          <p:nvPr/>
        </p:nvSpPr>
        <p:spPr>
          <a:xfrm>
            <a:off x="-963547" y="136625"/>
            <a:ext cx="371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15B0FB-F73E-7293-57B9-F99DB910FC94}"/>
              </a:ext>
            </a:extLst>
          </p:cNvPr>
          <p:cNvCxnSpPr/>
          <p:nvPr/>
        </p:nvCxnSpPr>
        <p:spPr>
          <a:xfrm>
            <a:off x="0" y="4025767"/>
            <a:ext cx="1227666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7D0F60-A86B-8FED-EABD-C4921BEB4AD8}"/>
              </a:ext>
            </a:extLst>
          </p:cNvPr>
          <p:cNvCxnSpPr>
            <a:cxnSpLocks/>
          </p:cNvCxnSpPr>
          <p:nvPr/>
        </p:nvCxnSpPr>
        <p:spPr>
          <a:xfrm>
            <a:off x="4576012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158FEB-66B1-0F00-6034-D659D7A2EC98}"/>
              </a:ext>
            </a:extLst>
          </p:cNvPr>
          <p:cNvCxnSpPr>
            <a:cxnSpLocks/>
          </p:cNvCxnSpPr>
          <p:nvPr/>
        </p:nvCxnSpPr>
        <p:spPr>
          <a:xfrm flipV="1">
            <a:off x="6037760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C2FC4D-0A4C-9AB1-8086-46C0963B3F3B}"/>
              </a:ext>
            </a:extLst>
          </p:cNvPr>
          <p:cNvCxnSpPr>
            <a:cxnSpLocks/>
          </p:cNvCxnSpPr>
          <p:nvPr/>
        </p:nvCxnSpPr>
        <p:spPr>
          <a:xfrm>
            <a:off x="7463011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C7E12-FB5A-CD5C-C0C7-3CA97D1970F6}"/>
              </a:ext>
            </a:extLst>
          </p:cNvPr>
          <p:cNvSpPr txBox="1"/>
          <p:nvPr/>
        </p:nvSpPr>
        <p:spPr>
          <a:xfrm>
            <a:off x="6225697" y="5595169"/>
            <a:ext cx="2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카메라 따라가기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5E131-D60E-E90A-B99D-5EBC30BD21E0}"/>
              </a:ext>
            </a:extLst>
          </p:cNvPr>
          <p:cNvSpPr txBox="1"/>
          <p:nvPr/>
        </p:nvSpPr>
        <p:spPr>
          <a:xfrm>
            <a:off x="3249670" y="5595169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시간 정지 개념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E0313-E418-0ACD-E1CC-FA9B20A8B8A1}"/>
              </a:ext>
            </a:extLst>
          </p:cNvPr>
          <p:cNvSpPr txBox="1"/>
          <p:nvPr/>
        </p:nvSpPr>
        <p:spPr>
          <a:xfrm>
            <a:off x="4513552" y="2050369"/>
            <a:ext cx="304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골인지점 만들기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3F2681-5D48-D690-4384-6F2955E1C236}"/>
              </a:ext>
            </a:extLst>
          </p:cNvPr>
          <p:cNvCxnSpPr>
            <a:cxnSpLocks/>
          </p:cNvCxnSpPr>
          <p:nvPr/>
        </p:nvCxnSpPr>
        <p:spPr>
          <a:xfrm flipV="1">
            <a:off x="3025042" y="7453345"/>
            <a:ext cx="5882523" cy="28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6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6163E-33FF-F78C-68E6-2CAE1FA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F0C50-62B7-8E23-3F4A-5E5A2809DB97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카메라 따라가기 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: Cinemachine</a:t>
            </a:r>
          </a:p>
        </p:txBody>
      </p:sp>
    </p:spTree>
    <p:extLst>
      <p:ext uri="{BB962C8B-B14F-4D97-AF65-F5344CB8AC3E}">
        <p14:creationId xmlns:p14="http://schemas.microsoft.com/office/powerpoint/2010/main" val="6160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6236E-A7F1-00AF-7AFC-0B79C2CA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0B9AE-7438-BC85-66F8-9421FEEB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96" y="1479211"/>
            <a:ext cx="6838288" cy="50281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891521-98EC-8169-AF6C-6815970E7202}"/>
              </a:ext>
            </a:extLst>
          </p:cNvPr>
          <p:cNvSpPr/>
          <p:nvPr/>
        </p:nvSpPr>
        <p:spPr>
          <a:xfrm>
            <a:off x="3059459" y="1622545"/>
            <a:ext cx="1436913" cy="25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7C5B3-7D31-9B1E-0885-41E5276C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67" t="3785" r="75121" b="92270"/>
          <a:stretch/>
        </p:blipFill>
        <p:spPr>
          <a:xfrm>
            <a:off x="2780096" y="454424"/>
            <a:ext cx="4236541" cy="58477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AE4F156A-2A70-E2E7-CE7D-3986CEDEBF2E}"/>
              </a:ext>
            </a:extLst>
          </p:cNvPr>
          <p:cNvSpPr/>
          <p:nvPr/>
        </p:nvSpPr>
        <p:spPr>
          <a:xfrm rot="5400000" flipH="1" flipV="1">
            <a:off x="1525093" y="811177"/>
            <a:ext cx="1253679" cy="8778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927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7111D-BC9D-BFA2-9345-133DFD30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7BC188-05B0-2A21-F013-B55D1D35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64" y="1799997"/>
            <a:ext cx="6754168" cy="32580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59464A-62E0-6947-69CE-3D864648C453}"/>
              </a:ext>
            </a:extLst>
          </p:cNvPr>
          <p:cNvSpPr/>
          <p:nvPr/>
        </p:nvSpPr>
        <p:spPr>
          <a:xfrm>
            <a:off x="6675807" y="4831118"/>
            <a:ext cx="1436913" cy="25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0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B7203-FEB1-62DB-A8F5-007B999E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BBAF49-794B-D3FF-2C52-CFC3BBFA8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49" y="1137918"/>
            <a:ext cx="4305901" cy="45821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E74C24-DC72-C455-EFB5-6A3ADBDC6AE5}"/>
              </a:ext>
            </a:extLst>
          </p:cNvPr>
          <p:cNvSpPr/>
          <p:nvPr/>
        </p:nvSpPr>
        <p:spPr>
          <a:xfrm>
            <a:off x="3943049" y="2591945"/>
            <a:ext cx="4305901" cy="371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2C2F0-17F9-B852-E6EE-1FB47AB02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7EDB34-9106-8A06-54C8-E72906DFE742}"/>
              </a:ext>
            </a:extLst>
          </p:cNvPr>
          <p:cNvSpPr txBox="1"/>
          <p:nvPr/>
        </p:nvSpPr>
        <p:spPr>
          <a:xfrm>
            <a:off x="3359674" y="5047434"/>
            <a:ext cx="547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Cinemachine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Confiner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2D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7BD4A8-D889-0186-E701-01451532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60" y="2624025"/>
            <a:ext cx="433448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4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137E7-4DC2-0FA0-3E5B-8F42517A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2A5149-6550-8929-33CF-3D56F0BD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67" y="2238430"/>
            <a:ext cx="154326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26086-FFB0-ECD3-3290-A4018A53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6BD62A-C144-3A20-B15D-DB8611937805}"/>
              </a:ext>
            </a:extLst>
          </p:cNvPr>
          <p:cNvSpPr txBox="1"/>
          <p:nvPr/>
        </p:nvSpPr>
        <p:spPr>
          <a:xfrm>
            <a:off x="4014691" y="2774444"/>
            <a:ext cx="8303086" cy="94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Time.Timescale = 0.0f;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95AA0-8744-B98B-AF67-A82483318304}"/>
              </a:ext>
            </a:extLst>
          </p:cNvPr>
          <p:cNvSpPr txBox="1"/>
          <p:nvPr/>
        </p:nvSpPr>
        <p:spPr>
          <a:xfrm>
            <a:off x="4449234" y="3717331"/>
            <a:ext cx="3515119" cy="94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시간 멈추는 명령어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3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93</Words>
  <Application>Microsoft Office PowerPoint</Application>
  <PresentationFormat>와이드스크린</PresentationFormat>
  <Paragraphs>22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청소년서체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BHM2246</dc:creator>
  <cp:lastModifiedBy>BHM2246</cp:lastModifiedBy>
  <cp:revision>18</cp:revision>
  <dcterms:created xsi:type="dcterms:W3CDTF">2025-03-19T00:33:55Z</dcterms:created>
  <dcterms:modified xsi:type="dcterms:W3CDTF">2025-05-21T03:04:58Z</dcterms:modified>
</cp:coreProperties>
</file>