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9" r:id="rId4"/>
    <p:sldId id="294" r:id="rId5"/>
    <p:sldId id="313" r:id="rId6"/>
    <p:sldId id="295" r:id="rId7"/>
    <p:sldId id="260" r:id="rId8"/>
    <p:sldId id="299" r:id="rId9"/>
    <p:sldId id="298" r:id="rId10"/>
    <p:sldId id="302" r:id="rId11"/>
    <p:sldId id="303" r:id="rId12"/>
    <p:sldId id="314" r:id="rId13"/>
    <p:sldId id="308" r:id="rId14"/>
    <p:sldId id="315" r:id="rId15"/>
    <p:sldId id="258" r:id="rId16"/>
    <p:sldId id="293" r:id="rId17"/>
    <p:sldId id="311" r:id="rId18"/>
    <p:sldId id="296" r:id="rId19"/>
    <p:sldId id="306" r:id="rId20"/>
    <p:sldId id="297" r:id="rId21"/>
  </p:sldIdLst>
  <p:sldSz cx="9144000" cy="5143500" type="screen16x9"/>
  <p:notesSz cx="6858000" cy="9144000"/>
  <p:embeddedFontLst>
    <p:embeddedFont>
      <p:font typeface="Bree Serif" panose="020B0604020202020204" charset="0"/>
      <p:regular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Thin" panose="00000009000000000000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ADF2CE-A2B0-4654-8956-457D09F37CEC}">
  <a:tblStyle styleId="{1AADF2CE-A2B0-4654-8956-457D09F37C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557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03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754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073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204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9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865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304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67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67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20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05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85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19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56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160.png"/><Relationship Id="rId12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11" Type="http://schemas.openxmlformats.org/officeDocument/2006/relationships/image" Target="../media/image30.png"/><Relationship Id="rId15" Type="http://schemas.openxmlformats.org/officeDocument/2006/relationships/image" Target="../media/image28.png"/><Relationship Id="rId10" Type="http://schemas.openxmlformats.org/officeDocument/2006/relationships/slide" Target="slide11.xml"/><Relationship Id="rId4" Type="http://schemas.openxmlformats.org/officeDocument/2006/relationships/image" Target="../media/image17.svg"/><Relationship Id="rId9" Type="http://schemas.openxmlformats.org/officeDocument/2006/relationships/image" Target="../media/image30.png"/><Relationship Id="rId1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svg"/><Relationship Id="rId3" Type="http://schemas.openxmlformats.org/officeDocument/2006/relationships/image" Target="../media/image16.png"/><Relationship Id="rId7" Type="http://schemas.openxmlformats.org/officeDocument/2006/relationships/image" Target="../media/image17.sv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0.png"/><Relationship Id="rId11" Type="http://schemas.openxmlformats.org/officeDocument/2006/relationships/image" Target="../media/image32.jpg"/><Relationship Id="rId5" Type="http://schemas.openxmlformats.org/officeDocument/2006/relationships/slide" Target="slide8.xml"/><Relationship Id="rId1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17.svg"/><Relationship Id="rId9" Type="http://schemas.openxmlformats.org/officeDocument/2006/relationships/slide" Target="slide2.xml"/><Relationship Id="rId1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17.svg"/><Relationship Id="rId5" Type="http://schemas.openxmlformats.org/officeDocument/2006/relationships/slide" Target="slide4.xml"/><Relationship Id="rId10" Type="http://schemas.openxmlformats.org/officeDocument/2006/relationships/image" Target="../media/image160.png"/><Relationship Id="rId4" Type="http://schemas.openxmlformats.org/officeDocument/2006/relationships/image" Target="../media/image28.png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.svg"/><Relationship Id="rId3" Type="http://schemas.openxmlformats.org/officeDocument/2006/relationships/image" Target="../media/image34.jpg"/><Relationship Id="rId7" Type="http://schemas.openxmlformats.org/officeDocument/2006/relationships/image" Target="../media/image16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7.svg"/><Relationship Id="rId5" Type="http://schemas.openxmlformats.org/officeDocument/2006/relationships/slide" Target="slide2.xml"/><Relationship Id="rId15" Type="http://schemas.openxmlformats.org/officeDocument/2006/relationships/image" Target="../media/image1.png"/><Relationship Id="rId10" Type="http://schemas.openxmlformats.org/officeDocument/2006/relationships/image" Target="../media/image160.png"/><Relationship Id="rId4" Type="http://schemas.openxmlformats.org/officeDocument/2006/relationships/image" Target="../media/image11.png"/><Relationship Id="rId9" Type="http://schemas.openxmlformats.org/officeDocument/2006/relationships/slide" Target="slide4.xml"/><Relationship Id="rId1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16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0.png"/><Relationship Id="rId11" Type="http://schemas.openxmlformats.org/officeDocument/2006/relationships/image" Target="../media/image36.png"/><Relationship Id="rId5" Type="http://schemas.openxmlformats.org/officeDocument/2006/relationships/slide" Target="slide13.xml"/><Relationship Id="rId10" Type="http://schemas.openxmlformats.org/officeDocument/2006/relationships/slide" Target="slide17.xml"/><Relationship Id="rId4" Type="http://schemas.openxmlformats.org/officeDocument/2006/relationships/image" Target="../media/image17.sv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4" Type="http://schemas.openxmlformats.org/officeDocument/2006/relationships/image" Target="../media/image17.svg"/><Relationship Id="rId9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17.svg"/><Relationship Id="rId5" Type="http://schemas.openxmlformats.org/officeDocument/2006/relationships/slide" Target="slide4.xml"/><Relationship Id="rId10" Type="http://schemas.openxmlformats.org/officeDocument/2006/relationships/image" Target="../media/image160.png"/><Relationship Id="rId9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9.jp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4" Type="http://schemas.openxmlformats.org/officeDocument/2006/relationships/image" Target="../media/image17.svg"/><Relationship Id="rId9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4" Type="http://schemas.openxmlformats.org/officeDocument/2006/relationships/image" Target="../media/image17.svg"/><Relationship Id="rId9" Type="http://schemas.openxmlformats.org/officeDocument/2006/relationships/image" Target="../media/image4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15.xml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.jpg"/><Relationship Id="rId5" Type="http://schemas.openxmlformats.org/officeDocument/2006/relationships/slide" Target="slide3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slide" Target="slide16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4" Type="http://schemas.openxmlformats.org/officeDocument/2006/relationships/image" Target="../media/image17.svg"/><Relationship Id="rId9" Type="http://schemas.openxmlformats.org/officeDocument/2006/relationships/image" Target="../media/image4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26" Type="http://schemas.openxmlformats.org/officeDocument/2006/relationships/slide" Target="slide5.xml"/><Relationship Id="rId3" Type="http://schemas.openxmlformats.org/officeDocument/2006/relationships/image" Target="../media/image9.jpg"/><Relationship Id="rId21" Type="http://schemas.openxmlformats.org/officeDocument/2006/relationships/image" Target="../media/image13.png"/><Relationship Id="rId7" Type="http://schemas.openxmlformats.org/officeDocument/2006/relationships/image" Target="../media/image11.png"/><Relationship Id="rId25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12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24" Type="http://schemas.openxmlformats.org/officeDocument/2006/relationships/image" Target="../media/image1.png"/><Relationship Id="rId5" Type="http://schemas.openxmlformats.org/officeDocument/2006/relationships/slide" Target="slide6.xml"/><Relationship Id="rId23" Type="http://schemas.openxmlformats.org/officeDocument/2006/relationships/image" Target="../media/image13.png"/><Relationship Id="rId28" Type="http://schemas.openxmlformats.org/officeDocument/2006/relationships/image" Target="../media/image2.svg"/><Relationship Id="rId10" Type="http://schemas.openxmlformats.org/officeDocument/2006/relationships/image" Target="../media/image12.png"/><Relationship Id="rId19" Type="http://schemas.openxmlformats.org/officeDocument/2006/relationships/slide" Target="slide19.xml"/><Relationship Id="rId31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22" Type="http://schemas.openxmlformats.org/officeDocument/2006/relationships/slide" Target="slide7.xml"/><Relationship Id="rId27" Type="http://schemas.openxmlformats.org/officeDocument/2006/relationships/image" Target="../media/image1.png"/><Relationship Id="rId30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5.jp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16.png"/><Relationship Id="rId18" Type="http://schemas.openxmlformats.org/officeDocument/2006/relationships/image" Target="../media/image21.jpg"/><Relationship Id="rId3" Type="http://schemas.openxmlformats.org/officeDocument/2006/relationships/image" Target="../media/image18.jpg"/><Relationship Id="rId7" Type="http://schemas.openxmlformats.org/officeDocument/2006/relationships/image" Target="../media/image20.png"/><Relationship Id="rId12" Type="http://schemas.openxmlformats.org/officeDocument/2006/relationships/image" Target="../media/image11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slide" Target="slide2.xml"/><Relationship Id="rId5" Type="http://schemas.openxmlformats.org/officeDocument/2006/relationships/slide" Target="slide18.xml"/><Relationship Id="rId15" Type="http://schemas.openxmlformats.org/officeDocument/2006/relationships/slide" Target="slide4.xml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slide" Target="slide4.xml"/><Relationship Id="rId18" Type="http://schemas.openxmlformats.org/officeDocument/2006/relationships/slide" Target="slide8.xml"/><Relationship Id="rId3" Type="http://schemas.openxmlformats.org/officeDocument/2006/relationships/image" Target="../media/image22.jpg"/><Relationship Id="rId7" Type="http://schemas.openxmlformats.org/officeDocument/2006/relationships/image" Target="../media/image16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slide" Target="slide2.xml"/><Relationship Id="rId15" Type="http://schemas.openxmlformats.org/officeDocument/2006/relationships/image" Target="../media/image17.sv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1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7.xml"/><Relationship Id="rId18" Type="http://schemas.openxmlformats.org/officeDocument/2006/relationships/image" Target="../media/image27.png"/><Relationship Id="rId3" Type="http://schemas.openxmlformats.org/officeDocument/2006/relationships/image" Target="../media/image25.jpg"/><Relationship Id="rId21" Type="http://schemas.openxmlformats.org/officeDocument/2006/relationships/image" Target="../media/image28.png"/><Relationship Id="rId7" Type="http://schemas.openxmlformats.org/officeDocument/2006/relationships/image" Target="../media/image11.png"/><Relationship Id="rId17" Type="http://schemas.openxmlformats.org/officeDocument/2006/relationships/slide" Target="slide9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image" Target="../media/image17.svg"/><Relationship Id="rId19" Type="http://schemas.openxmlformats.org/officeDocument/2006/relationships/image" Target="../media/image28.png"/><Relationship Id="rId4" Type="http://schemas.openxmlformats.org/officeDocument/2006/relationships/image" Target="../media/image26.jpg"/><Relationship Id="rId9" Type="http://schemas.openxmlformats.org/officeDocument/2006/relationships/image" Target="../media/image17.svg"/><Relationship Id="rId1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60.png"/><Relationship Id="rId18" Type="http://schemas.openxmlformats.org/officeDocument/2006/relationships/image" Target="../media/image1.png"/><Relationship Id="rId3" Type="http://schemas.openxmlformats.org/officeDocument/2006/relationships/image" Target="../media/image29.jpg"/><Relationship Id="rId7" Type="http://schemas.openxmlformats.org/officeDocument/2006/relationships/image" Target="../media/image16.png"/><Relationship Id="rId12" Type="http://schemas.openxmlformats.org/officeDocument/2006/relationships/slide" Target="slide8.xml"/><Relationship Id="rId17" Type="http://schemas.openxmlformats.org/officeDocument/2006/relationships/slide" Target="slide10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slide" Target="slide2.xml"/><Relationship Id="rId15" Type="http://schemas.openxmlformats.org/officeDocument/2006/relationships/image" Target="../media/image1.png"/><Relationship Id="rId19" Type="http://schemas.openxmlformats.org/officeDocument/2006/relationships/image" Target="../media/image2.svg"/><Relationship Id="rId4" Type="http://schemas.openxmlformats.org/officeDocument/2006/relationships/image" Target="../media/image11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707034" y="183479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MANUAL DE USUARIO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891637" y="2334484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 la página web del proyecto Fenix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4153366" y="4389069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/>
          <p:nvPr/>
        </p:nvSpPr>
        <p:spPr>
          <a:xfrm>
            <a:off x="5385006" y="1115503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2"/>
          <p:cNvSpPr/>
          <p:nvPr/>
        </p:nvSpPr>
        <p:spPr>
          <a:xfrm>
            <a:off x="5473643" y="1243085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2"/>
          <p:cNvSpPr/>
          <p:nvPr/>
        </p:nvSpPr>
        <p:spPr>
          <a:xfrm>
            <a:off x="5539342" y="1360372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2"/>
          <p:cNvSpPr/>
          <p:nvPr/>
        </p:nvSpPr>
        <p:spPr>
          <a:xfrm>
            <a:off x="5293321" y="98254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22"/>
          <p:cNvSpPr/>
          <p:nvPr/>
        </p:nvSpPr>
        <p:spPr>
          <a:xfrm>
            <a:off x="1972773" y="767504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2"/>
          <p:cNvSpPr/>
          <p:nvPr/>
        </p:nvSpPr>
        <p:spPr>
          <a:xfrm>
            <a:off x="1951369" y="2558395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2"/>
          <p:cNvSpPr/>
          <p:nvPr/>
        </p:nvSpPr>
        <p:spPr>
          <a:xfrm>
            <a:off x="3569616" y="262565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2"/>
          <p:cNvSpPr/>
          <p:nvPr/>
        </p:nvSpPr>
        <p:spPr>
          <a:xfrm>
            <a:off x="2946154" y="2454184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2"/>
          <p:cNvSpPr/>
          <p:nvPr/>
        </p:nvSpPr>
        <p:spPr>
          <a:xfrm>
            <a:off x="385072" y="1872282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2"/>
          <p:cNvSpPr/>
          <p:nvPr/>
        </p:nvSpPr>
        <p:spPr>
          <a:xfrm>
            <a:off x="838913" y="1826451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2"/>
          <p:cNvSpPr/>
          <p:nvPr/>
        </p:nvSpPr>
        <p:spPr>
          <a:xfrm>
            <a:off x="3908857" y="186769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2"/>
          <p:cNvSpPr/>
          <p:nvPr/>
        </p:nvSpPr>
        <p:spPr>
          <a:xfrm>
            <a:off x="3908857" y="199911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2"/>
          <p:cNvSpPr/>
          <p:nvPr/>
        </p:nvSpPr>
        <p:spPr>
          <a:xfrm>
            <a:off x="3908857" y="213054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2"/>
          <p:cNvSpPr/>
          <p:nvPr/>
        </p:nvSpPr>
        <p:spPr>
          <a:xfrm>
            <a:off x="3908857" y="23948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2"/>
          <p:cNvSpPr/>
          <p:nvPr/>
        </p:nvSpPr>
        <p:spPr>
          <a:xfrm>
            <a:off x="3908857" y="252631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2"/>
          <p:cNvSpPr/>
          <p:nvPr/>
        </p:nvSpPr>
        <p:spPr>
          <a:xfrm>
            <a:off x="3908857" y="278915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2"/>
          <p:cNvSpPr/>
          <p:nvPr/>
        </p:nvSpPr>
        <p:spPr>
          <a:xfrm>
            <a:off x="3908857" y="292057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2"/>
          <p:cNvSpPr/>
          <p:nvPr/>
        </p:nvSpPr>
        <p:spPr>
          <a:xfrm>
            <a:off x="3908857" y="31833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2"/>
          <p:cNvSpPr/>
          <p:nvPr/>
        </p:nvSpPr>
        <p:spPr>
          <a:xfrm>
            <a:off x="1972773" y="186769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2"/>
          <p:cNvSpPr/>
          <p:nvPr/>
        </p:nvSpPr>
        <p:spPr>
          <a:xfrm>
            <a:off x="1972773" y="199911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2"/>
          <p:cNvSpPr/>
          <p:nvPr/>
        </p:nvSpPr>
        <p:spPr>
          <a:xfrm>
            <a:off x="1972773" y="2263472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2"/>
          <p:cNvSpPr/>
          <p:nvPr/>
        </p:nvSpPr>
        <p:spPr>
          <a:xfrm>
            <a:off x="4023457" y="1601810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2"/>
          <p:cNvSpPr/>
          <p:nvPr/>
        </p:nvSpPr>
        <p:spPr>
          <a:xfrm>
            <a:off x="2475516" y="1601810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22"/>
          <p:cNvSpPr/>
          <p:nvPr/>
        </p:nvSpPr>
        <p:spPr>
          <a:xfrm>
            <a:off x="374370" y="2888470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2"/>
          <p:cNvSpPr/>
          <p:nvPr/>
        </p:nvSpPr>
        <p:spPr>
          <a:xfrm>
            <a:off x="704445" y="3938275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2"/>
          <p:cNvSpPr/>
          <p:nvPr/>
        </p:nvSpPr>
        <p:spPr>
          <a:xfrm>
            <a:off x="1939132" y="295306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2"/>
          <p:cNvSpPr/>
          <p:nvPr/>
        </p:nvSpPr>
        <p:spPr>
          <a:xfrm>
            <a:off x="4520106" y="0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22"/>
          <p:cNvSpPr/>
          <p:nvPr/>
        </p:nvSpPr>
        <p:spPr>
          <a:xfrm>
            <a:off x="1172036" y="2173323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2"/>
          <p:cNvSpPr/>
          <p:nvPr/>
        </p:nvSpPr>
        <p:spPr>
          <a:xfrm>
            <a:off x="4300048" y="1318813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2"/>
          <p:cNvSpPr/>
          <p:nvPr/>
        </p:nvSpPr>
        <p:spPr>
          <a:xfrm>
            <a:off x="5253585" y="237423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2"/>
          <p:cNvSpPr/>
          <p:nvPr/>
        </p:nvSpPr>
        <p:spPr>
          <a:xfrm>
            <a:off x="2657350" y="4409705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22"/>
          <p:cNvSpPr/>
          <p:nvPr/>
        </p:nvSpPr>
        <p:spPr>
          <a:xfrm>
            <a:off x="5825098" y="655495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2"/>
          <p:cNvSpPr/>
          <p:nvPr/>
        </p:nvSpPr>
        <p:spPr>
          <a:xfrm>
            <a:off x="3135643" y="4112455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2"/>
          <p:cNvSpPr/>
          <p:nvPr/>
        </p:nvSpPr>
        <p:spPr>
          <a:xfrm>
            <a:off x="1207188" y="2410178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2"/>
          <p:cNvSpPr/>
          <p:nvPr/>
        </p:nvSpPr>
        <p:spPr>
          <a:xfrm>
            <a:off x="5493487" y="1614048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2"/>
          <p:cNvSpPr/>
          <p:nvPr/>
        </p:nvSpPr>
        <p:spPr>
          <a:xfrm>
            <a:off x="527170" y="727744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2"/>
          <p:cNvSpPr/>
          <p:nvPr/>
        </p:nvSpPr>
        <p:spPr>
          <a:xfrm>
            <a:off x="5242883" y="2871673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5674290" y="2820372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2"/>
          <p:cNvSpPr/>
          <p:nvPr/>
        </p:nvSpPr>
        <p:spPr>
          <a:xfrm>
            <a:off x="6121556" y="3533336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2"/>
          <p:cNvSpPr/>
          <p:nvPr/>
        </p:nvSpPr>
        <p:spPr>
          <a:xfrm>
            <a:off x="5817444" y="2891397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2"/>
          <p:cNvSpPr/>
          <p:nvPr/>
        </p:nvSpPr>
        <p:spPr>
          <a:xfrm>
            <a:off x="5273453" y="2702053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2"/>
          <p:cNvSpPr/>
          <p:nvPr/>
        </p:nvSpPr>
        <p:spPr>
          <a:xfrm>
            <a:off x="6155269" y="3381831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2"/>
          <p:cNvSpPr/>
          <p:nvPr/>
        </p:nvSpPr>
        <p:spPr>
          <a:xfrm>
            <a:off x="5537806" y="2776245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2"/>
          <p:cNvSpPr/>
          <p:nvPr/>
        </p:nvSpPr>
        <p:spPr>
          <a:xfrm>
            <a:off x="6106032" y="3236038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2"/>
          <p:cNvSpPr/>
          <p:nvPr/>
        </p:nvSpPr>
        <p:spPr>
          <a:xfrm>
            <a:off x="0" y="1887495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2"/>
          <p:cNvSpPr/>
          <p:nvPr/>
        </p:nvSpPr>
        <p:spPr>
          <a:xfrm>
            <a:off x="172044" y="2480627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2"/>
          <p:cNvSpPr/>
          <p:nvPr/>
        </p:nvSpPr>
        <p:spPr>
          <a:xfrm>
            <a:off x="117647" y="2340616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2"/>
          <p:cNvSpPr/>
          <p:nvPr/>
        </p:nvSpPr>
        <p:spPr>
          <a:xfrm>
            <a:off x="135980" y="1745612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2"/>
          <p:cNvSpPr/>
          <p:nvPr/>
        </p:nvSpPr>
        <p:spPr>
          <a:xfrm>
            <a:off x="267400" y="1418440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2"/>
          <p:cNvSpPr/>
          <p:nvPr/>
        </p:nvSpPr>
        <p:spPr>
          <a:xfrm>
            <a:off x="204749" y="1617911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2"/>
          <p:cNvSpPr/>
          <p:nvPr/>
        </p:nvSpPr>
        <p:spPr>
          <a:xfrm>
            <a:off x="255691" y="2605977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2"/>
          <p:cNvSpPr/>
          <p:nvPr/>
        </p:nvSpPr>
        <p:spPr>
          <a:xfrm>
            <a:off x="1085702" y="4437635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2"/>
          <p:cNvSpPr/>
          <p:nvPr/>
        </p:nvSpPr>
        <p:spPr>
          <a:xfrm>
            <a:off x="1546190" y="4809462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2"/>
          <p:cNvSpPr/>
          <p:nvPr/>
        </p:nvSpPr>
        <p:spPr>
          <a:xfrm>
            <a:off x="996176" y="4148615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2"/>
          <p:cNvSpPr/>
          <p:nvPr/>
        </p:nvSpPr>
        <p:spPr>
          <a:xfrm>
            <a:off x="1026842" y="4297288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2"/>
          <p:cNvSpPr/>
          <p:nvPr/>
        </p:nvSpPr>
        <p:spPr>
          <a:xfrm>
            <a:off x="936717" y="3939811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2"/>
          <p:cNvSpPr/>
          <p:nvPr/>
        </p:nvSpPr>
        <p:spPr>
          <a:xfrm>
            <a:off x="1405147" y="4752666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22"/>
          <p:cNvSpPr/>
          <p:nvPr/>
        </p:nvSpPr>
        <p:spPr>
          <a:xfrm>
            <a:off x="1705349" y="4790962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2"/>
          <p:cNvSpPr/>
          <p:nvPr/>
        </p:nvSpPr>
        <p:spPr>
          <a:xfrm>
            <a:off x="3245660" y="1543742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2"/>
          <p:cNvSpPr/>
          <p:nvPr/>
        </p:nvSpPr>
        <p:spPr>
          <a:xfrm>
            <a:off x="4300048" y="4893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2"/>
          <p:cNvSpPr/>
          <p:nvPr/>
        </p:nvSpPr>
        <p:spPr>
          <a:xfrm>
            <a:off x="4877680" y="4893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2"/>
          <p:cNvSpPr/>
          <p:nvPr/>
        </p:nvSpPr>
        <p:spPr>
          <a:xfrm>
            <a:off x="1421128" y="3967309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2"/>
          <p:cNvSpPr/>
          <p:nvPr/>
        </p:nvSpPr>
        <p:spPr>
          <a:xfrm>
            <a:off x="1515860" y="406511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2"/>
          <p:cNvSpPr/>
          <p:nvPr/>
        </p:nvSpPr>
        <p:spPr>
          <a:xfrm>
            <a:off x="1515860" y="4138465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1515860" y="4211794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2"/>
          <p:cNvSpPr/>
          <p:nvPr/>
        </p:nvSpPr>
        <p:spPr>
          <a:xfrm>
            <a:off x="5874000" y="2284876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2"/>
          <p:cNvSpPr/>
          <p:nvPr/>
        </p:nvSpPr>
        <p:spPr>
          <a:xfrm>
            <a:off x="3253314" y="54373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2"/>
          <p:cNvSpPr/>
          <p:nvPr/>
        </p:nvSpPr>
        <p:spPr>
          <a:xfrm>
            <a:off x="3398484" y="133316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2"/>
          <p:cNvSpPr/>
          <p:nvPr/>
        </p:nvSpPr>
        <p:spPr>
          <a:xfrm>
            <a:off x="822093" y="2330730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2"/>
          <p:cNvSpPr/>
          <p:nvPr/>
        </p:nvSpPr>
        <p:spPr>
          <a:xfrm>
            <a:off x="1425711" y="1346623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2"/>
          <p:cNvSpPr/>
          <p:nvPr/>
        </p:nvSpPr>
        <p:spPr>
          <a:xfrm>
            <a:off x="5851061" y="166933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2"/>
          <p:cNvSpPr/>
          <p:nvPr/>
        </p:nvSpPr>
        <p:spPr>
          <a:xfrm>
            <a:off x="822093" y="2599666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2"/>
          <p:cNvSpPr/>
          <p:nvPr/>
        </p:nvSpPr>
        <p:spPr>
          <a:xfrm>
            <a:off x="2084302" y="1335921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22"/>
          <p:cNvSpPr/>
          <p:nvPr/>
        </p:nvSpPr>
        <p:spPr>
          <a:xfrm>
            <a:off x="2764320" y="1354254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2"/>
          <p:cNvSpPr/>
          <p:nvPr/>
        </p:nvSpPr>
        <p:spPr>
          <a:xfrm>
            <a:off x="1066602" y="58428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22"/>
          <p:cNvSpPr/>
          <p:nvPr/>
        </p:nvSpPr>
        <p:spPr>
          <a:xfrm>
            <a:off x="5360555" y="432822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22"/>
          <p:cNvSpPr/>
          <p:nvPr/>
        </p:nvSpPr>
        <p:spPr>
          <a:xfrm>
            <a:off x="658591" y="382384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22"/>
          <p:cNvSpPr/>
          <p:nvPr/>
        </p:nvSpPr>
        <p:spPr>
          <a:xfrm>
            <a:off x="1482243" y="3498183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2"/>
          <p:cNvSpPr/>
          <p:nvPr/>
        </p:nvSpPr>
        <p:spPr>
          <a:xfrm>
            <a:off x="840449" y="382384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22"/>
          <p:cNvSpPr/>
          <p:nvPr/>
        </p:nvSpPr>
        <p:spPr>
          <a:xfrm>
            <a:off x="1482243" y="1841736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2"/>
          <p:cNvSpPr/>
          <p:nvPr/>
        </p:nvSpPr>
        <p:spPr>
          <a:xfrm>
            <a:off x="5123700" y="4436435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22"/>
          <p:cNvSpPr/>
          <p:nvPr/>
        </p:nvSpPr>
        <p:spPr>
          <a:xfrm>
            <a:off x="2083246" y="4566320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2"/>
          <p:cNvSpPr/>
          <p:nvPr/>
        </p:nvSpPr>
        <p:spPr>
          <a:xfrm>
            <a:off x="557740" y="246519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2"/>
          <p:cNvSpPr/>
          <p:nvPr/>
        </p:nvSpPr>
        <p:spPr>
          <a:xfrm>
            <a:off x="597475" y="1516244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2"/>
          <p:cNvSpPr/>
          <p:nvPr/>
        </p:nvSpPr>
        <p:spPr>
          <a:xfrm>
            <a:off x="5603528" y="3281196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2"/>
          <p:cNvSpPr/>
          <p:nvPr/>
        </p:nvSpPr>
        <p:spPr>
          <a:xfrm>
            <a:off x="5789945" y="3279660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2"/>
          <p:cNvSpPr/>
          <p:nvPr/>
        </p:nvSpPr>
        <p:spPr>
          <a:xfrm>
            <a:off x="5693677" y="3368298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2"/>
          <p:cNvSpPr/>
          <p:nvPr/>
        </p:nvSpPr>
        <p:spPr>
          <a:xfrm>
            <a:off x="5782315" y="351805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22"/>
          <p:cNvSpPr/>
          <p:nvPr/>
        </p:nvSpPr>
        <p:spPr>
          <a:xfrm>
            <a:off x="5565328" y="323075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22"/>
          <p:cNvSpPr/>
          <p:nvPr/>
        </p:nvSpPr>
        <p:spPr>
          <a:xfrm>
            <a:off x="5565328" y="3730455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22"/>
          <p:cNvSpPr/>
          <p:nvPr/>
        </p:nvSpPr>
        <p:spPr>
          <a:xfrm>
            <a:off x="5687559" y="1783668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2"/>
          <p:cNvSpPr/>
          <p:nvPr/>
        </p:nvSpPr>
        <p:spPr>
          <a:xfrm>
            <a:off x="5820515" y="1783668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22"/>
          <p:cNvSpPr/>
          <p:nvPr/>
        </p:nvSpPr>
        <p:spPr>
          <a:xfrm>
            <a:off x="5984017" y="1783668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2"/>
          <p:cNvSpPr/>
          <p:nvPr/>
        </p:nvSpPr>
        <p:spPr>
          <a:xfrm>
            <a:off x="1392094" y="382384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2"/>
          <p:cNvSpPr/>
          <p:nvPr/>
        </p:nvSpPr>
        <p:spPr>
          <a:xfrm>
            <a:off x="1499040" y="379337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2"/>
          <p:cNvSpPr/>
          <p:nvPr/>
        </p:nvSpPr>
        <p:spPr>
          <a:xfrm>
            <a:off x="699862" y="901948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2"/>
          <p:cNvSpPr/>
          <p:nvPr/>
        </p:nvSpPr>
        <p:spPr>
          <a:xfrm>
            <a:off x="848079" y="901948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2"/>
          <p:cNvSpPr/>
          <p:nvPr/>
        </p:nvSpPr>
        <p:spPr>
          <a:xfrm>
            <a:off x="984083" y="901948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22"/>
          <p:cNvSpPr/>
          <p:nvPr/>
        </p:nvSpPr>
        <p:spPr>
          <a:xfrm>
            <a:off x="1225521" y="901948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2"/>
          <p:cNvSpPr/>
          <p:nvPr/>
        </p:nvSpPr>
        <p:spPr>
          <a:xfrm>
            <a:off x="1926918" y="4384486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22"/>
          <p:cNvSpPr/>
          <p:nvPr/>
        </p:nvSpPr>
        <p:spPr>
          <a:xfrm>
            <a:off x="2107241" y="4285147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2"/>
          <p:cNvSpPr/>
          <p:nvPr/>
        </p:nvSpPr>
        <p:spPr>
          <a:xfrm>
            <a:off x="5716598" y="39871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26"/>
          <p:cNvCxnSpPr>
            <a:cxnSpLocks/>
          </p:cNvCxnSpPr>
          <p:nvPr/>
        </p:nvCxnSpPr>
        <p:spPr>
          <a:xfrm>
            <a:off x="535147" y="232011"/>
            <a:ext cx="807370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Vista general de diapositiva 19">
                <a:extLst>
                  <a:ext uri="{FF2B5EF4-FFF2-40B4-BE49-F238E27FC236}">
                    <a16:creationId xmlns:a16="http://schemas.microsoft.com/office/drawing/2014/main" id="{18DE04AC-DD50-AF86-50E5-620B9635EA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20244"/>
                  </p:ext>
                </p:extLst>
              </p:nvPr>
            </p:nvGraphicFramePr>
            <p:xfrm>
              <a:off x="0" y="-5055"/>
              <a:ext cx="465511" cy="474132"/>
            </p:xfrm>
            <a:graphic>
              <a:graphicData uri="http://schemas.microsoft.com/office/powerpoint/2016/slidezoom">
                <pslz:sldZm>
                  <pslz:sldZmObj sldId="298" cId="2450725285">
                    <pslz:zmPr id="{068032B7-C0B5-470A-818C-295F806BDBA1}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5511" cy="4741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Vista general de diapositiva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8DE04AC-DD50-AF86-50E5-620B9635E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0" y="-5055"/>
                <a:ext cx="465511" cy="47413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Vista general de diapositiva 23">
                <a:extLst>
                  <a:ext uri="{FF2B5EF4-FFF2-40B4-BE49-F238E27FC236}">
                    <a16:creationId xmlns:a16="http://schemas.microsoft.com/office/drawing/2014/main" id="{D56EF7EF-A79D-4012-B3A8-E7DEC4260D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9870002"/>
                  </p:ext>
                </p:extLst>
              </p:nvPr>
            </p:nvGraphicFramePr>
            <p:xfrm>
              <a:off x="2043287" y="4309961"/>
              <a:ext cx="1548405" cy="448063"/>
            </p:xfrm>
            <a:graphic>
              <a:graphicData uri="http://schemas.microsoft.com/office/powerpoint/2016/slidezoom">
                <pslz:sldZm>
                  <pslz:sldZmObj sldId="303" cId="2049553479">
                    <pslz:zmPr id="{4352D008-D879-4717-8800-F0C06D439320}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48405" cy="44806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Vista general de diapositiva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56EF7EF-A79D-4012-B3A8-E7DEC4260D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3287" y="4309961"/>
                <a:ext cx="1548405" cy="44806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4A9DA91A-D37B-F0B9-B5B6-AF57C09442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531" y="385476"/>
            <a:ext cx="7740933" cy="3565633"/>
          </a:xfrm>
          <a:prstGeom prst="rect">
            <a:avLst/>
          </a:prstGeom>
        </p:spPr>
      </p:pic>
      <p:cxnSp>
        <p:nvCxnSpPr>
          <p:cNvPr id="8" name="Google Shape;694;p34">
            <a:extLst>
              <a:ext uri="{FF2B5EF4-FFF2-40B4-BE49-F238E27FC236}">
                <a16:creationId xmlns:a16="http://schemas.microsoft.com/office/drawing/2014/main" id="{C4358DE6-0B47-3E3B-7209-10F7C3930A4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91692" y="3138311"/>
            <a:ext cx="562619" cy="139568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oogle Shape;694;p34">
            <a:extLst>
              <a:ext uri="{FF2B5EF4-FFF2-40B4-BE49-F238E27FC236}">
                <a16:creationId xmlns:a16="http://schemas.microsoft.com/office/drawing/2014/main" id="{ACFD8CEA-BACD-4AE4-E015-B4CFA9EF7C33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4989692" y="3138311"/>
            <a:ext cx="570187" cy="139568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36F20074-DE35-9839-9386-F551D192A7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1582691"/>
                  </p:ext>
                </p:extLst>
              </p:nvPr>
            </p:nvGraphicFramePr>
            <p:xfrm>
              <a:off x="5559878" y="4309961"/>
              <a:ext cx="1548406" cy="448063"/>
            </p:xfrm>
            <a:graphic>
              <a:graphicData uri="http://schemas.microsoft.com/office/powerpoint/2016/slidezoom">
                <pslz:sldZm>
                  <pslz:sldZmObj sldId="294" cId="3888235586">
                    <pslz:zmPr id="{33515F5B-D87E-45A9-A9E1-DC462E7B14CE}" imageType="cover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48406" cy="44806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Vista general de diapositiva 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6F20074-DE35-9839-9386-F551D192A7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59878" y="4309961"/>
                <a:ext cx="1548406" cy="44806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0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96420" y="224856"/>
            <a:ext cx="795115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accent1"/>
                </a:solidFill>
              </a:rPr>
              <a:t>PANTALLA DE AGENDAR CITA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73874" y="694855"/>
            <a:ext cx="807370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Vista general de diapositiva 15">
                <a:extLst>
                  <a:ext uri="{FF2B5EF4-FFF2-40B4-BE49-F238E27FC236}">
                    <a16:creationId xmlns:a16="http://schemas.microsoft.com/office/drawing/2014/main" id="{461CCB8B-338B-7443-1C43-F111518502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" y="-5666"/>
              <a:ext cx="499759" cy="509014"/>
            </p:xfrm>
            <a:graphic>
              <a:graphicData uri="http://schemas.microsoft.com/office/powerpoint/2016/slidezoom">
                <pslz:sldZm>
                  <pslz:sldZmObj sldId="299" cId="2371850508">
                    <pslz:zmPr id="{33DEED94-C6F7-47B3-9C91-71261C81A2FA}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9759" cy="50901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Vista general de diapositiva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61CCB8B-338B-7443-1C43-F111518502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" y="-5666"/>
                <a:ext cx="499759" cy="50901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C5E25CEE-533F-9FE5-9CD1-F92E5CD98A81}"/>
              </a:ext>
            </a:extLst>
          </p:cNvPr>
          <p:cNvSpPr txBox="1"/>
          <p:nvPr/>
        </p:nvSpPr>
        <p:spPr>
          <a:xfrm>
            <a:off x="7711903" y="2102619"/>
            <a:ext cx="13548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Este botón lo llevara a la página principal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Vista general de diapositiva 11">
                <a:extLst>
                  <a:ext uri="{FF2B5EF4-FFF2-40B4-BE49-F238E27FC236}">
                    <a16:creationId xmlns:a16="http://schemas.microsoft.com/office/drawing/2014/main" id="{EC6D21DD-E6CB-66CB-C8FE-D9DFEF8861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6465673"/>
                  </p:ext>
                </p:extLst>
              </p:nvPr>
            </p:nvGraphicFramePr>
            <p:xfrm>
              <a:off x="7690608" y="1743425"/>
              <a:ext cx="1453392" cy="359194"/>
            </p:xfrm>
            <a:graphic>
              <a:graphicData uri="http://schemas.microsoft.com/office/powerpoint/2016/slidezoom">
                <pslz:sldZm>
                  <pslz:sldZmObj sldId="257" cId="0">
                    <pslz:zmPr id="{51A4A0F1-3D25-4166-B638-26B655DC2B35}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53392" cy="35919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Vista general de diapositiva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C6D21DD-E6CB-66CB-C8FE-D9DFEF8861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90608" y="1743425"/>
                <a:ext cx="1453392" cy="35919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F18358D-AAB4-499A-4A73-BD71F01495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874" y="950790"/>
            <a:ext cx="7080485" cy="3103602"/>
          </a:xfrm>
          <a:prstGeom prst="rect">
            <a:avLst/>
          </a:prstGeom>
        </p:spPr>
      </p:pic>
      <p:cxnSp>
        <p:nvCxnSpPr>
          <p:cNvPr id="10" name="Google Shape;694;p34">
            <a:extLst>
              <a:ext uri="{FF2B5EF4-FFF2-40B4-BE49-F238E27FC236}">
                <a16:creationId xmlns:a16="http://schemas.microsoft.com/office/drawing/2014/main" id="{BD771F2B-FD3D-80A5-EEF6-AAE6DEA8881A}"/>
              </a:ext>
            </a:extLst>
          </p:cNvPr>
          <p:cNvCxnSpPr>
            <a:cxnSpLocks/>
          </p:cNvCxnSpPr>
          <p:nvPr/>
        </p:nvCxnSpPr>
        <p:spPr>
          <a:xfrm>
            <a:off x="6935946" y="1182981"/>
            <a:ext cx="754662" cy="7400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Vista general de diapositiva 17">
                <a:extLst>
                  <a:ext uri="{FF2B5EF4-FFF2-40B4-BE49-F238E27FC236}">
                    <a16:creationId xmlns:a16="http://schemas.microsoft.com/office/drawing/2014/main" id="{B089EB6D-7A48-BB71-F565-3C19C604A8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9162525"/>
                  </p:ext>
                </p:extLst>
              </p:nvPr>
            </p:nvGraphicFramePr>
            <p:xfrm>
              <a:off x="3652026" y="4018496"/>
              <a:ext cx="724179" cy="724179"/>
            </p:xfrm>
            <a:graphic>
              <a:graphicData uri="http://schemas.microsoft.com/office/powerpoint/2016/slidezoom">
                <pslz:sldZm>
                  <pslz:sldZmObj sldId="314" cId="2525097395">
                    <pslz:zmPr id="{A22512AB-972D-47BB-B667-7D133AB369CB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4179" cy="72417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Vista general de diapositiva 1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089EB6D-7A48-BB71-F565-3C19C604A8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652026" y="4018496"/>
                <a:ext cx="724179" cy="72417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955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96420" y="224856"/>
            <a:ext cx="795115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accent1"/>
                </a:solidFill>
              </a:rPr>
              <a:t>PANTALLA DE AGENDAR CITA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73874" y="694855"/>
            <a:ext cx="807370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7502EEB-BF85-3A78-AB49-B49DC94A0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43" y="831456"/>
            <a:ext cx="7147758" cy="333171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D7414468-097F-FA46-57DB-93DEE316FC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391936"/>
                  </p:ext>
                </p:extLst>
              </p:nvPr>
            </p:nvGraphicFramePr>
            <p:xfrm>
              <a:off x="742917" y="4531839"/>
              <a:ext cx="1143000" cy="267470"/>
            </p:xfrm>
            <a:graphic>
              <a:graphicData uri="http://schemas.microsoft.com/office/powerpoint/2016/slidezoom">
                <pslz:sldZm>
                  <pslz:sldZmObj sldId="294" cId="3888235586">
                    <pslz:zmPr id="{33515F5B-D87E-45A9-A9E1-DC462E7B14CE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3000" cy="26747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7414468-097F-FA46-57DB-93DEE316FC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917" y="4531839"/>
                <a:ext cx="1143000" cy="26747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6" name="Google Shape;694;p34">
            <a:extLst>
              <a:ext uri="{FF2B5EF4-FFF2-40B4-BE49-F238E27FC236}">
                <a16:creationId xmlns:a16="http://schemas.microsoft.com/office/drawing/2014/main" id="{66A16F8D-B8D0-61E8-52CB-512EAE2DA85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85917" y="3793067"/>
            <a:ext cx="1997461" cy="87250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7922080-5FD1-BEEC-6FE3-DDEEEF2E9C62}"/>
              </a:ext>
            </a:extLst>
          </p:cNvPr>
          <p:cNvSpPr txBox="1"/>
          <p:nvPr/>
        </p:nvSpPr>
        <p:spPr>
          <a:xfrm>
            <a:off x="5587999" y="4359743"/>
            <a:ext cx="25738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Este botón arrojará un mensaje de que su cita ha sido agendada correctamente.</a:t>
            </a:r>
            <a:endParaRPr lang="es-CO" sz="1200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cxnSp>
        <p:nvCxnSpPr>
          <p:cNvPr id="13" name="Google Shape;694;p34">
            <a:extLst>
              <a:ext uri="{FF2B5EF4-FFF2-40B4-BE49-F238E27FC236}">
                <a16:creationId xmlns:a16="http://schemas.microsoft.com/office/drawing/2014/main" id="{ABE6BBC1-13B9-AB27-FA53-50FB153B4E92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4969156" y="2453965"/>
            <a:ext cx="1695564" cy="21159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Vista general de diapositiva 17">
                <a:extLst>
                  <a:ext uri="{FF2B5EF4-FFF2-40B4-BE49-F238E27FC236}">
                    <a16:creationId xmlns:a16="http://schemas.microsoft.com/office/drawing/2014/main" id="{6B7289F8-EE5B-0548-F0CD-60F856CFD2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926850"/>
                  </p:ext>
                </p:extLst>
              </p:nvPr>
            </p:nvGraphicFramePr>
            <p:xfrm>
              <a:off x="20842" y="0"/>
              <a:ext cx="435918" cy="443990"/>
            </p:xfrm>
            <a:graphic>
              <a:graphicData uri="http://schemas.microsoft.com/office/powerpoint/2016/slidezoom">
                <pslz:sldZm>
                  <pslz:sldZmObj sldId="303" cId="2049553479">
                    <pslz:zmPr id="{9645E4FF-2F32-4ACE-8ABD-F1EA2A39C970}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5918" cy="44399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Vista general de diapositiva 1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B7289F8-EE5B-0548-F0CD-60F856CFD2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842" y="0"/>
                <a:ext cx="435918" cy="44399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09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DABA6DF-7D22-0A61-4F04-3F1F44686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0" y="841847"/>
            <a:ext cx="6797301" cy="2791092"/>
          </a:xfrm>
          <a:prstGeom prst="rect">
            <a:avLst/>
          </a:prstGeom>
        </p:spPr>
      </p:pic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28031" y="235247"/>
            <a:ext cx="828793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accent1"/>
                </a:solidFill>
              </a:rPr>
              <a:t>PANTALLA DE TRABAJADORES AGENDADOS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73874" y="694855"/>
            <a:ext cx="807370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F6F7DE8-B39E-200F-A0D6-90526E129B26}"/>
              </a:ext>
            </a:extLst>
          </p:cNvPr>
          <p:cNvSpPr txBox="1"/>
          <p:nvPr/>
        </p:nvSpPr>
        <p:spPr>
          <a:xfrm>
            <a:off x="7546351" y="2081367"/>
            <a:ext cx="13548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Este botón lo llevara a la página principal </a:t>
            </a:r>
          </a:p>
        </p:txBody>
      </p:sp>
      <p:cxnSp>
        <p:nvCxnSpPr>
          <p:cNvPr id="20" name="Google Shape;694;p34">
            <a:extLst>
              <a:ext uri="{FF2B5EF4-FFF2-40B4-BE49-F238E27FC236}">
                <a16:creationId xmlns:a16="http://schemas.microsoft.com/office/drawing/2014/main" id="{22C51F0B-218F-8FE2-C1F6-B1A8D04C7B7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579510" y="1038578"/>
            <a:ext cx="966841" cy="9030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Vista general de diapositiva 20">
                <a:extLst>
                  <a:ext uri="{FF2B5EF4-FFF2-40B4-BE49-F238E27FC236}">
                    <a16:creationId xmlns:a16="http://schemas.microsoft.com/office/drawing/2014/main" id="{078FD964-E849-F8E9-F382-DE4111F056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9316221"/>
                  </p:ext>
                </p:extLst>
              </p:nvPr>
            </p:nvGraphicFramePr>
            <p:xfrm>
              <a:off x="7546351" y="1762049"/>
              <a:ext cx="1453392" cy="359194"/>
            </p:xfrm>
            <a:graphic>
              <a:graphicData uri="http://schemas.microsoft.com/office/powerpoint/2016/slidezoom">
                <pslz:sldZm>
                  <pslz:sldZmObj sldId="257" cId="0">
                    <pslz:zmPr id="{51A4A0F1-3D25-4166-B638-26B655DC2B35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53392" cy="35919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Vista general de diapositiva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78FD964-E849-F8E9-F382-DE4111F056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6351" y="1762049"/>
                <a:ext cx="1453392" cy="35919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Vista general de diapositiva 23">
                <a:extLst>
                  <a:ext uri="{FF2B5EF4-FFF2-40B4-BE49-F238E27FC236}">
                    <a16:creationId xmlns:a16="http://schemas.microsoft.com/office/drawing/2014/main" id="{6B9A28DB-E3AF-32BB-3781-0472AD8389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3672659"/>
                  </p:ext>
                </p:extLst>
              </p:nvPr>
            </p:nvGraphicFramePr>
            <p:xfrm>
              <a:off x="129040" y="28785"/>
              <a:ext cx="503169" cy="512487"/>
            </p:xfrm>
            <a:graphic>
              <a:graphicData uri="http://schemas.microsoft.com/office/powerpoint/2016/slidezoom">
                <pslz:sldZm>
                  <pslz:sldZmObj sldId="294" cId="3888235586">
                    <pslz:zmPr id="{3B33FD46-36D5-431B-A558-1C2BE3D7B625}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3169" cy="51248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Vista general de diapositiva 2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B9A28DB-E3AF-32BB-3781-0472AD8389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9040" y="28785"/>
                <a:ext cx="503169" cy="51248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Vista general de diapositiva 26">
                <a:extLst>
                  <a:ext uri="{FF2B5EF4-FFF2-40B4-BE49-F238E27FC236}">
                    <a16:creationId xmlns:a16="http://schemas.microsoft.com/office/drawing/2014/main" id="{D6B22DD8-646F-4703-3B62-C957C08762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8922214"/>
                  </p:ext>
                </p:extLst>
              </p:nvPr>
            </p:nvGraphicFramePr>
            <p:xfrm>
              <a:off x="3467547" y="3610878"/>
              <a:ext cx="763725" cy="763725"/>
            </p:xfrm>
            <a:graphic>
              <a:graphicData uri="http://schemas.microsoft.com/office/powerpoint/2016/slidezoom">
                <pslz:sldZm>
                  <pslz:sldZmObj sldId="315" cId="499654734">
                    <pslz:zmPr id="{54ACFDDA-E2DA-4AE8-BCBA-8C18397BB174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63725" cy="76372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Vista general de diapositiva 2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6B22DD8-646F-4703-3B62-C957C08762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467547" y="3610878"/>
                <a:ext cx="763725" cy="76372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72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28031" y="235247"/>
            <a:ext cx="828793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accent1"/>
                </a:solidFill>
              </a:rPr>
              <a:t>PANTALLA DE TRABAJADORES AGENDADOS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73874" y="694855"/>
            <a:ext cx="807370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4201F061-929D-84FE-7DAA-A02634C24B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4092900"/>
                  </p:ext>
                </p:extLst>
              </p:nvPr>
            </p:nvGraphicFramePr>
            <p:xfrm>
              <a:off x="20533" y="0"/>
              <a:ext cx="407498" cy="415044"/>
            </p:xfrm>
            <a:graphic>
              <a:graphicData uri="http://schemas.microsoft.com/office/powerpoint/2016/slidezoom">
                <pslz:sldZm>
                  <pslz:sldZmObj sldId="308" cId="971728393">
                    <pslz:zmPr id="{F1905056-BEDA-4B5F-9F72-871BC31AC8C3}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7498" cy="41504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Vista general de diapositiva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201F061-929D-84FE-7DAA-A02634C24B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33" y="0"/>
                <a:ext cx="407498" cy="41504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8" name="Imagen 7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3AE05F15-4D84-A3CE-944A-F32E844B8E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5341" y="841847"/>
            <a:ext cx="6490770" cy="3380142"/>
          </a:xfrm>
          <a:prstGeom prst="rect">
            <a:avLst/>
          </a:prstGeom>
        </p:spPr>
      </p:pic>
      <p:cxnSp>
        <p:nvCxnSpPr>
          <p:cNvPr id="9" name="Google Shape;694;p34">
            <a:extLst>
              <a:ext uri="{FF2B5EF4-FFF2-40B4-BE49-F238E27FC236}">
                <a16:creationId xmlns:a16="http://schemas.microsoft.com/office/drawing/2014/main" id="{B4B2F436-F4B1-187F-40AC-01C12D0010ED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>
            <a:off x="4974181" y="3115122"/>
            <a:ext cx="1696947" cy="1178880"/>
          </a:xfrm>
          <a:prstGeom prst="bentConnector4">
            <a:avLst>
              <a:gd name="adj1" fmla="val 45763"/>
              <a:gd name="adj2" fmla="val 11939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Vista general de diapositiva 16">
                <a:extLst>
                  <a:ext uri="{FF2B5EF4-FFF2-40B4-BE49-F238E27FC236}">
                    <a16:creationId xmlns:a16="http://schemas.microsoft.com/office/drawing/2014/main" id="{CDE4D631-7AFB-92DB-A5F4-836734E236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5513623"/>
                  </p:ext>
                </p:extLst>
              </p:nvPr>
            </p:nvGraphicFramePr>
            <p:xfrm>
              <a:off x="5233214" y="4409224"/>
              <a:ext cx="1229128" cy="287624"/>
            </p:xfrm>
            <a:graphic>
              <a:graphicData uri="http://schemas.microsoft.com/office/powerpoint/2016/slidezoom">
                <pslz:sldZm>
                  <pslz:sldZmObj sldId="311" cId="23615012">
                    <pslz:zmPr id="{6E8DA1D6-F898-4E61-8D78-562EC3FA0BA1}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29128" cy="28762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Vista general de diapositiva 1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DE4D631-7AFB-92DB-A5F4-836734E236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33214" y="4409224"/>
                <a:ext cx="1229128" cy="28762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65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488050" y="136887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REGISTRARSE</a:t>
            </a: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644900" y="1612591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/>
              <a:t>En este formulario el usuario podrá ingresar la información requerida para completar de manera exitosa el registro en este apartado, para poder ingresar a la página web.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914400" y="597925"/>
            <a:ext cx="7353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291;p25">
            <a:extLst>
              <a:ext uri="{FF2B5EF4-FFF2-40B4-BE49-F238E27FC236}">
                <a16:creationId xmlns:a16="http://schemas.microsoft.com/office/drawing/2014/main" id="{3FEFF0EB-D8A8-C9D7-63C2-505388D0564C}"/>
              </a:ext>
            </a:extLst>
          </p:cNvPr>
          <p:cNvCxnSpPr>
            <a:cxnSpLocks/>
          </p:cNvCxnSpPr>
          <p:nvPr/>
        </p:nvCxnSpPr>
        <p:spPr>
          <a:xfrm flipV="1">
            <a:off x="4253250" y="597925"/>
            <a:ext cx="0" cy="37641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oogle Shape;262;p24">
            <a:extLst>
              <a:ext uri="{FF2B5EF4-FFF2-40B4-BE49-F238E27FC236}">
                <a16:creationId xmlns:a16="http://schemas.microsoft.com/office/drawing/2014/main" id="{435DA751-F5A4-A01F-7211-846A2EA625A4}"/>
              </a:ext>
            </a:extLst>
          </p:cNvPr>
          <p:cNvSpPr txBox="1">
            <a:spLocks/>
          </p:cNvSpPr>
          <p:nvPr/>
        </p:nvSpPr>
        <p:spPr>
          <a:xfrm>
            <a:off x="4572000" y="743487"/>
            <a:ext cx="3530400" cy="60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DESCRIPCIÓN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953EF24B-62DA-42FE-400B-1C66FFE693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7384903"/>
                  </p:ext>
                </p:extLst>
              </p:nvPr>
            </p:nvGraphicFramePr>
            <p:xfrm>
              <a:off x="174014" y="47711"/>
              <a:ext cx="540210" cy="550214"/>
            </p:xfrm>
            <a:graphic>
              <a:graphicData uri="http://schemas.microsoft.com/office/powerpoint/2016/slidezoom">
                <pslz:sldZm>
                  <pslz:sldZmObj sldId="257" cId="0">
                    <pslz:zmPr id="{BC7595A5-2AC9-49DF-909B-05C2C8C82767}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40210" cy="55021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Vista general de diapositiva 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53EF24B-62DA-42FE-400B-1C66FFE693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4014" y="47711"/>
                <a:ext cx="540210" cy="55021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07618457-9283-DBB8-8123-0DC482EF05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600" y="704997"/>
            <a:ext cx="2293806" cy="43016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488050" y="136887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INGRESAR</a:t>
            </a: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62851" y="151734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En este apartado la empresa podrá ingresar el usuario previamente registrado, una vez validado podrá acceder a la página de inicio. </a:t>
            </a:r>
            <a:endParaRPr sz="14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914400" y="597925"/>
            <a:ext cx="7353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291;p25">
            <a:extLst>
              <a:ext uri="{FF2B5EF4-FFF2-40B4-BE49-F238E27FC236}">
                <a16:creationId xmlns:a16="http://schemas.microsoft.com/office/drawing/2014/main" id="{3FEFF0EB-D8A8-C9D7-63C2-505388D0564C}"/>
              </a:ext>
            </a:extLst>
          </p:cNvPr>
          <p:cNvCxnSpPr>
            <a:cxnSpLocks/>
          </p:cNvCxnSpPr>
          <p:nvPr/>
        </p:nvCxnSpPr>
        <p:spPr>
          <a:xfrm flipV="1">
            <a:off x="4558050" y="689694"/>
            <a:ext cx="0" cy="37641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oogle Shape;262;p24">
            <a:extLst>
              <a:ext uri="{FF2B5EF4-FFF2-40B4-BE49-F238E27FC236}">
                <a16:creationId xmlns:a16="http://schemas.microsoft.com/office/drawing/2014/main" id="{435DA751-F5A4-A01F-7211-846A2EA625A4}"/>
              </a:ext>
            </a:extLst>
          </p:cNvPr>
          <p:cNvSpPr txBox="1">
            <a:spLocks/>
          </p:cNvSpPr>
          <p:nvPr/>
        </p:nvSpPr>
        <p:spPr>
          <a:xfrm>
            <a:off x="4862851" y="754333"/>
            <a:ext cx="3530400" cy="60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DESCRIPCIÓN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Vista general de diapositiva 6">
                <a:extLst>
                  <a:ext uri="{FF2B5EF4-FFF2-40B4-BE49-F238E27FC236}">
                    <a16:creationId xmlns:a16="http://schemas.microsoft.com/office/drawing/2014/main" id="{33870B72-9A8A-F310-767B-673255138B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1095484"/>
                  </p:ext>
                </p:extLst>
              </p:nvPr>
            </p:nvGraphicFramePr>
            <p:xfrm>
              <a:off x="5654530" y="3094247"/>
              <a:ext cx="2235386" cy="550747"/>
            </p:xfrm>
            <a:graphic>
              <a:graphicData uri="http://schemas.microsoft.com/office/powerpoint/2016/slidezoom">
                <pslz:sldZm>
                  <pslz:sldZmObj sldId="294" cId="3888235586">
                    <pslz:zmPr id="{7E1960BF-4CDA-4EB0-A18C-90116EA7607D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35386" cy="55074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Vista general de diapositiva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3870B72-9A8A-F310-767B-673255138B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530" y="3094247"/>
                <a:ext cx="2235386" cy="55074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Vista general de diapositiva 8">
                <a:extLst>
                  <a:ext uri="{FF2B5EF4-FFF2-40B4-BE49-F238E27FC236}">
                    <a16:creationId xmlns:a16="http://schemas.microsoft.com/office/drawing/2014/main" id="{DF37FAAA-5CFE-E3B3-A0F7-E6B951278D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2105374"/>
                  </p:ext>
                </p:extLst>
              </p:nvPr>
            </p:nvGraphicFramePr>
            <p:xfrm>
              <a:off x="174014" y="47711"/>
              <a:ext cx="540210" cy="550214"/>
            </p:xfrm>
            <a:graphic>
              <a:graphicData uri="http://schemas.microsoft.com/office/powerpoint/2016/slidezoom">
                <pslz:sldZm>
                  <pslz:sldZmObj sldId="257" cId="0">
                    <pslz:zmPr id="{BC7595A5-2AC9-49DF-909B-05C2C8C82767}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40210" cy="55021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Vista general de diapositiva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F37FAAA-5CFE-E3B3-A0F7-E6B951278D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4014" y="47711"/>
                <a:ext cx="540210" cy="55021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8" name="Imagen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225D6634-8878-31DE-2052-572F92231C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437" y="889048"/>
            <a:ext cx="3762375" cy="2647950"/>
          </a:xfrm>
          <a:prstGeom prst="rect">
            <a:avLst/>
          </a:prstGeom>
        </p:spPr>
      </p:pic>
      <p:sp>
        <p:nvSpPr>
          <p:cNvPr id="3" name="Google Shape;667;p34">
            <a:extLst>
              <a:ext uri="{FF2B5EF4-FFF2-40B4-BE49-F238E27FC236}">
                <a16:creationId xmlns:a16="http://schemas.microsoft.com/office/drawing/2014/main" id="{DD4D83FC-78EB-2B99-40EB-3EE5FDCEA0B4}"/>
              </a:ext>
            </a:extLst>
          </p:cNvPr>
          <p:cNvSpPr/>
          <p:nvPr/>
        </p:nvSpPr>
        <p:spPr>
          <a:xfrm>
            <a:off x="238800" y="743487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28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107994" y="69530"/>
            <a:ext cx="524107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 INFORMACION DE LA CITA</a:t>
            </a: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62851" y="151734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Aquí le mostrará al usuario toda la información sobre la cita que previamente realizo en la contratación del trabajador. </a:t>
            </a:r>
            <a:endParaRPr sz="14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914400" y="597925"/>
            <a:ext cx="7353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291;p25">
            <a:extLst>
              <a:ext uri="{FF2B5EF4-FFF2-40B4-BE49-F238E27FC236}">
                <a16:creationId xmlns:a16="http://schemas.microsoft.com/office/drawing/2014/main" id="{3FEFF0EB-D8A8-C9D7-63C2-505388D0564C}"/>
              </a:ext>
            </a:extLst>
          </p:cNvPr>
          <p:cNvCxnSpPr>
            <a:cxnSpLocks/>
          </p:cNvCxnSpPr>
          <p:nvPr/>
        </p:nvCxnSpPr>
        <p:spPr>
          <a:xfrm flipV="1">
            <a:off x="4558050" y="689694"/>
            <a:ext cx="0" cy="37641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oogle Shape;262;p24">
            <a:extLst>
              <a:ext uri="{FF2B5EF4-FFF2-40B4-BE49-F238E27FC236}">
                <a16:creationId xmlns:a16="http://schemas.microsoft.com/office/drawing/2014/main" id="{435DA751-F5A4-A01F-7211-846A2EA625A4}"/>
              </a:ext>
            </a:extLst>
          </p:cNvPr>
          <p:cNvSpPr txBox="1">
            <a:spLocks/>
          </p:cNvSpPr>
          <p:nvPr/>
        </p:nvSpPr>
        <p:spPr>
          <a:xfrm>
            <a:off x="4862851" y="754333"/>
            <a:ext cx="3530400" cy="60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DESCRIPCIÓN</a:t>
            </a:r>
          </a:p>
        </p:txBody>
      </p:sp>
      <p:pic>
        <p:nvPicPr>
          <p:cNvPr id="10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70BB8A0-50F4-8C2E-496A-154F545F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2" y="1026472"/>
            <a:ext cx="3567289" cy="2367479"/>
          </a:xfrm>
          <a:prstGeom prst="rect">
            <a:avLst/>
          </a:prstGeom>
        </p:spPr>
      </p:pic>
      <p:sp>
        <p:nvSpPr>
          <p:cNvPr id="3" name="Google Shape;667;p34">
            <a:extLst>
              <a:ext uri="{FF2B5EF4-FFF2-40B4-BE49-F238E27FC236}">
                <a16:creationId xmlns:a16="http://schemas.microsoft.com/office/drawing/2014/main" id="{DD4D83FC-78EB-2B99-40EB-3EE5FDCEA0B4}"/>
              </a:ext>
            </a:extLst>
          </p:cNvPr>
          <p:cNvSpPr/>
          <p:nvPr/>
        </p:nvSpPr>
        <p:spPr>
          <a:xfrm>
            <a:off x="238802" y="948268"/>
            <a:ext cx="3802614" cy="2968976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Vista general de diapositiva 10">
                <a:extLst>
                  <a:ext uri="{FF2B5EF4-FFF2-40B4-BE49-F238E27FC236}">
                    <a16:creationId xmlns:a16="http://schemas.microsoft.com/office/drawing/2014/main" id="{479087E7-5A51-6B32-941B-E67FECE769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7211758"/>
                  </p:ext>
                </p:extLst>
              </p:nvPr>
            </p:nvGraphicFramePr>
            <p:xfrm>
              <a:off x="20533" y="0"/>
              <a:ext cx="407498" cy="415044"/>
            </p:xfrm>
            <a:graphic>
              <a:graphicData uri="http://schemas.microsoft.com/office/powerpoint/2016/slidezoom">
                <pslz:sldZm>
                  <pslz:sldZmObj sldId="308" cId="971728393">
                    <pslz:zmPr id="{F1905056-BEDA-4B5F-9F72-871BC31AC8C3}" imageType="cover" transitionDur="1000">
                      <p166:blipFill xmlns:p166="http://schemas.microsoft.com/office/powerpoint/2016/6/main"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7498" cy="41504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Vista general de diapositiva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79087E7-5A51-6B32-941B-E67FECE769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533" y="0"/>
                <a:ext cx="407498" cy="41504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1041600" y="64107"/>
            <a:ext cx="7226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ACTUALIZAR DATOS PERSONALES </a:t>
            </a: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644900" y="1612591"/>
            <a:ext cx="3457491" cy="1830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En este apartado el usuario podrá actualizar los datos previamente registrados, por si hubo una equivocación a la hora de hacer el registro, esta pueda ingresar los datos correctamente, o también por si quiere poner al día sus datos personales. </a:t>
            </a:r>
            <a:endParaRPr sz="14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914400" y="597925"/>
            <a:ext cx="7353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291;p25">
            <a:extLst>
              <a:ext uri="{FF2B5EF4-FFF2-40B4-BE49-F238E27FC236}">
                <a16:creationId xmlns:a16="http://schemas.microsoft.com/office/drawing/2014/main" id="{3FEFF0EB-D8A8-C9D7-63C2-505388D0564C}"/>
              </a:ext>
            </a:extLst>
          </p:cNvPr>
          <p:cNvCxnSpPr>
            <a:cxnSpLocks/>
          </p:cNvCxnSpPr>
          <p:nvPr/>
        </p:nvCxnSpPr>
        <p:spPr>
          <a:xfrm flipV="1">
            <a:off x="4253250" y="597925"/>
            <a:ext cx="0" cy="37641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oogle Shape;262;p24">
            <a:extLst>
              <a:ext uri="{FF2B5EF4-FFF2-40B4-BE49-F238E27FC236}">
                <a16:creationId xmlns:a16="http://schemas.microsoft.com/office/drawing/2014/main" id="{435DA751-F5A4-A01F-7211-846A2EA625A4}"/>
              </a:ext>
            </a:extLst>
          </p:cNvPr>
          <p:cNvSpPr txBox="1">
            <a:spLocks/>
          </p:cNvSpPr>
          <p:nvPr/>
        </p:nvSpPr>
        <p:spPr>
          <a:xfrm>
            <a:off x="4572000" y="743487"/>
            <a:ext cx="3530400" cy="60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DESCRIPCIÓN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434BC719-00E1-17DB-F41F-641BEC08C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4803495"/>
                  </p:ext>
                </p:extLst>
              </p:nvPr>
            </p:nvGraphicFramePr>
            <p:xfrm>
              <a:off x="111992" y="52354"/>
              <a:ext cx="521093" cy="530743"/>
            </p:xfrm>
            <a:graphic>
              <a:graphicData uri="http://schemas.microsoft.com/office/powerpoint/2016/slidezoom">
                <pslz:sldZm>
                  <pslz:sldZmObj sldId="295" cId="2005085463">
                    <pslz:zmPr id="{C29B1679-E7E8-4729-ADD1-4845A755439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1093" cy="53074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Vista general de diapositiva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34BC719-00E1-17DB-F41F-641BEC08C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1992" y="52354"/>
                <a:ext cx="521093" cy="53074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6C2FAAF-60A7-F041-76C0-BF1D4851E5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2882" y="727618"/>
            <a:ext cx="2170796" cy="399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2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1041600" y="64107"/>
            <a:ext cx="7226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CONTACTANOS</a:t>
            </a: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2624666" y="3905926"/>
            <a:ext cx="3894668" cy="1279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Aquí podrán ver el pie de todas las páginas de este sitio web, en el cual pueden ver toda la información acerca del proyecto fénix. </a:t>
            </a:r>
            <a:endParaRPr sz="14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914400" y="597925"/>
            <a:ext cx="7353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2;p24">
            <a:extLst>
              <a:ext uri="{FF2B5EF4-FFF2-40B4-BE49-F238E27FC236}">
                <a16:creationId xmlns:a16="http://schemas.microsoft.com/office/drawing/2014/main" id="{435DA751-F5A4-A01F-7211-846A2EA625A4}"/>
              </a:ext>
            </a:extLst>
          </p:cNvPr>
          <p:cNvSpPr txBox="1">
            <a:spLocks/>
          </p:cNvSpPr>
          <p:nvPr/>
        </p:nvSpPr>
        <p:spPr>
          <a:xfrm>
            <a:off x="2889450" y="3308818"/>
            <a:ext cx="3530400" cy="60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DESCRIPCIÓN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Vista general de diapositiva 7">
                <a:extLst>
                  <a:ext uri="{FF2B5EF4-FFF2-40B4-BE49-F238E27FC236}">
                    <a16:creationId xmlns:a16="http://schemas.microsoft.com/office/drawing/2014/main" id="{CB33EFF6-C1A0-3AAB-05A2-F6A58645E1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6120057"/>
                  </p:ext>
                </p:extLst>
              </p:nvPr>
            </p:nvGraphicFramePr>
            <p:xfrm>
              <a:off x="129040" y="28785"/>
              <a:ext cx="503169" cy="512487"/>
            </p:xfrm>
            <a:graphic>
              <a:graphicData uri="http://schemas.microsoft.com/office/powerpoint/2016/slidezoom">
                <pslz:sldZm>
                  <pslz:sldZmObj sldId="294" cId="3888235586">
                    <pslz:zmPr id="{3B33FD46-36D5-431B-A558-1C2BE3D7B625}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3169" cy="51248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Vista general de diapositiva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B33EFF6-C1A0-3AAB-05A2-F6A58645E1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9040" y="28785"/>
                <a:ext cx="503169" cy="51248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A18D098-81E6-E81C-BB5E-457FE1226F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3500" y="649171"/>
            <a:ext cx="6388100" cy="25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4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80625" y="3260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3">
                    <a:lumMod val="75000"/>
                  </a:schemeClr>
                </a:solidFill>
              </a:rPr>
              <a:t>PANTALLA DE BIENVENIDA</a:t>
            </a:r>
          </a:p>
        </p:txBody>
      </p:sp>
      <p:cxnSp>
        <p:nvCxnSpPr>
          <p:cNvPr id="257" name="Google Shape;257;p23"/>
          <p:cNvCxnSpPr/>
          <p:nvPr/>
        </p:nvCxnSpPr>
        <p:spPr>
          <a:xfrm>
            <a:off x="380625" y="50307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Vista general de diapositiva 8">
                <a:extLst>
                  <a:ext uri="{FF2B5EF4-FFF2-40B4-BE49-F238E27FC236}">
                    <a16:creationId xmlns:a16="http://schemas.microsoft.com/office/drawing/2014/main" id="{BF956907-2579-C118-E245-0473E32B7B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3185545"/>
                  </p:ext>
                </p:extLst>
              </p:nvPr>
            </p:nvGraphicFramePr>
            <p:xfrm>
              <a:off x="4179889" y="4309750"/>
              <a:ext cx="661343" cy="661343"/>
            </p:xfrm>
            <a:graphic>
              <a:graphicData uri="http://schemas.microsoft.com/office/powerpoint/2016/slidezoom">
                <pslz:sldZm>
                  <pslz:sldZmObj sldId="259" cId="0">
                    <pslz:zmPr id="{038438C7-ADC9-4C1B-80F4-CE63C15141C3}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1343" cy="66134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Vista general de diapositiva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F956907-2579-C118-E245-0473E32B7B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79889" y="4309750"/>
                <a:ext cx="661343" cy="66134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Vista general de diapositiva 12">
                <a:extLst>
                  <a:ext uri="{FF2B5EF4-FFF2-40B4-BE49-F238E27FC236}">
                    <a16:creationId xmlns:a16="http://schemas.microsoft.com/office/drawing/2014/main" id="{84EB5084-C28C-6D6F-F69D-B3E5C8BBB5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5948189"/>
                  </p:ext>
                </p:extLst>
              </p:nvPr>
            </p:nvGraphicFramePr>
            <p:xfrm>
              <a:off x="7869343" y="2429050"/>
              <a:ext cx="1158387" cy="285399"/>
            </p:xfrm>
            <a:graphic>
              <a:graphicData uri="http://schemas.microsoft.com/office/powerpoint/2016/slidezoom">
                <pslz:sldZm>
                  <pslz:sldZmObj sldId="293" cId="549281394">
                    <pslz:zmPr id="{C9E4BC55-8DA5-4494-9B4E-C675143824AC}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58387" cy="28539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Vista general de diapositiva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4EB5084-C28C-6D6F-F69D-B3E5C8BBB5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69343" y="2429050"/>
                <a:ext cx="1158387" cy="28539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78506BC-F3ED-BAFA-1054-0EDAEF2005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1535" y="623777"/>
            <a:ext cx="6338052" cy="3728979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Vista general de diapositiva 14">
                <a:extLst>
                  <a:ext uri="{FF2B5EF4-FFF2-40B4-BE49-F238E27FC236}">
                    <a16:creationId xmlns:a16="http://schemas.microsoft.com/office/drawing/2014/main" id="{59B02E7E-C3EA-17B5-71A2-53325042CB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5696485"/>
                  </p:ext>
                </p:extLst>
              </p:nvPr>
            </p:nvGraphicFramePr>
            <p:xfrm>
              <a:off x="7865253" y="790745"/>
              <a:ext cx="1162477" cy="314055"/>
            </p:xfrm>
            <a:graphic>
              <a:graphicData uri="http://schemas.microsoft.com/office/powerpoint/2016/slidezoom">
                <pslz:sldZm>
                  <pslz:sldZmObj sldId="258" cId="0">
                    <pslz:zmPr id="{91EC0317-B354-41EE-9C15-DF916E238809}" imageType="cover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2477" cy="31405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Vista general de diapositiva 1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9B02E7E-C3EA-17B5-71A2-53325042CB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65253" y="790745"/>
                <a:ext cx="1162477" cy="31405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55" name="Google Shape;694;p34">
            <a:extLst>
              <a:ext uri="{FF2B5EF4-FFF2-40B4-BE49-F238E27FC236}">
                <a16:creationId xmlns:a16="http://schemas.microsoft.com/office/drawing/2014/main" id="{2FB220FE-B1B2-B3A1-B12A-1F3B283B42F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00360" y="811641"/>
            <a:ext cx="464893" cy="1361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oogle Shape;694;p34">
            <a:extLst>
              <a:ext uri="{FF2B5EF4-FFF2-40B4-BE49-F238E27FC236}">
                <a16:creationId xmlns:a16="http://schemas.microsoft.com/office/drawing/2014/main" id="{567D328C-C890-69C1-3F69-40A78E3C90E9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6588371" y="1290778"/>
            <a:ext cx="1623978" cy="93796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031069" y="1493704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/>
              <a:t>A la hora de presionar el botón inhabilitar cuenta, este le muestra un mensaje de pregunta, como se observar en la </a:t>
            </a:r>
            <a:r>
              <a:rPr lang="es-MX" sz="1400" dirty="0" err="1"/>
              <a:t>imagn</a:t>
            </a:r>
            <a:r>
              <a:rPr lang="es-MX" sz="1400" dirty="0"/>
              <a:t>, si está de acuerdo este lo llevara a la página principal o si no lo está, esta cancela la acción.</a:t>
            </a:r>
            <a:endParaRPr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914400" y="597925"/>
            <a:ext cx="7353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291;p25">
            <a:extLst>
              <a:ext uri="{FF2B5EF4-FFF2-40B4-BE49-F238E27FC236}">
                <a16:creationId xmlns:a16="http://schemas.microsoft.com/office/drawing/2014/main" id="{3FEFF0EB-D8A8-C9D7-63C2-505388D0564C}"/>
              </a:ext>
            </a:extLst>
          </p:cNvPr>
          <p:cNvCxnSpPr>
            <a:cxnSpLocks/>
          </p:cNvCxnSpPr>
          <p:nvPr/>
        </p:nvCxnSpPr>
        <p:spPr>
          <a:xfrm flipV="1">
            <a:off x="4572000" y="597925"/>
            <a:ext cx="0" cy="37641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oogle Shape;262;p24">
            <a:extLst>
              <a:ext uri="{FF2B5EF4-FFF2-40B4-BE49-F238E27FC236}">
                <a16:creationId xmlns:a16="http://schemas.microsoft.com/office/drawing/2014/main" id="{435DA751-F5A4-A01F-7211-846A2EA625A4}"/>
              </a:ext>
            </a:extLst>
          </p:cNvPr>
          <p:cNvSpPr txBox="1">
            <a:spLocks/>
          </p:cNvSpPr>
          <p:nvPr/>
        </p:nvSpPr>
        <p:spPr>
          <a:xfrm>
            <a:off x="5031069" y="695448"/>
            <a:ext cx="3530400" cy="60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DESCRIPCIÓN</a:t>
            </a:r>
          </a:p>
        </p:txBody>
      </p:sp>
      <p:sp>
        <p:nvSpPr>
          <p:cNvPr id="6" name="Google Shape;262;p24">
            <a:extLst>
              <a:ext uri="{FF2B5EF4-FFF2-40B4-BE49-F238E27FC236}">
                <a16:creationId xmlns:a16="http://schemas.microsoft.com/office/drawing/2014/main" id="{95251D08-6F02-5407-D0F8-49B5B2FF7EB7}"/>
              </a:ext>
            </a:extLst>
          </p:cNvPr>
          <p:cNvSpPr txBox="1">
            <a:spLocks/>
          </p:cNvSpPr>
          <p:nvPr/>
        </p:nvSpPr>
        <p:spPr>
          <a:xfrm>
            <a:off x="2488049" y="88848"/>
            <a:ext cx="4499771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s-CO" sz="3000" dirty="0">
                <a:solidFill>
                  <a:schemeClr val="accent3">
                    <a:lumMod val="75000"/>
                  </a:schemeClr>
                </a:solidFill>
              </a:rPr>
              <a:t>INHABILITAR CUENTA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Vista general de diapositiva 14">
                <a:extLst>
                  <a:ext uri="{FF2B5EF4-FFF2-40B4-BE49-F238E27FC236}">
                    <a16:creationId xmlns:a16="http://schemas.microsoft.com/office/drawing/2014/main" id="{36975F44-34CB-233C-FD5F-DC00C01EC3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4318071"/>
                  </p:ext>
                </p:extLst>
              </p:nvPr>
            </p:nvGraphicFramePr>
            <p:xfrm>
              <a:off x="111992" y="52354"/>
              <a:ext cx="521093" cy="530743"/>
            </p:xfrm>
            <a:graphic>
              <a:graphicData uri="http://schemas.microsoft.com/office/powerpoint/2016/slidezoom">
                <pslz:sldZm>
                  <pslz:sldZmObj sldId="295" cId="2005085463">
                    <pslz:zmPr id="{C29B1679-E7E8-4729-ADD1-4845A755439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1093" cy="53074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Vista general de diapositiva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6975F44-34CB-233C-FD5F-DC00C01EC3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1992" y="52354"/>
                <a:ext cx="521093" cy="53074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DEE0E33-AF06-DF55-3CEE-DCA55D8713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759" y="1219354"/>
            <a:ext cx="3762375" cy="2209800"/>
          </a:xfrm>
          <a:prstGeom prst="rect">
            <a:avLst/>
          </a:prstGeom>
        </p:spPr>
      </p:pic>
      <p:sp>
        <p:nvSpPr>
          <p:cNvPr id="10" name="Google Shape;667;p34">
            <a:extLst>
              <a:ext uri="{FF2B5EF4-FFF2-40B4-BE49-F238E27FC236}">
                <a16:creationId xmlns:a16="http://schemas.microsoft.com/office/drawing/2014/main" id="{B652D01B-BA2D-E579-916A-9093AC08F491}"/>
              </a:ext>
            </a:extLst>
          </p:cNvPr>
          <p:cNvSpPr/>
          <p:nvPr/>
        </p:nvSpPr>
        <p:spPr>
          <a:xfrm>
            <a:off x="289122" y="1107003"/>
            <a:ext cx="3968008" cy="2927060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51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25"/>
          <p:cNvCxnSpPr/>
          <p:nvPr/>
        </p:nvCxnSpPr>
        <p:spPr>
          <a:xfrm>
            <a:off x="311700" y="753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63;p24">
            <a:extLst>
              <a:ext uri="{FF2B5EF4-FFF2-40B4-BE49-F238E27FC236}">
                <a16:creationId xmlns:a16="http://schemas.microsoft.com/office/drawing/2014/main" id="{3E0056D9-B4AD-B85B-2115-01ADD34F55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47850" y="3802677"/>
            <a:ext cx="5448300" cy="1232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/>
              <a:t>En este apartado los usuarios podrán ver la misión y visión de lo que se quiere logar con este proyecto, además también visualizar los contactos que esta disponibles en diferentes plataformas . </a:t>
            </a:r>
            <a:endParaRPr sz="1200" dirty="0"/>
          </a:p>
        </p:txBody>
      </p:sp>
      <p:pic>
        <p:nvPicPr>
          <p:cNvPr id="2" name="Gráfico 1" descr="Flecha: vuelta en U horizontal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32B18402-733F-5319-2F8F-9273F77D5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61" y="154774"/>
            <a:ext cx="520277" cy="520277"/>
          </a:xfrm>
          <a:prstGeom prst="rect">
            <a:avLst/>
          </a:prstGeom>
        </p:spPr>
      </p:pic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5C0C852D-4D15-45C7-2527-B1935F5AD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111" y="828722"/>
            <a:ext cx="6321778" cy="2973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4D80A47-F0FD-2167-126C-BFBA027F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40" y="639208"/>
            <a:ext cx="6450543" cy="3558432"/>
          </a:xfrm>
          <a:prstGeom prst="rect">
            <a:avLst/>
          </a:prstGeom>
        </p:spPr>
      </p:pic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80625" y="3260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3">
                    <a:lumMod val="75000"/>
                  </a:schemeClr>
                </a:solidFill>
              </a:rPr>
              <a:t>PANTALLA PRINCIPAL </a:t>
            </a:r>
          </a:p>
        </p:txBody>
      </p:sp>
      <p:cxnSp>
        <p:nvCxnSpPr>
          <p:cNvPr id="257" name="Google Shape;257;p23"/>
          <p:cNvCxnSpPr/>
          <p:nvPr/>
        </p:nvCxnSpPr>
        <p:spPr>
          <a:xfrm>
            <a:off x="380625" y="50307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694;p34">
            <a:extLst>
              <a:ext uri="{FF2B5EF4-FFF2-40B4-BE49-F238E27FC236}">
                <a16:creationId xmlns:a16="http://schemas.microsoft.com/office/drawing/2014/main" id="{567D328C-C890-69C1-3F69-40A78E3C90E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091289" y="847668"/>
            <a:ext cx="2898247" cy="8050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Google Shape;694;p34">
            <a:extLst>
              <a:ext uri="{FF2B5EF4-FFF2-40B4-BE49-F238E27FC236}">
                <a16:creationId xmlns:a16="http://schemas.microsoft.com/office/drawing/2014/main" id="{2FB220FE-B1B2-B3A1-B12A-1F3B283B42FA}"/>
              </a:ext>
            </a:extLst>
          </p:cNvPr>
          <p:cNvCxnSpPr>
            <a:cxnSpLocks/>
          </p:cNvCxnSpPr>
          <p:nvPr/>
        </p:nvCxnSpPr>
        <p:spPr>
          <a:xfrm>
            <a:off x="7684060" y="873757"/>
            <a:ext cx="34772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oogle Shape;694;p34">
            <a:extLst>
              <a:ext uri="{FF2B5EF4-FFF2-40B4-BE49-F238E27FC236}">
                <a16:creationId xmlns:a16="http://schemas.microsoft.com/office/drawing/2014/main" id="{3BBC31FC-950C-5512-B75B-F6FE9A9EC65E}"/>
              </a:ext>
            </a:extLst>
          </p:cNvPr>
          <p:cNvCxnSpPr>
            <a:cxnSpLocks/>
          </p:cNvCxnSpPr>
          <p:nvPr/>
        </p:nvCxnSpPr>
        <p:spPr>
          <a:xfrm flipV="1">
            <a:off x="1404571" y="873757"/>
            <a:ext cx="2840051" cy="1857995"/>
          </a:xfrm>
          <a:prstGeom prst="bentConnector3">
            <a:avLst>
              <a:gd name="adj1" fmla="val 6868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Vista general de diapositiva 37">
                <a:extLst>
                  <a:ext uri="{FF2B5EF4-FFF2-40B4-BE49-F238E27FC236}">
                    <a16:creationId xmlns:a16="http://schemas.microsoft.com/office/drawing/2014/main" id="{BCD22169-F2F5-91A8-2D3B-6D324735B7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6609201"/>
                  </p:ext>
                </p:extLst>
              </p:nvPr>
            </p:nvGraphicFramePr>
            <p:xfrm>
              <a:off x="7989536" y="735553"/>
              <a:ext cx="1154464" cy="353619"/>
            </p:xfrm>
            <a:graphic>
              <a:graphicData uri="http://schemas.microsoft.com/office/powerpoint/2016/slidezoom">
                <pslz:sldZm>
                  <pslz:sldZmObj sldId="295" cId="2005085463">
                    <pslz:zmPr id="{7D0C4423-DA83-4E81-94B4-B57385CFF996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54464" cy="3536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Vista general de diapositiva 3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CD22169-F2F5-91A8-2D3B-6D324735B7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9536" y="735553"/>
                <a:ext cx="1154464" cy="3536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Vista general de diapositiva 41">
                <a:extLst>
                  <a:ext uri="{FF2B5EF4-FFF2-40B4-BE49-F238E27FC236}">
                    <a16:creationId xmlns:a16="http://schemas.microsoft.com/office/drawing/2014/main" id="{1801C167-6285-32D3-A135-A7673529FE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4766359"/>
                  </p:ext>
                </p:extLst>
              </p:nvPr>
            </p:nvGraphicFramePr>
            <p:xfrm>
              <a:off x="134252" y="945860"/>
              <a:ext cx="1325688" cy="327633"/>
            </p:xfrm>
            <a:graphic>
              <a:graphicData uri="http://schemas.microsoft.com/office/powerpoint/2016/slidezoom">
                <pslz:sldZm>
                  <pslz:sldZmObj sldId="257" cId="0">
                    <pslz:zmPr id="{51A4A0F1-3D25-4166-B638-26B655DC2B35}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25688" cy="32763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Vista general de diapositiva 4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801C167-6285-32D3-A135-A7673529FE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252" y="945860"/>
                <a:ext cx="1325688" cy="32763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59E2E9B1-04F4-1957-3D7D-924F91027AB9}"/>
              </a:ext>
            </a:extLst>
          </p:cNvPr>
          <p:cNvSpPr txBox="1"/>
          <p:nvPr/>
        </p:nvSpPr>
        <p:spPr>
          <a:xfrm>
            <a:off x="92624" y="1247960"/>
            <a:ext cx="135486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Este botón lo llevara a la pantalla bienvenida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FED2A6BB-72E9-2506-91B8-8A3BDCC19E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6212043"/>
                  </p:ext>
                </p:extLst>
              </p:nvPr>
            </p:nvGraphicFramePr>
            <p:xfrm>
              <a:off x="78879" y="2583474"/>
              <a:ext cx="1325692" cy="365241"/>
            </p:xfrm>
            <a:graphic>
              <a:graphicData uri="http://schemas.microsoft.com/office/powerpoint/2016/slidezoom">
                <pslz:sldZm>
                  <pslz:sldZmObj sldId="306" cId="3757240524">
                    <pslz:zmPr id="{0B09978E-2506-4949-B6D0-BE689E192D54}" imageType="cover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25692" cy="3652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FED2A6BB-72E9-2506-91B8-8A3BDCC19E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879" y="2583474"/>
                <a:ext cx="1325692" cy="3652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10" name="Google Shape;694;p34">
            <a:extLst>
              <a:ext uri="{FF2B5EF4-FFF2-40B4-BE49-F238E27FC236}">
                <a16:creationId xmlns:a16="http://schemas.microsoft.com/office/drawing/2014/main" id="{590233E7-4577-3243-273E-6CC842B11D66}"/>
              </a:ext>
            </a:extLst>
          </p:cNvPr>
          <p:cNvCxnSpPr>
            <a:cxnSpLocks/>
          </p:cNvCxnSpPr>
          <p:nvPr/>
        </p:nvCxnSpPr>
        <p:spPr>
          <a:xfrm flipV="1">
            <a:off x="1472386" y="886457"/>
            <a:ext cx="272191" cy="22322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Vista general de diapositiva 17">
                <a:extLst>
                  <a:ext uri="{FF2B5EF4-FFF2-40B4-BE49-F238E27FC236}">
                    <a16:creationId xmlns:a16="http://schemas.microsoft.com/office/drawing/2014/main" id="{836A2F41-646B-54D7-6650-BC93FEC155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0414957"/>
                  </p:ext>
                </p:extLst>
              </p:nvPr>
            </p:nvGraphicFramePr>
            <p:xfrm>
              <a:off x="7989536" y="1491732"/>
              <a:ext cx="1154464" cy="322009"/>
            </p:xfrm>
            <a:graphic>
              <a:graphicData uri="http://schemas.microsoft.com/office/powerpoint/2016/slidezoom">
                <pslz:sldZm>
                  <pslz:sldZmObj sldId="260" cId="0">
                    <pslz:zmPr id="{49A660EB-3470-4438-8A98-404532D969C6}" imageType="cover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54464" cy="3220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Vista general de diapositiva 17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836A2F41-646B-54D7-6650-BC93FEC155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89536" y="1491732"/>
                <a:ext cx="1154464" cy="3220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Vista general de diapositiva 31">
                <a:extLst>
                  <a:ext uri="{FF2B5EF4-FFF2-40B4-BE49-F238E27FC236}">
                    <a16:creationId xmlns:a16="http://schemas.microsoft.com/office/drawing/2014/main" id="{A7D44D34-2D06-8B5B-46C5-8BE50D01D9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9474342"/>
                  </p:ext>
                </p:extLst>
              </p:nvPr>
            </p:nvGraphicFramePr>
            <p:xfrm>
              <a:off x="4325642" y="4144723"/>
              <a:ext cx="719138" cy="719138"/>
            </p:xfrm>
            <a:graphic>
              <a:graphicData uri="http://schemas.microsoft.com/office/powerpoint/2016/slidezoom">
                <pslz:sldZm>
                  <pslz:sldZmObj sldId="313" cId="2758895231">
                    <pslz:zmPr id="{DF066DD7-D76C-4B64-B6B4-63394F879244}" imageType="cover" transitionDur="1000">
                      <p166:blipFill xmlns:p166="http://schemas.microsoft.com/office/powerpoint/2016/6/main">
                        <a:blip r:embed="rId24">
                          <a:extLst>
                            <a:ext uri="{96DAC541-7B7A-43D3-8B79-37D633B846F1}">
                              <asvg:svgBlip xmlns:asvg="http://schemas.microsoft.com/office/drawing/2016/SVG/main" r:embed="rId2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9138" cy="71913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Vista general de diapositiva 31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A7D44D34-2D06-8B5B-46C5-8BE50D01D9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325642" y="4144723"/>
                <a:ext cx="719138" cy="71913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3" name="Google Shape;694;p34">
            <a:extLst>
              <a:ext uri="{FF2B5EF4-FFF2-40B4-BE49-F238E27FC236}">
                <a16:creationId xmlns:a16="http://schemas.microsoft.com/office/drawing/2014/main" id="{8E9590F3-0DD2-4223-FE34-091CE140720A}"/>
              </a:ext>
            </a:extLst>
          </p:cNvPr>
          <p:cNvCxnSpPr>
            <a:cxnSpLocks/>
          </p:cNvCxnSpPr>
          <p:nvPr/>
        </p:nvCxnSpPr>
        <p:spPr>
          <a:xfrm>
            <a:off x="5133539" y="2216301"/>
            <a:ext cx="2898247" cy="8050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Vista general de diapositiva 6">
                <a:extLst>
                  <a:ext uri="{FF2B5EF4-FFF2-40B4-BE49-F238E27FC236}">
                    <a16:creationId xmlns:a16="http://schemas.microsoft.com/office/drawing/2014/main" id="{11D4C59D-1B52-9253-5E5F-A82574373D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500693"/>
                  </p:ext>
                </p:extLst>
              </p:nvPr>
            </p:nvGraphicFramePr>
            <p:xfrm>
              <a:off x="7965852" y="2883352"/>
              <a:ext cx="1154464" cy="338177"/>
            </p:xfrm>
            <a:graphic>
              <a:graphicData uri="http://schemas.microsoft.com/office/powerpoint/2016/slidezoom">
                <pslz:sldZm>
                  <pslz:sldZmObj sldId="308" cId="971728393">
                    <pslz:zmPr id="{CB0E1FFC-6DBB-4A14-9AE3-0219B3A45E43}" imageType="cover" transitionDur="100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54464" cy="33817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Vista general de diapositiva 6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11D4C59D-1B52-9253-5E5F-A82574373D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5852" y="2883352"/>
                <a:ext cx="1154464" cy="33817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3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80625" y="3260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257" name="Google Shape;257;p23"/>
          <p:cNvCxnSpPr/>
          <p:nvPr/>
        </p:nvCxnSpPr>
        <p:spPr>
          <a:xfrm>
            <a:off x="380625" y="503078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 descr="Sitio web&#10;&#10;Descripción generada automáticamente con confianza baja">
            <a:extLst>
              <a:ext uri="{FF2B5EF4-FFF2-40B4-BE49-F238E27FC236}">
                <a16:creationId xmlns:a16="http://schemas.microsoft.com/office/drawing/2014/main" id="{A330D027-323C-821F-62C5-01B3FDE2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5" y="639209"/>
            <a:ext cx="8158397" cy="335705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Vista general de diapositiva 8">
                <a:extLst>
                  <a:ext uri="{FF2B5EF4-FFF2-40B4-BE49-F238E27FC236}">
                    <a16:creationId xmlns:a16="http://schemas.microsoft.com/office/drawing/2014/main" id="{EE3334C8-B7E0-50B5-98E6-356844612B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1274714"/>
                  </p:ext>
                </p:extLst>
              </p:nvPr>
            </p:nvGraphicFramePr>
            <p:xfrm>
              <a:off x="129040" y="28785"/>
              <a:ext cx="503169" cy="512487"/>
            </p:xfrm>
            <a:graphic>
              <a:graphicData uri="http://schemas.microsoft.com/office/powerpoint/2016/slidezoom">
                <pslz:sldZm>
                  <pslz:sldZmObj sldId="294" cId="3888235586">
                    <pslz:zmPr id="{3B33FD46-36D5-431B-A558-1C2BE3D7B625}" imageType="cover" transitionDur="1000">
                      <p166:blipFill xmlns:p166="http://schemas.microsoft.com/office/powerpoint/2016/6/main"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3169" cy="51248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Vista general de diapositiva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E3334C8-B7E0-50B5-98E6-356844612B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9040" y="28785"/>
                <a:ext cx="503169" cy="51248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89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78128BE-C017-204A-66D8-80767669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15" y="598722"/>
            <a:ext cx="4917741" cy="2007458"/>
          </a:xfrm>
          <a:prstGeom prst="rect">
            <a:avLst/>
          </a:prstGeom>
        </p:spPr>
      </p:pic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80625" y="3260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3">
                    <a:lumMod val="75000"/>
                  </a:schemeClr>
                </a:solidFill>
              </a:rPr>
              <a:t>PANTALLA DE AJUSTE </a:t>
            </a:r>
          </a:p>
        </p:txBody>
      </p:sp>
      <p:cxnSp>
        <p:nvCxnSpPr>
          <p:cNvPr id="257" name="Google Shape;257;p23"/>
          <p:cNvCxnSpPr>
            <a:cxnSpLocks/>
          </p:cNvCxnSpPr>
          <p:nvPr/>
        </p:nvCxnSpPr>
        <p:spPr>
          <a:xfrm>
            <a:off x="485422" y="503078"/>
            <a:ext cx="8116711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94;p34">
            <a:extLst>
              <a:ext uri="{FF2B5EF4-FFF2-40B4-BE49-F238E27FC236}">
                <a16:creationId xmlns:a16="http://schemas.microsoft.com/office/drawing/2014/main" id="{590233E7-4577-3243-273E-6CC842B11D66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6412089" y="734852"/>
            <a:ext cx="890410" cy="839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Vista general de diapositiva 40">
                <a:extLst>
                  <a:ext uri="{FF2B5EF4-FFF2-40B4-BE49-F238E27FC236}">
                    <a16:creationId xmlns:a16="http://schemas.microsoft.com/office/drawing/2014/main" id="{81CA43DF-603D-7856-7CA9-E5F8834FE2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9273764"/>
                  </p:ext>
                </p:extLst>
              </p:nvPr>
            </p:nvGraphicFramePr>
            <p:xfrm>
              <a:off x="7208796" y="2771681"/>
              <a:ext cx="1542274" cy="359194"/>
            </p:xfrm>
            <a:graphic>
              <a:graphicData uri="http://schemas.microsoft.com/office/powerpoint/2016/slidezoom">
                <pslz:sldZm>
                  <pslz:sldZmObj sldId="296" cId="3749825515">
                    <pslz:zmPr id="{8E3E450D-28DC-47BA-BB53-D4F710CEBEF6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42274" cy="35919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Vista general de diapositiva 4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1CA43DF-603D-7856-7CA9-E5F8834FE2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8796" y="2771681"/>
                <a:ext cx="1542274" cy="35919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Vista general de diapositiva 42">
                <a:extLst>
                  <a:ext uri="{FF2B5EF4-FFF2-40B4-BE49-F238E27FC236}">
                    <a16:creationId xmlns:a16="http://schemas.microsoft.com/office/drawing/2014/main" id="{0F01B2E7-8736-092E-C6FA-74440EA64C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9063897"/>
                  </p:ext>
                </p:extLst>
              </p:nvPr>
            </p:nvGraphicFramePr>
            <p:xfrm>
              <a:off x="7358951" y="3940016"/>
              <a:ext cx="1542274" cy="350405"/>
            </p:xfrm>
            <a:graphic>
              <a:graphicData uri="http://schemas.microsoft.com/office/powerpoint/2016/slidezoom">
                <pslz:sldZm>
                  <pslz:sldZmObj sldId="297" cId="2300516070">
                    <pslz:zmPr id="{A7DB50DE-CA70-4DB2-9B7F-6D33037E9B5B}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42274" cy="35040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Vista general de diapositiva 4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F01B2E7-8736-092E-C6FA-74440EA64C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58951" y="3940016"/>
                <a:ext cx="1542274" cy="35040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4" name="Vista general de diapositiva 43">
                <a:extLst>
                  <a:ext uri="{FF2B5EF4-FFF2-40B4-BE49-F238E27FC236}">
                    <a16:creationId xmlns:a16="http://schemas.microsoft.com/office/drawing/2014/main" id="{70C74334-16A7-0D8C-54E1-6CB0FD8648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952090"/>
                  </p:ext>
                </p:extLst>
              </p:nvPr>
            </p:nvGraphicFramePr>
            <p:xfrm>
              <a:off x="7302499" y="639209"/>
              <a:ext cx="1453392" cy="359194"/>
            </p:xfrm>
            <a:graphic>
              <a:graphicData uri="http://schemas.microsoft.com/office/powerpoint/2016/slidezoom">
                <pslz:sldZm>
                  <pslz:sldZmObj sldId="257" cId="0">
                    <pslz:zmPr id="{51A4A0F1-3D25-4166-B638-26B655DC2B35}" imageType="cover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53392" cy="35919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4" name="Vista general de diapositiva 4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0C74334-16A7-0D8C-54E1-6CB0FD8648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2499" y="639209"/>
                <a:ext cx="1453392" cy="35919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8" name="Vista general de diapositiva 47">
                <a:extLst>
                  <a:ext uri="{FF2B5EF4-FFF2-40B4-BE49-F238E27FC236}">
                    <a16:creationId xmlns:a16="http://schemas.microsoft.com/office/drawing/2014/main" id="{ACBDBCAA-4526-58E7-7560-77B18E9BB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4322400"/>
                  </p:ext>
                </p:extLst>
              </p:nvPr>
            </p:nvGraphicFramePr>
            <p:xfrm>
              <a:off x="129040" y="28785"/>
              <a:ext cx="503169" cy="512487"/>
            </p:xfrm>
            <a:graphic>
              <a:graphicData uri="http://schemas.microsoft.com/office/powerpoint/2016/slidezoom">
                <pslz:sldZm>
                  <pslz:sldZmObj sldId="294" cId="3888235586">
                    <pslz:zmPr id="{3B33FD46-36D5-431B-A558-1C2BE3D7B625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96DAC541-7B7A-43D3-8B79-37D633B846F1}">
                              <asvg:svgBlip xmlns:asvg="http://schemas.microsoft.com/office/drawing/2016/SVG/main" r:embed="rId1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3169" cy="51248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8" name="Vista general de diapositiva 47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ACBDBCAA-4526-58E7-7560-77B18E9BB2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29040" y="28785"/>
                <a:ext cx="503169" cy="51248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54E0F7AF-E5AD-3955-A6AA-9AD822897864}"/>
              </a:ext>
            </a:extLst>
          </p:cNvPr>
          <p:cNvSpPr txBox="1"/>
          <p:nvPr/>
        </p:nvSpPr>
        <p:spPr>
          <a:xfrm>
            <a:off x="7302499" y="965804"/>
            <a:ext cx="13548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Este botón lo llevara a la página principal </a:t>
            </a:r>
          </a:p>
        </p:txBody>
      </p:sp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305B0EA-E964-4544-B316-C6CC22F7F62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52515" y="2606180"/>
            <a:ext cx="4917741" cy="2066632"/>
          </a:xfrm>
          <a:prstGeom prst="rect">
            <a:avLst/>
          </a:prstGeom>
        </p:spPr>
      </p:pic>
      <p:cxnSp>
        <p:nvCxnSpPr>
          <p:cNvPr id="46" name="Google Shape;694;p34">
            <a:extLst>
              <a:ext uri="{FF2B5EF4-FFF2-40B4-BE49-F238E27FC236}">
                <a16:creationId xmlns:a16="http://schemas.microsoft.com/office/drawing/2014/main" id="{567D328C-C890-69C1-3F69-40A78E3C90E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888089" y="2867378"/>
            <a:ext cx="2320707" cy="839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Google Shape;694;p34">
            <a:extLst>
              <a:ext uri="{FF2B5EF4-FFF2-40B4-BE49-F238E27FC236}">
                <a16:creationId xmlns:a16="http://schemas.microsoft.com/office/drawing/2014/main" id="{2FB220FE-B1B2-B3A1-B12A-1F3B283B42F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080000" y="3444692"/>
            <a:ext cx="2278951" cy="67052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8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3783119-FDBF-18A5-9250-1965C9F0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38" y="682517"/>
            <a:ext cx="5068881" cy="2175110"/>
          </a:xfrm>
          <a:prstGeom prst="rect">
            <a:avLst/>
          </a:prstGeom>
        </p:spPr>
      </p:pic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1582693" y="104349"/>
            <a:ext cx="597861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accent1"/>
                </a:solidFill>
              </a:rPr>
              <a:t>PANTALLA DE HABILIDADES</a:t>
            </a:r>
            <a:endParaRPr sz="3000" dirty="0">
              <a:solidFill>
                <a:schemeClr val="accent1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643467" y="604545"/>
            <a:ext cx="75635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Vista general de diapositiva 24">
                <a:extLst>
                  <a:ext uri="{FF2B5EF4-FFF2-40B4-BE49-F238E27FC236}">
                    <a16:creationId xmlns:a16="http://schemas.microsoft.com/office/drawing/2014/main" id="{8F112C1E-5067-6501-FF3A-A4207D3C9B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9374346"/>
                  </p:ext>
                </p:extLst>
              </p:nvPr>
            </p:nvGraphicFramePr>
            <p:xfrm>
              <a:off x="7204461" y="810630"/>
              <a:ext cx="1177061" cy="290901"/>
            </p:xfrm>
            <a:graphic>
              <a:graphicData uri="http://schemas.microsoft.com/office/powerpoint/2016/slidezoom">
                <pslz:sldZm>
                  <pslz:sldZmObj sldId="257" cId="0">
                    <pslz:zmPr id="{51A4A0F1-3D25-4166-B638-26B655DC2B35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7061" cy="29090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Vista general de diapositiva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F112C1E-5067-6501-FF3A-A4207D3C9B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4461" y="810630"/>
                <a:ext cx="1177061" cy="29090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Vista general de diapositiva 28">
                <a:extLst>
                  <a:ext uri="{FF2B5EF4-FFF2-40B4-BE49-F238E27FC236}">
                    <a16:creationId xmlns:a16="http://schemas.microsoft.com/office/drawing/2014/main" id="{B6AD8692-AC14-B337-6FC1-3B4E24F7AF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3388781"/>
                  </p:ext>
                </p:extLst>
              </p:nvPr>
            </p:nvGraphicFramePr>
            <p:xfrm>
              <a:off x="129040" y="28785"/>
              <a:ext cx="503169" cy="512487"/>
            </p:xfrm>
            <a:graphic>
              <a:graphicData uri="http://schemas.microsoft.com/office/powerpoint/2016/slidezoom">
                <pslz:sldZm>
                  <pslz:sldZmObj sldId="294" cId="3888235586">
                    <pslz:zmPr id="{3B33FD46-36D5-431B-A558-1C2BE3D7B625}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3169" cy="51248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Vista general de diapositiva 2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6AD8692-AC14-B337-6FC1-3B4E24F7AF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9040" y="28785"/>
                <a:ext cx="503169" cy="51248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37" name="CuadroTexto 36">
            <a:extLst>
              <a:ext uri="{FF2B5EF4-FFF2-40B4-BE49-F238E27FC236}">
                <a16:creationId xmlns:a16="http://schemas.microsoft.com/office/drawing/2014/main" id="{2D76DC70-68F8-4EF0-F43A-29E66E219379}"/>
              </a:ext>
            </a:extLst>
          </p:cNvPr>
          <p:cNvSpPr txBox="1"/>
          <p:nvPr/>
        </p:nvSpPr>
        <p:spPr>
          <a:xfrm>
            <a:off x="7099311" y="2509253"/>
            <a:ext cx="135486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Si el usuario selecciona una habilidad, esta acción lo mandara a otra pantalla. 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6A5875-1F35-CFDA-E636-FCB462F8620C}"/>
              </a:ext>
            </a:extLst>
          </p:cNvPr>
          <p:cNvSpPr txBox="1"/>
          <p:nvPr/>
        </p:nvSpPr>
        <p:spPr>
          <a:xfrm>
            <a:off x="7115948" y="1101531"/>
            <a:ext cx="146690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Este botón lo llevara a la página principal </a:t>
            </a:r>
          </a:p>
        </p:txBody>
      </p:sp>
      <p:pic>
        <p:nvPicPr>
          <p:cNvPr id="13" name="Imagen 12" descr="Sitio web, 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77658209-2BE0-B1B4-D346-9657C853B6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2975" y="2853611"/>
            <a:ext cx="5067312" cy="2138198"/>
          </a:xfrm>
          <a:prstGeom prst="rect">
            <a:avLst/>
          </a:prstGeom>
        </p:spPr>
      </p:pic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C7DEEAAE-141B-6535-A1D2-5D0D0F22B5DE}"/>
              </a:ext>
            </a:extLst>
          </p:cNvPr>
          <p:cNvCxnSpPr>
            <a:cxnSpLocks/>
          </p:cNvCxnSpPr>
          <p:nvPr/>
        </p:nvCxnSpPr>
        <p:spPr>
          <a:xfrm flipV="1">
            <a:off x="5147733" y="2363803"/>
            <a:ext cx="2024235" cy="119606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oogle Shape;694;p34">
            <a:extLst>
              <a:ext uri="{FF2B5EF4-FFF2-40B4-BE49-F238E27FC236}">
                <a16:creationId xmlns:a16="http://schemas.microsoft.com/office/drawing/2014/main" id="{7FAA2DA0-B980-3BD7-DB58-7FEBDB04FD9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073422" y="839513"/>
            <a:ext cx="1131039" cy="1165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Vista general de diapositiva 20">
                <a:extLst>
                  <a:ext uri="{FF2B5EF4-FFF2-40B4-BE49-F238E27FC236}">
                    <a16:creationId xmlns:a16="http://schemas.microsoft.com/office/drawing/2014/main" id="{63DC7BAE-E4E2-FCFA-0FFF-14B39F4E7A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4382264"/>
                  </p:ext>
                </p:extLst>
              </p:nvPr>
            </p:nvGraphicFramePr>
            <p:xfrm>
              <a:off x="7171968" y="2201184"/>
              <a:ext cx="1209554" cy="339875"/>
            </p:xfrm>
            <a:graphic>
              <a:graphicData uri="http://schemas.microsoft.com/office/powerpoint/2016/slidezoom">
                <pslz:sldZm>
                  <pslz:sldZmObj sldId="299" cId="2371850508">
                    <pslz:zmPr id="{2EDA341E-7BD8-4CEE-9D75-C2575C257890}" imageType="cover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09554" cy="33987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Vista general de diapositiva 20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63DC7BAE-E4E2-FCFA-0FFF-14B39F4E7A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71968" y="2201184"/>
                <a:ext cx="1209554" cy="33987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B452A3C-4E46-1243-C429-262818C3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92" y="2767262"/>
            <a:ext cx="4897263" cy="2260742"/>
          </a:xfrm>
          <a:prstGeom prst="rect">
            <a:avLst/>
          </a:prstGeom>
        </p:spPr>
      </p:pic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6C81436E-13F2-7CAF-C8AD-9336A761C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592" y="753189"/>
            <a:ext cx="4897263" cy="2021806"/>
          </a:xfrm>
          <a:prstGeom prst="rect">
            <a:avLst/>
          </a:prstGeom>
        </p:spPr>
      </p:pic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212111" y="35504"/>
            <a:ext cx="936086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accent1"/>
                </a:solidFill>
              </a:rPr>
              <a:t>PANTALLA DE TRABAJADORES</a:t>
            </a:r>
            <a:endParaRPr sz="3000" dirty="0">
              <a:solidFill>
                <a:schemeClr val="accent1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37888" y="697646"/>
            <a:ext cx="809651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07C8506C-4957-957D-8C83-A5E85A17BBC6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 flipV="1">
            <a:off x="5508978" y="2953682"/>
            <a:ext cx="1733338" cy="3008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Google Shape;694;p34">
            <a:extLst>
              <a:ext uri="{FF2B5EF4-FFF2-40B4-BE49-F238E27FC236}">
                <a16:creationId xmlns:a16="http://schemas.microsoft.com/office/drawing/2014/main" id="{C7EEF913-CE82-06AE-5C37-2039B3BE931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265333" y="884066"/>
            <a:ext cx="981169" cy="11349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Vista general de diapositiva 23">
                <a:extLst>
                  <a:ext uri="{FF2B5EF4-FFF2-40B4-BE49-F238E27FC236}">
                    <a16:creationId xmlns:a16="http://schemas.microsoft.com/office/drawing/2014/main" id="{E3B7406D-6309-AF3F-5DAD-68D03D8082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6480133"/>
                  </p:ext>
                </p:extLst>
              </p:nvPr>
            </p:nvGraphicFramePr>
            <p:xfrm>
              <a:off x="7246502" y="817960"/>
              <a:ext cx="1453392" cy="359194"/>
            </p:xfrm>
            <a:graphic>
              <a:graphicData uri="http://schemas.microsoft.com/office/powerpoint/2016/slidezoom">
                <pslz:sldZm>
                  <pslz:sldZmObj sldId="257" cId="0">
                    <pslz:zmPr id="{51A4A0F1-3D25-4166-B638-26B655DC2B35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53392" cy="35919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Vista general de diapositiva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3B7406D-6309-AF3F-5DAD-68D03D8082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6502" y="817960"/>
                <a:ext cx="1453392" cy="35919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39" name="CuadroTexto 38">
            <a:extLst>
              <a:ext uri="{FF2B5EF4-FFF2-40B4-BE49-F238E27FC236}">
                <a16:creationId xmlns:a16="http://schemas.microsoft.com/office/drawing/2014/main" id="{74B8F67D-763D-1CD7-717E-551A60D847CA}"/>
              </a:ext>
            </a:extLst>
          </p:cNvPr>
          <p:cNvSpPr txBox="1"/>
          <p:nvPr/>
        </p:nvSpPr>
        <p:spPr>
          <a:xfrm>
            <a:off x="6983636" y="3132371"/>
            <a:ext cx="179708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Si el usuario selecciona un trabajador con dicha habilidad, esta acción lo mandara a la otra pantalla. </a:t>
            </a:r>
            <a:endParaRPr lang="es-CO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4" name="Vista general de diapositiva 43">
                <a:extLst>
                  <a:ext uri="{FF2B5EF4-FFF2-40B4-BE49-F238E27FC236}">
                    <a16:creationId xmlns:a16="http://schemas.microsoft.com/office/drawing/2014/main" id="{29203E23-7E05-91B0-C948-461DA4A15F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6937193"/>
                  </p:ext>
                </p:extLst>
              </p:nvPr>
            </p:nvGraphicFramePr>
            <p:xfrm>
              <a:off x="20200" y="65181"/>
              <a:ext cx="534990" cy="544898"/>
            </p:xfrm>
            <a:graphic>
              <a:graphicData uri="http://schemas.microsoft.com/office/powerpoint/2016/slidezoom">
                <pslz:sldZm>
                  <pslz:sldZmObj sldId="260" cId="0">
                    <pslz:zmPr id="{6F4CAE55-434E-4867-8D91-FEC8D22DDE8A}" imageType="cover" transitionDur="1000">
                      <p166:blipFill xmlns:p166="http://schemas.microsoft.com/office/powerpoint/2016/6/main">
                        <a:blip r:embed="rId8">
                          <a:extLs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4990" cy="54489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4" name="Vista general de diapositiva 4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29203E23-7E05-91B0-C948-461DA4A15F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200" y="65181"/>
                <a:ext cx="534990" cy="54489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8" name="Vista general de diapositiva 47">
                <a:extLst>
                  <a:ext uri="{FF2B5EF4-FFF2-40B4-BE49-F238E27FC236}">
                    <a16:creationId xmlns:a16="http://schemas.microsoft.com/office/drawing/2014/main" id="{C705160D-37CE-1846-5902-5AF23C691B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0074867"/>
                  </p:ext>
                </p:extLst>
              </p:nvPr>
            </p:nvGraphicFramePr>
            <p:xfrm>
              <a:off x="7242316" y="2774995"/>
              <a:ext cx="1336275" cy="357376"/>
            </p:xfrm>
            <a:graphic>
              <a:graphicData uri="http://schemas.microsoft.com/office/powerpoint/2016/slidezoom">
                <pslz:sldZm>
                  <pslz:sldZmObj sldId="298" cId="2450725285">
                    <pslz:zmPr id="{BFF442B8-26DD-4DEF-AD24-E8BC72AE91AF}" imageType="cover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36275" cy="35737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8" name="Vista general de diapositiva 47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705160D-37CE-1846-5902-5AF23C691B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42316" y="2774995"/>
                <a:ext cx="1336275" cy="35737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50" name="CuadroTexto 49">
            <a:extLst>
              <a:ext uri="{FF2B5EF4-FFF2-40B4-BE49-F238E27FC236}">
                <a16:creationId xmlns:a16="http://schemas.microsoft.com/office/drawing/2014/main" id="{7E1FD1CD-BEEB-8330-3FA8-92311F4EF6E6}"/>
              </a:ext>
            </a:extLst>
          </p:cNvPr>
          <p:cNvSpPr txBox="1"/>
          <p:nvPr/>
        </p:nvSpPr>
        <p:spPr>
          <a:xfrm>
            <a:off x="7295763" y="1206696"/>
            <a:ext cx="13548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Este botón lo llevara a la página principal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E700160C-9994-2C81-DDC9-6BBD988F72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9469527"/>
                  </p:ext>
                </p:extLst>
              </p:nvPr>
            </p:nvGraphicFramePr>
            <p:xfrm>
              <a:off x="207186" y="3143306"/>
              <a:ext cx="1143000" cy="267470"/>
            </p:xfrm>
            <a:graphic>
              <a:graphicData uri="http://schemas.microsoft.com/office/powerpoint/2016/slidezoom">
                <pslz:sldZm>
                  <pslz:sldZmObj sldId="294" cId="3888235586">
                    <pslz:zmPr id="{33515F5B-D87E-45A9-A9E1-DC462E7B14CE}" imageType="cover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3000" cy="26747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Vista general de diapositiva 18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E700160C-9994-2C81-DDC9-6BBD988F72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186" y="3143306"/>
                <a:ext cx="1143000" cy="26747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013099E-0E72-55F7-E1DF-BE5E28EC2710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1350186" y="3277042"/>
            <a:ext cx="2691236" cy="160874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5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A70D360B-6406-DA8E-9CF5-5FC2E899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2" y="831456"/>
            <a:ext cx="6148196" cy="2758412"/>
          </a:xfrm>
          <a:prstGeom prst="rect">
            <a:avLst/>
          </a:prstGeom>
        </p:spPr>
      </p:pic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96420" y="224856"/>
            <a:ext cx="795115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accent1"/>
                </a:solidFill>
              </a:rPr>
              <a:t>PANTALLA DE PERFIL DEL TRABAJADOR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73874" y="694855"/>
            <a:ext cx="807370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94;p34">
            <a:extLst>
              <a:ext uri="{FF2B5EF4-FFF2-40B4-BE49-F238E27FC236}">
                <a16:creationId xmlns:a16="http://schemas.microsoft.com/office/drawing/2014/main" id="{BD771F2B-FD3D-80A5-EEF6-AAE6DEA8881A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886222" y="1048045"/>
            <a:ext cx="642798" cy="17959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Vista general de diapositiva 11">
                <a:extLst>
                  <a:ext uri="{FF2B5EF4-FFF2-40B4-BE49-F238E27FC236}">
                    <a16:creationId xmlns:a16="http://schemas.microsoft.com/office/drawing/2014/main" id="{EC6D21DD-E6CB-66CB-C8FE-D9DFEF8861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1874677"/>
                  </p:ext>
                </p:extLst>
              </p:nvPr>
            </p:nvGraphicFramePr>
            <p:xfrm>
              <a:off x="7529020" y="1048044"/>
              <a:ext cx="1453392" cy="359194"/>
            </p:xfrm>
            <a:graphic>
              <a:graphicData uri="http://schemas.microsoft.com/office/powerpoint/2016/slidezoom">
                <pslz:sldZm>
                  <pslz:sldZmObj sldId="257" cId="0">
                    <pslz:zmPr id="{51A4A0F1-3D25-4166-B638-26B655DC2B35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53392" cy="35919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Vista general de diapositiva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6D21DD-E6CB-66CB-C8FE-D9DFEF8861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9020" y="1048044"/>
                <a:ext cx="1453392" cy="35919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Vista general de diapositiva 15">
                <a:extLst>
                  <a:ext uri="{FF2B5EF4-FFF2-40B4-BE49-F238E27FC236}">
                    <a16:creationId xmlns:a16="http://schemas.microsoft.com/office/drawing/2014/main" id="{461CCB8B-338B-7443-1C43-F111518502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3541995"/>
                  </p:ext>
                </p:extLst>
              </p:nvPr>
            </p:nvGraphicFramePr>
            <p:xfrm>
              <a:off x="1" y="-5666"/>
              <a:ext cx="499759" cy="509014"/>
            </p:xfrm>
            <a:graphic>
              <a:graphicData uri="http://schemas.microsoft.com/office/powerpoint/2016/slidezoom">
                <pslz:sldZm>
                  <pslz:sldZmObj sldId="299" cId="2371850508">
                    <pslz:zmPr id="{33DEED94-C6F7-47B3-9C91-71261C81A2FA}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9759" cy="50901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Vista general de diapositiva 1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61CCB8B-338B-7443-1C43-F111518502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" y="-5666"/>
                <a:ext cx="499759" cy="50901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Vista general de diapositiva 19">
                <a:extLst>
                  <a:ext uri="{FF2B5EF4-FFF2-40B4-BE49-F238E27FC236}">
                    <a16:creationId xmlns:a16="http://schemas.microsoft.com/office/drawing/2014/main" id="{2226EEE4-B10F-0D17-D2DD-17385FB087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7902752"/>
                  </p:ext>
                </p:extLst>
              </p:nvPr>
            </p:nvGraphicFramePr>
            <p:xfrm>
              <a:off x="3893187" y="3556935"/>
              <a:ext cx="339065" cy="339065"/>
            </p:xfrm>
            <a:graphic>
              <a:graphicData uri="http://schemas.microsoft.com/office/powerpoint/2016/slidezoom">
                <pslz:sldZm>
                  <pslz:sldZmObj sldId="302" cId="255203305">
                    <pslz:zmPr id="{5E40EB85-FD78-4CA1-A8EC-F56DEA9174DE}" imageType="cover" transitionDur="1000">
                      <p166:blipFill xmlns:p166="http://schemas.microsoft.com/office/powerpoint/2016/6/main">
                        <a:blip r:embed="rId15">
                          <a:extLst>
                            <a:ext uri="{96DAC541-7B7A-43D3-8B79-37D633B846F1}">
                              <asvg:svgBlip xmlns:asvg="http://schemas.microsoft.com/office/drawing/2016/SVG/main" r:embed="rId16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9065" cy="33906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Vista general de diapositiva 19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2226EEE4-B10F-0D17-D2DD-17385FB08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893187" y="3556935"/>
                <a:ext cx="339065" cy="33906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9D2DF3B4-6EDD-A952-5945-70DD0597824D}"/>
              </a:ext>
            </a:extLst>
          </p:cNvPr>
          <p:cNvSpPr txBox="1"/>
          <p:nvPr/>
        </p:nvSpPr>
        <p:spPr>
          <a:xfrm>
            <a:off x="7522482" y="1431296"/>
            <a:ext cx="13548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Este botón lo llevara a la página principal </a:t>
            </a:r>
          </a:p>
        </p:txBody>
      </p:sp>
    </p:spTree>
    <p:extLst>
      <p:ext uri="{BB962C8B-B14F-4D97-AF65-F5344CB8AC3E}">
        <p14:creationId xmlns:p14="http://schemas.microsoft.com/office/powerpoint/2010/main" val="245072528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392</Words>
  <Application>Microsoft Office PowerPoint</Application>
  <PresentationFormat>Presentación en pantalla (16:9)</PresentationFormat>
  <Paragraphs>42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Roboto Black</vt:lpstr>
      <vt:lpstr>Arial</vt:lpstr>
      <vt:lpstr>Roboto Mono Thin</vt:lpstr>
      <vt:lpstr>Roboto Light</vt:lpstr>
      <vt:lpstr>Bree Serif</vt:lpstr>
      <vt:lpstr>WEB PROPOSAL</vt:lpstr>
      <vt:lpstr>MANUAL DE USUARIO </vt:lpstr>
      <vt:lpstr>PANTALLA DE BIENVENIDA</vt:lpstr>
      <vt:lpstr>Presentación de PowerPoint</vt:lpstr>
      <vt:lpstr>PANTALLA PRINCIPAL </vt:lpstr>
      <vt:lpstr> </vt:lpstr>
      <vt:lpstr>PANTALLA DE AJUSTE </vt:lpstr>
      <vt:lpstr>PANTALLA DE HABILIDADES</vt:lpstr>
      <vt:lpstr>PANTALLA DE TRABAJADORES</vt:lpstr>
      <vt:lpstr>PANTALLA DE PERFIL DEL TRABAJADOR</vt:lpstr>
      <vt:lpstr>Presentación de PowerPoint</vt:lpstr>
      <vt:lpstr>PANTALLA DE AGENDAR CITA</vt:lpstr>
      <vt:lpstr>PANTALLA DE AGENDAR CITA</vt:lpstr>
      <vt:lpstr>PANTALLA DE TRABAJADORES AGENDADOS</vt:lpstr>
      <vt:lpstr>PANTALLA DE TRABAJADORES AGENDADOS</vt:lpstr>
      <vt:lpstr>REGISTRARSE</vt:lpstr>
      <vt:lpstr>INGRESAR</vt:lpstr>
      <vt:lpstr> INFORMACION DE LA CITA</vt:lpstr>
      <vt:lpstr>ACTUALIZAR DATOS PERSONALES </vt:lpstr>
      <vt:lpstr>CONTACTANOS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 </dc:title>
  <cp:lastModifiedBy>Vanessa Romero</cp:lastModifiedBy>
  <cp:revision>35</cp:revision>
  <dcterms:modified xsi:type="dcterms:W3CDTF">2023-05-30T20:38:35Z</dcterms:modified>
</cp:coreProperties>
</file>