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63" autoAdjust="0"/>
  </p:normalViewPr>
  <p:slideViewPr>
    <p:cSldViewPr snapToGrid="0">
      <p:cViewPr varScale="1">
        <p:scale>
          <a:sx n="97" d="100"/>
          <a:sy n="97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DE4EF-347A-5431-FEB8-B2D4974C3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1530AF-273D-AA3F-8DDF-E5D1CBB79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010675-E448-7E31-4A58-F1C8C31C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7C668-6ACF-F750-C1C3-8E279C24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C10C0-FC4E-C4CE-AC87-A34698E1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13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992BD-0CAB-BE9E-1FF2-1772CDCE1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D8DE9A-89F3-F9AA-3203-87DAEF94C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AA31E-6C15-D123-8841-24A2856C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DFDD0C-4FC3-F866-8E58-8443C0724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06E86D-E564-BE1C-77E2-8AC9CD4C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17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9A532B-947C-2104-A281-95A0A88270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659D38-4AD2-89EE-90F9-F67BBB0DA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F2F47D-2FA4-28C7-719D-8736F5DA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836CD-AF3F-15B9-8CB9-540F01BE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C634D2-CCAE-733D-69A1-FA9F84AF3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61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632DB-9A38-77B6-C1AB-DA2D7072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89D81-3F49-A539-43A2-0A207EFF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27BA11-653E-0779-95A4-F25151B2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60C42-C60E-6731-AD27-15AA1A9E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F85A8-F899-288A-7847-D42B4E0C2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3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98329-80AB-8354-849D-C08BE888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0A5B2C-69F0-CE6A-F4F6-3889D6AA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2E2BA4-4817-21B3-1115-AE1152FE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832A0-F87B-35DA-D9E4-3D7487DC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9BF34-7CA0-075D-E315-67E6DCBC0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A6EA2-3245-A78C-FC66-49CE9B9E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6625F-107F-EDBC-163A-B2867E2A4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982803-47AB-975A-D580-7D1D6E94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9F2D17-ECA3-04B8-1CB1-FDE37098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435CA-C92D-BB7F-734F-6556A59E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14618-3714-819C-A19C-431CDC91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7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40E91-509A-9939-DD7F-5A7B0704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C82349-D36A-A915-21AB-89658D8C2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238F73-E760-34DF-D347-7E11FBBF9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CFA0B0-2E9F-DA86-B338-662180F54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049739-3162-D16F-F44D-15E1EE8F3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3DE6AB-475F-11F2-1A06-FEEF6483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3B2E66-1C7A-B067-2365-74FEF0C3C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C80154-5879-FA44-F6DE-3857CCBF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4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B00C00-BD32-7335-A488-0AACD918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1A21DE-FC15-A891-39AA-80297A36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FE8317-6158-49E0-64AE-919499E8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1A647E-E885-B3DC-FD5B-7698D905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7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C2D2CD-6A5F-E893-25A5-B61C03B90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0325ED-61E9-1595-DB4B-9EB66281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525E25-5B7F-6E26-4AAE-3DBF0843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08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1FDEA-0B74-E806-421B-33355AB19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F14E6-941E-0A7D-C79D-2033D002E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846334-7DB9-66C0-A5F3-273F18129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FA5552-77E9-7C79-3E7D-D8DDF5F1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77739-2B85-9F11-1D11-9B5591F22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018935-B9CA-0774-2676-CD5F36C5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1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D6113-78D6-2427-5D1C-342C25283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4FC776-4BC4-38A7-798F-303BBAEA7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F7B66E-FC4C-338B-3B81-55F94FA2A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2C1D1-69C4-6D8A-403F-F32C6DBD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D5AA59-514C-1D00-0BD4-8D7913F19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C19385-A7F8-9B89-C658-08A51546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A537C6-F970-549B-5E1E-72927F91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074705-CD77-C153-9619-91FE6359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7D11C-6E1E-3F9C-CC25-A2CC604E4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B639D-7BCC-4A84-90FA-0B9F0DC6C281}" type="datetimeFigureOut">
              <a:rPr lang="zh-CN" altLang="en-US" smtClean="0"/>
              <a:t>2023-09-17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26BD4-FFEF-11A2-664D-EBE79C02E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6B28AC-74E4-97F4-9C15-4036CD70C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566AF-13B8-412C-81B1-2B7718A2F0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71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/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①了解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处理器的最新产品，以及嵌入式系统硬件平台的发展趋势是什么？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2023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29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处理器的最新产品超级大核心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Cortex-X4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，大核心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A720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和小核心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A520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发布，三款核心都基于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 v9.2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指令架构，每个处理器对应的侧重点如下图所示。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6EA432-E2D2-D679-A4A9-9D0FB3E5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655" y="2449977"/>
            <a:ext cx="7072823" cy="394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581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①了解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处理器的最新产品，以及嵌入式系统硬件平台的发展趋势是什么？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嵌入式硬件平台的发展有以下趋势：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集成度越来越高：随着芯片制造技术的不断进步，芯片的集成度会越来越高，单个芯片上可以集成更多的功能模块，从而实现更为复杂的系统功能。这也使得嵌入式系统的体积、功耗和成本等方面都有了很大的优化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多核处理器的普及：为了提高处理速度和计算能力，嵌入式系统中的多核处理器将会越来越普及。多核处理器可以更好地利用资源，提高系统性能。同时，由于多核处理器在功耗、散热和实时性等方面也存在一些挑战，因此在开发嵌入式系统时需要更加注重软硬件协同设计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3.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化安全性：随着物联网的不断发展，嵌入式系统的安全性问题也日益突出。未来的嵌入式系统需要具备更强的安全性能，应对各种网络攻击和数据泄露风险。为此，硬件厂商需要在硬件设计层面增强安全性能，比如使用更为复杂的加密算法和物理安全措施等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31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②了解嵌入式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操作系统各个发行版的特点，以及它们的发展趋势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1.OpenWrt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开放性和可定制性：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OpenWrt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是开源的，用户可以根据自己的需求进行定制和开发。它提供了丰富的软件包管理系统，可以根据需要选择和安装各种功能模块。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多平台支持：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OpenWrt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支持广泛的硬件平台，包括路由器、交换机、无线接入点等。它具有良好的移植性和兼容性，可以在不同的硬件设备上运行。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安全性：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OpenWrt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致力于提供安全的网络环境，通过及时更新软件包和修复漏洞来保护系统安全。同时，用户可以根据需要配置防火墙和其他安全功能。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灵活的网络配置：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OpenWrt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提供了强大的网络配置和管理功能。用户可以自定义网络拓扑、配置路由策略、设置网络服务等，以满足不同场景下的需求。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社区支持和活跃度：</a:t>
            </a:r>
            <a:r>
              <a:rPr lang="en-US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OpenWrt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有庞大的社区支持，用户可以通过社区获取技术支持、分享经验和参与开发，使系统得以不断改进和完善。</a:t>
            </a:r>
          </a:p>
          <a:p>
            <a:pPr algn="l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40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②了解嵌入式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操作系统各个发行版的特点，以及它们的发展趋势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2.Windriver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高度可定制：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提供了丰富的软件组件和工具链，允许用户根据特定需求进行高度定制。用户可以选择所需的功能模块和驱动程序，以构建适合其嵌入式设备的最小、最优化的系统。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实时性能：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支持实时性能，可用于对时间敏感的应用。它提供了实时内核选项，并针对实时任务进行优化，以满足对响应时间和确定性的要求。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安全性：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注重安全性，通过提供各种安全机制和功能来保护设备和数据的安全。它支持安全启动、加密文件系统、访问控制和防火墙等安全特性。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多架构支持：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支持多种硬件架构，包括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x86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PowerPC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等，使其适用于不同类型的嵌入式设备和处理器。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工业标准和认证：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符合工业标准，如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POSIX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IEC 61508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ISO 26262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等。它还通过了各种行业认证，如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Avionics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Automotive SPICE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等，确保其在相关领域的可靠性和质量。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强大的开发工具支持：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 River 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提供了一套强大的开发工具链，包括调试器、编译器和分析工具，以帮助开发人员进行应用程序开发、调试和优化。</a:t>
            </a:r>
          </a:p>
          <a:p>
            <a:pPr algn="l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07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②了解嵌入式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操作系统各个发行版的特点，以及它们的发展趋势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3.Ubuntu Core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安全性：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采用了一系列安全机制，包括基于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Snap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的应用程序隔离、文件系统完整性检查、自动安全更新等。这些特性确保设备在运行过程中可以持续保持安全状态，并及时修复任何已知的安全漏洞。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可靠性：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遵循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LTS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Long Term Support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）版本策略，提供长期支持和维护，为设备提供稳定可靠的运行环境。此外，它还支持事务式更新，使得系统更新变得更加可靠和可回退。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精简性和模块化：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采用了模块化架构，可以根据设备需求选择性地加载和配置所需的功能和组件，从而实现系统的精简和优化。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Snappy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技术支持：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Snappy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包管理系统，可以方便地进行软件安装、升级和管理。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Snappy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方案提供了安全的应用隔离，使得应用之间不会相互干扰或引起系统崩溃。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开放性和兼容性：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基于开源原则，提供了丰富的开发工具和文档，支持开发者自由定制和扩展设备功能。同时，它也在一些行业标准中得到广泛应用，如工业自动化、智能家居等。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云集成：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Core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集成了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Ubuntu One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平台，可以与云服务无缝连接，方便进行远程管理和监控，同时支持云端应用部署和配置。</a:t>
            </a:r>
          </a:p>
          <a:p>
            <a:pPr algn="l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582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②了解嵌入式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操作系统各个发行版的特点，以及它们的发展趋势。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发展趋势：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　   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定制化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嵌入式操作系统将面向特定应用提供简化型系统调用接口，专门支持一种或一类嵌入式应用。嵌入式操作系统同将具备可伸缩性、可裁减的系统体系结构，提供多层次的系统体系结构。嵌入式操作系统将包含各种即插即用的设备驱动接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2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节能化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嵌入式操作系统继续采用微内核技术，实现小尺寸、微功耗、低成本以支持小型电子设备。同时，提高产品的可靠性和可维护性。嵌入式操作系统将形成最小内核处理集，减小系统开销，提高运行效率，并可用于各种非计算机设备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人性化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：嵌入式操作系统将提供精巧的多媒体人机界面，以满足不断提高的用户需求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4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安全化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：嵌入式操作系统应能够提供安全保障机制，源码的可靠性越来越高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5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网络化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：面向网络、面向特定应用，嵌入式操作系统要求配备标准的网络通信接口。嵌入式操作系统的开发将越来越易于移植和联网。嵌入式操作系统将具有网络接入功能，提供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TCP/UDP/IP/PPP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协议支持及统一的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MAC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访问层接口，为各种移动计算设备预留接口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标准化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：随着嵌入式操作系统的广泛应用的发展，信息交流、资源共享机会增多等问题的出现，需要建立相应的标准去规范其应用。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935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4F73D1F-176C-3A94-93EE-1EAA1FF5D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996" y="755780"/>
            <a:ext cx="11545078" cy="5635478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③综合嵌入式处理器和嵌入式操作系统的产品，哪些产品（嵌入式处理器、嵌入</a:t>
            </a: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式操作系统）结合在一起应用比较多，其原因是什么？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答：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1.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处理器与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架构是目前嵌入式系统中最流行的处理器架构之一。与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操作系统结合使用可以实现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强大的处理能力和灵活性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ARM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处理器具有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低功耗、高性能和丰富的外设接口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等优点，而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操作系统提供了广泛的软件支持和丰富的开发工具，使其成为许多嵌入式设备的首选组合。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 x86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处理器与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Windows Embedded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Intel x86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架构的处理器与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Windows Embedded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操作系统结合使用可以实现兼容性和易用性。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Windows Embedded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操作系统提供了与标准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Windows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操作系统相似的用户体验和开发环境，同时支持各种嵌入式设备所需的功能和驱动程序。</a:t>
            </a:r>
          </a:p>
          <a:p>
            <a:pPr algn="l"/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3.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MIPS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处理器与嵌入式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MIPS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处理器是另一种常见的嵌入式处理器架构。与嵌入式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操作系统结合使用，可以实现高度定制化的嵌入式系统。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MIPS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处理器具有良好的性能和功耗比，适用于多种应用场景，而嵌入式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Linux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操作系统提供了丰富的软件支持和开发工具，方便开发人员进行系统定制和应用开发。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41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1606</Words>
  <Application>Microsoft Office PowerPoint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华文楷体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^_^ AaaZ</dc:creator>
  <cp:lastModifiedBy>^_^ AaaZ</cp:lastModifiedBy>
  <cp:revision>1</cp:revision>
  <dcterms:created xsi:type="dcterms:W3CDTF">2023-09-17T15:10:34Z</dcterms:created>
  <dcterms:modified xsi:type="dcterms:W3CDTF">2023-09-17T16:28:03Z</dcterms:modified>
</cp:coreProperties>
</file>