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74" r:id="rId5"/>
    <p:sldId id="275" r:id="rId6"/>
    <p:sldId id="262" r:id="rId7"/>
    <p:sldId id="265" r:id="rId8"/>
    <p:sldId id="266" r:id="rId9"/>
    <p:sldId id="263" r:id="rId10"/>
    <p:sldId id="264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368F8-9DA3-4CD2-DA5A-63A7F3B97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8C8095F-F4E0-21AD-CECC-E1B5735AC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6A798-A3A2-7C75-119C-579C80B3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CE37-0C05-4A6E-A323-1DD413FDD39C}" type="datetimeFigureOut">
              <a:rPr lang="zh-CN" altLang="en-US" smtClean="0"/>
              <a:t>2023-12-18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A694E-0E46-8983-F441-985F1475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8E913-96EE-50BA-978E-937EA397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5D88-B7A8-44DE-9FF0-D5F895460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96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74152-026C-54A3-68A7-6123A26F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3C0191-52C3-EB03-432E-DB216D54A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77CC5B-2F5C-8A93-F599-E17E00A6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CE37-0C05-4A6E-A323-1DD413FDD39C}" type="datetimeFigureOut">
              <a:rPr lang="zh-CN" altLang="en-US" smtClean="0"/>
              <a:t>2023-12-18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8FC85-C03C-76CE-D0EB-92B4ABAB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77D91-2C69-FDB0-B2D0-ECA530E7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5D88-B7A8-44DE-9FF0-D5F895460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25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36A968-F1D9-3A56-65B4-A644AC6EA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F7A90-E4A2-7283-F507-3BC0CF77D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33035-D531-1B95-CE0F-5E6C4502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CE37-0C05-4A6E-A323-1DD413FDD39C}" type="datetimeFigureOut">
              <a:rPr lang="zh-CN" altLang="en-US" smtClean="0"/>
              <a:t>2023-12-18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1C681-34EB-B00E-0F1A-7F2E3BC68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7AA86E-3F5D-611E-8671-D1F4ABB2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5D88-B7A8-44DE-9FF0-D5F895460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484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746E-7E5F-9E8D-C8ED-1C2398A2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30C7D-A536-ACC4-72AB-82FEA59E5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489167-8E0D-E455-2F79-F8DBC3F2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CE37-0C05-4A6E-A323-1DD413FDD39C}" type="datetimeFigureOut">
              <a:rPr lang="zh-CN" altLang="en-US" smtClean="0"/>
              <a:t>2023-12-18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61D052-2E48-335E-9D41-5933A4F0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1922F-0FDA-3156-D566-D982F17C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5D88-B7A8-44DE-9FF0-D5F895460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54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6A716B-60D3-172F-CF99-A7261A67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EDDF43-F64E-FD18-1EA1-A6C33F99A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9A0A4A-4390-01E4-859F-21EA07CBB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CE37-0C05-4A6E-A323-1DD413FDD39C}" type="datetimeFigureOut">
              <a:rPr lang="zh-CN" altLang="en-US" smtClean="0"/>
              <a:t>2023-12-18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3040E-1091-FD0D-97F6-63831E13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299D8-3BB2-2237-7B7F-D3D69DC46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5D88-B7A8-44DE-9FF0-D5F895460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31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FE551-FA36-EA5D-950F-13193F6E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CC61AF-86A3-80F4-897A-A32DFFF6C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549F1B-25C1-B4DB-1EDE-889826C3A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A3796E-FA18-5DB4-6EBA-8967DC94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CE37-0C05-4A6E-A323-1DD413FDD39C}" type="datetimeFigureOut">
              <a:rPr lang="zh-CN" altLang="en-US" smtClean="0"/>
              <a:t>2023-12-18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987644-685A-6F13-CBEB-35FF3027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04C93A-FCA0-F5FD-9528-1C20D94C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5D88-B7A8-44DE-9FF0-D5F895460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85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ACDFF1-C7A4-5C92-E544-2B81A654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22B9C5-AE17-3F77-4638-85518D5EA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A83937-C341-A8D7-4FA8-15D3BA3AE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2B0799-2704-2328-1E31-B638424DC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62197F-D22C-1BFB-B1EA-3F459DC75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7F78E7-11BA-946C-87BF-963456A7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CE37-0C05-4A6E-A323-1DD413FDD39C}" type="datetimeFigureOut">
              <a:rPr lang="zh-CN" altLang="en-US" smtClean="0"/>
              <a:t>2023-12-18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8F8106-8D91-D0A5-8A8B-5DD8F5ED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FC3574-D819-6468-8A3C-65B46AE2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5D88-B7A8-44DE-9FF0-D5F895460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3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43AF1-F87B-4853-F6FB-37768CE4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E86D25-F1B2-642E-45C2-97B28CA50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CE37-0C05-4A6E-A323-1DD413FDD39C}" type="datetimeFigureOut">
              <a:rPr lang="zh-CN" altLang="en-US" smtClean="0"/>
              <a:t>2023-12-18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A0FEF0-46ED-2FF6-85E2-414CA075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4EC538-E0F9-9507-3424-5FAA74E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5D88-B7A8-44DE-9FF0-D5F895460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16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07F8C5-5EB7-76B6-332D-68EA04289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CE37-0C05-4A6E-A323-1DD413FDD39C}" type="datetimeFigureOut">
              <a:rPr lang="zh-CN" altLang="en-US" smtClean="0"/>
              <a:t>2023-12-18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8EE244-F037-5335-C07E-94A60449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804122-947E-45E7-7303-9ECBCAF7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5D88-B7A8-44DE-9FF0-D5F895460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01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6F47E-93BE-A3C2-8B59-6D5878307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CED56-5197-1AC5-B305-F412E4D39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0C3C11-618A-EBF4-84B3-2F8F34814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35B2C9-E18C-EB77-0265-982C37B1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CE37-0C05-4A6E-A323-1DD413FDD39C}" type="datetimeFigureOut">
              <a:rPr lang="zh-CN" altLang="en-US" smtClean="0"/>
              <a:t>2023-12-18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25BDEF-29CA-5CFD-0173-5ECF25D8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5CFA0D-F465-D56C-EAF7-34EB8309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5D88-B7A8-44DE-9FF0-D5F895460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356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43907-013F-8AE7-E853-548B1411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D00826-6E2F-FD6D-3D57-3362DBF90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ECB072-D1CF-7CB3-C06A-5E2E08EAF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3AE868-7500-7F53-2321-80DE3991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CE37-0C05-4A6E-A323-1DD413FDD39C}" type="datetimeFigureOut">
              <a:rPr lang="zh-CN" altLang="en-US" smtClean="0"/>
              <a:t>2023-12-18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C1526-7E33-AABA-4CCE-8E135C5A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B2C8E4-AF2F-344A-C7A0-484B8728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B5D88-B7A8-44DE-9FF0-D5F895460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2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F6C6E7-2866-F3CF-97A5-E73A77E69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94DC0C-FA8D-EE2A-6888-4A28EA73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3B09D-C961-0BAC-1881-10B29CD98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8CE37-0C05-4A6E-A323-1DD413FDD39C}" type="datetimeFigureOut">
              <a:rPr lang="zh-CN" altLang="en-US" smtClean="0"/>
              <a:t>2023-12-18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955AE-450B-C120-4006-395A199F0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841B29-32B1-16D0-9BF1-60BC196E3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B5D88-B7A8-44DE-9FF0-D5F8954605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06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7C29B2-41A4-DC0E-C068-F1D7EB06A4D9}"/>
              </a:ext>
            </a:extLst>
          </p:cNvPr>
          <p:cNvSpPr txBox="1"/>
          <p:nvPr/>
        </p:nvSpPr>
        <p:spPr>
          <a:xfrm>
            <a:off x="370703" y="556054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Bernard MT Condensed" panose="02050806060905020404" pitchFamily="18" charset="0"/>
              </a:rPr>
              <a:t>RS-485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设备驱动程序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6D4F0F-A4BC-B453-3253-D2C80EB454CC}"/>
              </a:ext>
            </a:extLst>
          </p:cNvPr>
          <p:cNvSpPr txBox="1"/>
          <p:nvPr/>
        </p:nvSpPr>
        <p:spPr>
          <a:xfrm>
            <a:off x="5028718" y="773773"/>
            <a:ext cx="6536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首先在宏中定义了设备的名称和设备号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再定义了三个设备文件操作函数，用于处理用户进程的对设备文件的打开、读写操作。</a:t>
            </a: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在这个驱动程序中，由于这些函数并没有实现任何有意义的功能，因此直接返回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。因为在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Linux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内核中，如果设备文件操作函数不需要执行任何操作，就可以返回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告诉用户进程操作成功了，而不需要返回其他值。如果有错误发生，应该返回相应的错误码，以便用户进程能够得知操作失败的原因。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75EB96-0635-5442-3C20-9A293074E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46" y="1289887"/>
            <a:ext cx="4333333" cy="16761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5979D0-B911-49E7-45EF-DE0CC8222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39" y="3238245"/>
            <a:ext cx="9897486" cy="334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37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7C29B2-41A4-DC0E-C068-F1D7EB06A4D9}"/>
              </a:ext>
            </a:extLst>
          </p:cNvPr>
          <p:cNvSpPr txBox="1"/>
          <p:nvPr/>
        </p:nvSpPr>
        <p:spPr>
          <a:xfrm>
            <a:off x="370703" y="556054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Bernard MT Condensed" panose="02050806060905020404" pitchFamily="18" charset="0"/>
              </a:rPr>
              <a:t>Imx6-leds.c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E0C81DF-48C2-DD5F-71BB-C83677E65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0463" y="117693"/>
            <a:ext cx="4910423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gpio_leds_probe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函数设备的探测函数，用于初始化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GPIO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引脚和调用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uptech_leds_init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函数进行设备的注册和初始化。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首先定义了一些变量，包括循环计数器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、指向设备的指针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dev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和指向设备节点的指针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of_node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使用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dev-&gt;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of_node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获取设备的设备节点，如果设备节点为空，则返回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-ENODEV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接着，通过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of_get_named_gpio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函数从设备节点中获取指定名称的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GPIO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引脚，并将得到的引脚值存储在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led_table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数组中的相应位置。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使用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gpio_is_valid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函数检查获取的引脚是否有效，如果无效就报错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然后使用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for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循环请求、设置和释放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GPIO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引脚，将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LED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引脚设置为输出模式，并将其状态设置为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（打开）。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最后调用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uptech_leds_init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函数进行设备的注册和初始化。</a:t>
            </a:r>
          </a:p>
          <a:p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uptech_leds_exit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是设备的退出函数，用于清理设备资源。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使用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cdev_del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函数删除之前注册的字符设备结构体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mycdev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使用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device_destroy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函数销毁之前创建的设备。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使用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class_destroy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函数销毁之前创建的设备类。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9AC53D-4D21-736C-2A37-0E5458C5B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33" y="1017719"/>
            <a:ext cx="6667974" cy="531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1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7C29B2-41A4-DC0E-C068-F1D7EB06A4D9}"/>
              </a:ext>
            </a:extLst>
          </p:cNvPr>
          <p:cNvSpPr txBox="1"/>
          <p:nvPr/>
        </p:nvSpPr>
        <p:spPr>
          <a:xfrm>
            <a:off x="370703" y="556054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Bernard MT Condensed" panose="02050806060905020404" pitchFamily="18" charset="0"/>
              </a:rPr>
              <a:t>Imx6-leds.c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CFC26CE-A100-1624-88D1-EF2F46FBE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548" y="298601"/>
            <a:ext cx="5829452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gpio_leds_remove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函数是设备的移除函数，用于在设备使用结束时清理设备资源，调用</a:t>
            </a:r>
            <a:r>
              <a:rPr lang="en-US" altLang="zh-CN" sz="16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uptech_leds_exit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函数清理设备资源。</a:t>
            </a:r>
          </a:p>
          <a:p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接下来定义了一个</a:t>
            </a:r>
            <a:r>
              <a:rPr lang="en-US" altLang="zh-CN" sz="16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gpio_leds_of_match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数组，是一个设备树匹配表，用于匹配设备树中的设备节点和设备驱动。该数组包含了一个</a:t>
            </a:r>
            <a:r>
              <a:rPr lang="en-US" altLang="zh-CN" sz="16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of_device_id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结构体，它指定了设备树中设备节点的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compatible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属性值，即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"</a:t>
            </a:r>
            <a:r>
              <a:rPr lang="en-US" altLang="zh-CN" sz="16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fsl,gpio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-</a:t>
            </a:r>
            <a:r>
              <a:rPr lang="en-US" altLang="zh-CN" sz="16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leds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-test"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，当系统扫描到该设备节点时，就会自动调用与之匹配的设备驱动。</a:t>
            </a:r>
          </a:p>
          <a:p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然后是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MODULE_DEVICE_TABLE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宏，用于生成设备树匹配表。当模块加载时，内核会扫描所有的设备树节点，查找是否有与匹配表中的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compatible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属性值匹配的节点，如果有，则加载与之匹配的设备驱动。</a:t>
            </a:r>
          </a:p>
          <a:p>
            <a:r>
              <a:rPr lang="en-US" altLang="zh-CN" sz="16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platform_driver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结构体</a:t>
            </a:r>
            <a:r>
              <a:rPr lang="en-US" altLang="zh-CN" sz="16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gpio_leds_device_driver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，是一个平台设备驱动，包含了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probe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remove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driver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字段。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.probe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指向</a:t>
            </a:r>
            <a:r>
              <a:rPr lang="en-US" altLang="zh-CN" sz="16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gpio_leds_probe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函数，当系统发现匹配的设备节点时，就会调用该函数进行设备的初始化。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.remove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指向</a:t>
            </a:r>
            <a:r>
              <a:rPr lang="en-US" altLang="zh-CN" sz="16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gpio_leds_remove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函数，当设备使用结束时，就会调用该函数进行设备资源的清理。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.driver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是一个包含设备驱动信息的结构体，其中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.name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表示设备驱动的名称，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.owner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表示设备驱动所属的模块，</a:t>
            </a:r>
            <a:r>
              <a:rPr lang="en-US" altLang="zh-CN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.</a:t>
            </a:r>
            <a:r>
              <a:rPr lang="en-US" altLang="zh-CN" sz="16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of_match_table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表示设备树匹配表。</a:t>
            </a:r>
          </a:p>
          <a:p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最后是</a:t>
            </a:r>
            <a:r>
              <a:rPr lang="en-US" altLang="zh-CN" sz="16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gpio_leds_init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16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gpio_leds_exit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函数，它们分别用于注册和注销平台设备驱动。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gpio_leds_init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函数中调用</a:t>
            </a:r>
            <a:r>
              <a:rPr lang="en-US" altLang="zh-CN" sz="16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platform_driver_register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函数注册平台设备驱动</a:t>
            </a:r>
            <a:r>
              <a:rPr lang="en-US" altLang="zh-CN" sz="16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gpio_leds_device_driver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gpio_leds_exit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函数中调用</a:t>
            </a:r>
            <a:r>
              <a:rPr lang="en-US" altLang="zh-CN" sz="16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platform_driver_unregister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函数注销平台设备驱动</a:t>
            </a:r>
            <a:r>
              <a:rPr lang="en-US" altLang="zh-CN" sz="1600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gpio_leds_device_driver</a:t>
            </a:r>
            <a:r>
              <a:rPr lang="zh-CN" altLang="en-US" sz="16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3E1FF3-6548-11DC-BDA8-E8C17B2A7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03" y="961565"/>
            <a:ext cx="5991845" cy="567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23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7C29B2-41A4-DC0E-C068-F1D7EB06A4D9}"/>
              </a:ext>
            </a:extLst>
          </p:cNvPr>
          <p:cNvSpPr txBox="1"/>
          <p:nvPr/>
        </p:nvSpPr>
        <p:spPr>
          <a:xfrm>
            <a:off x="370703" y="556054"/>
            <a:ext cx="1807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Bernard MT Condensed" panose="02050806060905020404" pitchFamily="18" charset="0"/>
              </a:rPr>
              <a:t>gpio-beeper.c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101785-4D4E-FD10-3450-D03097931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266" y="492442"/>
            <a:ext cx="6022734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gpio_beeper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结构体包含了工作函数所需的成员：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work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字段是一个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work_struct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结构体，用于将工作函数添加到内核工作队列中；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desc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字段是一个指向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gpio_desc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结构体的指针，表示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的描述符；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beeping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字段是一个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bool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类型的变量，表示当前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Beeper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是否正在发声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gpio_beeper_toggle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函数用于控制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输出高低电平，从而控制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Beeper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的发声。接收一个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struct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gpio_beeper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指针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beep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和一个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bool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类型的变量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on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作为参数。调用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gpiod_set_value_cansleep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函数设置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的输出电平，将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on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值写入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的输出寄存器。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接下来是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gpio_beeper_work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函数，它是工作队列的回调函数，用于实际控制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Beeper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的发声。接收一个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work_struct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指针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work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作为参数。通过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container_of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宏将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work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指针转换为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struct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gpio_beeper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指针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beep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。调用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gpio_beeper_toggle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函数控制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输出电平，打开或关闭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Beeper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的发声。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最后是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gpio_beeper_event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函数，是事件处理函数，当用户空间应用程序使用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ioctl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系统调用发送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SND_BELL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事件时，就会调用该函数。通过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input_get_drvdata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函数获取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struct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gpio_beeper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指针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beep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，该指针是在驱动程序初始化时与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input_dev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结构体关联的。如果收到的事件不是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EV_SND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或者不是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SND_BELL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类型，则返回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-ENOTSUPP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，表示不支持该事件类型。如果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value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小于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，则返回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-EINVAL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，表示参数无效。接着将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value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值赋给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beep-&gt;beeping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，表示当前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Beeper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是否正在发声。最后调用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schedule_work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函数将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gpio_beeper_work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添加到内核工作队列中，以便实际控制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Beeper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的发声。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086F95-40E7-7C83-7133-14776C908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99" y="1125173"/>
            <a:ext cx="5631201" cy="550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1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7C29B2-41A4-DC0E-C068-F1D7EB06A4D9}"/>
              </a:ext>
            </a:extLst>
          </p:cNvPr>
          <p:cNvSpPr txBox="1"/>
          <p:nvPr/>
        </p:nvSpPr>
        <p:spPr>
          <a:xfrm>
            <a:off x="370703" y="556054"/>
            <a:ext cx="1807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Bernard MT Condensed" panose="02050806060905020404" pitchFamily="18" charset="0"/>
              </a:rPr>
              <a:t>gpio-beeper.c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9101785-4D4E-FD10-3450-D03097931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261" y="850652"/>
            <a:ext cx="6148873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gpio_beeper_close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函数关闭输入设备的关闭函数，用于释放资源和停止发声。先通过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input_get_drvdata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函数获取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struct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gpio_beeper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指针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beep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，调用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cancel_work_sync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函数取消之前添加到内核工作队列中的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gpio_beeper_work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函数。最后调用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gpio_beeper_toggle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函数关闭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Beeper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的发声。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接下来是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gpio_beeper_probe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函数，它是驱动程序的初始化函数，用于分配、注册和初始化设备。首先使用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devm_kzalloc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函数分配一个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struct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gpio_beeper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结构体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beep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，如果分配失败，则返回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-ENOMEM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表示内存不足。然后使用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devm_gpiod_get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函数从设备树中获取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描述符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beep-&gt;desc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，如果获取失败，则返回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PTR_ERR(beep-&gt;desc)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表示获取出错。接着使用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devm_input_allocate_device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函数分配一个输入设备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input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，如果分配失败，则返回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-ENOMEM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表示内存不足。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使用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INIT_WORK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函数将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gpio_beeper_work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函数初始化为工作队列中的回调函数。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设置输入设备的名称、总线类型、厂商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ID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、产品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ID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、版本号、关闭函数和事件处理函数等参数。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调用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input_set_capability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函数设置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EV_SND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SND_BELL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事件的能力位。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使用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input_set_drvdata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函数将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struct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gpio_beeper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指针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beep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关联到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input_dev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结构体上。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最后调用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input_register_device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函数注册输入设备，如果注册失败，则返回相应的错误码。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F8F5C4-D8BA-9781-857A-7EB3D740F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71" y="1016374"/>
            <a:ext cx="5519590" cy="558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05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7C29B2-41A4-DC0E-C068-F1D7EB06A4D9}"/>
              </a:ext>
            </a:extLst>
          </p:cNvPr>
          <p:cNvSpPr txBox="1"/>
          <p:nvPr/>
        </p:nvSpPr>
        <p:spPr>
          <a:xfrm>
            <a:off x="370703" y="556054"/>
            <a:ext cx="1807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Bernard MT Condensed" panose="02050806060905020404" pitchFamily="18" charset="0"/>
              </a:rPr>
              <a:t>gpio-beeper.c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9AC66D3-A8DA-0AED-638B-0A5D3B82B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857" y="930556"/>
            <a:ext cx="5673143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条件编译语句表示是否启用了设备树支持。如果启用了设备树支持，则会执行以下代码块。定义一个名为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gpio_beeper_of_match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的数组，类型为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struct 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of_device_id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，用于存储设备树中匹配的信息。数组中的第一个元素使用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.BEEPER_MODNAME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表示兼容性字符串，其中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BEEPER_MODNAME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是一个宏定义，表示设备树中的兼容性字符串。数组中的第二个元素为空，用于表示匹配结束的标志。再使用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MODULE_DEVICE_TABLE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宏将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of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设备树匹配表注册到内核模块。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接下来定义了一个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platform_driver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结构体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gpio_beeper_platform_driver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，用于注册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 Beeper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驱动程序。在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driver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字段中，设置了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.name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为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BEEPER_MODNAME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，表示驱动程序的名称。在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.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of_match_table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字段中，使用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of_match_ptr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宏将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gpio_beeper_of_match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作为设备树匹配表。在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probe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字段中，设置了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gpio_beeper_probe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函数作为驱动程序的探测函数。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最后使用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module_platform_driver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宏将</a:t>
            </a:r>
            <a:r>
              <a:rPr kumimoji="0" lang="en-US" altLang="zh-CN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gpio_beeper_platform_driver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注册为平台驱动程序。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使用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MODULE_LICENSE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宏指定该内核模块的许可证为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GPL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使用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MODULE_AUTHOR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宏指定该内核模块的作者信息。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使用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MODULE_DESCRIPTION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宏指定该内核模块的描述信息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0657EE-3FCF-37C4-F754-47BA25CD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32" y="1118487"/>
            <a:ext cx="6169925" cy="46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0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7C29B2-41A4-DC0E-C068-F1D7EB06A4D9}"/>
              </a:ext>
            </a:extLst>
          </p:cNvPr>
          <p:cNvSpPr txBox="1"/>
          <p:nvPr/>
        </p:nvSpPr>
        <p:spPr>
          <a:xfrm>
            <a:off x="253314" y="284206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Bernard MT Condensed" panose="02050806060905020404" pitchFamily="18" charset="0"/>
              </a:rPr>
              <a:t>RS-485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设备驱动程序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72BDC4-03AB-E851-4BE1-104862CC76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08"/>
          <a:stretch/>
        </p:blipFill>
        <p:spPr>
          <a:xfrm>
            <a:off x="327959" y="745871"/>
            <a:ext cx="9180952" cy="35415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E79A836-345B-BB2F-4E39-B9BC893D8C6C}"/>
              </a:ext>
            </a:extLst>
          </p:cNvPr>
          <p:cNvSpPr txBox="1"/>
          <p:nvPr/>
        </p:nvSpPr>
        <p:spPr>
          <a:xfrm>
            <a:off x="253314" y="4310742"/>
            <a:ext cx="110927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该段函数用于处理用户进程对设备文件的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ioctl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操作。</a:t>
            </a: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函数参数是一个指向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file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结构体的指针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filp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，一个表示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ioctl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命令的无符号整数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cmd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，以及一个表示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ioctl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参数的无符号长整型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arg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在函数内部首先通过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gpio_request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函数请求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GPIO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控制引脚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gpio_ctrl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。然后，根据传入的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ioctl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命令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(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cmd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)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的值，判断用户进程想要执行的操作。如果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cmd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等于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UART485_TX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（发送模式），则调用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gpio_direction_output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函数将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gpio_ctrl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引脚设置为输出模式，并输出高电平（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）。如果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cmd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等于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UART485_RX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（接收模式），则同样调用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gpio_direction_output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函数将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gpio_ctrl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引脚设置为输出模式，并输出低电平（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）。在完成操作后，通过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gpio_free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函数释放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GPIO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控制引脚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gpio_ctrl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。最后，函数返回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表示操作成功。</a:t>
            </a:r>
          </a:p>
        </p:txBody>
      </p:sp>
    </p:spTree>
    <p:extLst>
      <p:ext uri="{BB962C8B-B14F-4D97-AF65-F5344CB8AC3E}">
        <p14:creationId xmlns:p14="http://schemas.microsoft.com/office/powerpoint/2010/main" val="270746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7C29B2-41A4-DC0E-C068-F1D7EB06A4D9}"/>
              </a:ext>
            </a:extLst>
          </p:cNvPr>
          <p:cNvSpPr txBox="1"/>
          <p:nvPr/>
        </p:nvSpPr>
        <p:spPr>
          <a:xfrm>
            <a:off x="370703" y="556054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Bernard MT Condensed" panose="02050806060905020404" pitchFamily="18" charset="0"/>
              </a:rPr>
              <a:t>RS-485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设备驱动程序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2E0C641-47C4-BD98-42D3-57047BBB1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17" y="1017719"/>
            <a:ext cx="6590476" cy="201904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8ABFEC3-022A-D36A-EB27-6E547C57A600}"/>
              </a:ext>
            </a:extLst>
          </p:cNvPr>
          <p:cNvSpPr txBox="1"/>
          <p:nvPr/>
        </p:nvSpPr>
        <p:spPr>
          <a:xfrm>
            <a:off x="284560" y="3164681"/>
            <a:ext cx="770244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定义了一个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file_operations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结构体变量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uart485_fops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，用于描述设备文件的操作函数集合。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owner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：指向该驱动程序模块的指针，表示这些操作函数所属的模块。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write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：指向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Uart485PowerWrite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函数的指针，表示设备文件的写操作函数。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read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：指向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Uart485PowerRead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函数的指针，表示设备文件的读操作函数。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open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：指向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Uart485PowerOpen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函数的指针，表示设备文件的打开操作函数。</a:t>
            </a:r>
          </a:p>
          <a:p>
            <a:pPr>
              <a:buFont typeface="+mj-lt"/>
              <a:buAutoNum type="arabicPeriod"/>
            </a:pP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unlocked_ioctl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：指向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Uart485PowerIoctl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函数的指针，表示设备文件的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ioctl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操作函数。</a:t>
            </a: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该结构体变量的作用是将设备文件操作函数与设备文件关联起来，并在调用相应的操作函数时执行对应的操作。</a:t>
            </a: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在驱动程序初始化时，可以通过注册字符设备来将这个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file_operations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结构体与设备文件关联起来，从而使用户进程能够通过设备文件进行读写和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ioctl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操作。</a:t>
            </a:r>
          </a:p>
        </p:txBody>
      </p:sp>
    </p:spTree>
    <p:extLst>
      <p:ext uri="{BB962C8B-B14F-4D97-AF65-F5344CB8AC3E}">
        <p14:creationId xmlns:p14="http://schemas.microsoft.com/office/powerpoint/2010/main" val="111228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7C29B2-41A4-DC0E-C068-F1D7EB06A4D9}"/>
              </a:ext>
            </a:extLst>
          </p:cNvPr>
          <p:cNvSpPr txBox="1"/>
          <p:nvPr/>
        </p:nvSpPr>
        <p:spPr>
          <a:xfrm>
            <a:off x="370703" y="556054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Bernard MT Condensed" panose="02050806060905020404" pitchFamily="18" charset="0"/>
              </a:rPr>
              <a:t>RS-485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设备驱动程序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ABFEC3-022A-D36A-EB27-6E547C57A600}"/>
              </a:ext>
            </a:extLst>
          </p:cNvPr>
          <p:cNvSpPr txBox="1"/>
          <p:nvPr/>
        </p:nvSpPr>
        <p:spPr>
          <a:xfrm>
            <a:off x="6442764" y="1205252"/>
            <a:ext cx="56777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之后定义了初始化函数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Uart485Init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，先通过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MKDEV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宏定义生成设备号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devt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调用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register_chrdev_region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函数注册字符设备区域，将设备号和设备文件关联起来。</a:t>
            </a: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调用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cdev_init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cdev_add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函数向内核注册字符设备驱动程序，将设备文件操作函数集合与设备文件关联起来。</a:t>
            </a: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使用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class_create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函数创建一个新的设备类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uart485_class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，表示这些设备文件属于同一种类型的设备。</a:t>
            </a: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调用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device_create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函数创建一个设备文件，并将其与设备类关联起来。</a:t>
            </a: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使用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gpio_request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函数请求控制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GPIO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引脚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gpio_ctrl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，使用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gpio_direction_output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函数将其设置为输出模式，并输出低电平（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）。</a:t>
            </a: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最后调用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gpio_free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函数释放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GPIO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控制引脚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gpio_ctrl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其中，如果有任何错误发生，函数将执行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goto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语句跳转到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error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标签处进行错误处理，释放之前注册的资源。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39F24E-730F-A274-1F37-01E6959BD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11" y="1137769"/>
            <a:ext cx="6071118" cy="48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6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7C29B2-41A4-DC0E-C068-F1D7EB06A4D9}"/>
              </a:ext>
            </a:extLst>
          </p:cNvPr>
          <p:cNvSpPr txBox="1"/>
          <p:nvPr/>
        </p:nvSpPr>
        <p:spPr>
          <a:xfrm>
            <a:off x="370703" y="556054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Bernard MT Condensed" panose="02050806060905020404" pitchFamily="18" charset="0"/>
              </a:rPr>
              <a:t>RS-485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设备驱动程序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ABFEC3-022A-D36A-EB27-6E547C57A600}"/>
              </a:ext>
            </a:extLst>
          </p:cNvPr>
          <p:cNvSpPr txBox="1"/>
          <p:nvPr/>
        </p:nvSpPr>
        <p:spPr>
          <a:xfrm>
            <a:off x="370703" y="3253199"/>
            <a:ext cx="96198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之后定义了退出函数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Uart485Exit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主要作用是释放在初始化函数中申请的资源，并从内核中注销该驱动程序。，主要步骤如下：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使用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device_destroy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函数销毁之前创建的设备文件。</a:t>
            </a: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使用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class_destroy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函数销毁之前创建的设备类。</a:t>
            </a: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调用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cdev_del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函数从内核注销字符设备驱动程序。</a:t>
            </a: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调用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unregister_chrdev_region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函数注销之前注册的字符设备区域。</a:t>
            </a:r>
          </a:p>
          <a:p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6DFEB5-C5C8-58D7-D9AA-22BA60607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03" y="1128433"/>
            <a:ext cx="78867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8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7C29B2-41A4-DC0E-C068-F1D7EB06A4D9}"/>
              </a:ext>
            </a:extLst>
          </p:cNvPr>
          <p:cNvSpPr txBox="1"/>
          <p:nvPr/>
        </p:nvSpPr>
        <p:spPr>
          <a:xfrm>
            <a:off x="370703" y="556054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Bernard MT Condensed" panose="02050806060905020404" pitchFamily="18" charset="0"/>
              </a:rPr>
              <a:t>RS-485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设备驱动程序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63C2C13-6982-0E9D-E9D3-E1C5CA2EF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612" y="978595"/>
            <a:ext cx="616442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probe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函数在设备被检测到时调用，而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remove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函数在设备被移除时调用。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在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probe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函数中，首先通过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pdev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参数获取到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platform_device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结构体，并将其指针赋值给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dev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变量。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通过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dev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结构体的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of_node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成员获取设备树节点的指针。 检查获取到的设备树节点是否为空，如果为空则返回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-ENODEV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表示设备不存在。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使用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of_get_named_gpio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函数从设备树节点中获取名为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"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uartctrl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"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的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引脚，并将其赋值给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gpio_ctrl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变量。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再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使用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gpio_is_valid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函数检查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gpio_ctrl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变量是否为有效的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引脚，如果不是则返回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-ENODEV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表示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引脚无效。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最后调用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Uart485Init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函数进行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UART485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驱动程序的初始化。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在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remove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函数中，直接调用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Uart485Exit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函数进行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UART485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驱动程序的退出操作。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DE6E7F-68D0-B9A1-2539-43E135C9E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43" y="1220509"/>
            <a:ext cx="5655755" cy="493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4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7C29B2-41A4-DC0E-C068-F1D7EB06A4D9}"/>
              </a:ext>
            </a:extLst>
          </p:cNvPr>
          <p:cNvSpPr txBox="1"/>
          <p:nvPr/>
        </p:nvSpPr>
        <p:spPr>
          <a:xfrm>
            <a:off x="370703" y="556054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Bernard MT Condensed" panose="02050806060905020404" pitchFamily="18" charset="0"/>
              </a:rPr>
              <a:t>RS-485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设备驱动程序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63C2C13-6982-0E9D-E9D3-E1C5CA2EF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351" y="428232"/>
            <a:ext cx="6388946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定义了一个用于匹配设备树节点的结构体数组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gpio_uart485_of_match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。其中，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{ .compatible = "fsl,gpio-uart485-ctrl" }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表示匹配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compatible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属性为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"fsl,gpio-uart485-ctrl"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的设备。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接下来，使用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MODULE_DEVICE_TABLE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宏将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gpio_uart485_of_match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注册到内核，以便在设备与驱动匹配时进行检查。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然后，定义了一个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platform_driver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结构体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gpio_uart485_device_driver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，并填充了相关字段。其中，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.probe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指向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gpio_uart485_probe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函数，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.remove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指向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gpio_uart485_remove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函数，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.driver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字段用于指定驱动程序的名称、模块拥有者和设备树匹配表。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在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__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init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gpio_uart485_init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中，使用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platform_driver_register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函数将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gpio_uart485_device_driver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注册到内核，从而完成驱动程序的初始化和设备的注册。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在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__exit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gpio_uart485_exit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中，使用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platform_driver_unregister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函数将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gpio_uart485_device_driver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从内核中注销，释放相关资源。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最后，使用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module_init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kumimoji="0" lang="en-US" altLang="zh-CN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module_exit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宏分别指定了初始化和退出函数。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53353B-01FF-A82D-70E6-B03E8CC92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30" y="1184213"/>
            <a:ext cx="5544905" cy="546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8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7C29B2-41A4-DC0E-C068-F1D7EB06A4D9}"/>
              </a:ext>
            </a:extLst>
          </p:cNvPr>
          <p:cNvSpPr txBox="1"/>
          <p:nvPr/>
        </p:nvSpPr>
        <p:spPr>
          <a:xfrm>
            <a:off x="370703" y="556054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Bernard MT Condensed" panose="02050806060905020404" pitchFamily="18" charset="0"/>
              </a:rPr>
              <a:t>Imx6-leds.c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63C2C13-6982-0E9D-E9D3-E1C5CA2EF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7811" y="2803439"/>
            <a:ext cx="48623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4E7585-BF00-1EFE-DD54-13C615BD5C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55" b="12627"/>
          <a:stretch/>
        </p:blipFill>
        <p:spPr>
          <a:xfrm>
            <a:off x="370703" y="1017719"/>
            <a:ext cx="5200000" cy="12223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BBB3952-D418-BE96-AB23-7DB69FCA4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566" y="408717"/>
            <a:ext cx="5970855" cy="625888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F4CC981-61C4-B1DD-3FB2-3EE6186A2571}"/>
              </a:ext>
            </a:extLst>
          </p:cNvPr>
          <p:cNvSpPr txBox="1"/>
          <p:nvPr/>
        </p:nvSpPr>
        <p:spPr>
          <a:xfrm>
            <a:off x="0" y="2846177"/>
            <a:ext cx="61768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首先，通过参数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file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获取了设备文件的信息，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cmd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表示用户传递的命令，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arg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表示用户传递的参数。</a:t>
            </a: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接下来，使用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switch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语句根据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cmd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的值进行不同的操作：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当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cmd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为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时，表示要将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LED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关闭。如果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arg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的值小于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或大于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个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LED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灯），则返回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-EINVAL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（无效的参数）。否则，首先使用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gpio_request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函数请求相应的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GPIO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引脚资源，并指定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"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ledCtrl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"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作为请求的标识。然后，使用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gpio_direction_output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函数将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GPIO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引脚设置为输出模式，并将输出值设置为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，即关闭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LED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。最后，使用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gpio_free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函数释放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GPIO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引脚资源。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当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cmd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为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时和上述步骤相同。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如果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cmd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的值不是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或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，则返回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-EINVAL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（无效的命令）。</a:t>
            </a: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最后，如果没有出现错误，函数返回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表示成功执行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LED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控制命令。</a:t>
            </a:r>
          </a:p>
          <a:p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DA27250-C839-EA82-755A-8A380B2170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69" t="23069" r="6985" b="23069"/>
          <a:stretch/>
        </p:blipFill>
        <p:spPr>
          <a:xfrm>
            <a:off x="85579" y="2332363"/>
            <a:ext cx="5624993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9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7C29B2-41A4-DC0E-C068-F1D7EB06A4D9}"/>
              </a:ext>
            </a:extLst>
          </p:cNvPr>
          <p:cNvSpPr txBox="1"/>
          <p:nvPr/>
        </p:nvSpPr>
        <p:spPr>
          <a:xfrm>
            <a:off x="370703" y="556054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Bernard MT Condensed" panose="02050806060905020404" pitchFamily="18" charset="0"/>
              </a:rPr>
              <a:t>Imx6-leds.c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42535E-9BD2-B2C4-8684-6CD3F0D3B5D5}"/>
              </a:ext>
            </a:extLst>
          </p:cNvPr>
          <p:cNvSpPr txBox="1"/>
          <p:nvPr/>
        </p:nvSpPr>
        <p:spPr>
          <a:xfrm>
            <a:off x="6879387" y="786886"/>
            <a:ext cx="531261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定义了一个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file_operations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结构体变量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uptech_leds_fops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，用于指定字符设备驱动的操作函数。其中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.owner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指定为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THIS_MODULE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，表示该模块是拥有者；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.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unlocked_ioctl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指定为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uptech_leds_ioctl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函数，用于处理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ioctl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命令。</a:t>
            </a:r>
          </a:p>
          <a:p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uptech_leds_init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函数负责初始化操作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使用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MKDEV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宏将主设备号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DEVICE_MAJOR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和次设备号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DEVICE_MINOR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组合为设备号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devno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调用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cdev_alloc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函数分配一个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struct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cdev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结构体变量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mycdev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调用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cdev_init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函数初始化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mycdev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，并将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uptech_leds_fops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作为第二个参数传递给它，以指定驱动程序的文件操作。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调用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cdev_add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函数将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mycdev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添加到内核，通过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devno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指定设备的范围。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调用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class_create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函数创建一个名为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"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ledtest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"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的设备类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myclass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最后调用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device_create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myclass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所代表的类中创建一个名为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DEVICE_NAME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的设备，并将其与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devno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关联起来。</a:t>
            </a:r>
          </a:p>
          <a:p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7A0507-7617-087E-4172-3460ED3FD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38" y="1017719"/>
            <a:ext cx="6741949" cy="559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5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3122</Words>
  <Application>Microsoft Office PowerPoint</Application>
  <PresentationFormat>宽屏</PresentationFormat>
  <Paragraphs>125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华文仿宋</vt:lpstr>
      <vt:lpstr>华文中宋</vt:lpstr>
      <vt:lpstr>隶书</vt:lpstr>
      <vt:lpstr>Arial</vt:lpstr>
      <vt:lpstr>Bernard MT Condensed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^_^ AaaZ</dc:creator>
  <cp:lastModifiedBy>^_^ AaaZ</cp:lastModifiedBy>
  <cp:revision>2</cp:revision>
  <dcterms:created xsi:type="dcterms:W3CDTF">2023-12-07T02:29:07Z</dcterms:created>
  <dcterms:modified xsi:type="dcterms:W3CDTF">2023-12-18T13:43:39Z</dcterms:modified>
</cp:coreProperties>
</file>