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342" r:id="rId3"/>
    <p:sldId id="357" r:id="rId4"/>
    <p:sldId id="360" r:id="rId5"/>
    <p:sldId id="388" r:id="rId6"/>
    <p:sldId id="358" r:id="rId7"/>
    <p:sldId id="341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224A7D"/>
    <a:srgbClr val="00FF00"/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85" autoAdjust="0"/>
    <p:restoredTop sz="80550" autoAdjust="0"/>
  </p:normalViewPr>
  <p:slideViewPr>
    <p:cSldViewPr snapToGrid="0">
      <p:cViewPr varScale="1">
        <p:scale>
          <a:sx n="91" d="100"/>
          <a:sy n="91" d="100"/>
        </p:scale>
        <p:origin x="123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99AB5-65EE-4BAD-A1C6-CE1AEEDE78F4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D4C2C-B2E8-48C4-9A1C-F85E2374B6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033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eigen.tuxfamily.org/dox-3.3/group__QuickRefPage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23388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62518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948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7655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课件上有相应的变换矩阵，希望同学们自行推导，掌握了以后编写实验代码</a:t>
            </a:r>
            <a:endParaRPr lang="en-US" altLang="zh-CN" dirty="0"/>
          </a:p>
          <a:p>
            <a:r>
              <a:rPr lang="en-US" altLang="zh-CN" sz="1200" dirty="0">
                <a:hlinkClick r:id="rId3"/>
              </a:rPr>
              <a:t>Eigen: Quick reference guide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908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D4C2C-B2E8-48C4-9A1C-F85E2374B62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568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3805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434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6928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D3D21-EA33-4203-BE34-55D8A4400A9B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31ACB-66F3-489D-8BB6-9FDD0213A07A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E7F0E336-246C-4B97-8F62-DAAFDFC83DD5}"/>
              </a:ext>
            </a:extLst>
          </p:cNvPr>
          <p:cNvCxnSpPr>
            <a:cxnSpLocks/>
          </p:cNvCxnSpPr>
          <p:nvPr userDrawn="1"/>
        </p:nvCxnSpPr>
        <p:spPr>
          <a:xfrm>
            <a:off x="3697356" y="3277319"/>
            <a:ext cx="4750905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 userDrawn="1"/>
        </p:nvSpPr>
        <p:spPr>
          <a:xfrm>
            <a:off x="3857896" y="2353989"/>
            <a:ext cx="4397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Thanks</a:t>
            </a:r>
            <a:endParaRPr lang="zh-CN" alt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占位符 20"/>
          <p:cNvSpPr>
            <a:spLocks noGrp="1"/>
          </p:cNvSpPr>
          <p:nvPr>
            <p:ph type="body" sz="quarter" idx="15" hasCustomPrompt="1"/>
          </p:nvPr>
        </p:nvSpPr>
        <p:spPr>
          <a:xfrm>
            <a:off x="3942190" y="3539116"/>
            <a:ext cx="4229240" cy="365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zh-CN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Speaker</a:t>
            </a:r>
            <a:endParaRPr lang="zh-CN" altLang="en-US" dirty="0"/>
          </a:p>
        </p:txBody>
      </p:sp>
      <p:sp>
        <p:nvSpPr>
          <p:cNvPr id="18" name="文本占位符 20"/>
          <p:cNvSpPr>
            <a:spLocks noGrp="1"/>
          </p:cNvSpPr>
          <p:nvPr>
            <p:ph type="body" sz="quarter" idx="16" hasCustomPrompt="1"/>
          </p:nvPr>
        </p:nvSpPr>
        <p:spPr>
          <a:xfrm>
            <a:off x="3319527" y="4018064"/>
            <a:ext cx="5474566" cy="365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zh-CN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Contact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110DA11-B97D-47BC-A77E-A8202C06F4D5}"/>
              </a:ext>
            </a:extLst>
          </p:cNvPr>
          <p:cNvCxnSpPr>
            <a:cxnSpLocks/>
          </p:cNvCxnSpPr>
          <p:nvPr userDrawn="1"/>
        </p:nvCxnSpPr>
        <p:spPr>
          <a:xfrm>
            <a:off x="1113183" y="546370"/>
            <a:ext cx="9899374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文本占位符 20">
            <a:extLst>
              <a:ext uri="{FF2B5EF4-FFF2-40B4-BE49-F238E27FC236}">
                <a16:creationId xmlns:a16="http://schemas.microsoft.com/office/drawing/2014/main" id="{610C3C1F-1423-43F8-8F37-AD0BBF5633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13183" y="181200"/>
            <a:ext cx="9899374" cy="36517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lang="en-US" altLang="zh-CN" sz="2000" b="1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pPr lvl="0"/>
            <a:r>
              <a:rPr lang="en-US" altLang="zh-CN" dirty="0"/>
              <a:t>Main title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79334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360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8979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4546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769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0486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571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375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FB4CB-BCA2-4E68-9E92-CDFFF06D9448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4025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FB4CB-BCA2-4E68-9E92-CDFFF06D9448}" type="datetimeFigureOut">
              <a:rPr lang="zh-CN" altLang="en-US" smtClean="0"/>
              <a:t>2023/5/3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D6D861-6D59-4744-9365-9CBE4B5D2C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335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huanlan.zhihu.com/p/293023673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eigen.tuxfamily.org/dox-3.3/group__QuickRefPage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9B4FFB78-B7F9-4404-BB0D-BFED2223CE5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DF6F0"/>
              </a:clrFrom>
              <a:clrTo>
                <a:srgbClr val="FDF6F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34"/>
          <a:stretch>
            <a:fillRect/>
          </a:stretch>
        </p:blipFill>
        <p:spPr>
          <a:xfrm>
            <a:off x="0" y="4176653"/>
            <a:ext cx="12207123" cy="2713052"/>
          </a:xfrm>
          <a:prstGeom prst="rect">
            <a:avLst/>
          </a:prstGeom>
        </p:spPr>
      </p:pic>
      <p:sp>
        <p:nvSpPr>
          <p:cNvPr id="8" name="文本占位符 4">
            <a:extLst>
              <a:ext uri="{FF2B5EF4-FFF2-40B4-BE49-F238E27FC236}">
                <a16:creationId xmlns:a16="http://schemas.microsoft.com/office/drawing/2014/main" id="{250EEC88-E847-46BE-B2C7-F02F40B70C1F}"/>
              </a:ext>
            </a:extLst>
          </p:cNvPr>
          <p:cNvSpPr>
            <a:spLocks noGrp="1"/>
          </p:cNvSpPr>
          <p:nvPr/>
        </p:nvSpPr>
        <p:spPr>
          <a:xfrm>
            <a:off x="1215876" y="2590191"/>
            <a:ext cx="9775370" cy="365170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altLang="zh-CN" sz="2000" kern="1200" baseline="0" dirty="0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/>
              <a:t>计算机图形学实验</a:t>
            </a:r>
            <a:r>
              <a:rPr lang="en-US" altLang="zh-CN" sz="2400" dirty="0"/>
              <a:t>4</a:t>
            </a:r>
          </a:p>
          <a:p>
            <a:r>
              <a:rPr lang="en-US" altLang="zh-CN" sz="2400" dirty="0"/>
              <a:t>Transformation </a:t>
            </a:r>
            <a:r>
              <a:rPr lang="zh-CN" altLang="en-US" sz="2400" dirty="0"/>
              <a:t>（一）</a:t>
            </a:r>
            <a:endParaRPr lang="en-US" altLang="zh-CN" sz="2400" b="1" dirty="0"/>
          </a:p>
        </p:txBody>
      </p:sp>
      <p:sp>
        <p:nvSpPr>
          <p:cNvPr id="9" name="文本占位符 5">
            <a:extLst>
              <a:ext uri="{FF2B5EF4-FFF2-40B4-BE49-F238E27FC236}">
                <a16:creationId xmlns:a16="http://schemas.microsoft.com/office/drawing/2014/main" id="{06630738-B0B9-4E72-94D8-BBA975CE24BB}"/>
              </a:ext>
            </a:extLst>
          </p:cNvPr>
          <p:cNvSpPr>
            <a:spLocks noGrp="1"/>
          </p:cNvSpPr>
          <p:nvPr/>
        </p:nvSpPr>
        <p:spPr>
          <a:xfrm>
            <a:off x="3474400" y="1853210"/>
            <a:ext cx="5243195" cy="34840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1" name="文本占位符 8">
            <a:extLst>
              <a:ext uri="{FF2B5EF4-FFF2-40B4-BE49-F238E27FC236}">
                <a16:creationId xmlns:a16="http://schemas.microsoft.com/office/drawing/2014/main" id="{39041DB5-2215-4723-9FE5-BBB60616D39C}"/>
              </a:ext>
            </a:extLst>
          </p:cNvPr>
          <p:cNvSpPr>
            <a:spLocks noGrp="1"/>
          </p:cNvSpPr>
          <p:nvPr/>
        </p:nvSpPr>
        <p:spPr>
          <a:xfrm>
            <a:off x="1065417" y="4257555"/>
            <a:ext cx="10061163" cy="35340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zh-CN" altLang="en-US" sz="2000" kern="1200" baseline="0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13" name="文本占位符 5">
            <a:extLst>
              <a:ext uri="{FF2B5EF4-FFF2-40B4-BE49-F238E27FC236}">
                <a16:creationId xmlns:a16="http://schemas.microsoft.com/office/drawing/2014/main" id="{9E9E7FA8-1336-4B6A-A0BE-6946A01F3CA3}"/>
              </a:ext>
            </a:extLst>
          </p:cNvPr>
          <p:cNvSpPr>
            <a:spLocks noGrp="1"/>
          </p:cNvSpPr>
          <p:nvPr/>
        </p:nvSpPr>
        <p:spPr>
          <a:xfrm>
            <a:off x="3474401" y="1821098"/>
            <a:ext cx="5243195" cy="34840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0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03B6835-5394-48C9-B6AE-DB5608F0ED95}"/>
              </a:ext>
            </a:extLst>
          </p:cNvPr>
          <p:cNvSpPr/>
          <p:nvPr/>
        </p:nvSpPr>
        <p:spPr>
          <a:xfrm>
            <a:off x="573491" y="1067356"/>
            <a:ext cx="110707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Graphics</a:t>
            </a:r>
          </a:p>
        </p:txBody>
      </p:sp>
      <p:pic>
        <p:nvPicPr>
          <p:cNvPr id="1028" name="Picture 4" descr="https://www.xmu.edu.cn/images/logo2.png">
            <a:extLst>
              <a:ext uri="{FF2B5EF4-FFF2-40B4-BE49-F238E27FC236}">
                <a16:creationId xmlns:a16="http://schemas.microsoft.com/office/drawing/2014/main" id="{C0FB6A70-BF8A-4BD5-963D-3BB81FDDE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8674" y="3807555"/>
            <a:ext cx="3133735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608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B2477E21-642D-4AAD-BE91-566069BD7AA1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200" dirty="0"/>
              <a:t>Transformation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855C3AC-CECC-4258-849D-788E6F9F8610}"/>
              </a:ext>
            </a:extLst>
          </p:cNvPr>
          <p:cNvSpPr txBox="1"/>
          <p:nvPr/>
        </p:nvSpPr>
        <p:spPr>
          <a:xfrm>
            <a:off x="1055685" y="1708648"/>
            <a:ext cx="9765552" cy="39002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1.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上节内容回顾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纯色小人绘制</a:t>
            </a: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</a:t>
            </a: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本次实验说明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自行</a:t>
            </a: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实现绕轴旋转和平移</a:t>
            </a:r>
            <a:endParaRPr lang="en-US" altLang="zh-CN" sz="2400" kern="1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自行实现绕点旋转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自行</a:t>
            </a:r>
            <a:r>
              <a:rPr lang="zh-CN" altLang="en-US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实现缩放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effectLst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3.</a:t>
            </a:r>
            <a:r>
              <a:rPr lang="zh-CN" altLang="en-US" sz="2400" kern="1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作业提交说明</a:t>
            </a:r>
            <a:endParaRPr lang="en-US" altLang="zh-CN" sz="2400" kern="100" dirty="0">
              <a:effectLst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892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0092C4E-317F-4DB9-A7E4-5BE711E5C67D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纯色小人绘制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A89A6B3-FBAD-4899-A8BD-E6DF3C25585C}"/>
              </a:ext>
            </a:extLst>
          </p:cNvPr>
          <p:cNvSpPr txBox="1"/>
          <p:nvPr/>
        </p:nvSpPr>
        <p:spPr>
          <a:xfrm>
            <a:off x="1055685" y="1708648"/>
            <a:ext cx="9765552" cy="2236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阅读资料：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）</a:t>
            </a:r>
            <a:r>
              <a:rPr lang="en-US" altLang="zh-CN" sz="2400" kern="100" dirty="0">
                <a:cs typeface="Times New Roman" panose="02020603050405020304" pitchFamily="18" charset="0"/>
              </a:rPr>
              <a:t>《OpenGL</a:t>
            </a:r>
            <a:r>
              <a:rPr lang="zh-CN" altLang="en-US" sz="2400" kern="100" dirty="0">
                <a:cs typeface="Times New Roman" panose="02020603050405020304" pitchFamily="18" charset="0"/>
              </a:rPr>
              <a:t>编程基础</a:t>
            </a:r>
            <a:r>
              <a:rPr lang="en-US" altLang="zh-CN" sz="2400" kern="100" dirty="0">
                <a:cs typeface="Times New Roman" panose="02020603050405020304" pitchFamily="18" charset="0"/>
              </a:rPr>
              <a:t>》</a:t>
            </a:r>
            <a:r>
              <a:rPr lang="zh-CN" altLang="en-US" sz="2400" kern="100" dirty="0">
                <a:cs typeface="Times New Roman" panose="02020603050405020304" pitchFamily="18" charset="0"/>
              </a:rPr>
              <a:t>第三版</a:t>
            </a:r>
            <a:r>
              <a:rPr lang="en-US" altLang="zh-CN" sz="2400" kern="100" dirty="0">
                <a:cs typeface="Times New Roman" panose="02020603050405020304" pitchFamily="18" charset="0"/>
              </a:rPr>
              <a:t>,</a:t>
            </a:r>
            <a:r>
              <a:rPr lang="zh-CN" altLang="en-US" sz="2400" kern="100" dirty="0">
                <a:cs typeface="Times New Roman" panose="02020603050405020304" pitchFamily="18" charset="0"/>
              </a:rPr>
              <a:t>第六章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       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学习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ply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文件格式，使用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C++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读入文件内容，将模型显示出来，要求将模型设置为纯色，并显示出来，类似下图效果（颜色不限）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CF2E226-60E6-40E2-8626-BE7938881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8740" y="4047076"/>
            <a:ext cx="1859441" cy="267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188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4A4680-BECE-4315-A245-EB9B0268C84C}"/>
              </a:ext>
            </a:extLst>
          </p:cNvPr>
          <p:cNvSpPr txBox="1"/>
          <p:nvPr/>
        </p:nvSpPr>
        <p:spPr>
          <a:xfrm>
            <a:off x="1055685" y="1708648"/>
            <a:ext cx="9765552" cy="33499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读入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ply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文件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对物体进行绘制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设置正确的相机矩阵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看向人体的重心（所有坐标的平均值）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设置正确的视域体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结合相机矩阵，保证视域体的区域覆盖住物体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97FC55-0D5A-445E-9BFA-99FD23001A90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整体思路</a:t>
            </a:r>
          </a:p>
        </p:txBody>
      </p:sp>
    </p:spTree>
    <p:extLst>
      <p:ext uri="{BB962C8B-B14F-4D97-AF65-F5344CB8AC3E}">
        <p14:creationId xmlns:p14="http://schemas.microsoft.com/office/powerpoint/2010/main" val="1859159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CA13F53-980D-4A6B-A0B9-75B107F9A87F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本节实验内容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C232D3E-AD1B-4E70-9122-24EC012985C7}"/>
              </a:ext>
            </a:extLst>
          </p:cNvPr>
          <p:cNvSpPr txBox="1"/>
          <p:nvPr/>
        </p:nvSpPr>
        <p:spPr>
          <a:xfrm>
            <a:off x="1110864" y="1535227"/>
            <a:ext cx="9765552" cy="5008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阅读资料：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cs typeface="Times New Roman" panose="02020603050405020304" pitchFamily="18" charset="0"/>
              </a:rPr>
              <a:t>1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）课件：</a:t>
            </a:r>
            <a:r>
              <a:rPr lang="en-US" altLang="zh-CN" sz="2400" kern="100" dirty="0">
                <a:cs typeface="Times New Roman" panose="02020603050405020304" pitchFamily="18" charset="0"/>
              </a:rPr>
              <a:t>《L5 </a:t>
            </a:r>
            <a:r>
              <a:rPr lang="en-US" altLang="zh-CN" sz="2400" kern="100" dirty="0" err="1">
                <a:cs typeface="Times New Roman" panose="02020603050405020304" pitchFamily="18" charset="0"/>
              </a:rPr>
              <a:t>Transfomation</a:t>
            </a:r>
            <a:r>
              <a:rPr lang="en-US" altLang="zh-CN" sz="2400" kern="100" dirty="0">
                <a:cs typeface="Times New Roman" panose="02020603050405020304" pitchFamily="18" charset="0"/>
              </a:rPr>
              <a:t>》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cs typeface="Times New Roman" panose="02020603050405020304" pitchFamily="18" charset="0"/>
              </a:rPr>
              <a:t>2</a:t>
            </a:r>
            <a:r>
              <a:rPr lang="zh-CN" altLang="en-US" sz="2400" kern="100" dirty="0">
                <a:cs typeface="Times New Roman" panose="02020603050405020304" pitchFamily="18" charset="0"/>
              </a:rPr>
              <a:t>）</a:t>
            </a:r>
            <a:r>
              <a:rPr lang="en-US" altLang="zh-CN" sz="2400" kern="100" dirty="0">
                <a:cs typeface="Times New Roman" panose="02020603050405020304" pitchFamily="18" charset="0"/>
              </a:rPr>
              <a:t>Eigen</a:t>
            </a:r>
            <a:r>
              <a:rPr lang="zh-CN" altLang="en-US" sz="2400" kern="100" dirty="0">
                <a:cs typeface="Times New Roman" panose="02020603050405020304" pitchFamily="18" charset="0"/>
              </a:rPr>
              <a:t>使用：</a:t>
            </a:r>
            <a:r>
              <a:rPr lang="zh-CN" altLang="en-US" sz="2400" dirty="0">
                <a:hlinkClick r:id="rId3"/>
              </a:rPr>
              <a:t>快速入门</a:t>
            </a:r>
            <a:r>
              <a:rPr lang="en-US" altLang="zh-CN" sz="2400" dirty="0">
                <a:hlinkClick r:id="rId3"/>
              </a:rPr>
              <a:t>Eigen </a:t>
            </a:r>
            <a:r>
              <a:rPr lang="en-US" altLang="zh-CN" sz="2400" dirty="0"/>
              <a:t>(or </a:t>
            </a:r>
            <a:r>
              <a:rPr lang="en-US" altLang="zh-CN" sz="2400" dirty="0">
                <a:hlinkClick r:id="rId4"/>
              </a:rPr>
              <a:t>Eigen: Quick reference guide</a:t>
            </a:r>
            <a:r>
              <a:rPr lang="en-US" altLang="zh-CN" sz="2400" dirty="0"/>
              <a:t>)</a:t>
            </a:r>
          </a:p>
          <a:p>
            <a:pPr algn="just">
              <a:lnSpc>
                <a:spcPct val="150000"/>
              </a:lnSpc>
            </a:pP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任务要求：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    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在阅读了课件的相关内容后，利用</a:t>
            </a:r>
            <a:r>
              <a:rPr lang="en-US" altLang="zh-CN" sz="2400" kern="100" dirty="0">
                <a:latin typeface="+mj-lt"/>
                <a:cs typeface="Times New Roman" panose="02020603050405020304" pitchFamily="18" charset="0"/>
              </a:rPr>
              <a:t>Eigen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</a:rPr>
              <a:t>库，编写相应的变换矩阵，实现以下任务</a:t>
            </a:r>
            <a:r>
              <a:rPr lang="zh-CN" altLang="en-US" sz="2400" kern="100" dirty="0">
                <a:latin typeface="+mj-lt"/>
                <a:cs typeface="Times New Roman" panose="02020603050405020304" pitchFamily="18" charset="0"/>
                <a:sym typeface="Wingdings" panose="05000000000000000000" pitchFamily="2" charset="2"/>
              </a:rPr>
              <a:t>：</a:t>
            </a:r>
            <a:endParaRPr lang="en-US" altLang="zh-CN" sz="2400" kern="100" dirty="0">
              <a:latin typeface="+mj-lt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绕轴旋转和平移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自绕点旋转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缩放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0690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E4A4680-BECE-4315-A245-EB9B0268C84C}"/>
              </a:ext>
            </a:extLst>
          </p:cNvPr>
          <p:cNvSpPr txBox="1"/>
          <p:nvPr/>
        </p:nvSpPr>
        <p:spPr>
          <a:xfrm>
            <a:off x="1055685" y="1708648"/>
            <a:ext cx="5937397" cy="44542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本次实验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都需要提交</a:t>
            </a:r>
            <a:endParaRPr lang="en-US" altLang="zh-CN" sz="2400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提交方式为：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将代码源文件、可执行文件、实验报告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放到一个文件夹中，文件夹命名格式为：学号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姓名，压缩后上传到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ftp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服务器中相应目录下（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上传作业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曾鸣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/2023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软工（或数媒）图形学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/exp4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  <a:endParaRPr lang="en-US" altLang="zh-CN" sz="24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每次实验作业的</a:t>
            </a:r>
            <a:r>
              <a:rPr lang="zh-CN" altLang="en-US" sz="2400" kern="1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提交截止日期为下一次实验课前一天晚上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5.17</a:t>
            </a:r>
            <a:r>
              <a:rPr lang="zh-CN" altLang="en-US" sz="24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697FC55-0D5A-445E-9BFA-99FD23001A90}"/>
              </a:ext>
            </a:extLst>
          </p:cNvPr>
          <p:cNvSpPr/>
          <p:nvPr/>
        </p:nvSpPr>
        <p:spPr>
          <a:xfrm>
            <a:off x="568640" y="640140"/>
            <a:ext cx="695088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3200" dirty="0"/>
              <a:t>作业提交说明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0206A24-4144-4EEB-A23F-F4D53B776C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3739" y="2300461"/>
            <a:ext cx="4292023" cy="2739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61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占位符 6">
            <a:extLst>
              <a:ext uri="{FF2B5EF4-FFF2-40B4-BE49-F238E27FC236}">
                <a16:creationId xmlns:a16="http://schemas.microsoft.com/office/drawing/2014/main" id="{7409DC88-AB3A-44FF-9775-932E36BB6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>
                <a:latin typeface="+mj-ea"/>
              </a:rPr>
              <a:t>计算机图形学实验</a:t>
            </a:r>
            <a:r>
              <a:rPr lang="en-US" altLang="zh-CN" dirty="0">
                <a:latin typeface="+mj-ea"/>
              </a:rPr>
              <a:t>4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075C395-3A29-41A4-8ED7-878DD354B6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DF6F0"/>
              </a:clrFrom>
              <a:clrTo>
                <a:srgbClr val="FDF6F0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734"/>
          <a:stretch>
            <a:fillRect/>
          </a:stretch>
        </p:blipFill>
        <p:spPr>
          <a:xfrm>
            <a:off x="0" y="4144948"/>
            <a:ext cx="12207123" cy="2713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629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18884</TotalTime>
  <Words>339</Words>
  <Application>Microsoft Office PowerPoint</Application>
  <PresentationFormat>宽屏</PresentationFormat>
  <Paragraphs>44</Paragraphs>
  <Slides>7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2" baseType="lpstr">
      <vt:lpstr>等线</vt:lpstr>
      <vt:lpstr>黑体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3D Face Alignment meets Reconstruction</dc:title>
  <dc:creator>Yinglin Zheng (FA Talent)</dc:creator>
  <cp:lastModifiedBy>DAI QIFENG</cp:lastModifiedBy>
  <cp:revision>1087</cp:revision>
  <dcterms:created xsi:type="dcterms:W3CDTF">2019-10-10T05:31:56Z</dcterms:created>
  <dcterms:modified xsi:type="dcterms:W3CDTF">2023-05-03T15:01:11Z</dcterms:modified>
</cp:coreProperties>
</file>