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42" r:id="rId3"/>
    <p:sldId id="388" r:id="rId4"/>
    <p:sldId id="394" r:id="rId5"/>
    <p:sldId id="389" r:id="rId6"/>
    <p:sldId id="392" r:id="rId7"/>
    <p:sldId id="393" r:id="rId8"/>
    <p:sldId id="391" r:id="rId9"/>
    <p:sldId id="399" r:id="rId10"/>
    <p:sldId id="395" r:id="rId11"/>
    <p:sldId id="396" r:id="rId12"/>
    <p:sldId id="398" r:id="rId13"/>
    <p:sldId id="358" r:id="rId14"/>
    <p:sldId id="34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66" d="100"/>
          <a:sy n="66" d="100"/>
        </p:scale>
        <p:origin x="10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3023673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igen.tuxfamily.org/dox-3.3/group__QuickRefPage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3023673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igen.tuxfamily.org/dox-3.3/group__QuickRefPage.html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3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5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12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1200" dirty="0">
                <a:hlinkClick r:id="rId3"/>
              </a:rPr>
              <a:t>快速入门</a:t>
            </a:r>
            <a:r>
              <a:rPr lang="en-US" altLang="zh-CN" sz="1200" dirty="0">
                <a:hlinkClick r:id="rId3"/>
              </a:rPr>
              <a:t>Eigen </a:t>
            </a:r>
            <a:r>
              <a:rPr lang="en-US" altLang="zh-CN" sz="1200" dirty="0"/>
              <a:t>(or </a:t>
            </a:r>
            <a:r>
              <a:rPr lang="en-US" altLang="zh-CN" sz="1200" dirty="0">
                <a:hlinkClick r:id="rId4"/>
              </a:rPr>
              <a:t>Eigen: Quick reference guide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8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有关透视投影的推导（需要翻墙）</a:t>
            </a:r>
            <a:r>
              <a:rPr lang="fr-FR" altLang="zh-CN" dirty="0"/>
              <a:t>http://www.songho.ca/opengl/gl_projectionmatrix.html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7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12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1200" dirty="0">
                <a:hlinkClick r:id="rId3"/>
              </a:rPr>
              <a:t>快速入门</a:t>
            </a:r>
            <a:r>
              <a:rPr lang="en-US" altLang="zh-CN" sz="1200" dirty="0">
                <a:hlinkClick r:id="rId3"/>
              </a:rPr>
              <a:t>Eigen </a:t>
            </a:r>
            <a:r>
              <a:rPr lang="en-US" altLang="zh-CN" sz="1200" dirty="0"/>
              <a:t>(or </a:t>
            </a:r>
            <a:r>
              <a:rPr lang="en-US" altLang="zh-CN" sz="1200" dirty="0">
                <a:hlinkClick r:id="rId4"/>
              </a:rPr>
              <a:t>Eigen: Quick reference guide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8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F0E336-246C-4B97-8F62-DAAFDFC83DD5}"/>
              </a:ext>
            </a:extLst>
          </p:cNvPr>
          <p:cNvCxnSpPr>
            <a:cxnSpLocks/>
          </p:cNvCxnSpPr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10DA11-B97D-47BC-A77E-A8202C06F4D5}"/>
              </a:ext>
            </a:extLst>
          </p:cNvPr>
          <p:cNvCxnSpPr>
            <a:cxnSpLocks/>
          </p:cNvCxnSpPr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610C3C1F-1423-43F8-8F37-AD0BBF5633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FB78-B7F9-4404-BB0D-BFED2223CE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50EEC88-E847-46BE-B2C7-F02F40B70C1F}"/>
              </a:ext>
            </a:extLst>
          </p:cNvPr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b="1" dirty="0"/>
              <a:t>6</a:t>
            </a:r>
            <a:endParaRPr lang="en-US" altLang="zh-CN" sz="2400" dirty="0"/>
          </a:p>
          <a:p>
            <a:r>
              <a:rPr lang="en-US" altLang="zh-CN" sz="2400" dirty="0"/>
              <a:t>Ray Tracing </a:t>
            </a:r>
            <a:endParaRPr lang="en-US" altLang="zh-CN" sz="2400" b="1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06630738-B0B9-4E72-94D8-BBA975CE24BB}"/>
              </a:ext>
            </a:extLst>
          </p:cNvPr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39041DB5-2215-4723-9FE5-BBB60616D39C}"/>
              </a:ext>
            </a:extLst>
          </p:cNvPr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9E9E7FA8-1336-4B6A-A0BE-6946A01F3CA3}"/>
              </a:ext>
            </a:extLst>
          </p:cNvPr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B6835-5394-48C9-B6AE-DB5608F0ED95}"/>
              </a:ext>
            </a:extLst>
          </p:cNvPr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>
            <a:extLst>
              <a:ext uri="{FF2B5EF4-FFF2-40B4-BE49-F238E27FC236}">
                <a16:creationId xmlns:a16="http://schemas.microsoft.com/office/drawing/2014/main" id="{C0FB6A70-BF8A-4BD5-963D-3BB81FDD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8BA85-6A5E-418B-A2DD-731D4B5607E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透视变换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A0D801-958C-4F8C-B924-EE23792B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982" y="1353358"/>
            <a:ext cx="8763060" cy="49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80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B7C3EA1-B35A-4191-A247-228763F81A72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myViewport</a:t>
            </a:r>
            <a:endParaRPr lang="zh-CN" altLang="en-US" sz="32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032F84-5B02-43D0-B53F-90F0E269D708}"/>
              </a:ext>
            </a:extLst>
          </p:cNvPr>
          <p:cNvSpPr txBox="1"/>
          <p:nvPr/>
        </p:nvSpPr>
        <p:spPr>
          <a:xfrm>
            <a:off x="1085926" y="1477038"/>
            <a:ext cx="9765552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把规范化视景体中的内容“填入”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height,width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41B252-3367-4AAE-A1CA-541F5BDB7D8A}"/>
              </a:ext>
            </a:extLst>
          </p:cNvPr>
          <p:cNvSpPr/>
          <p:nvPr/>
        </p:nvSpPr>
        <p:spPr>
          <a:xfrm>
            <a:off x="3048000" y="2303736"/>
            <a:ext cx="6096000" cy="195386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Ox + (x+1)/2*width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Oy + (y+1)/2*height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(z+1)/2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50BA8D-A75F-4532-A2DF-C1E36C7F2E66}"/>
              </a:ext>
            </a:extLst>
          </p:cNvPr>
          <p:cNvSpPr txBox="1"/>
          <p:nvPr/>
        </p:nvSpPr>
        <p:spPr>
          <a:xfrm>
            <a:off x="1213224" y="5165518"/>
            <a:ext cx="9765552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100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注意：这里的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WinY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坐标和窗口系统的坐标（例如鼠标获取）朝向是反的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KaiTi" panose="02010609060101010101" pitchFamily="49" charset="-122"/>
            </a:endParaRPr>
          </a:p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需要颠倒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WinY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坐标再平移一个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height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KaiTi" panose="02010609060101010101" pitchFamily="49" charset="-122"/>
              </a:rPr>
              <a:t>的距离</a:t>
            </a:r>
          </a:p>
        </p:txBody>
      </p:sp>
    </p:spTree>
    <p:extLst>
      <p:ext uri="{BB962C8B-B14F-4D97-AF65-F5344CB8AC3E}">
        <p14:creationId xmlns:p14="http://schemas.microsoft.com/office/powerpoint/2010/main" val="1744278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483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《L7 Ray Tracing》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库，在相应的函数下填空，实现以下任务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生成光线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实现阴影效果、镜面反射、折射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附加题：</a:t>
            </a:r>
            <a:r>
              <a:rPr lang="zh-CN" altLang="en-US" sz="2000" b="1" dirty="0"/>
              <a:t>在此代码基础上，生成一段小球从天而降的动画，可以考虑加入运动模糊、软阴影效果，小球弹跳符合物理规律。（根据实现情况，期末最终的实验成绩可以*</a:t>
            </a:r>
            <a:r>
              <a:rPr lang="en-US" altLang="zh-CN" sz="2000" b="1" dirty="0"/>
              <a:t>1.05~1.1</a:t>
            </a:r>
            <a:r>
              <a:rPr lang="zh-CN" altLang="en-US" sz="2000" b="1" dirty="0"/>
              <a:t>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4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5937397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详细提交说明参照实验文档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软工（或数媒）图形学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/exp6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提交截止日期为下一次实验课前一天晚上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206A24-4144-4EEB-A23F-F4D53B77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09DC88-AB3A-44FF-9775-932E36BB6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6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5C395-3A29-41A4-8ED7-878DD354B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477E21-642D-4AAD-BE91-566069BD7AA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Ray Tracing</a:t>
            </a:r>
            <a:endParaRPr lang="en-US" altLang="zh-CN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55C3AC-CECC-4258-849D-788E6F9F8610}"/>
              </a:ext>
            </a:extLst>
          </p:cNvPr>
          <p:cNvSpPr txBox="1"/>
          <p:nvPr/>
        </p:nvSpPr>
        <p:spPr>
          <a:xfrm>
            <a:off x="1055685" y="1708648"/>
            <a:ext cx="9765552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变换二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myLookAt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myOrtho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myFrustum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myPerspective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myViewPort</a:t>
            </a:r>
            <a:endParaRPr lang="zh-CN" altLang="en-US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Whitted</a:t>
            </a: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Style 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光线跟踪算法实现（填空）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上节实验内容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Transformation 2》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glOrtho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gluPerspective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glFrustum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9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917DE93-27B7-4C76-96DB-2319B6F6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93" y="1298386"/>
            <a:ext cx="6018414" cy="506016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6E06D7E-FA5B-4C4D-8CB1-BF6A8916C0D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顶点变换流程</a:t>
            </a:r>
          </a:p>
        </p:txBody>
      </p:sp>
    </p:spTree>
    <p:extLst>
      <p:ext uri="{BB962C8B-B14F-4D97-AF65-F5344CB8AC3E}">
        <p14:creationId xmlns:p14="http://schemas.microsoft.com/office/powerpoint/2010/main" val="117803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8BA85-6A5E-418B-A2DD-731D4B5607E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myLookAt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5DEEFD-A6B1-43F0-ADEB-15A37B26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207" y="1650099"/>
            <a:ext cx="8901586" cy="464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23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8BA85-6A5E-418B-A2DD-731D4B5607E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myLookAt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C8C0E4-DC0E-4777-91D7-04FB103E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43" y="1366230"/>
            <a:ext cx="9239314" cy="501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4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8BA85-6A5E-418B-A2DD-731D4B5607E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myOrtho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BBC458-7BFF-4741-93C2-5386AFBE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921741"/>
            <a:ext cx="8249801" cy="454405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79A292A-79E0-4343-8FC4-D717114525B8}"/>
              </a:ext>
            </a:extLst>
          </p:cNvPr>
          <p:cNvSpPr txBox="1"/>
          <p:nvPr/>
        </p:nvSpPr>
        <p:spPr>
          <a:xfrm>
            <a:off x="1085926" y="1477038"/>
            <a:ext cx="9765552" cy="57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把视景体内的坐标规范化到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(-1,1)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6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6B8BA85-6A5E-418B-A2DD-731D4B5607E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myOrtho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671180-B920-48A6-985C-BAA700AA6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996" y="1224915"/>
            <a:ext cx="7773485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8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CF7E3DF-E7AA-4922-AA2E-2488C440C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75" y="1431441"/>
            <a:ext cx="6115904" cy="486795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CA010A7-1E44-4C14-830F-EE88825B1015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透视变换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4A2CEE-46A2-4A51-9C99-1E7AE890C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400" y="1521380"/>
            <a:ext cx="4563112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4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19991</TotalTime>
  <Words>495</Words>
  <Application>Microsoft Office PowerPoint</Application>
  <PresentationFormat>宽屏</PresentationFormat>
  <Paragraphs>63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KaiTi</vt:lpstr>
      <vt:lpstr>等线</vt:lpstr>
      <vt:lpstr>仿宋</vt:lpstr>
      <vt:lpstr>黑体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王金泰</cp:lastModifiedBy>
  <cp:revision>1198</cp:revision>
  <dcterms:created xsi:type="dcterms:W3CDTF">2019-10-10T05:31:56Z</dcterms:created>
  <dcterms:modified xsi:type="dcterms:W3CDTF">2023-06-01T03:01:52Z</dcterms:modified>
</cp:coreProperties>
</file>