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42" r:id="rId3"/>
    <p:sldId id="401" r:id="rId4"/>
    <p:sldId id="406" r:id="rId5"/>
    <p:sldId id="402" r:id="rId6"/>
    <p:sldId id="407" r:id="rId7"/>
    <p:sldId id="403" r:id="rId8"/>
    <p:sldId id="404" r:id="rId9"/>
    <p:sldId id="398" r:id="rId10"/>
    <p:sldId id="399" r:id="rId11"/>
    <p:sldId id="400" r:id="rId12"/>
    <p:sldId id="358" r:id="rId13"/>
    <p:sldId id="34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2" d="100"/>
          <a:sy n="92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3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65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60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8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4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https://www.jasondavies.com/animated-bezier/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animated-bezie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7</a:t>
            </a:r>
            <a:endParaRPr lang="en-US" altLang="zh-CN" sz="2400" dirty="0"/>
          </a:p>
          <a:p>
            <a:r>
              <a:rPr lang="en-US" altLang="zh-CN" sz="2400" dirty="0" err="1"/>
              <a:t>Bézier</a:t>
            </a:r>
            <a:r>
              <a:rPr lang="en-US" altLang="zh-CN" sz="2400" dirty="0"/>
              <a:t> Curve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实现贝塞尔曲线生成算法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算法生成贝塞尔曲线。要求生成曲线形成过程的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，并生成相应的曲线形成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的画点和画线功能，不能直接调用其贝塞尔曲线生成功能。</a:t>
            </a:r>
          </a:p>
        </p:txBody>
      </p:sp>
    </p:spTree>
    <p:extLst>
      <p:ext uri="{BB962C8B-B14F-4D97-AF65-F5344CB8AC3E}">
        <p14:creationId xmlns:p14="http://schemas.microsoft.com/office/powerpoint/2010/main" val="361778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实现贝塞尔曲面生成算法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3*3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算法生成贝塞尔曲面。要求生成曲面形成过程的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4*4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5*5</a:t>
            </a:r>
            <a:r>
              <a:rPr lang="zh-CN" altLang="en-US" sz="2400" kern="100" dirty="0">
                <a:cs typeface="Times New Roman" panose="02020603050405020304" pitchFamily="18" charset="0"/>
              </a:rPr>
              <a:t>并生成相应的曲面形成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自行完善功能，例如提供控制点的选取或移动功能；改善生成图形美观程度。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的画点、画线和画面功能，不能直接调用其贝塞尔曲面生成功能。</a:t>
            </a:r>
          </a:p>
        </p:txBody>
      </p:sp>
    </p:spTree>
    <p:extLst>
      <p:ext uri="{BB962C8B-B14F-4D97-AF65-F5344CB8AC3E}">
        <p14:creationId xmlns:p14="http://schemas.microsoft.com/office/powerpoint/2010/main" val="378335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/exp7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提交截止日期为两周后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6.28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所有作业须在此前提交。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6A24-4144-4EEB-A23F-F4D53B7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Bézier</a:t>
            </a:r>
            <a:r>
              <a:rPr lang="en-US" altLang="zh-CN" sz="3200" dirty="0"/>
              <a:t> Curve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光线跟踪算法实现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实现贝塞尔曲线、曲面生成算法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光线跟踪算法框架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BA511-C36B-46A2-93FC-2FCC8717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28" y="1609232"/>
            <a:ext cx="825714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生成光线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91A391-0E52-4AB7-A6EA-FA746524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95" y="1410990"/>
            <a:ext cx="8523809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6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生成光线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1D3CB-A82E-47FB-BEC3-B78C31A2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580" y="2665473"/>
            <a:ext cx="7558840" cy="3969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3D1FA-1E8C-4637-9892-E90D0B1980F6}"/>
              </a:ext>
            </a:extLst>
          </p:cNvPr>
          <p:cNvSpPr txBox="1"/>
          <p:nvPr/>
        </p:nvSpPr>
        <p:spPr>
          <a:xfrm>
            <a:off x="1110864" y="1535227"/>
            <a:ext cx="9765552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根据对应的宽高比例将原代码中的</a:t>
            </a:r>
            <a:r>
              <a:rPr lang="en-US" altLang="zh-CN" sz="2400" kern="100" dirty="0">
                <a:cs typeface="Times New Roman" panose="02020603050405020304" pitchFamily="18" charset="0"/>
              </a:rPr>
              <a:t>0.5</a:t>
            </a:r>
            <a:r>
              <a:rPr lang="zh-CN" altLang="en-US" sz="2400" kern="100" dirty="0">
                <a:cs typeface="Times New Roman" panose="02020603050405020304" pitchFamily="18" charset="0"/>
              </a:rPr>
              <a:t>修改成</a:t>
            </a:r>
            <a:r>
              <a:rPr lang="en-US" altLang="zh-CN" sz="2400" kern="100" dirty="0">
                <a:cs typeface="Times New Roman" panose="02020603050405020304" pitchFamily="18" charset="0"/>
              </a:rPr>
              <a:t>u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cs typeface="Times New Roman" panose="02020603050405020304" pitchFamily="18" charset="0"/>
              </a:rPr>
              <a:t>v</a:t>
            </a:r>
            <a:r>
              <a:rPr lang="zh-CN" altLang="en-US" sz="2400" kern="100" dirty="0">
                <a:cs typeface="Times New Roman" panose="02020603050405020304" pitchFamily="18" charset="0"/>
              </a:rPr>
              <a:t>就可以获得正确的光线方向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1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阴影效果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要判断是否为阴影光线只需要将光线在物体上的交点和光源相连接，之后判断这条连线是否和其他物体相交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6CD4-73C0-40EA-89CE-DDCC9488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71" y="2847425"/>
            <a:ext cx="7169658" cy="3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Whitted</a:t>
            </a:r>
            <a:r>
              <a:rPr lang="zh-CN" altLang="en-US" sz="3200" dirty="0"/>
              <a:t>着色模型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90D5A-B509-4E4F-938E-8D499A4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57" y="2080145"/>
            <a:ext cx="911428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《L8 Geometry》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b="1" u="sng" kern="1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贝塞尔曲线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掌握贝塞尔曲线和曲面的生成算法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4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21527</TotalTime>
  <Words>524</Words>
  <Application>Microsoft Office PowerPoint</Application>
  <PresentationFormat>宽屏</PresentationFormat>
  <Paragraphs>59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仿宋</vt:lpstr>
      <vt:lpstr>黑体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ming-14</cp:lastModifiedBy>
  <cp:revision>1231</cp:revision>
  <dcterms:created xsi:type="dcterms:W3CDTF">2019-10-10T05:31:56Z</dcterms:created>
  <dcterms:modified xsi:type="dcterms:W3CDTF">2023-06-13T11:20:33Z</dcterms:modified>
</cp:coreProperties>
</file>