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342" r:id="rId3"/>
    <p:sldId id="357" r:id="rId4"/>
    <p:sldId id="360" r:id="rId5"/>
    <p:sldId id="364" r:id="rId6"/>
    <p:sldId id="365" r:id="rId7"/>
    <p:sldId id="353" r:id="rId8"/>
    <p:sldId id="355" r:id="rId9"/>
    <p:sldId id="356" r:id="rId10"/>
    <p:sldId id="359" r:id="rId11"/>
    <p:sldId id="358" r:id="rId12"/>
    <p:sldId id="363" r:id="rId13"/>
    <p:sldId id="343" r:id="rId14"/>
    <p:sldId id="354" r:id="rId15"/>
    <p:sldId id="34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4E"/>
    <a:srgbClr val="EE334E"/>
    <a:srgbClr val="FCAE28"/>
    <a:srgbClr val="FCB030"/>
    <a:srgbClr val="FFFFFF"/>
    <a:srgbClr val="0079C4"/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6" autoAdjust="0"/>
    <p:restoredTop sz="77556" autoAdjust="0"/>
  </p:normalViewPr>
  <p:slideViewPr>
    <p:cSldViewPr snapToGrid="0">
      <p:cViewPr>
        <p:scale>
          <a:sx n="50" d="100"/>
          <a:sy n="50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2:27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3:09.4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1774 24575,'1'-6'0,"0"1"0,0 0 0,1 0 0,0-1 0,0 1 0,0 1 0,0-1 0,1 0 0,0 0 0,0 1 0,0-1 0,6-5 0,-6 6 0,20-22 0,1 0 0,2 2 0,0 1 0,33-23 0,-24 19 0,598-424 0,-366 267 0,-32 3 0,-174 131 0,323-209 0,-261 182 0,320-213-1365,-390 255-5461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3:11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24575,'16'7'0,"-1"1"0,0 0 0,0 1 0,0 1 0,-1 0 0,21 21 0,-24-22 0,49 45 0,-3 3 0,55 69 0,89 138 0,-95-120 0,-81-110 0,130 159 0,-83-114 0,143 153 0,-43-72 0,-25-26 0,-108-95 0,53 70 0,-56-64 0,69 64 0,-4-6 0,-26-25 0,-48-52 0,-2 1 0,42 55 0,-51-57 0,33 51 0,75 86 0,173 130 0,-231-229 0,69 87 0,20 20 0,-111-132 0,73 51 0,6 5 0,0 7 0,-89-74 0,2-1 0,1-2 0,42 20 0,-34-19 0,77 55 0,-46-15 0,82 92 0,-125-123 0,32 28 0,109 78 0,-20-17 0,-139-109 0,20 16 0,-32-28 0,0 0 0,-1-1 0,1 1 0,0-1 0,-1 1 0,1-1 0,0 0 0,0 0 0,0 0 0,6 1 0,-8-2 0,0 0 0,0-1 0,0 1 0,0 0 0,-1 0 0,1 0 0,0-1 0,0 1 0,-1 0 0,1-1 0,0 1 0,0 0 0,-1-1 0,1 1 0,0-1 0,-1 1 0,1-1 0,-1 0 0,1 1 0,-1-1 0,1 0 0,-1 1 0,1-1 0,-1 0 0,1 1 0,-1-1 0,0 0 0,1-1 0,5-29 0,-6 28 0,3-40-455,-3 1 0,-5-55 0,-6-19-6371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3:12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2004 4 24575,'0'0'0,"0"0"0,0-1 0,0 1 0,0 0 0,0 0 0,0 0 0,0 0 0,0 0 0,0 0 0,0 0 0,0 0 0,0-1 0,0 1 0,0 0 0,0 0 0,0 0 0,0 0 0,0 0 0,0 0 0,0 0 0,0 0 0,0 0 0,0-1 0,0 1 0,-1 0 0,1 0 0,0 0 0,0 0 0,0 0 0,0 0 0,0 0 0,0 0 0,0 0 0,0 0 0,0 0 0,0 0 0,0 0 0,-1 0 0,1 0 0,0-1 0,0 1 0,0 0 0,0 0 0,0 0 0,0 0 0,0 0 0,0 0 0,-1 0 0,1 0 0,0 0 0,0 0 0,0 1 0,0-1 0,0 0 0,0 0 0,0 0 0,-8 6 0,-5 11 0,-10 20 0,-2 0 0,-2-2 0,-39 41 0,-103 85 0,-42 47 0,146-120 0,45-58 0,-43 48 0,-7 4 0,-102 158 0,106-142 0,-88 101 0,78-125 0,58-59 0,1 1 0,0 0 0,1 2 0,1 0 0,-22 35 0,1 12 0,-3-1 0,-3-2 0,-86 98 0,92-118 0,-52 82 0,-9 12 0,-17 1 0,111-134 0,0 0 0,0 1 0,0-1 0,0 0 0,-1-1 0,1 1 0,-1-1 0,-7 5 0,10-7 0,1 0 0,-1 0 0,0 0 0,0 1 0,1-1 0,-1 0 0,0 0 0,0 0 0,1 0 0,-1 0 0,0 0 0,0 0 0,1-1 0,-1 1 0,0 0 0,0 0 0,1 0 0,-1-1 0,0 1 0,1 0 0,-2-2 0,1 1 0,0 0 0,-1-1 0,1 1 0,0-1 0,0 1 0,1-1 0,-1 1 0,0-1 0,0 0 0,1 1 0,-1-1 0,1 0 0,-1-2 0,-4-32-1365,3-4-5461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3:14.48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2400 24575,'3'0'0,"1"-1"0,-1 0 0,-1 0 0,1-1 0,0 1 0,0 0 0,0-1 0,-1 0 0,1 0 0,-1 0 0,1 0 0,-1 0 0,0 0 0,4-5 0,3-1 0,179-173 0,231-201 0,6 74-187,17 22-136,-104 69 205,-269 171 118,787-539 0,-811 552 90,-2-2 0,-2-2-1,-1-1 1,-1-2 0,-3-2 0,34-49-1,-54 68-1454,-2 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3:15.5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24575,'4'1'0,"1"-1"0,-1 1 0,0 0 0,0 0 0,0 0 0,0 0 0,0 1 0,0 0 0,0 0 0,4 2 0,38 29 0,-23-15 0,67 51 0,-3 4 0,112 122 0,137 193 0,-176-197 0,-145-174 0,460 532-366,29-20 17,199 177 349,-53 46 0,-627-722 20,187 231 675,-188-236-695,55 59 0,-70-80 333,-12-12-1348,4 6 332,-10-15-6143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4:44.9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44 79 24575,'-1'0'0,"0"0"0,1 0 0,-1 1 0,0-1 0,0 0 0,0 1 0,1-1 0,-1 1 0,0-1 0,1 1 0,-1-1 0,0 1 0,1 0 0,-1-1 0,1 1 0,-1 0 0,1-1 0,-1 1 0,1 0 0,-1-1 0,1 1 0,0 0 0,-1 0 0,1 0 0,0 0 0,0-1 0,0 2 0,-5 26 0,5-26 0,-5 54 0,3 0 0,7 69 0,-5-123 0,0 0 0,0 0 0,1 0 0,-1 0 0,0 0 0,1 0 0,0 0 0,-1 0 0,1 0 0,0 0 0,0 0 0,0 0 0,0-1 0,0 1 0,1 0 0,-1-1 0,3 3 0,-3-4 0,0 1 0,1 0 0,-1 0 0,1-1 0,-1 1 0,1-1 0,0 1 0,-1-1 0,1 0 0,-1 1 0,1-1 0,0 0 0,-1 0 0,1 0 0,0 0 0,-1-1 0,3 1 0,2-2 0,-1 0 0,1 0 0,-1 0 0,0-1 0,0 0 0,0 0 0,0 0 0,0 0 0,-1-1 0,8-7 0,-5 3 0,0-1 0,-1 1 0,-1-1 0,0 0 0,0-1 0,0 1 0,-1-1 0,-1 0 0,0 0 0,0 0 0,-1 0 0,2-16 0,-3 13 0,0-1 0,-1 0 0,0 0 0,-1 0 0,-1 0 0,0 1 0,-1-1 0,0 1 0,-6-14 0,7 22-41,0 0 0,-1 1-1,1-1 1,-1 1-1,0-1 1,-1 1 0,1 0-1,-1 0 1,1 0 0,-1 1-1,-1-1 1,1 1-1,0 0 1,-1 0 0,1 1-1,-1-1 1,0 1 0,0 0-1,0 0 1,0 1-1,0-1 1,0 1 0,0 0-1,-1 1 1,1-1 0,0 1-1,-1 0 1,1 0-1,0 1 1,0-1 0,-1 1-1,-6 3 1,-9 2-6785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4:47.5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24575,'0'4'0,"0"5"0,0 6 0,0 3 0,0 3 0,0 3 0,0 0 0,0 0 0,0 1 0,0-1 0,4 0 0,1 0 0,0 0 0,3-1 0,0-3-8191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4:53.5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337 266 24575,'-61'-67'0,"37"39"0,-41-37 0,61 61 0,-1 0 0,-1 1 0,1 0 0,0 0 0,-1 0 0,0 1 0,0 0 0,1 0 0,-1 0 0,0 1 0,-1 0 0,-6-1 0,9 2 0,1 0 0,-1 0 0,1 0 0,-1 0 0,1 0 0,-1 1 0,1 0 0,0-1 0,-1 1 0,1 1 0,0-1 0,0 0 0,-1 1 0,1-1 0,0 1 0,0 0 0,1 0 0,-1 1 0,0-1 0,1 0 0,-1 1 0,-1 3 0,-1 1 0,1 2 0,0-1 0,0 0 0,1 1 0,0-1 0,1 1 0,0 0 0,0 0 0,0 13 0,0 13 0,4 39 0,-1-48 0,0 0 0,-2-11 0,2 0 0,0 0 0,0-1 0,6 22 0,-6-32 0,0-1 0,1 1 0,-1 0 0,1-1 0,0 0 0,0 1 0,0-1 0,0 0 0,0 0 0,1 0 0,-1 0 0,1-1 0,0 1 0,0-1 0,0 0 0,0 1 0,0-1 0,1-1 0,-1 1 0,0 0 0,1-1 0,4 2 0,-1-1 0,-1-1 0,0 0 0,1 0 0,-1-1 0,1 0 0,-1 0 0,1 0 0,-1-1 0,0 0 0,1 0 0,-1 0 0,0-1 0,0 0 0,0 0 0,0-1 0,0 0 0,7-4 0,-5 2 0,0-1 0,-1 0 0,0 0 0,0-1 0,0 1 0,-1-2 0,0 1 0,-1 0 0,1-1 0,-1 0 0,5-12 0,-6 10 0,-1 1 0,0-1 0,-1 0 0,1 0 0,-2 0 0,2-19 0,-7-65 0,1 31 0,3 49 0,0 1 0,0 0 0,-1 0 0,-4-23 0,4 32 0,0 1 0,0-1 0,0 1 0,-1 0 0,1-1 0,-1 1 0,0 0 0,0 0 0,0 0 0,0 1 0,0-1 0,-1 0 0,1 1 0,-1-1 0,0 1 0,0 0 0,0 0 0,0 0 0,-3-1 0,-8-2-73,0 1 0,-1 1-1,1 0 1,-1 1-1,1 1 1,-1 0 0,-26 2-1,24-1-704,-23 1-6048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4:56.2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24575,'-1'89'0,"3"100"0,-2-187 0,0 0 0,0 0 0,0 0 0,0 0 0,1 0 0,-1 0 0,1 0 0,0 0 0,0 0 0,-1 0 0,1 0 0,0 0 0,0 0 0,1 0 0,-1-1 0,0 1 0,1-1 0,-1 1 0,1-1 0,2 3 0,-2-3 0,1 0 0,-1-1 0,0 1 0,0-1 0,0 1 0,0-1 0,1 0 0,-1 0 0,0 0 0,0 0 0,0 0 0,1 0 0,-1-1 0,0 1 0,0-1 0,0 0 0,0 1 0,0-1 0,4-2 0,1 0 0,-1-1 0,0 0 0,0 0 0,0 0 0,0-1 0,0 0 0,-1 0 0,0 0 0,0-1 0,-1 1 0,1-1 0,-1 0 0,0-1 0,-1 1 0,0-1 0,0 1 0,4-15 0,-3 6 0,-1-2 0,0 1 0,-2 0 0,0 0 0,-1-1 0,0 1 0,-3-17 0,3 31 0,0 0 0,0 0 0,-1 0 0,1 0 0,-1-1 0,1 1 0,-1 1 0,0-1 0,1 0 0,-1 0 0,0 0 0,0 0 0,-1 0 0,1 1 0,0-1 0,0 0 0,-1 1 0,-2-3 0,2 4 0,1-1 0,-1 0 0,0 1 0,0-1 0,1 1 0,-1 0 0,0-1 0,0 1 0,0 0 0,0 0 0,0 0 0,0 1 0,1-1 0,-1 0 0,0 1 0,0-1 0,0 1 0,1-1 0,-1 1 0,-3 2 0,-75 42-1365,57-33-5461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01.1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24575,'0'4'0,"0"5"0,0 5 0,0 5 0,0 2 0,0 2 0,0 1 0,4-8 0,6-10 0,4-6 0,1-11 0,-3-12 0,-8-2 0,-7 3 0,-8 10 0,-3 10 0,3 6-8191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3:01.2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24575,'3'1'0,"-1"0"0,1 1 0,0-1 0,0 1 0,-1 0 0,1-1 0,-1 1 0,1 0 0,-1 1 0,0-1 0,3 3 0,4 4 0,189 168 0,48 40 0,39-4 0,-216-163 0,216 138 0,-15-10 0,-237-153 0,-1 1 0,43 46 0,47 68 0,-13-15 0,-47-64 0,13 14 0,-37-33 0,1-1 0,2-3 0,1-1 0,51 33 0,-68-52 0,-1 2 0,0 0 0,-2 2 0,27 31 0,68 105 0,-87-116 0,-23-31 0,1-1 0,1-1 0,-1 1 0,1-1 0,21 15 0,-30-23 9,1-1 0,0 1 0,0-1 0,-1 1 0,1-1 0,0 0 0,0 1 0,-1-1 0,1 0 0,0 1 0,0-1 0,0 0 0,-1 0 0,1 0 0,0 0 0,0 0 0,0 0 0,0 0 0,-1 0 0,1 0 0,0-1 0,0 1 0,0 0 0,-1 0 0,1-1 0,0 1 0,0 0 0,-1-1 0,1 1 0,0-1 0,-1 1 0,1-1 0,0 1 0,-1-1 0,1 1 0,-1-1 0,2-1 0,-1-1-253,1 0 0,0-1 0,-1 1 0,1-1 1,-1 1-1,1-8 0,4-21-6582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01.6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24575,'4'0'0,"6"4"0,1 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03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56 0 24575,'1'11'0,"1"-1"0,0 0 0,0 0 0,1 0 0,1 0 0,5 11 0,-8-19 0,19 50 0,-2 2 0,-2 0 0,-3 1 0,-2 1 0,5 82 0,-15-134 0,-1-1 0,0 0 0,0 1 0,0-1 0,0 0 0,-1 1 0,1-1 0,-1 0 0,-1 4 0,2-6 0,-1-1 0,1 1 0,0-1 0,-1 1 0,1-1 0,0 0 0,-1 1 0,1-1 0,-1 1 0,1-1 0,-1 0 0,1 1 0,-1-1 0,1 0 0,-1 0 0,1 1 0,-1-1 0,1 0 0,-1 0 0,1 0 0,-2 0 0,0 0 0,1 0 0,-1 0 0,0 0 0,0 0 0,1-1 0,-1 1 0,0-1 0,1 1 0,-1-1 0,-1-1 0,-15-8-1403,0-2-1,1 0 0,0-1 0,-22-22 1,8 5 230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03.8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56 24575,'4'-4'0,"6"-1"0,4-4 0,9-4 0,3-1 0,-1 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05.2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24575,'0'614'0,"0"-610"0,1 21 0,-1-25 0,0 1 0,0-1 0,0 1 0,1-1 0,-1 1 0,0-1 0,0 0 0,0 1 0,0-1 0,0 1 0,1-1 0,-1 0 0,0 1 0,0-1 0,1 1 0,-1-1 0,0 0 0,1 1 0,-1-1 0,0 0 0,1 1 0,-1-1 0,0 0 0,1 0 0,-1 0 0,1 1 0,-1-1 0,0 0 0,1 0 0,-1 0 0,1 0 0,-1 0 0,1 0 0,-1 1 0,1-1 0,-1 0 0,1 0 0,-1-1 0,0 1 0,1 0 0,-1 0 0,1 0 0,-1 0 0,1 0 0,0-1 0,8-4 0,1 0 0,-1-1 0,0 0 0,0-1 0,-1 0 0,0 0 0,0 0 0,-1-1 0,1-1 0,-2 1 0,1-1 0,-2 0 0,1-1 0,-1 1 0,0-1 0,4-13 0,-4 9 0,0-1 0,-1 0 0,0 0 0,-2 0 0,1 0 0,-2 0 0,0-1 0,-1 1 0,0 0 0,-1-1 0,-4-18 0,3 26 38,0 0 0,-1 1 0,0-1 0,0 1 0,0-1 0,-1 1 0,0 0 0,-10-12 0,10 15-152,0 0 0,0 0 0,0 0 0,0 1 1,-1 0-1,1-1 0,-1 2 0,0-1 1,0 1-1,0-1 0,0 1 0,0 1 1,0-1-1,-6 0 0,-10-1-6712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08.2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1 24575,'-1'0'0,"0"0"0,0 1 0,-1-1 0,1 1 0,0-1 0,0 1 0,0-1 0,0 1 0,0 0 0,0-1 0,0 1 0,0 0 0,0 0 0,1 0 0,-1 0 0,0 0 0,0 1 0,-14 21 0,12-17 0,-7 11 0,1 1 0,2 0 0,-1 0 0,2 0 0,1 1 0,0 0 0,1 1 0,-1 23 0,2-3 0,2-1 0,2 1 0,6 43 0,-4-68 0,0 1 0,0-1 0,2 0 0,0 0 0,0 0 0,2 0 0,-1-1 0,12 16 0,-15-24 0,1-1 0,0 0 0,0 1 0,0-1 0,1-1 0,-1 1 0,1 0 0,0-1 0,1 0 0,-1-1 0,1 1 0,0-1 0,-1 0 0,2 0 0,-1-1 0,0 0 0,0 0 0,1 0 0,-1-1 0,1 0 0,12 1 0,-15-3 0,-1 0 0,1 0 0,-1 0 0,1 0 0,-1 0 0,0-1 0,0 0 0,1 1 0,-1-1 0,0 0 0,0-1 0,-1 1 0,1 0 0,0-1 0,-1 0 0,0 0 0,1 1 0,-1-1 0,0 0 0,-1-1 0,1 1 0,2-5 0,1-4 0,0-1 0,0 1 0,-2-1 0,5-24 0,-4 0 0,-2 0 0,-4-52 0,0 21 0,2 55 0,0 1 0,-2-1 0,1 0 0,-2 1 0,1 0 0,-9-23 0,8 28 0,0 1 0,-1-1 0,1 1 0,-1 0 0,-1 0 0,1 0 0,-1 1 0,0 0 0,0 0 0,0 0 0,-1 0 0,0 1 0,-9-6 0,-36-15-1365,30 14-5461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10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69 0 24575,'-2'1'0,"0"-1"0,0 0 0,1 1 0,-1 0 0,0-1 0,0 1 0,1 0 0,-1 0 0,1 0 0,-1 0 0,1 0 0,-1 0 0,1 0 0,0 1 0,-1-1 0,1 0 0,0 1 0,0-1 0,0 1 0,0-1 0,0 1 0,0 0 0,-1 2 0,-4 14 0,0 1 0,1-1 0,1 1 0,-3 37 0,2 83 0,5-109 0,3 102 0,22 150 0,-23-271 0,-1 1 0,1 0 0,0 0 0,7 20 0,-9-30 0,0-1 0,1 1 0,-1-1 0,1 1 0,0-1 0,-1 0 0,1 1 0,0-1 0,0 0 0,0 1 0,0-1 0,0 0 0,0 0 0,0 0 0,0 0 0,0 0 0,1 0 0,-1 0 0,0 0 0,0-1 0,1 1 0,-1 0 0,1-1 0,-1 1 0,1-1 0,-1 0 0,1 1 0,-1-1 0,1 0 0,-1 0 0,1 0 0,-1 0 0,1 0 0,-1 0 0,1-1 0,-1 1 0,3-1 0,7-4 0,-1 0 0,1 0 0,-1-1 0,0-1 0,-1 0 0,0 0 0,15-15 0,52-64 0,-67 74 0,0 0 0,-1 0 0,-1-1 0,0 0 0,-1-1 0,0 1 0,-1-1 0,-1 0 0,0 0 0,-1-1 0,-1 1 0,0-1 0,0 1 0,-2-1 0,-1-16 0,1 3 0,-7-229 0,6 253-136,1-1-1,0 1 1,-1 0-1,0 0 1,0 0-1,0 0 1,-1 0-1,1 0 0,-4-6 1,-5-3-6690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11.6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0 212 24575,'0'20'0,"1"-1"0,1 1 0,6 24 0,-7-37 0,1-1 0,0 1 0,0-1 0,0 1 0,1-1 0,0 0 0,1 0 0,-1 0 0,1-1 0,0 1 0,1-1 0,7 8 0,-11-12 0,1 1 0,0-1 0,-1 0 0,1 1 0,0-1 0,-1 0 0,1 0 0,0 0 0,0-1 0,0 1 0,0 0 0,0-1 0,0 1 0,0-1 0,0 0 0,0 0 0,0 1 0,0-1 0,0 0 0,0-1 0,0 1 0,0 0 0,0-1 0,0 1 0,0-1 0,0 1 0,0-1 0,0 0 0,-1 0 0,1 0 0,0 0 0,0 0 0,-1-1 0,1 1 0,-1 0 0,1-1 0,-1 1 0,1-1 0,-1 1 0,0-1 0,0 0 0,1-2 0,3-3 0,-1-1 0,0 0 0,0 0 0,-1 0 0,0 0 0,0 0 0,-1-1 0,2-14 0,-1-37 0,-6-97 0,2 150 0,1 0 0,-1 1 0,-1-1 0,1 0 0,-1 1 0,0 0 0,-5-11 0,6 15 0,0 1 0,0 0 0,0-1 0,0 1 0,0 0 0,0-1 0,0 1 0,0 0 0,0 0 0,-1 0 0,1 0 0,0 0 0,-1 0 0,1 1 0,-1-1 0,1 0 0,-1 1 0,1-1 0,-1 1 0,1-1 0,-1 1 0,0 0 0,1 0 0,-1 0 0,1 0 0,-1 0 0,0 0 0,1 0 0,-1 0 0,0 0 0,1 1 0,-1-1 0,1 1 0,-1 0 0,1-1 0,-3 2 0,-3 2-273,-1 0 0,1 1 0,0 0 0,-10 10 0,-4 5-6553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12.08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24575,'0'4'0,"4"5"0,2 2-8191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12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544 0 24575,'-1'199'0,"3"222"0,9-291 0,0 25 0,-12-144 0,0-1 0,0 0 0,-1 0 0,0 0 0,-1 0 0,0 0 0,-1 0 0,0-1 0,0 1 0,-1-1 0,-1-1 0,1 1 0,-1 0 0,-1-1 0,1-1 0,-1 1 0,-1-1 0,1 0 0,-1 0 0,-1-1 0,1 0 0,-1-1 0,0 0 0,0 0 0,0-1 0,-1 0 0,0-1 0,0 0 0,0 0 0,0-1 0,0 0 0,-12 0 0,4-1 0,0 0 0,1-1 0,-1-1 0,-34-6 0,44 6 0,1-2 0,-1 1 0,0-1 0,1 0 0,-1 0 0,1-1 0,0 0 0,0 0 0,1-1 0,-1 0 0,1 0 0,0 0 0,-7-9 0,-1-5-105,1 0 0,1-1 0,0-1 0,2 0 0,0 0 0,2-1 0,0-1 0,1 1 0,1-1 0,2 0 0,0 0 0,-1-37 0,5 40-6721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13.5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24575,'4'0'0,"5"0"0,18 0 0,11 0 0,12 0 0,1 0 0,-4 0 0,-6 0 0,-10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4:17.6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1 780 24575,'0'-37'0,"7"-57"0,-5 79 0,1 0 0,1 0 0,1 1 0,0 0 0,0 0 0,14-24 0,-1 11 0,37-43 0,-39 51 0,0-1 0,-1 0 0,-1-1 0,14-29 0,-23 37 0,1 0 0,1 1 0,-1 0 0,2 0 0,0 1 0,0 0 0,18-18 0,6-3-455,-1-1 0,37-53 0,-45 53-6371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16.9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5 283 24575,'0'2'0,"-1"0"0,1 0 0,0 1 0,1-1 0,-1 0 0,0 0 0,1 0 0,-1 0 0,1 1 0,0-1 0,0 0 0,0 0 0,0 0 0,1 2 0,-1-3 0,0 0 0,0-1 0,1 1 0,-1-1 0,0 1 0,0-1 0,0 1 0,0-1 0,1 0 0,-1 0 0,0 1 0,0-1 0,1 0 0,-1 0 0,0 0 0,0 0 0,1 0 0,-1-1 0,0 1 0,0 0 0,1-1 0,-1 1 0,0-1 0,0 1 0,0-1 0,0 1 0,1-2 0,5 0 0,-1-1 0,0-1 0,0 1 0,-1-1 0,1 0 0,-1 0 0,0-1 0,0 0 0,0 0 0,-1 0 0,1 0 0,-1 0 0,-1-1 0,1 0 0,-1 0 0,0 0 0,0 0 0,0-1 0,2-12 0,-3 6 0,0 0 0,0 0 0,-2 0 0,1 0 0,-2-1 0,0 1 0,0 0 0,-2 0 0,-4-17 0,6 26 0,0 1 0,0-1 0,0 1 0,-1 0 0,1-1 0,-1 1 0,0 0 0,0 0 0,0 0 0,-1 0 0,1 0 0,-1 1 0,1-1 0,-1 1 0,0 0 0,-5-4 0,6 5 0,0 1 0,0-1 0,0 0 0,0 1 0,0-1 0,0 1 0,0-1 0,0 1 0,0 0 0,0 0 0,0 0 0,-1 0 0,1 1 0,0-1 0,0 0 0,0 1 0,0-1 0,0 1 0,0 0 0,0 0 0,0 0 0,0 0 0,1 0 0,-1 0 0,0 0 0,1 1 0,-1-1 0,0 1 0,-1 1 0,0 1 27,-1 1-1,1-1 0,0 1 0,0-1 1,1 1-1,-1 0 0,1 0 0,0 0 1,1 0-1,-1 1 0,1-1 0,-1 6 1,0 7-596,1 0 0,1 23 0,1-20-6257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17.3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24575,'4'0'0,"2"0"-8191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5:18.7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24575,'0'399'0,"0"-393"0,0 0 0,1-1 0,-1 1 0,1 0 0,0-1 0,4 10 0,-5-14 0,0 0 0,1 0 0,-1 0 0,1 0 0,0 0 0,-1 0 0,1 0 0,0 0 0,-1-1 0,1 1 0,0 0 0,0 0 0,0-1 0,-1 1 0,1-1 0,0 1 0,0 0 0,0-1 0,0 0 0,0 1 0,0-1 0,0 0 0,0 1 0,0-1 0,1 0 0,-1 0 0,0 0 0,0 0 0,0 0 0,0 0 0,0 0 0,0 0 0,0-1 0,0 1 0,0 0 0,0 0 0,0-1 0,0 1 0,0-1 0,0 1 0,2-2 0,2-1 0,0-1 0,-1 1 0,1-1 0,-1 0 0,0 0 0,0 0 0,0-1 0,0 1 0,-1-1 0,0 0 0,0 0 0,0 0 0,0-1 0,-1 1 0,0-1 0,0 1 0,-1-1 0,2-9 0,1-10 0,-1 0 0,0-49 0,-3 68 0,0 1 0,0-1 0,-1 1 0,1-1 0,-1 1 0,-1-1 0,1 1 0,-1-1 0,0 1 0,-3-6 0,3 8 0,0 1 0,0-1 0,0 1 0,0 0 0,0-1 0,-1 1 0,1 0 0,-1 1 0,1-1 0,-1 0 0,0 1 0,1-1 0,-1 1 0,0 0 0,0 0 0,0 0 0,0 0 0,0 1 0,-5-1 0,-15-1-1365,3 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7:17.40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1 24575,'-1'0'0,"1"0"0,-1 1 0,0-1 0,0 0 0,0 0 0,1 1 0,-1-1 0,0 1 0,1-1 0,-1 1 0,0-1 0,1 1 0,-1-1 0,1 1 0,-1 0 0,0-1 0,1 1 0,0 0 0,-1 0 0,1-1 0,-1 1 0,1 0 0,0 0 0,0-1 0,-1 1 0,1 2 0,-5 24 0,5-25 0,-5 71 0,6 89 0,1-57 0,-2 50-1365,0-133-5461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4:39.9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24575,'1'22'0,"0"0"0,1 0 0,9 37 0,-5-22 0,-2 0 0,-1 0 0,-5 71 0,1-37 0,0-51 65,0-11-195,1 1 0,0 0 0,0 0 0,1 0 0,1-1 0,-1 1 0,1 0 0,1-1 0,0 0 0,5 12 0,1-6-6696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4:07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170 0 24575,'-1'3'0,"0"0"0,0 0 0,0 0 0,-1 0 0,1 0 0,-1-1 0,0 1 0,0-1 0,0 1 0,0-1 0,0 0 0,-1 1 0,1-1 0,0 0 0,-5 2 0,-6 7 0,5-2 0,0 1 0,1 1 0,0-1 0,1 1 0,-10 22 0,-10 17 0,19-38 0,1 1 0,0-1 0,1 1 0,1 0 0,0 1 0,0-1 0,2 1 0,-3 20 0,3-3 0,2 1 0,5 51 0,-5-81 0,0 0 0,1-1 0,-1 1 0,0 0 0,1-1 0,-1 1 0,1 0 0,-1-1 0,1 1 0,0-1 0,0 1 0,0-1 0,0 1 0,0-1 0,0 1 0,0-1 0,0 0 0,0 0 0,1 0 0,-1 0 0,0 0 0,1 0 0,2 2 0,-1-2 0,0-1 0,0 1 0,0 0 0,0-1 0,0 0 0,0 0 0,0 0 0,0 0 0,1 0 0,-1 0 0,0-1 0,3-1 0,8-2 0,-1-1 0,0 0 0,0-1 0,21-13 0,-26 14 0,0 0 0,-1-1 0,0 0 0,0 0 0,-1 0 0,1-1 0,-2 0 0,1 0 0,-1-1 0,0 0 0,0 0 0,-1 0 0,6-15 0,-5 6 0,-1 0 0,0 0 0,-1 0 0,-1 0 0,-1-1 0,-1-23 0,0 7 0,-4-55 0,4 87 15,0-1 0,-1 0 0,0 0 0,0 0-1,0 0 1,0 1 0,0-1 0,-1 0 0,1 1 0,-1-1-1,0 1 1,1 0 0,-1-1 0,0 1 0,0 0 0,-1 0 0,1 0-1,0 0 1,-1 1 0,1-1 0,-1 1 0,-5-3 0,0 1-259,-1 0 0,0 0 0,1 1 0,-1 0 1,0 1-1,-10-1 0,-2 1-6582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4:10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98 46 24575,'-11'12'0,"1"1"0,0 1 0,1 0 0,1 0 0,0 0 0,1 1 0,1 1 0,0-1 0,1 1 0,0 0 0,2 0 0,-3 22 0,5-29 0,-1 43 0,2-50 0,0 1 0,0-1 0,0 1 0,0-1 0,1 1 0,0-1 0,-1 0 0,1 1 0,0-1 0,0 0 0,0 1 0,0-1 0,1 0 0,-1 0 0,1 0 0,2 3 0,-3-4 0,1 0 0,-1-1 0,0 1 0,1-1 0,-1 1 0,0-1 0,1 0 0,-1 1 0,1-1 0,-1 0 0,0 0 0,1 0 0,-1 0 0,1 0 0,-1 0 0,1-1 0,-1 1 0,0 0 0,1-1 0,-1 1 0,0-1 0,1 1 0,1-2 0,34-22 0,-26 16 0,-4 3 0,0 0 0,0-1 0,-1 0 0,0 0 0,0 0 0,-1-1 0,1 0 0,-2 0 0,1 0 0,-1-1 0,0 1 0,0-1 0,-1 0 0,4-16 0,-2 3 0,-1-1 0,-1 0 0,-2-1 0,0-34 0,-1 54-35,0 0 0,0 1 0,0-1 0,-1 0 0,1 1 0,0-1 0,-1 1 0,0-1 0,0 0 0,0 1 0,0 0 0,0-1 0,0 1 0,0 0 0,-1-1 0,1 1 0,-1 0 0,0 0 0,0 0 0,0 0 0,0 1 0,0-1 0,0 0 0,0 1 0,0-1 0,0 1 0,-1 0 0,1 0 0,-1 0 0,1 0 0,-1 0 0,1 1 0,-1-1 0,0 1 0,1-1 0,-1 1 0,0 0 0,-3 0 0,-15 3-6791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3:04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2145 0 24575,'-22'9'0,"1"0"0,-1 2 0,1 0 0,-34 26 0,-70 66 0,117-97 0,-167 143 0,-282 267 0,397-355 0,-7 7 0,3 4 0,-71 100 0,112-138 0,-2-1 0,-1-1 0,-2-1 0,0-1 0,-36 27 0,38-35 0,0 1 0,2 2 0,1 0 0,1 2 0,-29 45 0,36-50 0,-1-1 0,-1-1 0,0 0 0,-40 33 0,-89 56 0,20-16 0,96-70 0,12-9 0,1 0 0,-27 29 0,39-38 0,1 1 0,-1 1 0,1-1 0,1 0 0,-1 1 0,1 0 0,0 0 0,1 0 0,-1 0 0,1 0 0,1 0 0,-2 9 0,2 11-1365,1-4-5461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3:06.5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24575,'5'4'0,"0"0"0,0-1 0,0 1 0,0-1 0,11 4 0,8 5 0,106 66 0,46 28 0,-130-74 0,73 64 0,60 75 0,172 148 0,-140-155 0,182 144 0,-14 22 0,70 97 0,-264-232 0,-50-50 0,-125-135 0,46 45 0,-50-50 0,1 1 0,0-1 0,1 0 0,-1 0 0,1-1 0,9 4 0,-16-8 0,-1 0 0,1 1 0,-1-1 0,1 0 0,-1 0 0,1 0 0,-1 1 0,1-1 0,-1 0 0,1 0 0,-1 0 0,1 0 0,-1 0 0,1 0 0,-1 0 0,1 0 0,-1 0 0,1 0 0,-1 0 0,1 0 0,-1-1 0,1 1 0,-1 0 0,0 0 0,1 0 0,-1-1 0,1 1 0,-1 0 0,1 0 0,-1-1 0,0 1 0,1 0 0,-1-1 0,0 1 0,1-1 0,-1 1 0,0-1 0,1 1 0,-1 0 0,0-1 0,0 1 0,0-1 0,0 1 0,1-1 0,-3-26 0,-7-9 0,-1 1 0,-2 0 0,-28-55 0,15 34 0,-33-74-1365,3 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14:23:08.0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2693 1 24575,'-1'4'0,"0"0"0,0 0 0,0-1 0,-1 1 0,0 0 0,0-1 0,0 1 0,0-1 0,0 1 0,-5 4 0,-39 44 0,30-34 0,-40 45 0,-4 6 0,-95 85 0,21-36 0,-48 41 0,-317 249 0,359-307 0,86-65 0,-83 72 0,64-28 0,-6 5 0,-165 113 0,-10 9 0,206-159 0,-55 73 0,13-16 0,-109 104 0,111-108-1365,75-87-5461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518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68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608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1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74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4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54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移动相机位置实现图形位置改变</a:t>
            </a:r>
            <a:endParaRPr lang="en-US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93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4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如何让圆转起来？  </a:t>
            </a:r>
            <a:r>
              <a:rPr lang="en-US" altLang="zh-CN" dirty="0"/>
              <a:t>OpenGL</a:t>
            </a:r>
            <a:r>
              <a:rPr lang="zh-CN" altLang="en-US" dirty="0"/>
              <a:t>编程指南 （红宝书）</a:t>
            </a:r>
            <a:r>
              <a:rPr lang="en-US" altLang="zh-CN" dirty="0"/>
              <a:t>P16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3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00" dirty="0">
                <a:latin typeface="Arial" panose="020B0604020202020204" pitchFamily="34" charset="0"/>
              </a:rPr>
              <a:t> </a:t>
            </a:r>
            <a:r>
              <a:rPr lang="zh-CN" altLang="en-US" sz="1200" kern="100" dirty="0">
                <a:latin typeface="Arial" panose="020B0604020202020204" pitchFamily="34" charset="0"/>
              </a:rPr>
              <a:t>如何让五环在拖动窗口大小时不变形？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11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https://zhuanlan.zhihu.com/p/465120497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9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F0E336-246C-4B97-8F62-DAAFDFC83DD5}"/>
              </a:ext>
            </a:extLst>
          </p:cNvPr>
          <p:cNvCxnSpPr>
            <a:cxnSpLocks/>
          </p:cNvCxnSpPr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10DA11-B97D-47BC-A77E-A8202C06F4D5}"/>
              </a:ext>
            </a:extLst>
          </p:cNvPr>
          <p:cNvCxnSpPr>
            <a:cxnSpLocks/>
          </p:cNvCxnSpPr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610C3C1F-1423-43F8-8F37-AD0BBF5633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2023-03-27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5.png"/><Relationship Id="rId42" Type="http://schemas.openxmlformats.org/officeDocument/2006/relationships/customXml" Target="../ink/ink20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3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7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40" Type="http://schemas.openxmlformats.org/officeDocument/2006/relationships/customXml" Target="../ink/ink19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7.png"/><Relationship Id="rId61" Type="http://schemas.openxmlformats.org/officeDocument/2006/relationships/image" Target="../media/image35.png"/><Relationship Id="rId1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9.png"/><Relationship Id="rId8" Type="http://schemas.openxmlformats.org/officeDocument/2006/relationships/customXml" Target="../ink/ink3.xml"/><Relationship Id="rId51" Type="http://schemas.openxmlformats.org/officeDocument/2006/relationships/image" Target="../media/image30.png"/><Relationship Id="rId3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7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9" Type="http://schemas.openxmlformats.org/officeDocument/2006/relationships/image" Target="../media/image2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FFB78-B7F9-4404-BB0D-BFED2223CE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50EEC88-E847-46BE-B2C7-F02F40B70C1F}"/>
              </a:ext>
            </a:extLst>
          </p:cNvPr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+mj-ea"/>
              </a:rPr>
              <a:t>计算机图形学实验</a:t>
            </a:r>
            <a:r>
              <a:rPr lang="en-US" altLang="zh-CN" sz="2400" b="1" dirty="0">
                <a:latin typeface="+mj-ea"/>
              </a:rPr>
              <a:t>1</a:t>
            </a:r>
          </a:p>
          <a:p>
            <a:r>
              <a:rPr lang="zh-CN" altLang="en-US" sz="2400" b="1" dirty="0">
                <a:latin typeface="+mj-ea"/>
              </a:rPr>
              <a:t>（</a:t>
            </a:r>
            <a:r>
              <a:rPr lang="en-US" altLang="zh-CN" sz="2400" b="1" dirty="0">
                <a:latin typeface="+mj-ea"/>
              </a:rPr>
              <a:t>OpenGL</a:t>
            </a:r>
            <a:r>
              <a:rPr lang="zh-CN" altLang="en-US" sz="2400" b="1" dirty="0">
                <a:latin typeface="+mj-ea"/>
              </a:rPr>
              <a:t>初步）</a:t>
            </a:r>
            <a:endParaRPr lang="en-US" altLang="zh-CN" sz="2400" b="1" dirty="0">
              <a:latin typeface="+mj-ea"/>
            </a:endParaRPr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06630738-B0B9-4E72-94D8-BBA975CE24BB}"/>
              </a:ext>
            </a:extLst>
          </p:cNvPr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39041DB5-2215-4723-9FE5-BBB60616D39C}"/>
              </a:ext>
            </a:extLst>
          </p:cNvPr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9E9E7FA8-1336-4B6A-A0BE-6946A01F3CA3}"/>
              </a:ext>
            </a:extLst>
          </p:cNvPr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B6835-5394-48C9-B6AE-DB5608F0ED95}"/>
              </a:ext>
            </a:extLst>
          </p:cNvPr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>
            <a:extLst>
              <a:ext uri="{FF2B5EF4-FFF2-40B4-BE49-F238E27FC236}">
                <a16:creationId xmlns:a16="http://schemas.microsoft.com/office/drawing/2014/main" id="{C0FB6A70-BF8A-4BD5-963D-3BB81FDD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0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10086448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Arial" panose="020B0604020202020204" pitchFamily="34" charset="0"/>
              </a:rPr>
              <a:t>请求一个深度缓存</a:t>
            </a:r>
            <a:endParaRPr lang="en-US" altLang="zh-CN" sz="2400" kern="1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latin typeface="Arial" panose="020B0604020202020204" pitchFamily="34" charset="0"/>
              </a:rPr>
              <a:t>glutInitDisplayMode</a:t>
            </a:r>
            <a:r>
              <a:rPr lang="en-US" altLang="zh-CN" sz="2400" kern="100" dirty="0">
                <a:latin typeface="Arial" panose="020B0604020202020204" pitchFamily="34" charset="0"/>
              </a:rPr>
              <a:t>(GLUT_RGB|GLUT_DOUBLE|GLUT_DEPTH)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Arial" panose="020B0604020202020204" pitchFamily="34" charset="0"/>
              </a:rPr>
              <a:t>开启深度测试，设置测试运算，设置深度缓存的清除值</a:t>
            </a:r>
            <a:endParaRPr lang="en-US" altLang="zh-CN" sz="2400" kern="1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latin typeface="Arial" panose="020B0604020202020204" pitchFamily="34" charset="0"/>
              </a:rPr>
              <a:t>glEnable</a:t>
            </a:r>
            <a:r>
              <a:rPr lang="en-US" altLang="zh-CN" sz="2400" kern="100" dirty="0">
                <a:latin typeface="Arial" panose="020B0604020202020204" pitchFamily="34" charset="0"/>
              </a:rPr>
              <a:t>(GL_DEPTH_TEST);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glDepthFunc</a:t>
            </a:r>
            <a:r>
              <a:rPr lang="en-US" altLang="zh-CN" sz="2400" dirty="0"/>
              <a:t>(GL_LESS); </a:t>
            </a:r>
            <a:r>
              <a:rPr lang="zh-CN" altLang="en-US" sz="2400" dirty="0"/>
              <a:t>或 </a:t>
            </a:r>
            <a:r>
              <a:rPr lang="en-US" altLang="zh-CN" sz="2400" dirty="0" err="1"/>
              <a:t>glDepthFunc</a:t>
            </a:r>
            <a:r>
              <a:rPr lang="en-US" altLang="zh-CN" sz="2400" dirty="0"/>
              <a:t>(GL_LEQUAL);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en-US" altLang="zh-CN" sz="2400" dirty="0"/>
              <a:t>	</a:t>
            </a:r>
            <a:r>
              <a:rPr lang="en-US" altLang="zh-CN" sz="2400" dirty="0" err="1"/>
              <a:t>glClearDepth</a:t>
            </a:r>
            <a:r>
              <a:rPr lang="en-US" altLang="zh-CN" sz="2400" dirty="0"/>
              <a:t>(1.0f);</a:t>
            </a:r>
            <a:endParaRPr lang="en-US" altLang="zh-CN" sz="2400" kern="100" dirty="0"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Arial" panose="020B0604020202020204" pitchFamily="34" charset="0"/>
              </a:rPr>
              <a:t>清空深度缓存</a:t>
            </a:r>
            <a:endParaRPr lang="en-US" altLang="zh-CN" sz="2400" kern="100" dirty="0"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en-US" altLang="zh-CN" sz="2400" kern="100" dirty="0" err="1">
                <a:latin typeface="Arial" panose="020B0604020202020204" pitchFamily="34" charset="0"/>
              </a:rPr>
              <a:t>glClear</a:t>
            </a:r>
            <a:r>
              <a:rPr lang="en-US" altLang="zh-CN" sz="2400" kern="100" dirty="0">
                <a:latin typeface="Arial" panose="020B0604020202020204" pitchFamily="34" charset="0"/>
              </a:rPr>
              <a:t>(GL_COLOR_BUFFER_BIT | GL_DEPTH_BUFFER_BIT);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7785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深度测试</a:t>
            </a:r>
          </a:p>
        </p:txBody>
      </p:sp>
    </p:spTree>
    <p:extLst>
      <p:ext uri="{BB962C8B-B14F-4D97-AF65-F5344CB8AC3E}">
        <p14:creationId xmlns:p14="http://schemas.microsoft.com/office/powerpoint/2010/main" val="139071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本次实验只需要提交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Task2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请根据实验结果，提交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版本实验报告，实验报告写明学号姓名，陈述、展示实验结果。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/2023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软工（或数媒）图形学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</p:spTree>
    <p:extLst>
      <p:ext uri="{BB962C8B-B14F-4D97-AF65-F5344CB8AC3E}">
        <p14:creationId xmlns:p14="http://schemas.microsoft.com/office/powerpoint/2010/main" val="36941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5693458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请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确保提交的可执行文件可以运行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（打分的重要依据）。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注意代码提交源文件即可（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.h, .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文件），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不要提交整个工程项目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提交截止日期为下一次实验课前一天晚上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3C4E76-F987-48A3-8F5C-FBE71371F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342" y="1708648"/>
            <a:ext cx="3879973" cy="252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6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21819" y="1697359"/>
            <a:ext cx="9765552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未按时提交扣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分，超时一周则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取消本次作业分数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运行效果不一致扣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未提交可执行文件扣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未提交代码扣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提交了工程扣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 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文档不详细扣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抄袭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本次作业直接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评分标准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23382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D95D26B-4EB2-8602-0827-02B9B00AF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6933" y="1"/>
            <a:ext cx="3285067" cy="46387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445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封面整齐。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内容详实，结构合理。</a:t>
            </a:r>
          </a:p>
          <a:p>
            <a:pPr algn="just">
              <a:lnSpc>
                <a:spcPct val="150000"/>
              </a:lnSpc>
            </a:pP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以奥运五环为例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①画一个圆环，阐述实现原理和对应代码、运行结果截图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②画五个环，完成上色和环的位置偏移操作。阐述实现原理和对应代码、运行结果截图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③实现穿插，阐述穿插实现原理、对应代码、运行结果截图。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报告内容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68738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409DC88-AB3A-44FF-9775-932E36BB6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5C395-3A29-41A4-8ED7-878DD354B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477E21-642D-4AAD-BE91-566069BD7AA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OpenGL</a:t>
            </a:r>
            <a:r>
              <a:rPr lang="zh-CN" altLang="en-US" sz="3200" dirty="0"/>
              <a:t>初步</a:t>
            </a:r>
            <a:endParaRPr lang="en-US" altLang="zh-CN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55C3AC-CECC-4258-849D-788E6F9F8610}"/>
              </a:ext>
            </a:extLst>
          </p:cNvPr>
          <p:cNvSpPr txBox="1"/>
          <p:nvPr/>
        </p:nvSpPr>
        <p:spPr>
          <a:xfrm>
            <a:off x="1055685" y="1708648"/>
            <a:ext cx="9765552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环境配置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绘制圆形、改变顶点颜色、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改变图像在屏幕中的位置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运行提供的示例程序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绘制一个实心的圆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绘制一个奥运五环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实验报告说明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3346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的配置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请务必熟悉此流程，今后每次实验都会用到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思考题解答与提示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绘制圆形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改变顶点颜色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改变图像在屏幕中的位置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上节内容回顾</a:t>
            </a:r>
          </a:p>
        </p:txBody>
      </p:sp>
    </p:spTree>
    <p:extLst>
      <p:ext uri="{BB962C8B-B14F-4D97-AF65-F5344CB8AC3E}">
        <p14:creationId xmlns:p14="http://schemas.microsoft.com/office/powerpoint/2010/main" val="63518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4A4680-BECE-4315-A245-EB9B0268C84C}"/>
                  </a:ext>
                </a:extLst>
              </p:cNvPr>
              <p:cNvSpPr txBox="1"/>
              <p:nvPr/>
            </p:nvSpPr>
            <p:spPr>
              <a:xfrm>
                <a:off x="1055685" y="1708648"/>
                <a:ext cx="9765552" cy="4368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利用多边形进行近似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极坐标中 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func>
                      <m:func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func>
                      <m:func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m:rPr>
                        <m:nor/>
                      </m:rPr>
                      <a:rPr lang="en-US" altLang="zh-CN" sz="2400" kern="100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 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𝜃</m:t>
                    </m:r>
                    <m:r>
                      <a:rPr lang="en-US" altLang="zh-CN" sz="24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 ?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均分成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份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每份是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2400" b="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对应第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个点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× </m:t>
                    </m:r>
                    <m:f>
                      <m:f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使用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for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循环把上述流程穿起来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尝试改变 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的个数（观察形状）、顶点的颜色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à"/>
                </a:pPr>
                <a:r>
                  <a:rPr lang="zh-CN" altLang="en-US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用</a:t>
                </a:r>
                <a:r>
                  <a:rPr lang="zh-CN" altLang="en-US" sz="2400" b="0" kern="1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多个扇形堆叠</a:t>
                </a:r>
                <a:r>
                  <a:rPr lang="zh-CN" altLang="en-US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成圆完成</a:t>
                </a:r>
                <a:r>
                  <a:rPr lang="en-US" altLang="zh-CN" sz="2400" b="0" kern="1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Task2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4A4680-BECE-4315-A245-EB9B0268C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85" y="1708648"/>
                <a:ext cx="9765552" cy="4368953"/>
              </a:xfrm>
              <a:prstGeom prst="rect">
                <a:avLst/>
              </a:prstGeom>
              <a:blipFill>
                <a:blip r:embed="rId3"/>
                <a:stretch>
                  <a:fillRect l="-811" b="-2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圆的绘制</a:t>
            </a:r>
          </a:p>
        </p:txBody>
      </p:sp>
    </p:spTree>
    <p:extLst>
      <p:ext uri="{BB962C8B-B14F-4D97-AF65-F5344CB8AC3E}">
        <p14:creationId xmlns:p14="http://schemas.microsoft.com/office/powerpoint/2010/main" val="185915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点的颜色，由当前颜色状态决定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glColor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en-US" altLang="zh-CN" sz="2400" b="0" kern="1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颜色插值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7036E9-EBCF-4823-8EE5-04BA78995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615" y="2288615"/>
            <a:ext cx="7636769" cy="41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2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44799" y="1502890"/>
            <a:ext cx="9765552" cy="16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固定相机位置：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指定图形的绝对位置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glTranslatef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改变图形的相对位置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改变图像在屏幕中的位置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6F63E6-2FE1-44F0-B0ED-1C4ADF69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35" y="3334481"/>
            <a:ext cx="5692880" cy="309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建议阅读资料：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章</a:t>
            </a: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）编写、运行示例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）用鼠标改变窗口大小会发生什么？哪个函数在影响整个过程？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）尝试理解、运行红宝书或者教材中其他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</a:p>
          <a:p>
            <a:pPr algn="just">
              <a:lnSpc>
                <a:spcPct val="150000"/>
              </a:lnSpc>
            </a:pPr>
            <a:endParaRPr lang="zh-CN" altLang="en-US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8552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Task1 </a:t>
            </a:r>
            <a:r>
              <a:rPr lang="zh-CN" altLang="en-US" sz="3200" dirty="0"/>
              <a:t>运行提供的示例程序</a:t>
            </a:r>
          </a:p>
        </p:txBody>
      </p:sp>
    </p:spTree>
    <p:extLst>
      <p:ext uri="{BB962C8B-B14F-4D97-AF65-F5344CB8AC3E}">
        <p14:creationId xmlns:p14="http://schemas.microsoft.com/office/powerpoint/2010/main" val="304233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	</a:t>
            </a:r>
            <a:r>
              <a:rPr lang="zh-CN" altLang="en-US" sz="2400" kern="100" dirty="0">
                <a:latin typeface="Arial" panose="020B0604020202020204" pitchFamily="34" charset="0"/>
              </a:rPr>
              <a:t>绘制一个实心的圆。要求圆分成若干个扇形，每个扇形颜色不同。例如下图：</a:t>
            </a:r>
            <a:endParaRPr lang="en-US" altLang="zh-CN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78528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Task2 </a:t>
            </a:r>
            <a:r>
              <a:rPr lang="zh-CN" altLang="en-US" sz="3200" dirty="0"/>
              <a:t>绘制一个实心的圆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F8096B-A61D-1684-3910-17FC019B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904" y="2837227"/>
            <a:ext cx="2898192" cy="26804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449C073-7F6D-43A4-BABD-02F10310A951}"/>
              </a:ext>
            </a:extLst>
          </p:cNvPr>
          <p:cNvSpPr txBox="1"/>
          <p:nvPr/>
        </p:nvSpPr>
        <p:spPr>
          <a:xfrm>
            <a:off x="1055685" y="5643279"/>
            <a:ext cx="9765552" cy="574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如何让圆转起来</a:t>
            </a:r>
            <a:r>
              <a:rPr lang="en-US" altLang="zh-CN" sz="2400" dirty="0"/>
              <a:t>?</a:t>
            </a:r>
            <a:r>
              <a:rPr lang="zh-CN" altLang="en-US" sz="2400" dirty="0"/>
              <a:t> </a:t>
            </a:r>
            <a:r>
              <a:rPr lang="en-US" altLang="zh-CN" sz="2400" dirty="0"/>
              <a:t>《OpenGL</a:t>
            </a:r>
            <a:r>
              <a:rPr lang="zh-CN" altLang="en-US" sz="2400" dirty="0"/>
              <a:t>编程指南</a:t>
            </a:r>
            <a:r>
              <a:rPr lang="en-US" altLang="zh-CN" sz="2400" dirty="0"/>
              <a:t>》</a:t>
            </a:r>
            <a:r>
              <a:rPr lang="zh-CN" altLang="en-US" sz="2400" dirty="0"/>
              <a:t>（红宝书）</a:t>
            </a:r>
            <a:r>
              <a:rPr lang="en-US" altLang="zh-CN" sz="2400" dirty="0"/>
              <a:t>P16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208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Arial" panose="020B0604020202020204" pitchFamily="34" charset="0"/>
              </a:rPr>
              <a:t>       </a:t>
            </a:r>
            <a:r>
              <a:rPr lang="zh-CN" altLang="en-US" sz="2400" kern="100" dirty="0">
                <a:latin typeface="Arial" panose="020B0604020202020204" pitchFamily="34" charset="0"/>
              </a:rPr>
              <a:t>绘制一个奥运五环，要求形状及颜色保持和下图一致，且要求颜色重叠部分完全和下图相同（即需要虑颜色的遮挡）。</a:t>
            </a:r>
            <a:endParaRPr lang="en-US" altLang="zh-CN" sz="2400" kern="1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77851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Task3 </a:t>
            </a:r>
            <a:r>
              <a:rPr lang="zh-CN" altLang="en-US" sz="3200" dirty="0"/>
              <a:t>绘制一个奥运五环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2ACA77C-5D0A-49BD-EF3E-01C58B5A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15" y="2176860"/>
            <a:ext cx="5548315" cy="37081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256FE6-8E7C-449B-9A9E-414E9E407705}"/>
              </a:ext>
            </a:extLst>
          </p:cNvPr>
          <p:cNvSpPr txBox="1"/>
          <p:nvPr/>
        </p:nvSpPr>
        <p:spPr>
          <a:xfrm>
            <a:off x="1055685" y="5643279"/>
            <a:ext cx="9765552" cy="574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Arial" panose="020B0604020202020204" pitchFamily="34" charset="0"/>
              </a:rPr>
              <a:t>如何让五环在拖动窗口大小时不变形？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E980D362-26EE-F8E2-71DD-A290C6F92350}"/>
                  </a:ext>
                </a:extLst>
              </p14:cNvPr>
              <p14:cNvContentPartPr/>
              <p14:nvPr/>
            </p14:nvContentPartPr>
            <p14:xfrm>
              <a:off x="4334880" y="3742200"/>
              <a:ext cx="360" cy="3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E980D362-26EE-F8E2-71DD-A290C6F923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0560" y="373788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83003DF-163A-C2F0-16D9-6EBBD80D93C7}"/>
                  </a:ext>
                </a:extLst>
              </p14:cNvPr>
              <p14:cNvContentPartPr/>
              <p14:nvPr/>
            </p14:nvContentPartPr>
            <p14:xfrm>
              <a:off x="2040240" y="2150640"/>
              <a:ext cx="923760" cy="7992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83003DF-163A-C2F0-16D9-6EBBD80D93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5920" y="2146320"/>
                <a:ext cx="93240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1B7392CC-933E-82F8-F30B-87D242419E07}"/>
                  </a:ext>
                </a:extLst>
              </p14:cNvPr>
              <p14:cNvContentPartPr/>
              <p14:nvPr/>
            </p14:nvContentPartPr>
            <p14:xfrm>
              <a:off x="3437040" y="2513160"/>
              <a:ext cx="159120" cy="28080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1B7392CC-933E-82F8-F30B-87D242419E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32720" y="2508840"/>
                <a:ext cx="1677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3352497F-ADB5-00E1-C5CE-77891A550909}"/>
                  </a:ext>
                </a:extLst>
              </p14:cNvPr>
              <p14:cNvContentPartPr/>
              <p14:nvPr/>
            </p14:nvContentPartPr>
            <p14:xfrm>
              <a:off x="3039240" y="2243520"/>
              <a:ext cx="19080" cy="20484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3352497F-ADB5-00E1-C5CE-77891A5509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4920" y="2239200"/>
                <a:ext cx="27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75E6A8A2-E49D-9CD7-AE15-ED8C5736C67A}"/>
                  </a:ext>
                </a:extLst>
              </p14:cNvPr>
              <p14:cNvContentPartPr/>
              <p14:nvPr/>
            </p14:nvContentPartPr>
            <p14:xfrm>
              <a:off x="1648920" y="2548440"/>
              <a:ext cx="96480" cy="18432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75E6A8A2-E49D-9CD7-AE15-ED8C5736C6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4600" y="2544120"/>
                <a:ext cx="1051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9782DFC5-3AE7-0C6C-74CD-2D21B328CD7C}"/>
                  </a:ext>
                </a:extLst>
              </p14:cNvPr>
              <p14:cNvContentPartPr/>
              <p14:nvPr/>
            </p14:nvContentPartPr>
            <p14:xfrm>
              <a:off x="2284680" y="1583640"/>
              <a:ext cx="70200" cy="13212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9782DFC5-3AE7-0C6C-74CD-2D21B328CD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0360" y="1579320"/>
                <a:ext cx="7884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93E39CE5-8A4C-F5B9-0807-CA4752E993E4}"/>
              </a:ext>
            </a:extLst>
          </p:cNvPr>
          <p:cNvGrpSpPr/>
          <p:nvPr/>
        </p:nvGrpSpPr>
        <p:grpSpPr>
          <a:xfrm>
            <a:off x="2140320" y="1760760"/>
            <a:ext cx="3882600" cy="2039760"/>
            <a:chOff x="2140320" y="1760760"/>
            <a:chExt cx="3882600" cy="20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31FBFD58-107A-A01D-41FD-A6BA1A48C316}"/>
                    </a:ext>
                  </a:extLst>
                </p14:cNvPr>
                <p14:cNvContentPartPr/>
                <p14:nvPr/>
              </p14:nvContentPartPr>
              <p14:xfrm>
                <a:off x="2140320" y="2184120"/>
                <a:ext cx="772560" cy="76068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31FBFD58-107A-A01D-41FD-A6BA1A48C3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6000" y="2179800"/>
                  <a:ext cx="78120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9FE95C32-AB84-CFB1-C338-681995554004}"/>
                    </a:ext>
                  </a:extLst>
                </p14:cNvPr>
                <p14:cNvContentPartPr/>
                <p14:nvPr/>
              </p14:nvContentPartPr>
              <p14:xfrm>
                <a:off x="2903880" y="2895480"/>
                <a:ext cx="1066680" cy="90504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9FE95C32-AB84-CFB1-C338-6819955540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9560" y="2891160"/>
                  <a:ext cx="107532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墨迹 45">
                  <a:extLst>
                    <a:ext uri="{FF2B5EF4-FFF2-40B4-BE49-F238E27FC236}">
                      <a16:creationId xmlns:a16="http://schemas.microsoft.com/office/drawing/2014/main" id="{3527CEE1-5B45-5403-25B9-B0FE9DF2E940}"/>
                    </a:ext>
                  </a:extLst>
                </p14:cNvPr>
                <p14:cNvContentPartPr/>
                <p14:nvPr/>
              </p14:nvContentPartPr>
              <p14:xfrm>
                <a:off x="2578080" y="2649600"/>
                <a:ext cx="969840" cy="900360"/>
              </p14:xfrm>
            </p:contentPart>
          </mc:Choice>
          <mc:Fallback xmlns="">
            <p:pic>
              <p:nvPicPr>
                <p:cNvPr id="46" name="墨迹 45">
                  <a:extLst>
                    <a:ext uri="{FF2B5EF4-FFF2-40B4-BE49-F238E27FC236}">
                      <a16:creationId xmlns:a16="http://schemas.microsoft.com/office/drawing/2014/main" id="{3527CEE1-5B45-5403-25B9-B0FE9DF2E9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73760" y="2645280"/>
                  <a:ext cx="978480" cy="90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3C9194D9-1EC6-34A0-FAA7-D13BC844B6CE}"/>
                    </a:ext>
                  </a:extLst>
                </p14:cNvPr>
                <p14:cNvContentPartPr/>
                <p14:nvPr/>
              </p14:nvContentPartPr>
              <p14:xfrm>
                <a:off x="3488160" y="2019960"/>
                <a:ext cx="874800" cy="63864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3C9194D9-1EC6-34A0-FAA7-D13BC844B6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83840" y="2015640"/>
                  <a:ext cx="88344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墨迹 49">
                  <a:extLst>
                    <a:ext uri="{FF2B5EF4-FFF2-40B4-BE49-F238E27FC236}">
                      <a16:creationId xmlns:a16="http://schemas.microsoft.com/office/drawing/2014/main" id="{E17F9F79-8FCC-F1F9-DDB1-6D92A7CF74B5}"/>
                    </a:ext>
                  </a:extLst>
                </p14:cNvPr>
                <p14:cNvContentPartPr/>
                <p14:nvPr/>
              </p14:nvContentPartPr>
              <p14:xfrm>
                <a:off x="3437040" y="2015280"/>
                <a:ext cx="1585080" cy="1553400"/>
              </p14:xfrm>
            </p:contentPart>
          </mc:Choice>
          <mc:Fallback xmlns="">
            <p:pic>
              <p:nvPicPr>
                <p:cNvPr id="50" name="墨迹 49">
                  <a:extLst>
                    <a:ext uri="{FF2B5EF4-FFF2-40B4-BE49-F238E27FC236}">
                      <a16:creationId xmlns:a16="http://schemas.microsoft.com/office/drawing/2014/main" id="{E17F9F79-8FCC-F1F9-DDB1-6D92A7CF74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32720" y="2010960"/>
                  <a:ext cx="1593720" cy="15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1FBC15F5-1AAF-9E8F-7CC0-42F45FBCF358}"/>
                    </a:ext>
                  </a:extLst>
                </p14:cNvPr>
                <p14:cNvContentPartPr/>
                <p14:nvPr/>
              </p14:nvContentPartPr>
              <p14:xfrm>
                <a:off x="4121400" y="2648520"/>
                <a:ext cx="721800" cy="8726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1FBC15F5-1AAF-9E8F-7CC0-42F45FBCF3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17080" y="2644200"/>
                  <a:ext cx="73044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766CF18D-B4EA-0F5D-6BB2-0133D35E4958}"/>
                    </a:ext>
                  </a:extLst>
                </p14:cNvPr>
                <p14:cNvContentPartPr/>
                <p14:nvPr/>
              </p14:nvContentPartPr>
              <p14:xfrm>
                <a:off x="4741320" y="1887480"/>
                <a:ext cx="1128240" cy="86436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766CF18D-B4EA-0F5D-6BB2-0133D35E49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37000" y="1883160"/>
                  <a:ext cx="113688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墨迹 54">
                  <a:extLst>
                    <a:ext uri="{FF2B5EF4-FFF2-40B4-BE49-F238E27FC236}">
                      <a16:creationId xmlns:a16="http://schemas.microsoft.com/office/drawing/2014/main" id="{0A6B306D-0054-23AD-E821-87282E35E099}"/>
                    </a:ext>
                  </a:extLst>
                </p14:cNvPr>
                <p14:cNvContentPartPr/>
                <p14:nvPr/>
              </p14:nvContentPartPr>
              <p14:xfrm>
                <a:off x="4699200" y="1837080"/>
                <a:ext cx="1323720" cy="1418760"/>
              </p14:xfrm>
            </p:contentPart>
          </mc:Choice>
          <mc:Fallback xmlns="">
            <p:pic>
              <p:nvPicPr>
                <p:cNvPr id="55" name="墨迹 54">
                  <a:extLst>
                    <a:ext uri="{FF2B5EF4-FFF2-40B4-BE49-F238E27FC236}">
                      <a16:creationId xmlns:a16="http://schemas.microsoft.com/office/drawing/2014/main" id="{0A6B306D-0054-23AD-E821-87282E35E0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4880" y="1832760"/>
                  <a:ext cx="1332360" cy="14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" name="墨迹 64">
                  <a:extLst>
                    <a:ext uri="{FF2B5EF4-FFF2-40B4-BE49-F238E27FC236}">
                      <a16:creationId xmlns:a16="http://schemas.microsoft.com/office/drawing/2014/main" id="{81A96584-70ED-4DA2-20DC-0829BFA783EB}"/>
                    </a:ext>
                  </a:extLst>
                </p14:cNvPr>
                <p14:cNvContentPartPr/>
                <p14:nvPr/>
              </p14:nvContentPartPr>
              <p14:xfrm>
                <a:off x="2346240" y="3044880"/>
                <a:ext cx="69120" cy="145800"/>
              </p14:xfrm>
            </p:contentPart>
          </mc:Choice>
          <mc:Fallback xmlns="">
            <p:pic>
              <p:nvPicPr>
                <p:cNvPr id="65" name="墨迹 64">
                  <a:extLst>
                    <a:ext uri="{FF2B5EF4-FFF2-40B4-BE49-F238E27FC236}">
                      <a16:creationId xmlns:a16="http://schemas.microsoft.com/office/drawing/2014/main" id="{81A96584-70ED-4DA2-20DC-0829BFA783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41920" y="3040560"/>
                  <a:ext cx="77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7" name="墨迹 66">
                  <a:extLst>
                    <a:ext uri="{FF2B5EF4-FFF2-40B4-BE49-F238E27FC236}">
                      <a16:creationId xmlns:a16="http://schemas.microsoft.com/office/drawing/2014/main" id="{D489DCA9-D759-D4EC-7EFF-2DA6B7DF70E2}"/>
                    </a:ext>
                  </a:extLst>
                </p14:cNvPr>
                <p14:cNvContentPartPr/>
                <p14:nvPr/>
              </p14:nvContentPartPr>
              <p14:xfrm>
                <a:off x="2607600" y="3276720"/>
                <a:ext cx="11160" cy="109440"/>
              </p14:xfrm>
            </p:contentPart>
          </mc:Choice>
          <mc:Fallback xmlns="">
            <p:pic>
              <p:nvPicPr>
                <p:cNvPr id="67" name="墨迹 66">
                  <a:extLst>
                    <a:ext uri="{FF2B5EF4-FFF2-40B4-BE49-F238E27FC236}">
                      <a16:creationId xmlns:a16="http://schemas.microsoft.com/office/drawing/2014/main" id="{D489DCA9-D759-D4EC-7EFF-2DA6B7DF70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03280" y="3272400"/>
                  <a:ext cx="19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墨迹 68">
                  <a:extLst>
                    <a:ext uri="{FF2B5EF4-FFF2-40B4-BE49-F238E27FC236}">
                      <a16:creationId xmlns:a16="http://schemas.microsoft.com/office/drawing/2014/main" id="{CBCACB5C-10EE-62D0-4525-D2245B0E0659}"/>
                    </a:ext>
                  </a:extLst>
                </p14:cNvPr>
                <p14:cNvContentPartPr/>
                <p14:nvPr/>
              </p14:nvContentPartPr>
              <p14:xfrm>
                <a:off x="3096120" y="3595680"/>
                <a:ext cx="121680" cy="190440"/>
              </p14:xfrm>
            </p:contentPart>
          </mc:Choice>
          <mc:Fallback xmlns="">
            <p:pic>
              <p:nvPicPr>
                <p:cNvPr id="69" name="墨迹 68">
                  <a:extLst>
                    <a:ext uri="{FF2B5EF4-FFF2-40B4-BE49-F238E27FC236}">
                      <a16:creationId xmlns:a16="http://schemas.microsoft.com/office/drawing/2014/main" id="{CBCACB5C-10EE-62D0-4525-D2245B0E06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91800" y="3591360"/>
                  <a:ext cx="130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1" name="墨迹 70">
                  <a:extLst>
                    <a:ext uri="{FF2B5EF4-FFF2-40B4-BE49-F238E27FC236}">
                      <a16:creationId xmlns:a16="http://schemas.microsoft.com/office/drawing/2014/main" id="{3F3E1B1F-9ED2-2356-787A-DF229D968970}"/>
                    </a:ext>
                  </a:extLst>
                </p14:cNvPr>
                <p14:cNvContentPartPr/>
                <p14:nvPr/>
              </p14:nvContentPartPr>
              <p14:xfrm>
                <a:off x="3699120" y="3276720"/>
                <a:ext cx="62640" cy="116640"/>
              </p14:xfrm>
            </p:contentPart>
          </mc:Choice>
          <mc:Fallback xmlns="">
            <p:pic>
              <p:nvPicPr>
                <p:cNvPr id="71" name="墨迹 70">
                  <a:extLst>
                    <a:ext uri="{FF2B5EF4-FFF2-40B4-BE49-F238E27FC236}">
                      <a16:creationId xmlns:a16="http://schemas.microsoft.com/office/drawing/2014/main" id="{3F3E1B1F-9ED2-2356-787A-DF229D9689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94800" y="3272400"/>
                  <a:ext cx="71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3" name="墨迹 72">
                  <a:extLst>
                    <a:ext uri="{FF2B5EF4-FFF2-40B4-BE49-F238E27FC236}">
                      <a16:creationId xmlns:a16="http://schemas.microsoft.com/office/drawing/2014/main" id="{3609A00E-2BF3-7F9F-AD55-0B86B6D5A8EF}"/>
                    </a:ext>
                  </a:extLst>
                </p14:cNvPr>
                <p14:cNvContentPartPr/>
                <p14:nvPr/>
              </p14:nvContentPartPr>
              <p14:xfrm>
                <a:off x="3183240" y="2599200"/>
                <a:ext cx="21600" cy="49680"/>
              </p14:xfrm>
            </p:contentPart>
          </mc:Choice>
          <mc:Fallback xmlns="">
            <p:pic>
              <p:nvPicPr>
                <p:cNvPr id="73" name="墨迹 72">
                  <a:extLst>
                    <a:ext uri="{FF2B5EF4-FFF2-40B4-BE49-F238E27FC236}">
                      <a16:creationId xmlns:a16="http://schemas.microsoft.com/office/drawing/2014/main" id="{3609A00E-2BF3-7F9F-AD55-0B86B6D5A8E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78920" y="2594880"/>
                  <a:ext cx="30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616441ED-2865-3C57-5350-61C26B8B7745}"/>
                    </a:ext>
                  </a:extLst>
                </p14:cNvPr>
                <p14:cNvContentPartPr/>
                <p14:nvPr/>
              </p14:nvContentPartPr>
              <p14:xfrm>
                <a:off x="3250920" y="2649600"/>
                <a:ext cx="9000" cy="3960"/>
              </p14:xfrm>
            </p:contentPart>
          </mc:Choice>
          <mc:Fallback xmlns=""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616441ED-2865-3C57-5350-61C26B8B77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46600" y="2645280"/>
                  <a:ext cx="17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墨迹 74">
                  <a:extLst>
                    <a:ext uri="{FF2B5EF4-FFF2-40B4-BE49-F238E27FC236}">
                      <a16:creationId xmlns:a16="http://schemas.microsoft.com/office/drawing/2014/main" id="{68C88498-796D-B400-8719-9B6A0ECD729D}"/>
                    </a:ext>
                  </a:extLst>
                </p14:cNvPr>
                <p14:cNvContentPartPr/>
                <p14:nvPr/>
              </p14:nvContentPartPr>
              <p14:xfrm>
                <a:off x="3256320" y="2539800"/>
                <a:ext cx="63360" cy="193680"/>
              </p14:xfrm>
            </p:contentPart>
          </mc:Choice>
          <mc:Fallback xmlns="">
            <p:pic>
              <p:nvPicPr>
                <p:cNvPr id="75" name="墨迹 74">
                  <a:extLst>
                    <a:ext uri="{FF2B5EF4-FFF2-40B4-BE49-F238E27FC236}">
                      <a16:creationId xmlns:a16="http://schemas.microsoft.com/office/drawing/2014/main" id="{68C88498-796D-B400-8719-9B6A0ECD72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2000" y="2535480"/>
                  <a:ext cx="72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墨迹 75">
                  <a:extLst>
                    <a:ext uri="{FF2B5EF4-FFF2-40B4-BE49-F238E27FC236}">
                      <a16:creationId xmlns:a16="http://schemas.microsoft.com/office/drawing/2014/main" id="{7D907FE5-7B7A-6E34-26C0-ED77988EE93D}"/>
                    </a:ext>
                  </a:extLst>
                </p14:cNvPr>
                <p14:cNvContentPartPr/>
                <p14:nvPr/>
              </p14:nvContentPartPr>
              <p14:xfrm>
                <a:off x="3259560" y="2468880"/>
                <a:ext cx="36720" cy="20520"/>
              </p14:xfrm>
            </p:contentPart>
          </mc:Choice>
          <mc:Fallback xmlns="">
            <p:pic>
              <p:nvPicPr>
                <p:cNvPr id="76" name="墨迹 75">
                  <a:extLst>
                    <a:ext uri="{FF2B5EF4-FFF2-40B4-BE49-F238E27FC236}">
                      <a16:creationId xmlns:a16="http://schemas.microsoft.com/office/drawing/2014/main" id="{7D907FE5-7B7A-6E34-26C0-ED77988EE9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55240" y="2464560"/>
                  <a:ext cx="45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墨迹 76">
                  <a:extLst>
                    <a:ext uri="{FF2B5EF4-FFF2-40B4-BE49-F238E27FC236}">
                      <a16:creationId xmlns:a16="http://schemas.microsoft.com/office/drawing/2014/main" id="{89347BE1-FA2A-5539-3CF7-2EA840351E69}"/>
                    </a:ext>
                  </a:extLst>
                </p14:cNvPr>
                <p14:cNvContentPartPr/>
                <p14:nvPr/>
              </p14:nvContentPartPr>
              <p14:xfrm>
                <a:off x="3318600" y="2430000"/>
                <a:ext cx="61560" cy="235800"/>
              </p14:xfrm>
            </p:contentPart>
          </mc:Choice>
          <mc:Fallback xmlns="">
            <p:pic>
              <p:nvPicPr>
                <p:cNvPr id="77" name="墨迹 76">
                  <a:extLst>
                    <a:ext uri="{FF2B5EF4-FFF2-40B4-BE49-F238E27FC236}">
                      <a16:creationId xmlns:a16="http://schemas.microsoft.com/office/drawing/2014/main" id="{89347BE1-FA2A-5539-3CF7-2EA840351E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4280" y="2425680"/>
                  <a:ext cx="70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9" name="墨迹 78">
                  <a:extLst>
                    <a:ext uri="{FF2B5EF4-FFF2-40B4-BE49-F238E27FC236}">
                      <a16:creationId xmlns:a16="http://schemas.microsoft.com/office/drawing/2014/main" id="{9449287E-78C2-F7D2-6AFF-E85331512DBF}"/>
                    </a:ext>
                  </a:extLst>
                </p14:cNvPr>
                <p14:cNvContentPartPr/>
                <p14:nvPr/>
              </p14:nvContentPartPr>
              <p14:xfrm>
                <a:off x="3240840" y="2108160"/>
                <a:ext cx="105120" cy="238320"/>
              </p14:xfrm>
            </p:contentPart>
          </mc:Choice>
          <mc:Fallback xmlns="">
            <p:pic>
              <p:nvPicPr>
                <p:cNvPr id="79" name="墨迹 78">
                  <a:extLst>
                    <a:ext uri="{FF2B5EF4-FFF2-40B4-BE49-F238E27FC236}">
                      <a16:creationId xmlns:a16="http://schemas.microsoft.com/office/drawing/2014/main" id="{9449287E-78C2-F7D2-6AFF-E85331512D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36520" y="2103840"/>
                  <a:ext cx="1137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墨迹 80">
                  <a:extLst>
                    <a:ext uri="{FF2B5EF4-FFF2-40B4-BE49-F238E27FC236}">
                      <a16:creationId xmlns:a16="http://schemas.microsoft.com/office/drawing/2014/main" id="{E74FFACE-E11C-F155-A091-852B06BC6301}"/>
                    </a:ext>
                  </a:extLst>
                </p14:cNvPr>
                <p14:cNvContentPartPr/>
                <p14:nvPr/>
              </p14:nvContentPartPr>
              <p14:xfrm>
                <a:off x="3903600" y="1760760"/>
                <a:ext cx="120600" cy="306360"/>
              </p14:xfrm>
            </p:contentPart>
          </mc:Choice>
          <mc:Fallback xmlns="">
            <p:pic>
              <p:nvPicPr>
                <p:cNvPr id="81" name="墨迹 80">
                  <a:extLst>
                    <a:ext uri="{FF2B5EF4-FFF2-40B4-BE49-F238E27FC236}">
                      <a16:creationId xmlns:a16="http://schemas.microsoft.com/office/drawing/2014/main" id="{E74FFACE-E11C-F155-A091-852B06BC63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99280" y="1756440"/>
                  <a:ext cx="129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8D015A2D-ACF5-569E-B87A-22819E14E398}"/>
                    </a:ext>
                  </a:extLst>
                </p14:cNvPr>
                <p14:cNvContentPartPr/>
                <p14:nvPr/>
              </p14:nvContentPartPr>
              <p14:xfrm>
                <a:off x="3479880" y="2963160"/>
                <a:ext cx="61200" cy="149760"/>
              </p14:xfrm>
            </p:contentPart>
          </mc:Choice>
          <mc:Fallback xmlns=""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8D015A2D-ACF5-569E-B87A-22819E14E3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75560" y="2958840"/>
                  <a:ext cx="69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墨迹 83">
                  <a:extLst>
                    <a:ext uri="{FF2B5EF4-FFF2-40B4-BE49-F238E27FC236}">
                      <a16:creationId xmlns:a16="http://schemas.microsoft.com/office/drawing/2014/main" id="{9195A1E1-D677-8E5F-0BFD-9E1F6B967E06}"/>
                    </a:ext>
                  </a:extLst>
                </p14:cNvPr>
                <p14:cNvContentPartPr/>
                <p14:nvPr/>
              </p14:nvContentPartPr>
              <p14:xfrm>
                <a:off x="3623520" y="3072960"/>
                <a:ext cx="3960" cy="9000"/>
              </p14:xfrm>
            </p:contentPart>
          </mc:Choice>
          <mc:Fallback xmlns="">
            <p:pic>
              <p:nvPicPr>
                <p:cNvPr id="84" name="墨迹 83">
                  <a:extLst>
                    <a:ext uri="{FF2B5EF4-FFF2-40B4-BE49-F238E27FC236}">
                      <a16:creationId xmlns:a16="http://schemas.microsoft.com/office/drawing/2014/main" id="{9195A1E1-D677-8E5F-0BFD-9E1F6B967E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9200" y="3068640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墨迹 84">
                  <a:extLst>
                    <a:ext uri="{FF2B5EF4-FFF2-40B4-BE49-F238E27FC236}">
                      <a16:creationId xmlns:a16="http://schemas.microsoft.com/office/drawing/2014/main" id="{EE11C010-1F95-5188-AD74-05F0A2D59A67}"/>
                    </a:ext>
                  </a:extLst>
                </p14:cNvPr>
                <p14:cNvContentPartPr/>
                <p14:nvPr/>
              </p14:nvContentPartPr>
              <p14:xfrm>
                <a:off x="3504000" y="2853360"/>
                <a:ext cx="204120" cy="409320"/>
              </p14:xfrm>
            </p:contentPart>
          </mc:Choice>
          <mc:Fallback xmlns="">
            <p:pic>
              <p:nvPicPr>
                <p:cNvPr id="85" name="墨迹 84">
                  <a:extLst>
                    <a:ext uri="{FF2B5EF4-FFF2-40B4-BE49-F238E27FC236}">
                      <a16:creationId xmlns:a16="http://schemas.microsoft.com/office/drawing/2014/main" id="{EE11C010-1F95-5188-AD74-05F0A2D59A6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99680" y="2849040"/>
                  <a:ext cx="212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墨迹 85">
                  <a:extLst>
                    <a:ext uri="{FF2B5EF4-FFF2-40B4-BE49-F238E27FC236}">
                      <a16:creationId xmlns:a16="http://schemas.microsoft.com/office/drawing/2014/main" id="{A2C2A3A2-E0E3-048E-659E-63226826AA15}"/>
                    </a:ext>
                  </a:extLst>
                </p14:cNvPr>
                <p14:cNvContentPartPr/>
                <p14:nvPr/>
              </p14:nvContentPartPr>
              <p14:xfrm>
                <a:off x="3759240" y="2666880"/>
                <a:ext cx="107640" cy="360"/>
              </p14:xfrm>
            </p:contentPart>
          </mc:Choice>
          <mc:Fallback xmlns="">
            <p:pic>
              <p:nvPicPr>
                <p:cNvPr id="86" name="墨迹 85">
                  <a:extLst>
                    <a:ext uri="{FF2B5EF4-FFF2-40B4-BE49-F238E27FC236}">
                      <a16:creationId xmlns:a16="http://schemas.microsoft.com/office/drawing/2014/main" id="{A2C2A3A2-E0E3-048E-659E-63226826AA1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54920" y="2662560"/>
                  <a:ext cx="1162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墨迹 87">
                  <a:extLst>
                    <a:ext uri="{FF2B5EF4-FFF2-40B4-BE49-F238E27FC236}">
                      <a16:creationId xmlns:a16="http://schemas.microsoft.com/office/drawing/2014/main" id="{1F329CB4-8558-821E-032D-30BA771680DC}"/>
                    </a:ext>
                  </a:extLst>
                </p14:cNvPr>
                <p14:cNvContentPartPr/>
                <p14:nvPr/>
              </p14:nvContentPartPr>
              <p14:xfrm>
                <a:off x="3935280" y="3115440"/>
                <a:ext cx="52920" cy="116640"/>
              </p14:xfrm>
            </p:contentPart>
          </mc:Choice>
          <mc:Fallback xmlns="">
            <p:pic>
              <p:nvPicPr>
                <p:cNvPr id="88" name="墨迹 87">
                  <a:extLst>
                    <a:ext uri="{FF2B5EF4-FFF2-40B4-BE49-F238E27FC236}">
                      <a16:creationId xmlns:a16="http://schemas.microsoft.com/office/drawing/2014/main" id="{1F329CB4-8558-821E-032D-30BA771680D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30960" y="3111120"/>
                  <a:ext cx="61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9" name="墨迹 88">
                  <a:extLst>
                    <a:ext uri="{FF2B5EF4-FFF2-40B4-BE49-F238E27FC236}">
                      <a16:creationId xmlns:a16="http://schemas.microsoft.com/office/drawing/2014/main" id="{7016CB35-F93C-3D05-0B21-12E9DFE8B1A5}"/>
                    </a:ext>
                  </a:extLst>
                </p14:cNvPr>
                <p14:cNvContentPartPr/>
                <p14:nvPr/>
              </p14:nvContentPartPr>
              <p14:xfrm>
                <a:off x="4055520" y="3209040"/>
                <a:ext cx="3960" cy="360"/>
              </p14:xfrm>
            </p:contentPart>
          </mc:Choice>
          <mc:Fallback xmlns="">
            <p:pic>
              <p:nvPicPr>
                <p:cNvPr id="89" name="墨迹 88">
                  <a:extLst>
                    <a:ext uri="{FF2B5EF4-FFF2-40B4-BE49-F238E27FC236}">
                      <a16:creationId xmlns:a16="http://schemas.microsoft.com/office/drawing/2014/main" id="{7016CB35-F93C-3D05-0B21-12E9DFE8B1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51200" y="3204720"/>
                  <a:ext cx="12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0" name="墨迹 89">
                  <a:extLst>
                    <a:ext uri="{FF2B5EF4-FFF2-40B4-BE49-F238E27FC236}">
                      <a16:creationId xmlns:a16="http://schemas.microsoft.com/office/drawing/2014/main" id="{6C44AB12-4B96-53D3-325E-B042E1B14EF2}"/>
                    </a:ext>
                  </a:extLst>
                </p14:cNvPr>
                <p14:cNvContentPartPr/>
                <p14:nvPr/>
              </p14:nvContentPartPr>
              <p14:xfrm>
                <a:off x="4165320" y="3039480"/>
                <a:ext cx="43920" cy="167760"/>
              </p14:xfrm>
            </p:contentPart>
          </mc:Choice>
          <mc:Fallback xmlns="">
            <p:pic>
              <p:nvPicPr>
                <p:cNvPr id="90" name="墨迹 89">
                  <a:extLst>
                    <a:ext uri="{FF2B5EF4-FFF2-40B4-BE49-F238E27FC236}">
                      <a16:creationId xmlns:a16="http://schemas.microsoft.com/office/drawing/2014/main" id="{6C44AB12-4B96-53D3-325E-B042E1B14E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61000" y="3035160"/>
                  <a:ext cx="52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墨迹 91">
                  <a:extLst>
                    <a:ext uri="{FF2B5EF4-FFF2-40B4-BE49-F238E27FC236}">
                      <a16:creationId xmlns:a16="http://schemas.microsoft.com/office/drawing/2014/main" id="{49EE474C-74C7-E6D1-EAF0-E18871B446A4}"/>
                    </a:ext>
                  </a:extLst>
                </p14:cNvPr>
                <p14:cNvContentPartPr/>
                <p14:nvPr/>
              </p14:nvContentPartPr>
              <p14:xfrm>
                <a:off x="4350720" y="2167200"/>
                <a:ext cx="9360" cy="203040"/>
              </p14:xfrm>
            </p:contentPart>
          </mc:Choice>
          <mc:Fallback xmlns="">
            <p:pic>
              <p:nvPicPr>
                <p:cNvPr id="92" name="墨迹 91">
                  <a:extLst>
                    <a:ext uri="{FF2B5EF4-FFF2-40B4-BE49-F238E27FC236}">
                      <a16:creationId xmlns:a16="http://schemas.microsoft.com/office/drawing/2014/main" id="{49EE474C-74C7-E6D1-EAF0-E18871B446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6400" y="2162880"/>
                  <a:ext cx="18000" cy="211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5E9A05-8B0F-05D0-AA8C-A1B52FAA8D58}"/>
              </a:ext>
            </a:extLst>
          </p:cNvPr>
          <p:cNvCxnSpPr>
            <a:cxnSpLocks/>
          </p:cNvCxnSpPr>
          <p:nvPr/>
        </p:nvCxnSpPr>
        <p:spPr>
          <a:xfrm>
            <a:off x="6792571" y="3299514"/>
            <a:ext cx="816050" cy="8493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2ADF843-DDEF-F9C8-E309-6B059C4EE227}"/>
              </a:ext>
            </a:extLst>
          </p:cNvPr>
          <p:cNvCxnSpPr>
            <a:cxnSpLocks/>
          </p:cNvCxnSpPr>
          <p:nvPr/>
        </p:nvCxnSpPr>
        <p:spPr>
          <a:xfrm>
            <a:off x="8171951" y="3277818"/>
            <a:ext cx="764636" cy="87103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F2E5B4B-0A62-6F95-5D62-4EACB78D8915}"/>
              </a:ext>
            </a:extLst>
          </p:cNvPr>
          <p:cNvCxnSpPr>
            <a:cxnSpLocks/>
          </p:cNvCxnSpPr>
          <p:nvPr/>
        </p:nvCxnSpPr>
        <p:spPr>
          <a:xfrm>
            <a:off x="9503030" y="3274074"/>
            <a:ext cx="789536" cy="86349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3D6CCB-C9BB-7280-1D43-787C5486412C}"/>
              </a:ext>
            </a:extLst>
          </p:cNvPr>
          <p:cNvCxnSpPr>
            <a:cxnSpLocks/>
          </p:cNvCxnSpPr>
          <p:nvPr/>
        </p:nvCxnSpPr>
        <p:spPr>
          <a:xfrm>
            <a:off x="8825489" y="3867300"/>
            <a:ext cx="792355" cy="85032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AB47372-C1E3-5706-6F5E-4F71E8AA8878}"/>
              </a:ext>
            </a:extLst>
          </p:cNvPr>
          <p:cNvCxnSpPr>
            <a:cxnSpLocks/>
          </p:cNvCxnSpPr>
          <p:nvPr/>
        </p:nvCxnSpPr>
        <p:spPr>
          <a:xfrm>
            <a:off x="7446519" y="3867301"/>
            <a:ext cx="1086107" cy="11637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F9514F5-A09F-01A5-F302-8F1F9AE9A1F7}"/>
              </a:ext>
            </a:extLst>
          </p:cNvPr>
          <p:cNvCxnSpPr>
            <a:cxnSpLocks/>
          </p:cNvCxnSpPr>
          <p:nvPr/>
        </p:nvCxnSpPr>
        <p:spPr>
          <a:xfrm flipH="1">
            <a:off x="6839495" y="3288731"/>
            <a:ext cx="712143" cy="89735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18C5CD6-AA7B-0602-7587-D6387AD3B2E7}"/>
              </a:ext>
            </a:extLst>
          </p:cNvPr>
          <p:cNvCxnSpPr>
            <a:cxnSpLocks/>
          </p:cNvCxnSpPr>
          <p:nvPr/>
        </p:nvCxnSpPr>
        <p:spPr>
          <a:xfrm flipH="1">
            <a:off x="8193544" y="3276720"/>
            <a:ext cx="683489" cy="90266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083D819-7D1E-EF43-C4EA-F21BCCE6F89A}"/>
              </a:ext>
            </a:extLst>
          </p:cNvPr>
          <p:cNvCxnSpPr>
            <a:cxnSpLocks/>
          </p:cNvCxnSpPr>
          <p:nvPr/>
        </p:nvCxnSpPr>
        <p:spPr>
          <a:xfrm flipH="1">
            <a:off x="7372948" y="3697077"/>
            <a:ext cx="1027570" cy="130407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DBAB570-18F4-36F4-D722-7AFDE86614D3}"/>
              </a:ext>
            </a:extLst>
          </p:cNvPr>
          <p:cNvCxnSpPr>
            <a:cxnSpLocks/>
          </p:cNvCxnSpPr>
          <p:nvPr/>
        </p:nvCxnSpPr>
        <p:spPr>
          <a:xfrm flipH="1">
            <a:off x="9503030" y="3305439"/>
            <a:ext cx="732171" cy="89595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3F3C293-CB66-BF05-E0DE-290F0C042615}"/>
              </a:ext>
            </a:extLst>
          </p:cNvPr>
          <p:cNvSpPr txBox="1"/>
          <p:nvPr/>
        </p:nvSpPr>
        <p:spPr>
          <a:xfrm>
            <a:off x="7482716" y="3510749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79C4"/>
                </a:solidFill>
              </a:rPr>
              <a:t>0</a:t>
            </a:r>
            <a:endParaRPr lang="zh-CN" altLang="en-US" sz="1000" dirty="0">
              <a:solidFill>
                <a:srgbClr val="0079C4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DB599E1-B9FD-F2ED-CC00-3295B7922A66}"/>
              </a:ext>
            </a:extLst>
          </p:cNvPr>
          <p:cNvSpPr txBox="1"/>
          <p:nvPr/>
        </p:nvSpPr>
        <p:spPr>
          <a:xfrm>
            <a:off x="7068089" y="2944291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79C4"/>
                </a:solidFill>
              </a:rPr>
              <a:t>1</a:t>
            </a:r>
            <a:endParaRPr lang="zh-CN" altLang="en-US" sz="1000" dirty="0">
              <a:solidFill>
                <a:srgbClr val="0079C4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25D6AE9-A083-3F80-8A93-65FA2A805CEA}"/>
              </a:ext>
            </a:extLst>
          </p:cNvPr>
          <p:cNvSpPr txBox="1"/>
          <p:nvPr/>
        </p:nvSpPr>
        <p:spPr>
          <a:xfrm>
            <a:off x="6367885" y="3630515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79C4"/>
                </a:solidFill>
              </a:rPr>
              <a:t>1</a:t>
            </a:r>
            <a:endParaRPr lang="zh-CN" altLang="en-US" sz="1000" dirty="0">
              <a:solidFill>
                <a:srgbClr val="0079C4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6F66B5-9535-74DD-F313-9FCEEB1F40E1}"/>
              </a:ext>
            </a:extLst>
          </p:cNvPr>
          <p:cNvSpPr txBox="1"/>
          <p:nvPr/>
        </p:nvSpPr>
        <p:spPr>
          <a:xfrm>
            <a:off x="7006919" y="4331014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79C4"/>
                </a:solidFill>
              </a:rPr>
              <a:t>1</a:t>
            </a:r>
            <a:endParaRPr lang="zh-CN" altLang="en-US" sz="1000" dirty="0">
              <a:solidFill>
                <a:srgbClr val="0079C4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01122D-806F-C2A6-2540-65F313AE5A27}"/>
              </a:ext>
            </a:extLst>
          </p:cNvPr>
          <p:cNvSpPr txBox="1"/>
          <p:nvPr/>
        </p:nvSpPr>
        <p:spPr>
          <a:xfrm>
            <a:off x="7687430" y="3806074"/>
            <a:ext cx="366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FCB030"/>
                </a:solidFill>
              </a:rPr>
              <a:t>0.5</a:t>
            </a:r>
            <a:endParaRPr lang="zh-CN" altLang="en-US" sz="800" dirty="0">
              <a:solidFill>
                <a:srgbClr val="FCB03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A8B704A-6848-659C-DF48-23544A293D9D}"/>
              </a:ext>
            </a:extLst>
          </p:cNvPr>
          <p:cNvSpPr txBox="1"/>
          <p:nvPr/>
        </p:nvSpPr>
        <p:spPr>
          <a:xfrm>
            <a:off x="7124769" y="4600542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CAE28"/>
                </a:solidFill>
              </a:rPr>
              <a:t>0</a:t>
            </a:r>
            <a:endParaRPr lang="zh-CN" altLang="en-US" sz="1000" dirty="0">
              <a:solidFill>
                <a:srgbClr val="FCAE28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215BC34-F569-BFE5-11AA-DF20E30367CC}"/>
              </a:ext>
            </a:extLst>
          </p:cNvPr>
          <p:cNvSpPr txBox="1"/>
          <p:nvPr/>
        </p:nvSpPr>
        <p:spPr>
          <a:xfrm>
            <a:off x="7795719" y="4930546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CAE28"/>
                </a:solidFill>
              </a:rPr>
              <a:t>1</a:t>
            </a:r>
            <a:endParaRPr lang="zh-CN" altLang="en-US" sz="1000" dirty="0">
              <a:solidFill>
                <a:srgbClr val="FCAE28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C50A2AD-B978-9846-0B8B-3167F3E41C2B}"/>
              </a:ext>
            </a:extLst>
          </p:cNvPr>
          <p:cNvSpPr txBox="1"/>
          <p:nvPr/>
        </p:nvSpPr>
        <p:spPr>
          <a:xfrm>
            <a:off x="9374710" y="3477963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EE334E"/>
                </a:solidFill>
              </a:rPr>
              <a:t>1</a:t>
            </a:r>
            <a:endParaRPr lang="zh-CN" altLang="en-US" sz="1000" dirty="0">
              <a:solidFill>
                <a:srgbClr val="EE334E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38AC61-4F90-E066-2078-0C1D917A9968}"/>
              </a:ext>
            </a:extLst>
          </p:cNvPr>
          <p:cNvSpPr txBox="1"/>
          <p:nvPr/>
        </p:nvSpPr>
        <p:spPr>
          <a:xfrm>
            <a:off x="8802325" y="3523894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23A0C7E-34AA-4221-5ECC-77FA6D88F248}"/>
              </a:ext>
            </a:extLst>
          </p:cNvPr>
          <p:cNvSpPr txBox="1"/>
          <p:nvPr/>
        </p:nvSpPr>
        <p:spPr>
          <a:xfrm>
            <a:off x="8383457" y="4589447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FCAE28"/>
                </a:solidFill>
              </a:rPr>
              <a:t>1</a:t>
            </a:r>
            <a:endParaRPr lang="zh-CN" altLang="en-US" sz="1000" dirty="0">
              <a:solidFill>
                <a:srgbClr val="FCAE28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E7B4572-F2B1-2C8E-5387-8735AE3CFC87}"/>
              </a:ext>
            </a:extLst>
          </p:cNvPr>
          <p:cNvSpPr txBox="1"/>
          <p:nvPr/>
        </p:nvSpPr>
        <p:spPr>
          <a:xfrm>
            <a:off x="8396235" y="2937922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</a:t>
            </a:r>
            <a:endParaRPr lang="zh-CN" altLang="en-US" sz="1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7A65E3-5EAE-E81D-9BC5-AAB360BAA1FA}"/>
              </a:ext>
            </a:extLst>
          </p:cNvPr>
          <p:cNvSpPr txBox="1"/>
          <p:nvPr/>
        </p:nvSpPr>
        <p:spPr>
          <a:xfrm>
            <a:off x="9750659" y="2909650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EE334E"/>
                </a:solidFill>
              </a:rPr>
              <a:t>0</a:t>
            </a:r>
            <a:endParaRPr lang="zh-CN" altLang="en-US" sz="1000" dirty="0">
              <a:solidFill>
                <a:srgbClr val="EE334E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CEF139A-8FF2-FD31-B705-5D65FAA3098D}"/>
              </a:ext>
            </a:extLst>
          </p:cNvPr>
          <p:cNvSpPr txBox="1"/>
          <p:nvPr/>
        </p:nvSpPr>
        <p:spPr>
          <a:xfrm>
            <a:off x="9897441" y="4361758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EE334E"/>
                </a:solidFill>
              </a:rPr>
              <a:t>0</a:t>
            </a:r>
            <a:endParaRPr lang="zh-CN" altLang="en-US" sz="1000" dirty="0">
              <a:solidFill>
                <a:srgbClr val="EE334E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C75BC0-E3FA-27D9-86DE-0C7DF700E83A}"/>
              </a:ext>
            </a:extLst>
          </p:cNvPr>
          <p:cNvSpPr txBox="1"/>
          <p:nvPr/>
        </p:nvSpPr>
        <p:spPr>
          <a:xfrm>
            <a:off x="10438882" y="3601074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EE334E"/>
                </a:solidFill>
              </a:rPr>
              <a:t>0</a:t>
            </a:r>
            <a:endParaRPr lang="zh-CN" altLang="en-US" sz="1000" dirty="0">
              <a:solidFill>
                <a:srgbClr val="EE334E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461529-A701-B50A-6196-72EBD5C69EE3}"/>
              </a:ext>
            </a:extLst>
          </p:cNvPr>
          <p:cNvSpPr txBox="1"/>
          <p:nvPr/>
        </p:nvSpPr>
        <p:spPr>
          <a:xfrm>
            <a:off x="8017825" y="3518485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1</a:t>
            </a:r>
            <a:endParaRPr lang="zh-CN" altLang="en-US" sz="1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F4657B6-DFEC-63B6-203D-07AAE486996A}"/>
              </a:ext>
            </a:extLst>
          </p:cNvPr>
          <p:cNvSpPr txBox="1"/>
          <p:nvPr/>
        </p:nvSpPr>
        <p:spPr>
          <a:xfrm>
            <a:off x="8393099" y="4025745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0.5</a:t>
            </a:r>
            <a:endParaRPr lang="zh-CN" altLang="en-US" sz="10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FB15E3F-DAE9-D8C1-E909-84E6CB600068}"/>
              </a:ext>
            </a:extLst>
          </p:cNvPr>
          <p:cNvCxnSpPr>
            <a:cxnSpLocks/>
          </p:cNvCxnSpPr>
          <p:nvPr/>
        </p:nvCxnSpPr>
        <p:spPr>
          <a:xfrm flipH="1">
            <a:off x="8892311" y="3890028"/>
            <a:ext cx="710255" cy="9098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C9917D79-BC04-7DFA-FC93-5B0EA6EFDC0C}"/>
              </a:ext>
            </a:extLst>
          </p:cNvPr>
          <p:cNvSpPr txBox="1"/>
          <p:nvPr/>
        </p:nvSpPr>
        <p:spPr>
          <a:xfrm>
            <a:off x="9442759" y="4303840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A54E"/>
                </a:solidFill>
              </a:rPr>
              <a:t>1</a:t>
            </a:r>
            <a:endParaRPr lang="zh-CN" altLang="en-US" sz="1000" dirty="0">
              <a:solidFill>
                <a:srgbClr val="00A54E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99B1E26-3B17-EAEA-6B02-0F6EFD36C391}"/>
              </a:ext>
            </a:extLst>
          </p:cNvPr>
          <p:cNvSpPr txBox="1"/>
          <p:nvPr/>
        </p:nvSpPr>
        <p:spPr>
          <a:xfrm>
            <a:off x="9067321" y="3855490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A54E"/>
                </a:solidFill>
              </a:rPr>
              <a:t>0.5</a:t>
            </a:r>
            <a:endParaRPr lang="zh-CN" altLang="en-US" sz="1000" dirty="0">
              <a:solidFill>
                <a:srgbClr val="00A54E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F84D763-2528-51F5-CB5D-78067AD8F10B}"/>
              </a:ext>
            </a:extLst>
          </p:cNvPr>
          <p:cNvSpPr txBox="1"/>
          <p:nvPr/>
        </p:nvSpPr>
        <p:spPr>
          <a:xfrm>
            <a:off x="8722978" y="4286556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A54E"/>
                </a:solidFill>
              </a:rPr>
              <a:t>0</a:t>
            </a:r>
            <a:endParaRPr lang="zh-CN" altLang="en-US" sz="1000" dirty="0">
              <a:solidFill>
                <a:srgbClr val="00A54E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B810630-6313-C5F8-7A89-95F4AF007778}"/>
              </a:ext>
            </a:extLst>
          </p:cNvPr>
          <p:cNvSpPr txBox="1"/>
          <p:nvPr/>
        </p:nvSpPr>
        <p:spPr>
          <a:xfrm>
            <a:off x="9081858" y="4598789"/>
            <a:ext cx="387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00A54E"/>
                </a:solidFill>
              </a:rPr>
              <a:t>0.5</a:t>
            </a:r>
            <a:endParaRPr lang="zh-CN" altLang="en-US" sz="1000" dirty="0">
              <a:solidFill>
                <a:srgbClr val="00A5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5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15157</TotalTime>
  <Words>839</Words>
  <Application>Microsoft Office PowerPoint</Application>
  <PresentationFormat>宽屏</PresentationFormat>
  <Paragraphs>118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黑体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AaaZ ^_^</cp:lastModifiedBy>
  <cp:revision>712</cp:revision>
  <dcterms:created xsi:type="dcterms:W3CDTF">2019-10-10T05:31:56Z</dcterms:created>
  <dcterms:modified xsi:type="dcterms:W3CDTF">2023-03-27T10:13:16Z</dcterms:modified>
</cp:coreProperties>
</file>