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67A13A-6646-F4C9-5B7C-CDD8BD726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ABD4D1-A243-6711-D51A-F88DBE750F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312F2-A6E6-1650-AAD8-1384D887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B16C27-DDF5-5298-3D46-A000A831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2B50A7-647A-8893-39A9-1FA7B6585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43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B5541D-14AE-C5C6-73EC-8777368EE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B59425-E4AE-A479-0C40-2AE2921DF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78CEF1-F12D-DE6A-D525-B642C334F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AD449E-2ACF-B819-BE25-CEF08115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750A9F-0BF5-AE4B-F547-86D751197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06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95437B-1CB4-8A2A-0178-A8B07E6F7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9F6D53-5444-BBEC-F71D-685A24BB6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5C2133-F1F9-8190-5860-46C2909E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0C1E9F-37BC-0FE4-AA15-55632649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E4F04B-3940-D9D9-920D-BAA4C3751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0774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62F73-9CDB-2440-5658-5C649D12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050833-99D9-0C06-F7BB-E40158C96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1505A-2C82-FDC6-9DD0-5402F4D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7E048F-3751-54F8-F69E-0656EA33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CEE00A-B44E-7493-9545-86FC7DA8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84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54A11-50C4-8A28-F821-9FAB5863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4B966D-CCD9-3585-0F38-1247CCD67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139252-D60E-28CB-2B0D-6B5F0A9E8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CAB29-07CF-C222-9A73-DB34EB6B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96AD3F-5724-96DF-DDF7-B97B23F5D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4001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A93C2-B768-49AC-01D8-6CEC5CD46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E6652-9D3B-9132-9467-5FFE29D5C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72BF45-2E8C-ABFC-9908-A21FCD183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A693AB-9E53-39C2-A863-2C8825B19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84B436-B677-396B-358D-76A3F8280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139599-8023-3A5B-638B-67920E4C1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273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DEBE4-612D-C0F4-696A-05DF77EE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442EE8-ACAF-64F8-B5BA-29BBC1C789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221BE4-2DFC-0483-F2BE-55593268C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047AF0-0219-AD25-4D6F-0566B72A4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EA6D641-4208-1623-C924-10E432AAD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334782-0DD4-47AC-68C1-30EA44FD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84EFF-0113-ED4A-DD63-E4A4AA50F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0131F77-AB10-B8AA-35CD-B499C216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956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BF3C97-B1A4-3F08-C9BC-E5EC4E15B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1FC4771-C927-FEB6-3018-B9385A605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AA7ED2-0D0E-C5F5-0BCE-8B87391C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6B43B2-6A3A-F79C-CF01-0AB427AD5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82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49132E3-33F9-4DEB-2935-8B3E0F4CA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9038D2-BA07-EFE3-FF2D-53400E5A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0C79B8-C127-82B7-C3EE-845E9CEA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049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8435B9-BE9C-6EC4-5F67-69FFA8F7C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489269-1381-15A1-D5B7-7372C41C5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2E9F65-4914-6276-2337-48C319A62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B2CD4D-49A4-3A7B-F633-5851312D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712713-FD4B-06E7-3DC7-AF8659E0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0F2789-DDAE-4D95-DCB5-7CA115475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5509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6A69AC-D9A2-C0BB-3985-48F6C6FDA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1BAF614-F100-8D4D-8910-D800F41B67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134914-608F-A283-8401-D36E4789E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9C3D5C-9B92-684C-37FF-3181D89C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642BE3-3D9C-7F01-592C-8666A768F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5F53DA-0BED-0678-24E2-64C097DD8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62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5644C8A-3C67-1705-94B7-97F662BF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BBCDBB-0980-DA8B-C6D3-544D34AE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B54E8-3B96-FF05-E6EC-747DB7129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243D1-25DA-4C9D-A9BE-54FAB2A3151B}" type="datetimeFigureOut">
              <a:rPr lang="zh-CN" altLang="en-US" smtClean="0"/>
              <a:t>2023-11-10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66461-D865-6C5D-F414-16D22AF320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7133A2-8E7D-EEA8-C9F4-EE61EF915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905D-56C6-4C0C-B438-F8AF321989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6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867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irda.c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364291" y="1154624"/>
            <a:ext cx="6607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运行效果：如果红外传感器之间槽口有被遮挡会在终端打印信息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AFFD-6ECD-6E61-4480-A3BD35535C92}"/>
              </a:ext>
            </a:extLst>
          </p:cNvPr>
          <p:cNvSpPr txBox="1"/>
          <p:nvPr/>
        </p:nvSpPr>
        <p:spPr>
          <a:xfrm>
            <a:off x="7987004" y="1993669"/>
            <a:ext cx="314441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红外传感器和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的通信通过串口进行，所以程序和之前一样打开串口，串口初始化的代码具体见下一面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ppt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，然后循环读取串口中的内容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如果槽口被遮挡，则串口将会有数据读入，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函数的返回值是读取到字节数，所以槽口被遮挡时读取到字节数大于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，此时会向终端输出并退出循环；如果没有被遮挡，则不会从串口中读取数据，继续循环轮询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59FECA-B4E0-59B1-FB18-4169BDE25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5" y="1660861"/>
            <a:ext cx="7359815" cy="4326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9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8677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irda.c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AFFD-6ECD-6E61-4480-A3BD35535C92}"/>
              </a:ext>
            </a:extLst>
          </p:cNvPr>
          <p:cNvSpPr txBox="1"/>
          <p:nvPr/>
        </p:nvSpPr>
        <p:spPr>
          <a:xfrm>
            <a:off x="6096000" y="462748"/>
            <a:ext cx="585978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宏定义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#define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UARTDevice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“/dev/ttyS0”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表示串口设备的路径，对该文件操作和对串口外设操作对应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在串口初始化函数中，首先声明了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termios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options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用来保存串口的配置信息，以及一个整型变量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COMDevice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用来保存串口设备的文件描述符。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然后调用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open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函数打开串口设备，使用了一系列的选项参数来设置串口的打开方式。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O_RDWR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表示以读写方式打开，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O_NOCTTY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表示不将该设备分配为进程的控制终端，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O_NDELAY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表示非阻塞模式打开。如果打开失败，会打印错误信息。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接下来通过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tcgetattr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函数获取当前串口的配置，并对其进行设置。通过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cfsetispeed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和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cfsetospeed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设置输入和输出的波特率，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options.c_cflag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|= (CLOCAL|CREAD)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表示启用本地连接和允许接收数据，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options.c_lflag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options.c_oflag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options.c_iflag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则分别用来设置串口的本地模式、输出模式和输入模式的标志位。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最后调用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tcsetattr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函数对串口进行配置，并返回串口设备的文件描述符。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0142651-9C40-7411-F482-A456E0010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6" y="1427584"/>
            <a:ext cx="5772546" cy="43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0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9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beep.c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364291" y="1154624"/>
            <a:ext cx="545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运行效果：运行程序后蜂鸣器将会发出滴滴的声音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40DAFFD-6ECD-6E61-4480-A3BD35535C92}"/>
              </a:ext>
            </a:extLst>
          </p:cNvPr>
          <p:cNvSpPr txBox="1"/>
          <p:nvPr/>
        </p:nvSpPr>
        <p:spPr>
          <a:xfrm>
            <a:off x="6156412" y="3059668"/>
            <a:ext cx="57401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Linux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中蜂鸣器是</a:t>
            </a:r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输入设备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，类似于键盘，因此使用输入事件结构体，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先通过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open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函数打开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/dev/input/event1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设备，即蜂鸣器对应文件的路径，使用了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O_RDWR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标志来指明以读写方式打开设备。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然后开始一个无限循环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while(1)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，在循环中使用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for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循环从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200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到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进行递减循环。在每次循环中，根据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的奇偶性分别设置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event.value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的值为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或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，使用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write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函数向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/dev/input/event1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设备写入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struct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input_event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结构体的数据，实现对蜂鸣器的控制。之后通过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usleep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函数进行短暂的延迟，控制蜂鸣器的响声频率。</a:t>
            </a:r>
          </a:p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最后通过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close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函数关闭设备，并返回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 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表示程序执行成功结束</a:t>
            </a: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7C8A8C9-1F26-431B-0D80-8EEE1D882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25" y="1660861"/>
            <a:ext cx="5399795" cy="4378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84991A2-0A71-71B1-5BEF-48B1F2240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412" y="294699"/>
            <a:ext cx="5664885" cy="259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660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925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light.c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364291" y="1154624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运行效果：运行程序后实验箱上的交通信号灯会模拟红绿灯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9479ED-31CE-7679-E48A-3A2B026CF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91" y="1523956"/>
            <a:ext cx="6990154" cy="48738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0C2CC88-6308-8601-DF3F-762431CE12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163"/>
          <a:stretch/>
        </p:blipFill>
        <p:spPr>
          <a:xfrm>
            <a:off x="3893975" y="3956180"/>
            <a:ext cx="3425823" cy="24415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3446EEA-C0FC-B514-5106-CC50294BB553}"/>
              </a:ext>
            </a:extLst>
          </p:cNvPr>
          <p:cNvSpPr txBox="1"/>
          <p:nvPr/>
        </p:nvSpPr>
        <p:spPr>
          <a:xfrm>
            <a:off x="7574665" y="1154624"/>
            <a:ext cx="4443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实验箱上的交通信号灯会和物理内存建立对应关系，在应用程序中使用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mmap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函数将该部分物理内存和应用程序的虚拟内存建立映射关系，从而实现修改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灯的状态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4AD1767-1F9E-CC4E-449F-AE5B31D7B6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12" t="28242" r="3701" b="28029"/>
          <a:stretch/>
        </p:blipFill>
        <p:spPr>
          <a:xfrm>
            <a:off x="2894369" y="383355"/>
            <a:ext cx="7716417" cy="34987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FC78B5A-6122-07B2-E00C-3A7B27E22131}"/>
              </a:ext>
            </a:extLst>
          </p:cNvPr>
          <p:cNvSpPr txBox="1"/>
          <p:nvPr/>
        </p:nvSpPr>
        <p:spPr>
          <a:xfrm>
            <a:off x="7574665" y="2691796"/>
            <a:ext cx="45289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mmp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第一个参数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addr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指定映射的起始地址，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NULL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表示由系统指定，第二个参数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length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表示映射的长度，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port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指定保护方式，代码中表示可读可写可执行，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flags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MAXP_SHARED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表示与其他内存共享映射，最后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0x8000000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表示被映射的物理地址，完成映射之后即可使用指针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cpld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指针在该用户空间中操作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0x8000000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对应的物理地址空间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E128EAC-58AA-FB4D-979E-AD8B836770FA}"/>
              </a:ext>
            </a:extLst>
          </p:cNvPr>
          <p:cNvSpPr txBox="1"/>
          <p:nvPr/>
        </p:nvSpPr>
        <p:spPr>
          <a:xfrm>
            <a:off x="7617581" y="5000120"/>
            <a:ext cx="4443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灯的地址为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0xe8&lt;&lt;1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，因此只需要修改该地址里的内容即可控制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灯，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led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灯的状态结合红绿灯的交替规律由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data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数组给出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00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2845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eeprom.c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364291" y="1154624"/>
            <a:ext cx="7358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运行效果：运行程序后如果读写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eeprom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成功会在终端输出右边的内容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1D4B9D-8E73-94BF-3729-876F74389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951" y="1523956"/>
            <a:ext cx="4636564" cy="522274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891F0F-641A-E91F-C1C8-FCD357507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142" y="403829"/>
            <a:ext cx="3130711" cy="15407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55F11FC-416B-920D-D5D1-AB6ECB2AF0BB}"/>
              </a:ext>
            </a:extLst>
          </p:cNvPr>
          <p:cNvSpPr txBox="1"/>
          <p:nvPr/>
        </p:nvSpPr>
        <p:spPr>
          <a:xfrm>
            <a:off x="5500811" y="1944619"/>
            <a:ext cx="61251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先使用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open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函数打开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eeprom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对应的文件，之后向其中写入第一个数据，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write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的返回值是写入的字节数，如果写入到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eeprom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的字节数等于原来数据的长度说明写入成功，输出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writeok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，之后从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eeprom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中读取，因为写操作会将文件指针位移，因此需要使用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lseek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函数将文件指针复位，之后读取，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函数的返回值是读取到的字节数量，因此如果读取到的字节数和写入的字节数相同证明读取正常，最后将读取到的数据输出验证无误。第二个数据的写入和读取于第一个数据完全相同。写之前将文件指针位移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0x8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个字节，因为第一次数据写入了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8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个字节，避免覆盖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7B34138-6196-F693-18E2-E4A4F9275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0812" y="4806941"/>
            <a:ext cx="6125129" cy="193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11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gyroscope.c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36D4F0F-A4BC-B453-3253-D2C80EB454CC}"/>
              </a:ext>
            </a:extLst>
          </p:cNvPr>
          <p:cNvSpPr txBox="1"/>
          <p:nvPr/>
        </p:nvSpPr>
        <p:spPr>
          <a:xfrm>
            <a:off x="364291" y="1154624"/>
            <a:ext cx="89146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运行效果：运行程序后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搬起实验箱，摇动实验箱，将显示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X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Y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、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Z</a:t>
            </a:r>
            <a:r>
              <a:rPr lang="zh-CN" altLang="en-US" sz="1800" b="0" i="0" dirty="0">
                <a:solidFill>
                  <a:srgbClr val="000000"/>
                </a:solidFill>
                <a:effectLst/>
                <a:latin typeface="华文仿宋" panose="02010600040101010101" pitchFamily="2" charset="-122"/>
                <a:ea typeface="华文仿宋" panose="02010600040101010101" pitchFamily="2" charset="-122"/>
              </a:rPr>
              <a:t>三个方向的坐标值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</a:t>
            </a:r>
            <a:br>
              <a:rPr lang="zh-CN" altLang="en-US" dirty="0"/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F11FC-416B-920D-D5D1-AB6ECB2AF0BB}"/>
              </a:ext>
            </a:extLst>
          </p:cNvPr>
          <p:cNvSpPr txBox="1"/>
          <p:nvPr/>
        </p:nvSpPr>
        <p:spPr>
          <a:xfrm>
            <a:off x="6506476" y="1944619"/>
            <a:ext cx="51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297290C-975E-32F8-FABE-2ADC6FBE0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6" y="1504600"/>
            <a:ext cx="5985811" cy="41987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E02B119-3D55-018C-B595-382084D2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857" y="1502344"/>
            <a:ext cx="4292821" cy="138437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A3F94F5-8F9C-5AE2-60E6-FD35A6D1F944}"/>
              </a:ext>
            </a:extLst>
          </p:cNvPr>
          <p:cNvSpPr txBox="1"/>
          <p:nvPr/>
        </p:nvSpPr>
        <p:spPr>
          <a:xfrm>
            <a:off x="6428288" y="2967335"/>
            <a:ext cx="59099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首先会先使用</a:t>
            </a:r>
            <a:r>
              <a:rPr lang="en-US" altLang="zh-CN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sprintf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拼出一条命令并使用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system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来执行</a:t>
            </a:r>
            <a:endParaRPr lang="en-US" altLang="zh-CN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“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echo 1 &gt; /sys/devices/virtual/input/input1/</a:t>
            </a:r>
            <a:r>
              <a:rPr lang="en-US" altLang="zh-CN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gyro_enable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”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,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这条命令的作用是将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输入到后面这个文件当中来启动陀螺仪（但是实验的时候报错没显示文件但又不影响后续？？）</a:t>
            </a:r>
            <a:endParaRPr lang="en-US" altLang="zh-CN" dirty="0">
              <a:solidFill>
                <a:srgbClr val="000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之后使用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open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打开对应的设备文件，再使用</a:t>
            </a:r>
            <a:r>
              <a:rPr lang="en-US" altLang="zh-CN" dirty="0" err="1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ioctl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函数获取陀螺仪的版本、</a:t>
            </a:r>
            <a:r>
              <a:rPr lang="en-US" altLang="zh-CN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id</a:t>
            </a:r>
            <a:r>
              <a:rPr lang="zh-CN" altLang="en-US" dirty="0">
                <a:solidFill>
                  <a:srgbClr val="00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、名字打印在终端上</a:t>
            </a:r>
            <a:br>
              <a:rPr lang="zh-CN" altLang="en-US" dirty="0"/>
            </a:b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C6E1B0E7-C5E9-BBF4-80AB-F66011A40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457" b="24410"/>
          <a:stretch/>
        </p:blipFill>
        <p:spPr bwMode="auto">
          <a:xfrm>
            <a:off x="5078627" y="5401072"/>
            <a:ext cx="6793327" cy="148915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925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1566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gyroscope.c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F11FC-416B-920D-D5D1-AB6ECB2AF0BB}"/>
              </a:ext>
            </a:extLst>
          </p:cNvPr>
          <p:cNvSpPr txBox="1"/>
          <p:nvPr/>
        </p:nvSpPr>
        <p:spPr>
          <a:xfrm>
            <a:off x="7444653" y="2058919"/>
            <a:ext cx="4476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陀螺仪是</a:t>
            </a:r>
            <a:r>
              <a:rPr lang="zh-CN" altLang="en-US" dirty="0">
                <a:solidFill>
                  <a:srgbClr val="FF0000"/>
                </a:solidFill>
                <a:latin typeface="华文仿宋" panose="02010600040101010101" pitchFamily="2" charset="-122"/>
                <a:ea typeface="华文仿宋" panose="02010600040101010101" pitchFamily="2" charset="-122"/>
              </a:rPr>
              <a:t>输入设备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，所以要用到输入事件结构体，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type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是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EV_ABS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表示是陀螺仪，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code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显示了输入值代表哪一个坐标，最后打印出坐标信息或者坐标上的角度信息（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rx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ry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、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rz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）从而完成陀螺仪的读取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CB63FD-F37E-6AF2-E0AE-292E4850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691" y="1356688"/>
            <a:ext cx="6945396" cy="36800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A1047E-AF47-0A29-D89F-5A3F38BCD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703" y="297911"/>
            <a:ext cx="2927500" cy="97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50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nfc.c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F11FC-416B-920D-D5D1-AB6ECB2AF0BB}"/>
              </a:ext>
            </a:extLst>
          </p:cNvPr>
          <p:cNvSpPr txBox="1"/>
          <p:nvPr/>
        </p:nvSpPr>
        <p:spPr>
          <a:xfrm>
            <a:off x="6506476" y="1944619"/>
            <a:ext cx="51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F829E-2243-B02E-EEE7-37C3DA9966A0}"/>
              </a:ext>
            </a:extLst>
          </p:cNvPr>
          <p:cNvSpPr txBox="1"/>
          <p:nvPr/>
        </p:nvSpPr>
        <p:spPr>
          <a:xfrm>
            <a:off x="5900143" y="1377481"/>
            <a:ext cx="50805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实验箱的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nfc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模块通过串口与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CPU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进行通信，和第一个实验一样先定义了串口的初始化函数，之后向串口中写入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wakeup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数组即唤醒指令来唤醒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nfc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write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返回值大于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0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说明写入成功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4A69796-E32A-AC9C-C0B7-411BC7481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3" y="1079734"/>
            <a:ext cx="5480332" cy="368954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10CED1-4A77-BF14-C196-126174B58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5525" y="2596152"/>
            <a:ext cx="4757616" cy="434624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9327297-C80E-BDC7-EA34-B3386FB44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026" y="190688"/>
            <a:ext cx="7013767" cy="88904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D7C3F6A-E2D0-0A86-81DB-5B53E17C6BEF}"/>
              </a:ext>
            </a:extLst>
          </p:cNvPr>
          <p:cNvSpPr txBox="1"/>
          <p:nvPr/>
        </p:nvSpPr>
        <p:spPr>
          <a:xfrm>
            <a:off x="145973" y="4967080"/>
            <a:ext cx="523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运行效果：运行程序后在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nfc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模块刷卡会获得对应卡的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631622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17C29B2-41A4-DC0E-C068-F1D7EB06A4D9}"/>
              </a:ext>
            </a:extLst>
          </p:cNvPr>
          <p:cNvSpPr txBox="1"/>
          <p:nvPr/>
        </p:nvSpPr>
        <p:spPr>
          <a:xfrm>
            <a:off x="370703" y="556054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Bernard MT Condensed" panose="02050806060905020404" pitchFamily="18" charset="0"/>
              </a:rPr>
              <a:t>nfc.c</a:t>
            </a:r>
            <a:endParaRPr lang="zh-CN" altLang="en-US" sz="2400" dirty="0">
              <a:latin typeface="Bernard MT Condensed" panose="020508060609050204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55F11FC-416B-920D-D5D1-AB6ECB2AF0BB}"/>
              </a:ext>
            </a:extLst>
          </p:cNvPr>
          <p:cNvSpPr txBox="1"/>
          <p:nvPr/>
        </p:nvSpPr>
        <p:spPr>
          <a:xfrm>
            <a:off x="6506476" y="1944619"/>
            <a:ext cx="5119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        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62F829E-2243-B02E-EEE7-37C3DA9966A0}"/>
              </a:ext>
            </a:extLst>
          </p:cNvPr>
          <p:cNvSpPr txBox="1"/>
          <p:nvPr/>
        </p:nvSpPr>
        <p:spPr>
          <a:xfrm>
            <a:off x="7127043" y="1429355"/>
            <a:ext cx="44988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之后使用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read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函数从串口中读取一个字节，这段代码需要执行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24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次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while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循环完成整个返回数据的读取，之后比对对应的数位上来确定是否是唤醒指令的返回数据，如果是就写了一条命令来获取当前的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；再同理根据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指令返回数据的格式来确定当前数据是不是</a:t>
            </a:r>
            <a:r>
              <a:rPr lang="en-US" altLang="zh-CN" dirty="0" err="1">
                <a:latin typeface="华文仿宋" panose="02010600040101010101" pitchFamily="2" charset="-122"/>
                <a:ea typeface="华文仿宋" panose="02010600040101010101" pitchFamily="2" charset="-122"/>
              </a:rPr>
              <a:t>getUId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指令的返回数据，如果是就根据对应规则打印出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从而完成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的提取，并继续发送该指令获取新的</a:t>
            </a:r>
            <a:r>
              <a:rPr lang="en-US" altLang="zh-CN" dirty="0">
                <a:latin typeface="华文仿宋" panose="02010600040101010101" pitchFamily="2" charset="-122"/>
                <a:ea typeface="华文仿宋" panose="02010600040101010101" pitchFamily="2" charset="-122"/>
              </a:rPr>
              <a:t>UID</a:t>
            </a:r>
            <a:r>
              <a:rPr lang="zh-CN" altLang="en-US" dirty="0">
                <a:latin typeface="华文仿宋" panose="02010600040101010101" pitchFamily="2" charset="-122"/>
                <a:ea typeface="华文仿宋" panose="02010600040101010101" pitchFamily="2" charset="-122"/>
              </a:rPr>
              <a:t>输入</a:t>
            </a:r>
            <a:endParaRPr lang="en-US" altLang="zh-CN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657557-05AD-0250-4ED2-860B8A91F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9" y="1132885"/>
            <a:ext cx="6532619" cy="436340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F31BCEE-EBC1-5611-A880-7D7ACD3A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725" y="97782"/>
            <a:ext cx="4934204" cy="10351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735E7D0-38D5-876E-1AA1-8E640A9E6B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905" y="4941217"/>
            <a:ext cx="6881137" cy="17003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C0DA3C-60DA-56EC-0708-E78C92FF3F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216" t="24832" b="26333"/>
          <a:stretch/>
        </p:blipFill>
        <p:spPr bwMode="auto">
          <a:xfrm>
            <a:off x="5288678" y="615333"/>
            <a:ext cx="6532619" cy="4632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861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1224</Words>
  <Application>Microsoft Office PowerPoint</Application>
  <PresentationFormat>宽屏</PresentationFormat>
  <Paragraphs>44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华文仿宋</vt:lpstr>
      <vt:lpstr>Arial</vt:lpstr>
      <vt:lpstr>Bernard MT Condensed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^_^ AaaZ</dc:creator>
  <cp:lastModifiedBy>^_^ AaaZ</cp:lastModifiedBy>
  <cp:revision>5</cp:revision>
  <dcterms:created xsi:type="dcterms:W3CDTF">2023-11-09T08:43:09Z</dcterms:created>
  <dcterms:modified xsi:type="dcterms:W3CDTF">2023-11-09T17:02:06Z</dcterms:modified>
</cp:coreProperties>
</file>