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70" r:id="rId13"/>
    <p:sldId id="264" r:id="rId14"/>
    <p:sldId id="26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1B041-90DB-AEF4-47B6-82C924E66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9F7718-98DC-38D8-5869-92159C823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49881-4BF5-2BA7-C59F-60CDA48AC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C1873D-2E9C-07DF-91FA-BF7897D7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3E159F-710E-A2D7-3CB4-D35C0550B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147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1563C-174C-BFE5-7EC1-CECB97AD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10A269-0AD7-C5CA-5418-82FD8EDC5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C25773-68C4-8729-5110-3DC4079F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9A9D78-1331-A501-7447-2DF9458C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CA2EF6-E97A-D860-5313-EDAEBD04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621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E92354E-8722-70FB-1CAB-1238B71D4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6475BE-7AD1-4C9F-891D-4B42C2A9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09F815-14FB-2A49-3D2B-7781892C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7DF7B4-DD71-2A34-7586-318BFF70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F9E910-C2AF-2067-93E4-296BCDF32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0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8ADB16-E522-CE3C-F29A-CE78E322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838FB7-87F1-5FC2-C393-2403A90A7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98D7A9-FF26-AFFD-5E28-04824670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F73E1-6C3B-7EED-3B45-3E12077D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A6686A-EF07-35B7-DAD1-25AB719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33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BD61C-D3DF-78EA-9742-0C543936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D2372A-E652-A6E1-8BE8-823B80CC1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73EF35-CD85-FDC8-C0FB-B0C4E57D4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9D493-0F25-B1DF-00DB-6DA84960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CD6D4E-5DDC-39BC-B649-EBC434D9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83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851991-738B-CAED-3D36-85FEB3F8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98829D-46B9-1D66-2A26-7F0AF8938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4B1C91-7C4E-CA83-381A-76D18E44D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6EB3DF-1D4D-CF5E-974D-1A53BC7B6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A7607D-963D-4438-1D81-5D57E76E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86CE63-0658-1087-54EB-7E3F9B3B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46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3CAE-A967-6FC5-D632-691FBA873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EE232-2BAE-FC51-B222-5CB95CAB5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60EF11-41E2-5827-82C6-5A389CCE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BBB859-1EE1-341E-5120-53483C4DF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9D38F1-5BBA-FB19-AED2-0D3559389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8ABBF48-82C9-34F5-7410-BB8A1980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DD59E5C-BA8A-2BF1-E21D-A807CC23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AC5A02-A337-46AF-9205-3BA131C7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31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4B1EF3-8115-0840-823D-B42303AB5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D828D8-84CB-106E-AF87-D46EDA45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A253C9-A423-DABD-6308-7F110D14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D3FC57-BD91-1789-E2DA-B092199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176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629C74-886F-625C-1104-D34D69157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DD3A33-F48B-A249-C2B7-05179576F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E0ACAE-57B9-DB83-50EA-2742AA36D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0075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C71F9-ED37-4AD5-8B38-00EDF0B17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1CCB9C-C460-4106-5837-AA05C4CA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10B68A-004D-A4E9-4168-EF9F50795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238435-41A6-F1F7-9684-103294856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ABF8A3-12B8-2DC8-285D-3FF2B9E4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1597D3-7E67-7DFB-3A24-C14F7CC26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51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9168C8-E256-032D-033D-13BB04BE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152CCBB-73B4-6A1F-B8AE-4D5E3AF3E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796F00-1BE9-FA8B-ED47-1A55583D9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34EFF-2893-0E80-4292-A816A203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BDFE7F-5810-24ED-07FB-3E3C441C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EFE95-5780-3912-E778-8E56B9D2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47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5AD7EE-7FEF-1D48-3186-55B59DDF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BA4A56-69E8-BBB1-137E-7F8F69F91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E4A300-C0ED-C8F1-3664-4653B54D1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11B44-385C-42AB-93EC-590E5798AD99}" type="datetimeFigureOut">
              <a:rPr lang="zh-CN" altLang="en-US" smtClean="0"/>
              <a:t>2023/3/13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854EEE-1BEC-24C5-8BAE-F0046C5D7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50061D-85DD-7E7F-7E56-295E8F031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E8BEF-D6BB-4964-9BE1-F10D0C2CF6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381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155F5E-A3BA-04F8-790E-CAB02A70F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5860"/>
            <a:ext cx="12192000" cy="140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4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36231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728140" y="3429000"/>
            <a:ext cx="69172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位错（可以检测但无法纠正，最后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7</a:t>
            </a:r>
            <a:r>
              <a:rPr lang="zh-CN" altLang="en-US" b="1" dirty="0"/>
              <a:t>个</a:t>
            </a:r>
            <a:r>
              <a:rPr lang="en-US" altLang="zh-CN" b="1" dirty="0"/>
              <a:t>1 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85F5B8-8DD0-3675-B0E2-A95CD1447AC5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3305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98286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723633" y="3429000"/>
            <a:ext cx="69172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7</a:t>
            </a:r>
            <a:r>
              <a:rPr lang="zh-CN" altLang="en-US" b="1" dirty="0"/>
              <a:t>位错（可以检测但无法纠正，最后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1 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7DC59F-0F06-700E-6950-271DAA43E0D7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217357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34990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887533" y="3425780"/>
            <a:ext cx="69172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9</a:t>
            </a:r>
            <a:r>
              <a:rPr lang="zh-CN" altLang="en-US" b="1" dirty="0"/>
              <a:t>位错（可以检测但无法纠正，最后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7</a:t>
            </a:r>
            <a:r>
              <a:rPr lang="zh-CN" altLang="en-US" b="1" dirty="0"/>
              <a:t>个</a:t>
            </a:r>
            <a:r>
              <a:rPr lang="en-US" altLang="zh-CN" b="1" dirty="0"/>
              <a:t>1 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B6B419-6CDD-614F-211A-45DE72911303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31205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067561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6767849" y="3403242"/>
            <a:ext cx="21595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位错（可以检测）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</p:spTree>
    <p:extLst>
      <p:ext uri="{BB962C8B-B14F-4D97-AF65-F5344CB8AC3E}">
        <p14:creationId xmlns:p14="http://schemas.microsoft.com/office/powerpoint/2010/main" val="1849411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675096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7231488" y="3483736"/>
            <a:ext cx="2159566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4</a:t>
            </a:r>
            <a:r>
              <a:rPr lang="zh-CN" altLang="en-US" b="1" dirty="0"/>
              <a:t>位错（无法检测）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</p:spTree>
    <p:extLst>
      <p:ext uri="{BB962C8B-B14F-4D97-AF65-F5344CB8AC3E}">
        <p14:creationId xmlns:p14="http://schemas.microsoft.com/office/powerpoint/2010/main" val="199872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/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8184525" y="3496614"/>
            <a:ext cx="646331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无错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</p:spTree>
    <p:extLst>
      <p:ext uri="{BB962C8B-B14F-4D97-AF65-F5344CB8AC3E}">
        <p14:creationId xmlns:p14="http://schemas.microsoft.com/office/powerpoint/2010/main" val="9702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471081"/>
              </p:ext>
            </p:extLst>
          </p:nvPr>
        </p:nvGraphicFramePr>
        <p:xfrm>
          <a:off x="407278" y="727656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21016F-07CC-D4EC-DC3C-EC7441D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677383"/>
              </p:ext>
            </p:extLst>
          </p:nvPr>
        </p:nvGraphicFramePr>
        <p:xfrm>
          <a:off x="5228266" y="3996740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A5862A3-4F0D-D666-9A5A-48991B32F6C9}"/>
              </a:ext>
            </a:extLst>
          </p:cNvPr>
          <p:cNvSpPr txBox="1"/>
          <p:nvPr/>
        </p:nvSpPr>
        <p:spPr>
          <a:xfrm>
            <a:off x="7258619" y="3541690"/>
            <a:ext cx="28520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1</a:t>
            </a:r>
            <a:r>
              <a:rPr lang="zh-CN" altLang="en-US" b="1" dirty="0"/>
              <a:t>位错（可以检测并纠正）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146348-3CFF-7195-D941-23EAD287F463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BB97C79-0A70-63BA-791F-3B4D6613B55F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94866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/>
        </p:nvGraphicFramePr>
        <p:xfrm>
          <a:off x="407278" y="727656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21016F-07CC-D4EC-DC3C-EC7441D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85733"/>
              </p:ext>
            </p:extLst>
          </p:nvPr>
        </p:nvGraphicFramePr>
        <p:xfrm>
          <a:off x="5228266" y="3996740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A5862A3-4F0D-D666-9A5A-48991B32F6C9}"/>
              </a:ext>
            </a:extLst>
          </p:cNvPr>
          <p:cNvSpPr txBox="1"/>
          <p:nvPr/>
        </p:nvSpPr>
        <p:spPr>
          <a:xfrm>
            <a:off x="7128457" y="3561008"/>
            <a:ext cx="33137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位错（可以检测但无法纠正）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146348-3CFF-7195-D941-23EAD287F463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</p:spTree>
    <p:extLst>
      <p:ext uri="{BB962C8B-B14F-4D97-AF65-F5344CB8AC3E}">
        <p14:creationId xmlns:p14="http://schemas.microsoft.com/office/powerpoint/2010/main" val="3509934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/>
        </p:nvGraphicFramePr>
        <p:xfrm>
          <a:off x="407278" y="727656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121016F-07CC-D4EC-DC3C-EC7441DCA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251112"/>
              </p:ext>
            </p:extLst>
          </p:nvPr>
        </p:nvGraphicFramePr>
        <p:xfrm>
          <a:off x="5228266" y="3996740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A5862A3-4F0D-D666-9A5A-48991B32F6C9}"/>
              </a:ext>
            </a:extLst>
          </p:cNvPr>
          <p:cNvSpPr txBox="1"/>
          <p:nvPr/>
        </p:nvSpPr>
        <p:spPr>
          <a:xfrm>
            <a:off x="7320049" y="3554569"/>
            <a:ext cx="285206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2</a:t>
            </a:r>
            <a:r>
              <a:rPr lang="zh-CN" altLang="en-US" b="1" dirty="0"/>
              <a:t>位错（可以检测并纠正）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146348-3CFF-7195-D941-23EAD287F463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</p:spTree>
    <p:extLst>
      <p:ext uri="{BB962C8B-B14F-4D97-AF65-F5344CB8AC3E}">
        <p14:creationId xmlns:p14="http://schemas.microsoft.com/office/powerpoint/2010/main" val="330813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853001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668598" y="3457977"/>
            <a:ext cx="69172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位错（可以检测但无法纠正，最后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1 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C00F9D-FD44-CE88-C032-23949E0BE505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33655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25750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659237" y="3429000"/>
            <a:ext cx="6455613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3</a:t>
            </a:r>
            <a:r>
              <a:rPr lang="zh-CN" altLang="en-US" b="1" dirty="0"/>
              <a:t>位错（可以检测并纠正，最后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1 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B366C3-0689-70BD-D420-2EC7334C4F3A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2019455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205613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723633" y="3425780"/>
            <a:ext cx="691727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位错（可以检测但无法纠正，最后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5</a:t>
            </a:r>
            <a:r>
              <a:rPr lang="zh-CN" altLang="en-US" b="1" dirty="0"/>
              <a:t>个</a:t>
            </a:r>
            <a:r>
              <a:rPr lang="en-US" altLang="zh-CN" b="1" dirty="0"/>
              <a:t>1 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EDE6B3-0798-3E1E-F803-A337BC20979C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559949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92DF79-EDE9-F578-D5FE-B9CF93983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135763"/>
              </p:ext>
            </p:extLst>
          </p:nvPr>
        </p:nvGraphicFramePr>
        <p:xfrm>
          <a:off x="4728140" y="3953814"/>
          <a:ext cx="6912771" cy="2496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9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75609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504038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  <a:gridCol w="648075">
                  <a:extLst>
                    <a:ext uri="{9D8B030D-6E8A-4147-A177-3AD203B41FA5}">
                      <a16:colId xmlns:a16="http://schemas.microsoft.com/office/drawing/2014/main" val="4037866357"/>
                    </a:ext>
                  </a:extLst>
                </a:gridCol>
              </a:tblGrid>
              <a:tr h="342357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r>
                        <a:rPr lang="en-US" altLang="zh-CN" sz="1600" b="1" kern="1200" baseline="-25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4"/>
                  </a:ext>
                </a:extLst>
              </a:tr>
            </a:tbl>
          </a:graphicData>
        </a:graphic>
      </p:graphicFrame>
      <p:graphicFrame>
        <p:nvGraphicFramePr>
          <p:cNvPr id="5" name="表格 3">
            <a:extLst>
              <a:ext uri="{FF2B5EF4-FFF2-40B4-BE49-F238E27FC236}">
                <a16:creationId xmlns:a16="http://schemas.microsoft.com/office/drawing/2014/main" id="{03DF7F83-B2D1-09B7-C6E0-1F06C50D9C09}"/>
              </a:ext>
            </a:extLst>
          </p:cNvPr>
          <p:cNvGraphicFramePr>
            <a:graphicFrameLocks noGrp="1"/>
          </p:cNvGraphicFramePr>
          <p:nvPr/>
        </p:nvGraphicFramePr>
        <p:xfrm>
          <a:off x="410331" y="604061"/>
          <a:ext cx="60959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6110447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077879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6464355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8409922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18276921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650495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42255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30986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38266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baseline="-25000" dirty="0"/>
                        <a:t>6</a:t>
                      </a:r>
                      <a:endParaRPr lang="zh-CN" altLang="en-US" sz="1600" b="1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C</a:t>
                      </a:r>
                      <a:r>
                        <a:rPr lang="en-US" altLang="zh-CN" sz="1600" b="1" kern="1200" baseline="-250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 err="1"/>
                        <a:t>P</a:t>
                      </a:r>
                      <a:r>
                        <a:rPr lang="en-US" altLang="zh-CN" sz="1600" b="1" kern="1200" baseline="-250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endParaRPr lang="zh-CN" altLang="en-US" sz="1600" b="1" kern="1200" baseline="-250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254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2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23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06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0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4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P</a:t>
                      </a:r>
                      <a:r>
                        <a:rPr lang="en-US" altLang="zh-CN" sz="16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zh-CN" altLang="en-US" sz="1600" b="1" kern="1200" baseline="-250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785302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FB85533F-E524-FE10-34DE-EBB5F5C76E45}"/>
              </a:ext>
            </a:extLst>
          </p:cNvPr>
          <p:cNvSpPr txBox="1"/>
          <p:nvPr/>
        </p:nvSpPr>
        <p:spPr>
          <a:xfrm>
            <a:off x="4787753" y="3429000"/>
            <a:ext cx="685315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altLang="zh-CN" b="1" dirty="0"/>
              <a:t>5</a:t>
            </a:r>
            <a:r>
              <a:rPr lang="zh-CN" altLang="en-US" b="1" dirty="0"/>
              <a:t>位错（可以检测但无法纠正，最后</a:t>
            </a:r>
            <a:r>
              <a:rPr lang="en-US" altLang="zh-CN" b="1" dirty="0"/>
              <a:t>1</a:t>
            </a:r>
            <a:r>
              <a:rPr lang="zh-CN" altLang="en-US" b="1" dirty="0"/>
              <a:t>列有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</a:t>
            </a:r>
            <a:r>
              <a:rPr lang="en-US" altLang="zh-CN" b="1" dirty="0"/>
              <a:t>3</a:t>
            </a:r>
            <a:r>
              <a:rPr lang="zh-CN" altLang="en-US" b="1" dirty="0"/>
              <a:t>个</a:t>
            </a:r>
            <a:r>
              <a:rPr lang="en-US" altLang="zh-CN" b="1" dirty="0"/>
              <a:t>1</a:t>
            </a:r>
            <a:r>
              <a:rPr lang="zh-CN" altLang="en-US" b="1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40FA9-00A1-B328-E80C-82A2042CC7A9}"/>
              </a:ext>
            </a:extLst>
          </p:cNvPr>
          <p:cNvSpPr txBox="1"/>
          <p:nvPr/>
        </p:nvSpPr>
        <p:spPr>
          <a:xfrm>
            <a:off x="2998632" y="144583"/>
            <a:ext cx="1338828" cy="369332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/>
              <a:t>交叉偶校验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CA6CBB-8F40-2F92-8BCF-CF3B127463DD}"/>
              </a:ext>
            </a:extLst>
          </p:cNvPr>
          <p:cNvSpPr txBox="1"/>
          <p:nvPr/>
        </p:nvSpPr>
        <p:spPr>
          <a:xfrm>
            <a:off x="407278" y="4682260"/>
            <a:ext cx="3721993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当：最后</a:t>
            </a:r>
            <a:r>
              <a:rPr lang="en-US" altLang="zh-CN" b="1" dirty="0"/>
              <a:t>1</a:t>
            </a:r>
            <a:r>
              <a:rPr lang="zh-CN" altLang="en-US" b="1" dirty="0"/>
              <a:t>列有奇数个</a:t>
            </a:r>
            <a:r>
              <a:rPr lang="en-US" altLang="zh-CN" b="1" dirty="0"/>
              <a:t>1</a:t>
            </a:r>
            <a:r>
              <a:rPr lang="zh-CN" altLang="en-US" b="1" dirty="0"/>
              <a:t>、最后</a:t>
            </a:r>
            <a:r>
              <a:rPr lang="en-US" altLang="zh-CN" b="1" dirty="0"/>
              <a:t>1</a:t>
            </a:r>
            <a:r>
              <a:rPr lang="zh-CN" altLang="en-US" b="1" dirty="0"/>
              <a:t>行有奇数个</a:t>
            </a:r>
            <a:r>
              <a:rPr lang="en-US" altLang="zh-CN" b="1" dirty="0"/>
              <a:t>1</a:t>
            </a:r>
            <a:r>
              <a:rPr lang="zh-CN" altLang="en-US" b="1" dirty="0"/>
              <a:t>，则发生奇数位错误</a:t>
            </a: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922237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2070</Words>
  <Application>Microsoft Office PowerPoint</Application>
  <PresentationFormat>宽屏</PresentationFormat>
  <Paragraphs>1668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Zeng Wenhua</dc:creator>
  <cp:lastModifiedBy>Zeng Wenhua</cp:lastModifiedBy>
  <cp:revision>1</cp:revision>
  <dcterms:created xsi:type="dcterms:W3CDTF">2023-03-13T12:49:35Z</dcterms:created>
  <dcterms:modified xsi:type="dcterms:W3CDTF">2023-03-13T13:27:50Z</dcterms:modified>
</cp:coreProperties>
</file>