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ppt/notesSlides/notesSlide127.xml" ContentType="application/vnd.openxmlformats-officedocument.presentationml.notesSlide+xml"/>
  <Override PartName="/ppt/notesSlides/notesSlide128.xml" ContentType="application/vnd.openxmlformats-officedocument.presentationml.notesSlide+xml"/>
  <Override PartName="/ppt/notesSlides/notesSlide129.xml" ContentType="application/vnd.openxmlformats-officedocument.presentationml.notesSlide+xml"/>
  <Override PartName="/ppt/notesSlides/notesSlide130.xml" ContentType="application/vnd.openxmlformats-officedocument.presentationml.notesSlide+xml"/>
  <Override PartName="/ppt/notesSlides/notesSlide131.xml" ContentType="application/vnd.openxmlformats-officedocument.presentationml.notesSlide+xml"/>
  <Override PartName="/ppt/notesSlides/notesSlide132.xml" ContentType="application/vnd.openxmlformats-officedocument.presentationml.notesSlide+xml"/>
  <Override PartName="/ppt/notesSlides/notesSlide133.xml" ContentType="application/vnd.openxmlformats-officedocument.presentationml.notesSlide+xml"/>
  <Override PartName="/ppt/notesSlides/notesSlide134.xml" ContentType="application/vnd.openxmlformats-officedocument.presentationml.notesSlide+xml"/>
  <Override PartName="/ppt/notesSlides/notesSlide135.xml" ContentType="application/vnd.openxmlformats-officedocument.presentationml.notesSlide+xml"/>
  <Override PartName="/ppt/notesSlides/notesSlide136.xml" ContentType="application/vnd.openxmlformats-officedocument.presentationml.notesSlide+xml"/>
  <Override PartName="/ppt/notesSlides/notesSlide137.xml" ContentType="application/vnd.openxmlformats-officedocument.presentationml.notesSlide+xml"/>
  <Override PartName="/ppt/notesSlides/notesSlide138.xml" ContentType="application/vnd.openxmlformats-officedocument.presentationml.notesSlide+xml"/>
  <Override PartName="/ppt/notesSlides/notesSlide139.xml" ContentType="application/vnd.openxmlformats-officedocument.presentationml.notesSlide+xml"/>
  <Override PartName="/ppt/notesSlides/notesSlide140.xml" ContentType="application/vnd.openxmlformats-officedocument.presentationml.notesSlide+xml"/>
  <Override PartName="/ppt/notesSlides/notesSlide141.xml" ContentType="application/vnd.openxmlformats-officedocument.presentationml.notesSlide+xml"/>
  <Override PartName="/ppt/notesSlides/notesSlide142.xml" ContentType="application/vnd.openxmlformats-officedocument.presentationml.notesSlide+xml"/>
  <Override PartName="/ppt/notesSlides/notesSlide143.xml" ContentType="application/vnd.openxmlformats-officedocument.presentationml.notesSlide+xml"/>
  <Override PartName="/ppt/notesSlides/notesSlide144.xml" ContentType="application/vnd.openxmlformats-officedocument.presentationml.notesSlide+xml"/>
  <Override PartName="/ppt/notesSlides/notesSlide145.xml" ContentType="application/vnd.openxmlformats-officedocument.presentationml.notesSlide+xml"/>
  <Override PartName="/ppt/notesSlides/notesSlide146.xml" ContentType="application/vnd.openxmlformats-officedocument.presentationml.notesSlide+xml"/>
  <Override PartName="/ppt/notesSlides/notesSlide147.xml" ContentType="application/vnd.openxmlformats-officedocument.presentationml.notesSlide+xml"/>
  <Override PartName="/ppt/notesSlides/notesSlide148.xml" ContentType="application/vnd.openxmlformats-officedocument.presentationml.notesSlide+xml"/>
  <Override PartName="/ppt/notesSlides/notesSlide149.xml" ContentType="application/vnd.openxmlformats-officedocument.presentationml.notesSlide+xml"/>
  <Override PartName="/ppt/notesSlides/notesSlide150.xml" ContentType="application/vnd.openxmlformats-officedocument.presentationml.notesSlide+xml"/>
  <Override PartName="/ppt/notesSlides/notesSlide151.xml" ContentType="application/vnd.openxmlformats-officedocument.presentationml.notesSlide+xml"/>
  <Override PartName="/ppt/notesSlides/notesSlide152.xml" ContentType="application/vnd.openxmlformats-officedocument.presentationml.notesSlide+xml"/>
  <Override PartName="/ppt/notesSlides/notesSlide153.xml" ContentType="application/vnd.openxmlformats-officedocument.presentationml.notesSlide+xml"/>
  <Override PartName="/ppt/notesSlides/notesSlide154.xml" ContentType="application/vnd.openxmlformats-officedocument.presentationml.notesSlide+xml"/>
  <Override PartName="/ppt/notesSlides/notesSlide155.xml" ContentType="application/vnd.openxmlformats-officedocument.presentationml.notesSlide+xml"/>
  <Override PartName="/ppt/notesSlides/notesSlide156.xml" ContentType="application/vnd.openxmlformats-officedocument.presentationml.notesSlide+xml"/>
  <Override PartName="/ppt/notesSlides/notesSlide157.xml" ContentType="application/vnd.openxmlformats-officedocument.presentationml.notesSlide+xml"/>
  <Override PartName="/ppt/notesSlides/notesSlide158.xml" ContentType="application/vnd.openxmlformats-officedocument.presentationml.notesSlide+xml"/>
  <Override PartName="/ppt/notesSlides/notesSlide159.xml" ContentType="application/vnd.openxmlformats-officedocument.presentationml.notesSlide+xml"/>
  <Override PartName="/ppt/notesSlides/notesSlide160.xml" ContentType="application/vnd.openxmlformats-officedocument.presentationml.notesSlide+xml"/>
  <Override PartName="/ppt/notesSlides/notesSlide161.xml" ContentType="application/vnd.openxmlformats-officedocument.presentationml.notesSlide+xml"/>
  <Override PartName="/ppt/notesSlides/notesSlide162.xml" ContentType="application/vnd.openxmlformats-officedocument.presentationml.notesSlide+xml"/>
  <Override PartName="/ppt/notesSlides/notesSlide163.xml" ContentType="application/vnd.openxmlformats-officedocument.presentationml.notesSlide+xml"/>
  <Override PartName="/ppt/notesSlides/notesSlide164.xml" ContentType="application/vnd.openxmlformats-officedocument.presentationml.notesSlide+xml"/>
  <Override PartName="/ppt/notesSlides/notesSlide165.xml" ContentType="application/vnd.openxmlformats-officedocument.presentationml.notesSlide+xml"/>
  <Override PartName="/ppt/notesSlides/notesSlide166.xml" ContentType="application/vnd.openxmlformats-officedocument.presentationml.notesSlide+xml"/>
  <Override PartName="/ppt/notesSlides/notesSlide167.xml" ContentType="application/vnd.openxmlformats-officedocument.presentationml.notesSlide+xml"/>
  <Override PartName="/ppt/notesSlides/notesSlide168.xml" ContentType="application/vnd.openxmlformats-officedocument.presentationml.notesSlide+xml"/>
  <Override PartName="/ppt/notesSlides/notesSlide169.xml" ContentType="application/vnd.openxmlformats-officedocument.presentationml.notesSlide+xml"/>
  <Override PartName="/ppt/notesSlides/notesSlide170.xml" ContentType="application/vnd.openxmlformats-officedocument.presentationml.notesSlide+xml"/>
  <Override PartName="/ppt/notesSlides/notesSlide171.xml" ContentType="application/vnd.openxmlformats-officedocument.presentationml.notesSlide+xml"/>
  <Override PartName="/ppt/notesSlides/notesSlide172.xml" ContentType="application/vnd.openxmlformats-officedocument.presentationml.notesSlide+xml"/>
  <Override PartName="/ppt/notesSlides/notesSlide173.xml" ContentType="application/vnd.openxmlformats-officedocument.presentationml.notesSlide+xml"/>
  <Override PartName="/ppt/notesSlides/notesSlide174.xml" ContentType="application/vnd.openxmlformats-officedocument.presentationml.notesSlide+xml"/>
  <Override PartName="/ppt/notesSlides/notesSlide175.xml" ContentType="application/vnd.openxmlformats-officedocument.presentationml.notesSlide+xml"/>
  <Override PartName="/ppt/notesSlides/notesSlide176.xml" ContentType="application/vnd.openxmlformats-officedocument.presentationml.notesSlide+xml"/>
  <Override PartName="/ppt/notesSlides/notesSlide177.xml" ContentType="application/vnd.openxmlformats-officedocument.presentationml.notesSlide+xml"/>
  <Override PartName="/ppt/notesSlides/notesSlide178.xml" ContentType="application/vnd.openxmlformats-officedocument.presentationml.notesSlide+xml"/>
  <Override PartName="/ppt/notesSlides/notesSlide179.xml" ContentType="application/vnd.openxmlformats-officedocument.presentationml.notesSlide+xml"/>
  <Override PartName="/ppt/notesSlides/notesSlide180.xml" ContentType="application/vnd.openxmlformats-officedocument.presentationml.notesSlide+xml"/>
  <Override PartName="/ppt/notesSlides/notesSlide181.xml" ContentType="application/vnd.openxmlformats-officedocument.presentationml.notesSlide+xml"/>
  <Override PartName="/ppt/notesSlides/notesSlide182.xml" ContentType="application/vnd.openxmlformats-officedocument.presentationml.notesSlide+xml"/>
  <Override PartName="/ppt/notesSlides/notesSlide183.xml" ContentType="application/vnd.openxmlformats-officedocument.presentationml.notesSlide+xml"/>
  <Override PartName="/ppt/notesSlides/notesSlide184.xml" ContentType="application/vnd.openxmlformats-officedocument.presentationml.notesSlide+xml"/>
  <Override PartName="/ppt/notesSlides/notesSlide185.xml" ContentType="application/vnd.openxmlformats-officedocument.presentationml.notesSlide+xml"/>
  <Override PartName="/ppt/notesSlides/notesSlide186.xml" ContentType="application/vnd.openxmlformats-officedocument.presentationml.notesSlide+xml"/>
  <Override PartName="/ppt/notesSlides/notesSlide187.xml" ContentType="application/vnd.openxmlformats-officedocument.presentationml.notesSlide+xml"/>
  <Override PartName="/ppt/notesSlides/notesSlide188.xml" ContentType="application/vnd.openxmlformats-officedocument.presentationml.notesSlide+xml"/>
  <Override PartName="/ppt/notesSlides/notesSlide189.xml" ContentType="application/vnd.openxmlformats-officedocument.presentationml.notesSlide+xml"/>
  <Override PartName="/ppt/notesSlides/notesSlide190.xml" ContentType="application/vnd.openxmlformats-officedocument.presentationml.notesSlide+xml"/>
  <Override PartName="/ppt/notesSlides/notesSlide191.xml" ContentType="application/vnd.openxmlformats-officedocument.presentationml.notesSlide+xml"/>
  <Override PartName="/ppt/notesSlides/notesSlide192.xml" ContentType="application/vnd.openxmlformats-officedocument.presentationml.notesSlide+xml"/>
  <Override PartName="/ppt/notesSlides/notesSlide193.xml" ContentType="application/vnd.openxmlformats-officedocument.presentationml.notesSlide+xml"/>
  <Override PartName="/ppt/notesSlides/notesSlide194.xml" ContentType="application/vnd.openxmlformats-officedocument.presentationml.notesSlide+xml"/>
  <Override PartName="/ppt/notesSlides/notesSlide195.xml" ContentType="application/vnd.openxmlformats-officedocument.presentationml.notesSlide+xml"/>
  <Override PartName="/ppt/notesSlides/notesSlide196.xml" ContentType="application/vnd.openxmlformats-officedocument.presentationml.notesSlide+xml"/>
  <Override PartName="/ppt/notesSlides/notesSlide19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9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934"/>
    <p:restoredTop sz="94676"/>
  </p:normalViewPr>
  <p:slideViewPr>
    <p:cSldViewPr>
      <p:cViewPr varScale="1">
        <p:scale>
          <a:sx n="160" d="100"/>
          <a:sy n="160" d="100"/>
        </p:scale>
        <p:origin x="1552" y="17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6" Type="http://schemas.openxmlformats.org/officeDocument/2006/relationships/slide" Target="slides/slide5.xml"/><Relationship Id="rId23" Type="http://schemas.openxmlformats.org/officeDocument/2006/relationships/slide" Target="slides/slide22.xml"/><Relationship Id="rId119" Type="http://schemas.openxmlformats.org/officeDocument/2006/relationships/slide" Target="slides/slide118.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13" Type="http://schemas.openxmlformats.org/officeDocument/2006/relationships/slide" Target="slides/slide12.xml"/><Relationship Id="rId109" Type="http://schemas.openxmlformats.org/officeDocument/2006/relationships/slide" Target="slides/slide108.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199" Type="http://schemas.openxmlformats.org/officeDocument/2006/relationships/notesMaster" Target="notesMasters/notesMaster1.xml"/><Relationship Id="rId203"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190" Type="http://schemas.openxmlformats.org/officeDocument/2006/relationships/slide" Target="slides/slide189.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presProps" Target="presProps.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viewProps" Target="viewProps.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theme" Target="theme/theme1.xml"/><Relationship Id="rId18" Type="http://schemas.openxmlformats.org/officeDocument/2006/relationships/slide" Target="slides/slide17.xml"/><Relationship Id="rId39" Type="http://schemas.openxmlformats.org/officeDocument/2006/relationships/slide" Target="slides/slide38.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1" Type="http://schemas.openxmlformats.org/officeDocument/2006/relationships/slide" Target="slides/slide70.xml"/><Relationship Id="rId92" Type="http://schemas.openxmlformats.org/officeDocument/2006/relationships/slide" Target="slides/slide9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0.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1.png"/></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2.png"/></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3.png"/></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4.png"/></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5.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6B1EDFB-7FE5-45D6-8ABB-86CCE18F5699}" type="datetimeFigureOut">
              <a:rPr lang="zh-CN" altLang="en-US" smtClean="0"/>
              <a:pPr/>
              <a:t>2023/5/30</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B0899F6-3F42-4EDB-864E-A976DCA72D63}"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144.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145.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146.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147.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148.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149.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0.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151.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152.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153.xml.rels><?xml version="1.0" encoding="UTF-8" standalone="yes"?>
<Relationships xmlns="http://schemas.openxmlformats.org/package/2006/relationships"><Relationship Id="rId2" Type="http://schemas.openxmlformats.org/officeDocument/2006/relationships/slide" Target="../slides/slide153.xml"/><Relationship Id="rId1" Type="http://schemas.openxmlformats.org/officeDocument/2006/relationships/notesMaster" Target="../notesMasters/notesMaster1.xml"/></Relationships>
</file>

<file path=ppt/notesSlides/_rels/notesSlide154.xml.rels><?xml version="1.0" encoding="UTF-8" standalone="yes"?>
<Relationships xmlns="http://schemas.openxmlformats.org/package/2006/relationships"><Relationship Id="rId2" Type="http://schemas.openxmlformats.org/officeDocument/2006/relationships/slide" Target="../slides/slide154.xml"/><Relationship Id="rId1" Type="http://schemas.openxmlformats.org/officeDocument/2006/relationships/notesMaster" Target="../notesMasters/notesMaster1.xml"/></Relationships>
</file>

<file path=ppt/notesSlides/_rels/notesSlide155.xml.rels><?xml version="1.0" encoding="UTF-8" standalone="yes"?>
<Relationships xmlns="http://schemas.openxmlformats.org/package/2006/relationships"><Relationship Id="rId2" Type="http://schemas.openxmlformats.org/officeDocument/2006/relationships/slide" Target="../slides/slide155.xml"/><Relationship Id="rId1" Type="http://schemas.openxmlformats.org/officeDocument/2006/relationships/notesMaster" Target="../notesMasters/notesMaster1.xml"/></Relationships>
</file>

<file path=ppt/notesSlides/_rels/notesSlide156.xml.rels><?xml version="1.0" encoding="UTF-8" standalone="yes"?>
<Relationships xmlns="http://schemas.openxmlformats.org/package/2006/relationships"><Relationship Id="rId2" Type="http://schemas.openxmlformats.org/officeDocument/2006/relationships/slide" Target="../slides/slide156.xml"/><Relationship Id="rId1" Type="http://schemas.openxmlformats.org/officeDocument/2006/relationships/notesMaster" Target="../notesMasters/notesMaster1.xml"/></Relationships>
</file>

<file path=ppt/notesSlides/_rels/notesSlide157.xml.rels><?xml version="1.0" encoding="UTF-8" standalone="yes"?>
<Relationships xmlns="http://schemas.openxmlformats.org/package/2006/relationships"><Relationship Id="rId2" Type="http://schemas.openxmlformats.org/officeDocument/2006/relationships/slide" Target="../slides/slide157.xml"/><Relationship Id="rId1" Type="http://schemas.openxmlformats.org/officeDocument/2006/relationships/notesMaster" Target="../notesMasters/notesMaster1.xml"/></Relationships>
</file>

<file path=ppt/notesSlides/_rels/notesSlide158.xml.rels><?xml version="1.0" encoding="UTF-8" standalone="yes"?>
<Relationships xmlns="http://schemas.openxmlformats.org/package/2006/relationships"><Relationship Id="rId2" Type="http://schemas.openxmlformats.org/officeDocument/2006/relationships/slide" Target="../slides/slide158.xml"/><Relationship Id="rId1" Type="http://schemas.openxmlformats.org/officeDocument/2006/relationships/notesMaster" Target="../notesMasters/notesMaster1.xml"/></Relationships>
</file>

<file path=ppt/notesSlides/_rels/notesSlide159.xml.rels><?xml version="1.0" encoding="UTF-8" standalone="yes"?>
<Relationships xmlns="http://schemas.openxmlformats.org/package/2006/relationships"><Relationship Id="rId2" Type="http://schemas.openxmlformats.org/officeDocument/2006/relationships/slide" Target="../slides/slide15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0.xml.rels><?xml version="1.0" encoding="UTF-8" standalone="yes"?>
<Relationships xmlns="http://schemas.openxmlformats.org/package/2006/relationships"><Relationship Id="rId2" Type="http://schemas.openxmlformats.org/officeDocument/2006/relationships/slide" Target="../slides/slide160.xml"/><Relationship Id="rId1" Type="http://schemas.openxmlformats.org/officeDocument/2006/relationships/notesMaster" Target="../notesMasters/notesMaster1.xml"/></Relationships>
</file>

<file path=ppt/notesSlides/_rels/notesSlide161.xml.rels><?xml version="1.0" encoding="UTF-8" standalone="yes"?>
<Relationships xmlns="http://schemas.openxmlformats.org/package/2006/relationships"><Relationship Id="rId2" Type="http://schemas.openxmlformats.org/officeDocument/2006/relationships/slide" Target="../slides/slide161.xml"/><Relationship Id="rId1" Type="http://schemas.openxmlformats.org/officeDocument/2006/relationships/notesMaster" Target="../notesMasters/notesMaster1.xml"/></Relationships>
</file>

<file path=ppt/notesSlides/_rels/notesSlide162.xml.rels><?xml version="1.0" encoding="UTF-8" standalone="yes"?>
<Relationships xmlns="http://schemas.openxmlformats.org/package/2006/relationships"><Relationship Id="rId2" Type="http://schemas.openxmlformats.org/officeDocument/2006/relationships/slide" Target="../slides/slide162.xml"/><Relationship Id="rId1" Type="http://schemas.openxmlformats.org/officeDocument/2006/relationships/notesMaster" Target="../notesMasters/notesMaster1.xml"/></Relationships>
</file>

<file path=ppt/notesSlides/_rels/notesSlide163.xml.rels><?xml version="1.0" encoding="UTF-8" standalone="yes"?>
<Relationships xmlns="http://schemas.openxmlformats.org/package/2006/relationships"><Relationship Id="rId2" Type="http://schemas.openxmlformats.org/officeDocument/2006/relationships/slide" Target="../slides/slide163.xml"/><Relationship Id="rId1" Type="http://schemas.openxmlformats.org/officeDocument/2006/relationships/notesMaster" Target="../notesMasters/notesMaster1.xml"/></Relationships>
</file>

<file path=ppt/notesSlides/_rels/notesSlide164.xml.rels><?xml version="1.0" encoding="UTF-8" standalone="yes"?>
<Relationships xmlns="http://schemas.openxmlformats.org/package/2006/relationships"><Relationship Id="rId2" Type="http://schemas.openxmlformats.org/officeDocument/2006/relationships/slide" Target="../slides/slide164.xml"/><Relationship Id="rId1" Type="http://schemas.openxmlformats.org/officeDocument/2006/relationships/notesMaster" Target="../notesMasters/notesMaster1.xml"/></Relationships>
</file>

<file path=ppt/notesSlides/_rels/notesSlide165.xml.rels><?xml version="1.0" encoding="UTF-8" standalone="yes"?>
<Relationships xmlns="http://schemas.openxmlformats.org/package/2006/relationships"><Relationship Id="rId2" Type="http://schemas.openxmlformats.org/officeDocument/2006/relationships/slide" Target="../slides/slide165.xml"/><Relationship Id="rId1" Type="http://schemas.openxmlformats.org/officeDocument/2006/relationships/notesMaster" Target="../notesMasters/notesMaster1.xml"/></Relationships>
</file>

<file path=ppt/notesSlides/_rels/notesSlide166.xml.rels><?xml version="1.0" encoding="UTF-8" standalone="yes"?>
<Relationships xmlns="http://schemas.openxmlformats.org/package/2006/relationships"><Relationship Id="rId2" Type="http://schemas.openxmlformats.org/officeDocument/2006/relationships/slide" Target="../slides/slide166.xml"/><Relationship Id="rId1" Type="http://schemas.openxmlformats.org/officeDocument/2006/relationships/notesMaster" Target="../notesMasters/notesMaster1.xml"/></Relationships>
</file>

<file path=ppt/notesSlides/_rels/notesSlide167.xml.rels><?xml version="1.0" encoding="UTF-8" standalone="yes"?>
<Relationships xmlns="http://schemas.openxmlformats.org/package/2006/relationships"><Relationship Id="rId2" Type="http://schemas.openxmlformats.org/officeDocument/2006/relationships/slide" Target="../slides/slide167.xml"/><Relationship Id="rId1" Type="http://schemas.openxmlformats.org/officeDocument/2006/relationships/notesMaster" Target="../notesMasters/notesMaster1.xml"/></Relationships>
</file>

<file path=ppt/notesSlides/_rels/notesSlide168.xml.rels><?xml version="1.0" encoding="UTF-8" standalone="yes"?>
<Relationships xmlns="http://schemas.openxmlformats.org/package/2006/relationships"><Relationship Id="rId2" Type="http://schemas.openxmlformats.org/officeDocument/2006/relationships/slide" Target="../slides/slide168.xml"/><Relationship Id="rId1" Type="http://schemas.openxmlformats.org/officeDocument/2006/relationships/notesMaster" Target="../notesMasters/notesMaster1.xml"/></Relationships>
</file>

<file path=ppt/notesSlides/_rels/notesSlide169.xml.rels><?xml version="1.0" encoding="UTF-8" standalone="yes"?>
<Relationships xmlns="http://schemas.openxmlformats.org/package/2006/relationships"><Relationship Id="rId2" Type="http://schemas.openxmlformats.org/officeDocument/2006/relationships/slide" Target="../slides/slide16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0.xml.rels><?xml version="1.0" encoding="UTF-8" standalone="yes"?>
<Relationships xmlns="http://schemas.openxmlformats.org/package/2006/relationships"><Relationship Id="rId2" Type="http://schemas.openxmlformats.org/officeDocument/2006/relationships/slide" Target="../slides/slide170.xml"/><Relationship Id="rId1" Type="http://schemas.openxmlformats.org/officeDocument/2006/relationships/notesMaster" Target="../notesMasters/notesMaster1.xml"/></Relationships>
</file>

<file path=ppt/notesSlides/_rels/notesSlide171.xml.rels><?xml version="1.0" encoding="UTF-8" standalone="yes"?>
<Relationships xmlns="http://schemas.openxmlformats.org/package/2006/relationships"><Relationship Id="rId2" Type="http://schemas.openxmlformats.org/officeDocument/2006/relationships/slide" Target="../slides/slide171.xml"/><Relationship Id="rId1" Type="http://schemas.openxmlformats.org/officeDocument/2006/relationships/notesMaster" Target="../notesMasters/notesMaster1.xml"/></Relationships>
</file>

<file path=ppt/notesSlides/_rels/notesSlide172.xml.rels><?xml version="1.0" encoding="UTF-8" standalone="yes"?>
<Relationships xmlns="http://schemas.openxmlformats.org/package/2006/relationships"><Relationship Id="rId2" Type="http://schemas.openxmlformats.org/officeDocument/2006/relationships/slide" Target="../slides/slide172.xml"/><Relationship Id="rId1" Type="http://schemas.openxmlformats.org/officeDocument/2006/relationships/notesMaster" Target="../notesMasters/notesMaster1.xml"/></Relationships>
</file>

<file path=ppt/notesSlides/_rels/notesSlide173.xml.rels><?xml version="1.0" encoding="UTF-8" standalone="yes"?>
<Relationships xmlns="http://schemas.openxmlformats.org/package/2006/relationships"><Relationship Id="rId2" Type="http://schemas.openxmlformats.org/officeDocument/2006/relationships/slide" Target="../slides/slide173.xml"/><Relationship Id="rId1" Type="http://schemas.openxmlformats.org/officeDocument/2006/relationships/notesMaster" Target="../notesMasters/notesMaster1.xml"/></Relationships>
</file>

<file path=ppt/notesSlides/_rels/notesSlide174.xml.rels><?xml version="1.0" encoding="UTF-8" standalone="yes"?>
<Relationships xmlns="http://schemas.openxmlformats.org/package/2006/relationships"><Relationship Id="rId2" Type="http://schemas.openxmlformats.org/officeDocument/2006/relationships/slide" Target="../slides/slide174.xml"/><Relationship Id="rId1" Type="http://schemas.openxmlformats.org/officeDocument/2006/relationships/notesMaster" Target="../notesMasters/notesMaster1.xml"/></Relationships>
</file>

<file path=ppt/notesSlides/_rels/notesSlide175.xml.rels><?xml version="1.0" encoding="UTF-8" standalone="yes"?>
<Relationships xmlns="http://schemas.openxmlformats.org/package/2006/relationships"><Relationship Id="rId2" Type="http://schemas.openxmlformats.org/officeDocument/2006/relationships/slide" Target="../slides/slide175.xml"/><Relationship Id="rId1" Type="http://schemas.openxmlformats.org/officeDocument/2006/relationships/notesMaster" Target="../notesMasters/notesMaster1.xml"/></Relationships>
</file>

<file path=ppt/notesSlides/_rels/notesSlide176.xml.rels><?xml version="1.0" encoding="UTF-8" standalone="yes"?>
<Relationships xmlns="http://schemas.openxmlformats.org/package/2006/relationships"><Relationship Id="rId2" Type="http://schemas.openxmlformats.org/officeDocument/2006/relationships/slide" Target="../slides/slide176.xml"/><Relationship Id="rId1" Type="http://schemas.openxmlformats.org/officeDocument/2006/relationships/notesMaster" Target="../notesMasters/notesMaster1.xml"/></Relationships>
</file>

<file path=ppt/notesSlides/_rels/notesSlide177.xml.rels><?xml version="1.0" encoding="UTF-8" standalone="yes"?>
<Relationships xmlns="http://schemas.openxmlformats.org/package/2006/relationships"><Relationship Id="rId2" Type="http://schemas.openxmlformats.org/officeDocument/2006/relationships/slide" Target="../slides/slide177.xml"/><Relationship Id="rId1" Type="http://schemas.openxmlformats.org/officeDocument/2006/relationships/notesMaster" Target="../notesMasters/notesMaster1.xml"/></Relationships>
</file>

<file path=ppt/notesSlides/_rels/notesSlide178.xml.rels><?xml version="1.0" encoding="UTF-8" standalone="yes"?>
<Relationships xmlns="http://schemas.openxmlformats.org/package/2006/relationships"><Relationship Id="rId2" Type="http://schemas.openxmlformats.org/officeDocument/2006/relationships/slide" Target="../slides/slide178.xml"/><Relationship Id="rId1" Type="http://schemas.openxmlformats.org/officeDocument/2006/relationships/notesMaster" Target="../notesMasters/notesMaster1.xml"/></Relationships>
</file>

<file path=ppt/notesSlides/_rels/notesSlide179.xml.rels><?xml version="1.0" encoding="UTF-8" standalone="yes"?>
<Relationships xmlns="http://schemas.openxmlformats.org/package/2006/relationships"><Relationship Id="rId2" Type="http://schemas.openxmlformats.org/officeDocument/2006/relationships/slide" Target="../slides/slide17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0.xml.rels><?xml version="1.0" encoding="UTF-8" standalone="yes"?>
<Relationships xmlns="http://schemas.openxmlformats.org/package/2006/relationships"><Relationship Id="rId2" Type="http://schemas.openxmlformats.org/officeDocument/2006/relationships/slide" Target="../slides/slide180.xml"/><Relationship Id="rId1" Type="http://schemas.openxmlformats.org/officeDocument/2006/relationships/notesMaster" Target="../notesMasters/notesMaster1.xml"/></Relationships>
</file>

<file path=ppt/notesSlides/_rels/notesSlide181.xml.rels><?xml version="1.0" encoding="UTF-8" standalone="yes"?>
<Relationships xmlns="http://schemas.openxmlformats.org/package/2006/relationships"><Relationship Id="rId2" Type="http://schemas.openxmlformats.org/officeDocument/2006/relationships/slide" Target="../slides/slide181.xml"/><Relationship Id="rId1" Type="http://schemas.openxmlformats.org/officeDocument/2006/relationships/notesMaster" Target="../notesMasters/notesMaster1.xml"/></Relationships>
</file>

<file path=ppt/notesSlides/_rels/notesSlide182.xml.rels><?xml version="1.0" encoding="UTF-8" standalone="yes"?>
<Relationships xmlns="http://schemas.openxmlformats.org/package/2006/relationships"><Relationship Id="rId2" Type="http://schemas.openxmlformats.org/officeDocument/2006/relationships/slide" Target="../slides/slide182.xml"/><Relationship Id="rId1" Type="http://schemas.openxmlformats.org/officeDocument/2006/relationships/notesMaster" Target="../notesMasters/notesMaster1.xml"/></Relationships>
</file>

<file path=ppt/notesSlides/_rels/notesSlide183.xml.rels><?xml version="1.0" encoding="UTF-8" standalone="yes"?>
<Relationships xmlns="http://schemas.openxmlformats.org/package/2006/relationships"><Relationship Id="rId2" Type="http://schemas.openxmlformats.org/officeDocument/2006/relationships/slide" Target="../slides/slide183.xml"/><Relationship Id="rId1" Type="http://schemas.openxmlformats.org/officeDocument/2006/relationships/notesMaster" Target="../notesMasters/notesMaster1.xml"/></Relationships>
</file>

<file path=ppt/notesSlides/_rels/notesSlide184.xml.rels><?xml version="1.0" encoding="UTF-8" standalone="yes"?>
<Relationships xmlns="http://schemas.openxmlformats.org/package/2006/relationships"><Relationship Id="rId2" Type="http://schemas.openxmlformats.org/officeDocument/2006/relationships/slide" Target="../slides/slide184.xml"/><Relationship Id="rId1" Type="http://schemas.openxmlformats.org/officeDocument/2006/relationships/notesMaster" Target="../notesMasters/notesMaster1.xml"/></Relationships>
</file>

<file path=ppt/notesSlides/_rels/notesSlide185.xml.rels><?xml version="1.0" encoding="UTF-8" standalone="yes"?>
<Relationships xmlns="http://schemas.openxmlformats.org/package/2006/relationships"><Relationship Id="rId2" Type="http://schemas.openxmlformats.org/officeDocument/2006/relationships/slide" Target="../slides/slide185.xml"/><Relationship Id="rId1" Type="http://schemas.openxmlformats.org/officeDocument/2006/relationships/notesMaster" Target="../notesMasters/notesMaster1.xml"/></Relationships>
</file>

<file path=ppt/notesSlides/_rels/notesSlide186.xml.rels><?xml version="1.0" encoding="UTF-8" standalone="yes"?>
<Relationships xmlns="http://schemas.openxmlformats.org/package/2006/relationships"><Relationship Id="rId2" Type="http://schemas.openxmlformats.org/officeDocument/2006/relationships/slide" Target="../slides/slide186.xml"/><Relationship Id="rId1" Type="http://schemas.openxmlformats.org/officeDocument/2006/relationships/notesMaster" Target="../notesMasters/notesMaster1.xml"/></Relationships>
</file>

<file path=ppt/notesSlides/_rels/notesSlide187.xml.rels><?xml version="1.0" encoding="UTF-8" standalone="yes"?>
<Relationships xmlns="http://schemas.openxmlformats.org/package/2006/relationships"><Relationship Id="rId2" Type="http://schemas.openxmlformats.org/officeDocument/2006/relationships/slide" Target="../slides/slide187.xml"/><Relationship Id="rId1" Type="http://schemas.openxmlformats.org/officeDocument/2006/relationships/notesMaster" Target="../notesMasters/notesMaster1.xml"/></Relationships>
</file>

<file path=ppt/notesSlides/_rels/notesSlide188.xml.rels><?xml version="1.0" encoding="UTF-8" standalone="yes"?>
<Relationships xmlns="http://schemas.openxmlformats.org/package/2006/relationships"><Relationship Id="rId2" Type="http://schemas.openxmlformats.org/officeDocument/2006/relationships/slide" Target="../slides/slide188.xml"/><Relationship Id="rId1" Type="http://schemas.openxmlformats.org/officeDocument/2006/relationships/notesMaster" Target="../notesMasters/notesMaster1.xml"/></Relationships>
</file>

<file path=ppt/notesSlides/_rels/notesSlide189.xml.rels><?xml version="1.0" encoding="UTF-8" standalone="yes"?>
<Relationships xmlns="http://schemas.openxmlformats.org/package/2006/relationships"><Relationship Id="rId2" Type="http://schemas.openxmlformats.org/officeDocument/2006/relationships/slide" Target="../slides/slide18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0.xml.rels><?xml version="1.0" encoding="UTF-8" standalone="yes"?>
<Relationships xmlns="http://schemas.openxmlformats.org/package/2006/relationships"><Relationship Id="rId2" Type="http://schemas.openxmlformats.org/officeDocument/2006/relationships/slide" Target="../slides/slide190.xml"/><Relationship Id="rId1" Type="http://schemas.openxmlformats.org/officeDocument/2006/relationships/notesMaster" Target="../notesMasters/notesMaster1.xml"/></Relationships>
</file>

<file path=ppt/notesSlides/_rels/notesSlide191.xml.rels><?xml version="1.0" encoding="UTF-8" standalone="yes"?>
<Relationships xmlns="http://schemas.openxmlformats.org/package/2006/relationships"><Relationship Id="rId2" Type="http://schemas.openxmlformats.org/officeDocument/2006/relationships/slide" Target="../slides/slide191.xml"/><Relationship Id="rId1" Type="http://schemas.openxmlformats.org/officeDocument/2006/relationships/notesMaster" Target="../notesMasters/notesMaster1.xml"/></Relationships>
</file>

<file path=ppt/notesSlides/_rels/notesSlide192.xml.rels><?xml version="1.0" encoding="UTF-8" standalone="yes"?>
<Relationships xmlns="http://schemas.openxmlformats.org/package/2006/relationships"><Relationship Id="rId2" Type="http://schemas.openxmlformats.org/officeDocument/2006/relationships/slide" Target="../slides/slide192.xml"/><Relationship Id="rId1" Type="http://schemas.openxmlformats.org/officeDocument/2006/relationships/notesMaster" Target="../notesMasters/notesMaster1.xml"/></Relationships>
</file>

<file path=ppt/notesSlides/_rels/notesSlide193.xml.rels><?xml version="1.0" encoding="UTF-8" standalone="yes"?>
<Relationships xmlns="http://schemas.openxmlformats.org/package/2006/relationships"><Relationship Id="rId2" Type="http://schemas.openxmlformats.org/officeDocument/2006/relationships/slide" Target="../slides/slide193.xml"/><Relationship Id="rId1" Type="http://schemas.openxmlformats.org/officeDocument/2006/relationships/notesMaster" Target="../notesMasters/notesMaster1.xml"/></Relationships>
</file>

<file path=ppt/notesSlides/_rels/notesSlide194.xml.rels><?xml version="1.0" encoding="UTF-8" standalone="yes"?>
<Relationships xmlns="http://schemas.openxmlformats.org/package/2006/relationships"><Relationship Id="rId2" Type="http://schemas.openxmlformats.org/officeDocument/2006/relationships/slide" Target="../slides/slide194.xml"/><Relationship Id="rId1" Type="http://schemas.openxmlformats.org/officeDocument/2006/relationships/notesMaster" Target="../notesMasters/notesMaster1.xml"/></Relationships>
</file>

<file path=ppt/notesSlides/_rels/notesSlide195.xml.rels><?xml version="1.0" encoding="UTF-8" standalone="yes"?>
<Relationships xmlns="http://schemas.openxmlformats.org/package/2006/relationships"><Relationship Id="rId2" Type="http://schemas.openxmlformats.org/officeDocument/2006/relationships/slide" Target="../slides/slide195.xml"/><Relationship Id="rId1" Type="http://schemas.openxmlformats.org/officeDocument/2006/relationships/notesMaster" Target="../notesMasters/notesMaster1.xml"/></Relationships>
</file>

<file path=ppt/notesSlides/_rels/notesSlide196.xml.rels><?xml version="1.0" encoding="UTF-8" standalone="yes"?>
<Relationships xmlns="http://schemas.openxmlformats.org/package/2006/relationships"><Relationship Id="rId2" Type="http://schemas.openxmlformats.org/officeDocument/2006/relationships/slide" Target="../slides/slide196.xml"/><Relationship Id="rId1" Type="http://schemas.openxmlformats.org/officeDocument/2006/relationships/notesMaster" Target="../notesMasters/notesMaster1.xml"/></Relationships>
</file>

<file path=ppt/notesSlides/_rels/notesSlide197.xml.rels><?xml version="1.0" encoding="UTF-8" standalone="yes"?>
<Relationships xmlns="http://schemas.openxmlformats.org/package/2006/relationships"><Relationship Id="rId2" Type="http://schemas.openxmlformats.org/officeDocument/2006/relationships/slide" Target="../slides/slide19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3" Type="http://schemas.openxmlformats.org/officeDocument/2006/relationships/hyperlink" Target="http://blog.csdn.net/junli0310/article/details/1781736" TargetMode="External"/><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CB01150D-DEB9-4A81-802B-515F5B413864}" type="slidenum">
              <a:rPr lang="en-US" altLang="zh-CN" smtClean="0"/>
              <a:pPr/>
              <a:t>1</a:t>
            </a:fld>
            <a:endParaRPr lang="en-US"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CB01150D-DEB9-4A81-802B-515F5B413864}" type="slidenum">
              <a:rPr lang="en-US" altLang="zh-CN" smtClean="0"/>
              <a:pPr/>
              <a:t>10</a:t>
            </a:fld>
            <a:endParaRPr lang="en-US" altLang="zh-CN"/>
          </a:p>
        </p:txBody>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CB01150D-DEB9-4A81-802B-515F5B413864}" type="slidenum">
              <a:rPr lang="en-US" altLang="zh-CN" smtClean="0"/>
              <a:pPr/>
              <a:t>100</a:t>
            </a:fld>
            <a:endParaRPr lang="en-US" altLang="zh-CN"/>
          </a:p>
        </p:txBody>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CB01150D-DEB9-4A81-802B-515F5B413864}" type="slidenum">
              <a:rPr lang="en-US" altLang="zh-CN" smtClean="0"/>
              <a:pPr/>
              <a:t>101</a:t>
            </a:fld>
            <a:endParaRPr lang="en-US" altLang="zh-CN"/>
          </a:p>
        </p:txBody>
      </p:sp>
    </p:spTree>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CB01150D-DEB9-4A81-802B-515F5B413864}" type="slidenum">
              <a:rPr lang="en-US" altLang="zh-CN" smtClean="0"/>
              <a:pPr/>
              <a:t>102</a:t>
            </a:fld>
            <a:endParaRPr lang="en-US" altLang="zh-CN"/>
          </a:p>
        </p:txBody>
      </p:sp>
    </p:spTree>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CB01150D-DEB9-4A81-802B-515F5B413864}" type="slidenum">
              <a:rPr lang="en-US" altLang="zh-CN" smtClean="0"/>
              <a:pPr/>
              <a:t>103</a:t>
            </a:fld>
            <a:endParaRPr lang="en-US" altLang="zh-CN"/>
          </a:p>
        </p:txBody>
      </p:sp>
    </p:spTree>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CB01150D-DEB9-4A81-802B-515F5B413864}" type="slidenum">
              <a:rPr lang="en-US" altLang="zh-CN" smtClean="0"/>
              <a:pPr/>
              <a:t>104</a:t>
            </a:fld>
            <a:endParaRPr lang="en-US" altLang="zh-CN"/>
          </a:p>
        </p:txBody>
      </p:sp>
    </p:spTree>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CB01150D-DEB9-4A81-802B-515F5B413864}" type="slidenum">
              <a:rPr lang="en-US" altLang="zh-CN" smtClean="0"/>
              <a:pPr/>
              <a:t>105</a:t>
            </a:fld>
            <a:endParaRPr lang="en-US" altLang="zh-CN"/>
          </a:p>
        </p:txBody>
      </p:sp>
    </p:spTree>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CB01150D-DEB9-4A81-802B-515F5B413864}" type="slidenum">
              <a:rPr lang="en-US" altLang="zh-CN" smtClean="0"/>
              <a:pPr/>
              <a:t>106</a:t>
            </a:fld>
            <a:endParaRPr lang="en-US" altLang="zh-CN"/>
          </a:p>
        </p:txBody>
      </p:sp>
    </p:spTree>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A36CC18-A8FB-49E4-8B16-26A92524E35C}" type="slidenum">
              <a:rPr lang="en-US" altLang="zh-CN"/>
              <a:pPr/>
              <a:t>107</a:t>
            </a:fld>
            <a:endParaRPr lang="en-US" altLang="zh-CN"/>
          </a:p>
        </p:txBody>
      </p:sp>
      <p:sp>
        <p:nvSpPr>
          <p:cNvPr id="456706" name="Rectangle 2"/>
          <p:cNvSpPr>
            <a:spLocks noGrp="1" noRot="1" noChangeAspect="1" noChangeArrowheads="1" noTextEdit="1"/>
          </p:cNvSpPr>
          <p:nvPr>
            <p:ph type="sldImg"/>
          </p:nvPr>
        </p:nvSpPr>
        <p:spPr>
          <a:xfrm>
            <a:off x="1144588" y="400050"/>
            <a:ext cx="4573587" cy="3430588"/>
          </a:xfrm>
          <a:ln w="12700" cap="flat">
            <a:solidFill>
              <a:schemeClr val="tx1"/>
            </a:solidFill>
          </a:ln>
        </p:spPr>
      </p:sp>
      <p:sp>
        <p:nvSpPr>
          <p:cNvPr id="456707" name="Rectangle 3"/>
          <p:cNvSpPr>
            <a:spLocks noGrp="1" noChangeArrowheads="1"/>
          </p:cNvSpPr>
          <p:nvPr>
            <p:ph type="body" idx="1"/>
          </p:nvPr>
        </p:nvSpPr>
        <p:spPr>
          <a:xfrm>
            <a:off x="912813" y="3892550"/>
            <a:ext cx="5029200" cy="4502150"/>
          </a:xfrm>
          <a:noFill/>
          <a:ln/>
        </p:spPr>
        <p:txBody>
          <a:bodyPr lIns="91981" tIns="45183" rIns="91981" bIns="45183"/>
          <a:lstStyle/>
          <a:p>
            <a:r>
              <a:rPr lang="en-US"/>
              <a:t>An increasing number of systems handles vital and private data that ought to be kept secret. At the same time an increasing number of systems is constructed in a distributed fashion. Just a few examples:</a:t>
            </a:r>
          </a:p>
          <a:p>
            <a:pPr lvl="1"/>
            <a:r>
              <a:rPr lang="en-US"/>
              <a:t>An electronic commerce system that enables people to book flights over the Internet demands credit card numbers and expiry dates to be entered via web pages. Knowledge of this information would enable intruders to abuse the credit card details. Several weeks may pass before the owner recognizes that somebody has stolen the data and serious damage might have occurred</a:t>
            </a:r>
          </a:p>
          <a:p>
            <a:pPr lvl="1"/>
            <a:r>
              <a:rPr lang="en-US"/>
              <a:t>Companies working on complex designs, such as a new model of a car, in a distributed fashion might use a distributed CAD system that utilizes a network. Final design artifacts exchanged through these networks will be very valuable and have to be secured against unauthorized access by competitive companies.</a:t>
            </a:r>
          </a:p>
          <a:p>
            <a:r>
              <a:rPr lang="en-US"/>
              <a:t>Hence security can be seen as the protection of data stored in and passed between distributed components from unauthorized access.</a:t>
            </a:r>
          </a:p>
          <a:p>
            <a:r>
              <a:rPr lang="en-US"/>
              <a:t>It is worthwhile to note that security is a typical non-functional requirement (NFR). Similar to many other NFRs, it cannot be added as an additional component to make an unsafe system safe, but it rather has to be build into each component to make that component secure.</a:t>
            </a:r>
          </a:p>
        </p:txBody>
      </p:sp>
    </p:spTree>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FE73335-5D55-4C4A-A07C-33023C663CD7}" type="slidenum">
              <a:rPr lang="en-US" altLang="zh-CN"/>
              <a:pPr/>
              <a:t>108</a:t>
            </a:fld>
            <a:endParaRPr lang="en-US" altLang="zh-CN"/>
          </a:p>
        </p:txBody>
      </p:sp>
      <p:sp>
        <p:nvSpPr>
          <p:cNvPr id="458754" name="Rectangle 2"/>
          <p:cNvSpPr>
            <a:spLocks noGrp="1" noRot="1" noChangeAspect="1" noChangeArrowheads="1" noTextEdit="1"/>
          </p:cNvSpPr>
          <p:nvPr>
            <p:ph type="sldImg"/>
          </p:nvPr>
        </p:nvSpPr>
        <p:spPr>
          <a:xfrm>
            <a:off x="1144588" y="400050"/>
            <a:ext cx="4573587" cy="3430588"/>
          </a:xfrm>
          <a:ln w="12700" cap="flat">
            <a:solidFill>
              <a:schemeClr val="tx1"/>
            </a:solidFill>
          </a:ln>
        </p:spPr>
      </p:sp>
      <p:sp>
        <p:nvSpPr>
          <p:cNvPr id="458755" name="Rectangle 3"/>
          <p:cNvSpPr>
            <a:spLocks noGrp="1" noChangeArrowheads="1"/>
          </p:cNvSpPr>
          <p:nvPr>
            <p:ph type="body" idx="1"/>
          </p:nvPr>
        </p:nvSpPr>
        <p:spPr>
          <a:xfrm>
            <a:off x="912813" y="3892550"/>
            <a:ext cx="5029200" cy="4502150"/>
          </a:xfrm>
          <a:ln/>
        </p:spPr>
        <p:txBody>
          <a:bodyPr lIns="91981" tIns="45183" rIns="91981" bIns="45183"/>
          <a:lstStyle/>
          <a:p>
            <a:endParaRPr lang="en-GB" altLang="zh-CN"/>
          </a:p>
        </p:txBody>
      </p:sp>
    </p:spTree>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4F39A55-FEBA-4D8A-8F81-E9447683F877}" type="slidenum">
              <a:rPr lang="en-US" altLang="zh-CN"/>
              <a:pPr/>
              <a:t>109</a:t>
            </a:fld>
            <a:endParaRPr lang="en-US" altLang="zh-CN"/>
          </a:p>
        </p:txBody>
      </p:sp>
      <p:sp>
        <p:nvSpPr>
          <p:cNvPr id="460802" name="Rectangle 2"/>
          <p:cNvSpPr>
            <a:spLocks noGrp="1" noRot="1" noChangeAspect="1" noChangeArrowheads="1" noTextEdit="1"/>
          </p:cNvSpPr>
          <p:nvPr>
            <p:ph type="sldImg"/>
          </p:nvPr>
        </p:nvSpPr>
        <p:spPr>
          <a:xfrm>
            <a:off x="1144588" y="400050"/>
            <a:ext cx="4573587" cy="3430588"/>
          </a:xfrm>
          <a:ln w="12700" cap="flat">
            <a:solidFill>
              <a:schemeClr val="tx1"/>
            </a:solidFill>
          </a:ln>
        </p:spPr>
      </p:sp>
      <p:sp>
        <p:nvSpPr>
          <p:cNvPr id="460803" name="Rectangle 3"/>
          <p:cNvSpPr>
            <a:spLocks noGrp="1" noChangeArrowheads="1"/>
          </p:cNvSpPr>
          <p:nvPr>
            <p:ph type="body" idx="1"/>
          </p:nvPr>
        </p:nvSpPr>
        <p:spPr>
          <a:xfrm>
            <a:off x="912813" y="3892550"/>
            <a:ext cx="5029200" cy="4502150"/>
          </a:xfrm>
          <a:noFill/>
          <a:ln/>
        </p:spPr>
        <p:txBody>
          <a:bodyPr lIns="91981" tIns="45183" rIns="91981" bIns="45183"/>
          <a:lstStyle/>
          <a:p>
            <a:r>
              <a:rPr lang="en-GB" altLang="zh-CN"/>
              <a:t>This slide displays some potential effects of insecurity. </a:t>
            </a:r>
            <a:r>
              <a:rPr lang="en-US"/>
              <a:t>Unauthorized</a:t>
            </a:r>
            <a:r>
              <a:rPr lang="en-GB" altLang="zh-CN"/>
              <a:t> access may lead to situations where confidential data is stolen. This may disclose corporate plans, new product designs, medical records, financial records and the like.</a:t>
            </a:r>
          </a:p>
          <a:p>
            <a:r>
              <a:rPr lang="en-GB" altLang="zh-CN"/>
              <a:t>Even worse are situations where data is altered in an </a:t>
            </a:r>
            <a:r>
              <a:rPr lang="en-US"/>
              <a:t>unauthorized</a:t>
            </a:r>
            <a:r>
              <a:rPr lang="en-GB" altLang="zh-CN"/>
              <a:t> fashion. Consider a customer of a bank that changes the balance of his or her bank account or students that modify the marking of an exam paper so that their marks are better than what their paper deserves.</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CB01150D-DEB9-4A81-802B-515F5B413864}" type="slidenum">
              <a:rPr lang="en-US" altLang="zh-CN" smtClean="0"/>
              <a:pPr/>
              <a:t>11</a:t>
            </a:fld>
            <a:endParaRPr lang="en-US" altLang="zh-CN"/>
          </a:p>
        </p:txBody>
      </p:sp>
    </p:spTree>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CB01150D-DEB9-4A81-802B-515F5B413864}" type="slidenum">
              <a:rPr lang="en-US" altLang="zh-CN" smtClean="0"/>
              <a:pPr/>
              <a:t>110</a:t>
            </a:fld>
            <a:endParaRPr lang="en-US" altLang="zh-CN"/>
          </a:p>
        </p:txBody>
      </p:sp>
    </p:spTree>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CB01150D-DEB9-4A81-802B-515F5B413864}" type="slidenum">
              <a:rPr lang="en-US" altLang="zh-CN" smtClean="0"/>
              <a:pPr/>
              <a:t>111</a:t>
            </a:fld>
            <a:endParaRPr lang="en-US" altLang="zh-CN"/>
          </a:p>
        </p:txBody>
      </p:sp>
    </p:spTree>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CB01150D-DEB9-4A81-802B-515F5B413864}" type="slidenum">
              <a:rPr lang="en-US" altLang="zh-CN" smtClean="0"/>
              <a:pPr/>
              <a:t>112</a:t>
            </a:fld>
            <a:endParaRPr lang="en-US" altLang="zh-CN"/>
          </a:p>
        </p:txBody>
      </p:sp>
    </p:spTree>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CB01150D-DEB9-4A81-802B-515F5B413864}" type="slidenum">
              <a:rPr lang="en-US" altLang="zh-CN" smtClean="0"/>
              <a:pPr/>
              <a:t>113</a:t>
            </a:fld>
            <a:endParaRPr lang="en-US" altLang="zh-CN"/>
          </a:p>
        </p:txBody>
      </p:sp>
    </p:spTree>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CB01150D-DEB9-4A81-802B-515F5B413864}" type="slidenum">
              <a:rPr lang="en-US" altLang="zh-CN" smtClean="0"/>
              <a:pPr/>
              <a:t>114</a:t>
            </a:fld>
            <a:endParaRPr lang="en-US" altLang="zh-CN"/>
          </a:p>
        </p:txBody>
      </p:sp>
    </p:spTree>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CB01150D-DEB9-4A81-802B-515F5B413864}" type="slidenum">
              <a:rPr lang="en-US" altLang="zh-CN" smtClean="0"/>
              <a:pPr/>
              <a:t>115</a:t>
            </a:fld>
            <a:endParaRPr lang="en-US" altLang="zh-CN"/>
          </a:p>
        </p:txBody>
      </p:sp>
    </p:spTree>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CB01150D-DEB9-4A81-802B-515F5B413864}" type="slidenum">
              <a:rPr lang="en-US" altLang="zh-CN" smtClean="0"/>
              <a:pPr/>
              <a:t>116</a:t>
            </a:fld>
            <a:endParaRPr lang="en-US" altLang="zh-CN"/>
          </a:p>
        </p:txBody>
      </p:sp>
    </p:spTree>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CB01150D-DEB9-4A81-802B-515F5B413864}" type="slidenum">
              <a:rPr lang="en-US" altLang="zh-CN" smtClean="0"/>
              <a:pPr/>
              <a:t>117</a:t>
            </a:fld>
            <a:endParaRPr lang="en-US" altLang="zh-CN"/>
          </a:p>
        </p:txBody>
      </p:sp>
    </p:spTree>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CB01150D-DEB9-4A81-802B-515F5B413864}" type="slidenum">
              <a:rPr lang="en-US" altLang="zh-CN" smtClean="0"/>
              <a:pPr/>
              <a:t>118</a:t>
            </a:fld>
            <a:endParaRPr lang="en-US" altLang="zh-CN"/>
          </a:p>
        </p:txBody>
      </p:sp>
    </p:spTree>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CB01150D-DEB9-4A81-802B-515F5B413864}" type="slidenum">
              <a:rPr lang="en-US" altLang="zh-CN" smtClean="0"/>
              <a:pPr/>
              <a:t>119</a:t>
            </a:fld>
            <a:endParaRPr lang="en-US"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CB01150D-DEB9-4A81-802B-515F5B413864}" type="slidenum">
              <a:rPr lang="en-US" altLang="zh-CN" smtClean="0"/>
              <a:pPr/>
              <a:t>12</a:t>
            </a:fld>
            <a:endParaRPr lang="en-US" altLang="zh-CN"/>
          </a:p>
        </p:txBody>
      </p:sp>
    </p:spTree>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CB01150D-DEB9-4A81-802B-515F5B413864}" type="slidenum">
              <a:rPr lang="en-US" altLang="zh-CN" smtClean="0"/>
              <a:pPr/>
              <a:t>120</a:t>
            </a:fld>
            <a:endParaRPr lang="en-US" altLang="zh-CN"/>
          </a:p>
        </p:txBody>
      </p:sp>
    </p:spTree>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CB01150D-DEB9-4A81-802B-515F5B413864}" type="slidenum">
              <a:rPr lang="en-US" altLang="zh-CN" smtClean="0"/>
              <a:pPr/>
              <a:t>121</a:t>
            </a:fld>
            <a:endParaRPr lang="en-US" altLang="zh-CN"/>
          </a:p>
        </p:txBody>
      </p:sp>
    </p:spTree>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CB01150D-DEB9-4A81-802B-515F5B413864}" type="slidenum">
              <a:rPr lang="en-US" altLang="zh-CN" smtClean="0"/>
              <a:pPr/>
              <a:t>122</a:t>
            </a:fld>
            <a:endParaRPr lang="en-US" altLang="zh-CN"/>
          </a:p>
        </p:txBody>
      </p:sp>
    </p:spTree>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CB01150D-DEB9-4A81-802B-515F5B413864}" type="slidenum">
              <a:rPr lang="en-US" altLang="zh-CN" smtClean="0"/>
              <a:pPr/>
              <a:t>123</a:t>
            </a:fld>
            <a:endParaRPr lang="en-US" altLang="zh-CN"/>
          </a:p>
        </p:txBody>
      </p:sp>
    </p:spTree>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CB01150D-DEB9-4A81-802B-515F5B413864}" type="slidenum">
              <a:rPr lang="en-US" altLang="zh-CN" smtClean="0"/>
              <a:pPr/>
              <a:t>124</a:t>
            </a:fld>
            <a:endParaRPr lang="en-US" altLang="zh-CN"/>
          </a:p>
        </p:txBody>
      </p:sp>
    </p:spTree>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CB01150D-DEB9-4A81-802B-515F5B413864}" type="slidenum">
              <a:rPr lang="en-US" altLang="zh-CN" smtClean="0"/>
              <a:pPr/>
              <a:t>125</a:t>
            </a:fld>
            <a:endParaRPr lang="en-US" altLang="zh-CN"/>
          </a:p>
        </p:txBody>
      </p:sp>
    </p:spTree>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CB01150D-DEB9-4A81-802B-515F5B413864}" type="slidenum">
              <a:rPr lang="en-US" altLang="zh-CN" smtClean="0"/>
              <a:pPr/>
              <a:t>126</a:t>
            </a:fld>
            <a:endParaRPr lang="en-US" altLang="zh-CN"/>
          </a:p>
        </p:txBody>
      </p:sp>
    </p:spTree>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CB01150D-DEB9-4A81-802B-515F5B413864}" type="slidenum">
              <a:rPr lang="en-US" altLang="zh-CN" smtClean="0"/>
              <a:pPr/>
              <a:t>127</a:t>
            </a:fld>
            <a:endParaRPr lang="en-US" altLang="zh-CN"/>
          </a:p>
        </p:txBody>
      </p:sp>
    </p:spTree>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CB01150D-DEB9-4A81-802B-515F5B413864}" type="slidenum">
              <a:rPr lang="en-US" altLang="zh-CN" smtClean="0"/>
              <a:pPr/>
              <a:t>128</a:t>
            </a:fld>
            <a:endParaRPr lang="en-US" altLang="zh-CN"/>
          </a:p>
        </p:txBody>
      </p:sp>
    </p:spTree>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CB01150D-DEB9-4A81-802B-515F5B413864}" type="slidenum">
              <a:rPr lang="en-US" altLang="zh-CN" smtClean="0"/>
              <a:pPr/>
              <a:t>129</a:t>
            </a:fld>
            <a:endParaRPr lang="en-US"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CB01150D-DEB9-4A81-802B-515F5B413864}" type="slidenum">
              <a:rPr lang="en-US" altLang="zh-CN" smtClean="0"/>
              <a:pPr/>
              <a:t>13</a:t>
            </a:fld>
            <a:endParaRPr lang="en-US" altLang="zh-CN"/>
          </a:p>
        </p:txBody>
      </p:sp>
    </p:spTree>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CB01150D-DEB9-4A81-802B-515F5B413864}" type="slidenum">
              <a:rPr lang="en-US" altLang="zh-CN" smtClean="0"/>
              <a:pPr/>
              <a:t>130</a:t>
            </a:fld>
            <a:endParaRPr lang="en-US" altLang="zh-CN"/>
          </a:p>
        </p:txBody>
      </p:sp>
    </p:spTree>
  </p:cSld>
  <p:clrMapOvr>
    <a:masterClrMapping/>
  </p:clrMapOvr>
</p:notes>
</file>

<file path=ppt/notesSlides/notesSlide1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CB01150D-DEB9-4A81-802B-515F5B413864}" type="slidenum">
              <a:rPr lang="en-US" altLang="zh-CN" smtClean="0"/>
              <a:pPr/>
              <a:t>131</a:t>
            </a:fld>
            <a:endParaRPr lang="en-US" altLang="zh-CN"/>
          </a:p>
        </p:txBody>
      </p:sp>
    </p:spTree>
  </p:cSld>
  <p:clrMapOvr>
    <a:masterClrMapping/>
  </p:clrMapOvr>
</p:notes>
</file>

<file path=ppt/notesSlides/notesSlide1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CB01150D-DEB9-4A81-802B-515F5B413864}" type="slidenum">
              <a:rPr lang="en-US" altLang="zh-CN" smtClean="0"/>
              <a:pPr/>
              <a:t>132</a:t>
            </a:fld>
            <a:endParaRPr lang="en-US" altLang="zh-CN"/>
          </a:p>
        </p:txBody>
      </p:sp>
    </p:spTree>
  </p:cSld>
  <p:clrMapOvr>
    <a:masterClrMapping/>
  </p:clrMapOvr>
</p:notes>
</file>

<file path=ppt/notesSlides/notesSlide1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CB01150D-DEB9-4A81-802B-515F5B413864}" type="slidenum">
              <a:rPr lang="en-US" altLang="zh-CN" smtClean="0"/>
              <a:pPr/>
              <a:t>133</a:t>
            </a:fld>
            <a:endParaRPr lang="en-US" altLang="zh-CN"/>
          </a:p>
        </p:txBody>
      </p:sp>
    </p:spTree>
  </p:cSld>
  <p:clrMapOvr>
    <a:masterClrMapping/>
  </p:clrMapOvr>
</p:notes>
</file>

<file path=ppt/notesSlides/notesSlide1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CB01150D-DEB9-4A81-802B-515F5B413864}" type="slidenum">
              <a:rPr lang="en-US" altLang="zh-CN" smtClean="0"/>
              <a:pPr/>
              <a:t>134</a:t>
            </a:fld>
            <a:endParaRPr lang="en-US" altLang="zh-CN"/>
          </a:p>
        </p:txBody>
      </p:sp>
    </p:spTree>
  </p:cSld>
  <p:clrMapOvr>
    <a:masterClrMapping/>
  </p:clrMapOvr>
</p:notes>
</file>

<file path=ppt/notesSlides/notesSlide1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CB01150D-DEB9-4A81-802B-515F5B413864}" type="slidenum">
              <a:rPr lang="en-US" altLang="zh-CN" smtClean="0"/>
              <a:pPr/>
              <a:t>135</a:t>
            </a:fld>
            <a:endParaRPr lang="en-US" altLang="zh-CN"/>
          </a:p>
        </p:txBody>
      </p:sp>
    </p:spTree>
  </p:cSld>
  <p:clrMapOvr>
    <a:masterClrMapping/>
  </p:clrMapOvr>
</p:notes>
</file>

<file path=ppt/notesSlides/notesSlide1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CB01150D-DEB9-4A81-802B-515F5B413864}" type="slidenum">
              <a:rPr lang="en-US" altLang="zh-CN" smtClean="0"/>
              <a:pPr/>
              <a:t>136</a:t>
            </a:fld>
            <a:endParaRPr lang="en-US" altLang="zh-CN"/>
          </a:p>
        </p:txBody>
      </p:sp>
    </p:spTree>
  </p:cSld>
  <p:clrMapOvr>
    <a:masterClrMapping/>
  </p:clrMapOvr>
</p:notes>
</file>

<file path=ppt/notesSlides/notesSlide1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CB01150D-DEB9-4A81-802B-515F5B413864}" type="slidenum">
              <a:rPr lang="en-US" altLang="zh-CN" smtClean="0"/>
              <a:pPr/>
              <a:t>137</a:t>
            </a:fld>
            <a:endParaRPr lang="en-US" altLang="zh-CN"/>
          </a:p>
        </p:txBody>
      </p:sp>
    </p:spTree>
  </p:cSld>
  <p:clrMapOvr>
    <a:masterClrMapping/>
  </p:clrMapOvr>
</p:notes>
</file>

<file path=ppt/notesSlides/notesSlide1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CB01150D-DEB9-4A81-802B-515F5B413864}" type="slidenum">
              <a:rPr lang="en-US" altLang="zh-CN" smtClean="0"/>
              <a:pPr/>
              <a:t>138</a:t>
            </a:fld>
            <a:endParaRPr lang="en-US" altLang="zh-CN"/>
          </a:p>
        </p:txBody>
      </p:sp>
    </p:spTree>
  </p:cSld>
  <p:clrMapOvr>
    <a:masterClrMapping/>
  </p:clrMapOvr>
</p:notes>
</file>

<file path=ppt/notesSlides/notesSlide1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CB01150D-DEB9-4A81-802B-515F5B413864}" type="slidenum">
              <a:rPr lang="en-US" altLang="zh-CN" smtClean="0"/>
              <a:pPr/>
              <a:t>139</a:t>
            </a:fld>
            <a:endParaRPr lang="en-US"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CB01150D-DEB9-4A81-802B-515F5B413864}" type="slidenum">
              <a:rPr lang="en-US" altLang="zh-CN" smtClean="0"/>
              <a:pPr/>
              <a:t>14</a:t>
            </a:fld>
            <a:endParaRPr lang="en-US" altLang="zh-CN"/>
          </a:p>
        </p:txBody>
      </p:sp>
    </p:spTree>
  </p:cSld>
  <p:clrMapOvr>
    <a:masterClrMapping/>
  </p:clrMapOvr>
</p:notes>
</file>

<file path=ppt/notesSlides/notesSlide1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CB01150D-DEB9-4A81-802B-515F5B413864}" type="slidenum">
              <a:rPr lang="en-US" altLang="zh-CN" smtClean="0"/>
              <a:pPr/>
              <a:t>140</a:t>
            </a:fld>
            <a:endParaRPr lang="en-US" altLang="zh-CN"/>
          </a:p>
        </p:txBody>
      </p:sp>
    </p:spTree>
  </p:cSld>
  <p:clrMapOvr>
    <a:masterClrMapping/>
  </p:clrMapOvr>
</p:notes>
</file>

<file path=ppt/notesSlides/notesSlide1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CB01150D-DEB9-4A81-802B-515F5B413864}" type="slidenum">
              <a:rPr lang="en-US" altLang="zh-CN" smtClean="0"/>
              <a:pPr/>
              <a:t>141</a:t>
            </a:fld>
            <a:endParaRPr lang="en-US" altLang="zh-CN"/>
          </a:p>
        </p:txBody>
      </p:sp>
    </p:spTree>
  </p:cSld>
  <p:clrMapOvr>
    <a:masterClrMapping/>
  </p:clrMapOvr>
</p:notes>
</file>

<file path=ppt/notesSlides/notesSlide1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CB01150D-DEB9-4A81-802B-515F5B413864}" type="slidenum">
              <a:rPr lang="en-US" altLang="zh-CN" smtClean="0"/>
              <a:pPr/>
              <a:t>142</a:t>
            </a:fld>
            <a:endParaRPr lang="en-US" altLang="zh-CN"/>
          </a:p>
        </p:txBody>
      </p:sp>
    </p:spTree>
  </p:cSld>
  <p:clrMapOvr>
    <a:masterClrMapping/>
  </p:clrMapOvr>
</p:notes>
</file>

<file path=ppt/notesSlides/notesSlide1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CB01150D-DEB9-4A81-802B-515F5B413864}" type="slidenum">
              <a:rPr lang="en-US" altLang="zh-CN" smtClean="0"/>
              <a:pPr/>
              <a:t>143</a:t>
            </a:fld>
            <a:endParaRPr lang="en-US" altLang="zh-CN"/>
          </a:p>
        </p:txBody>
      </p:sp>
    </p:spTree>
  </p:cSld>
  <p:clrMapOvr>
    <a:masterClrMapping/>
  </p:clrMapOvr>
</p:notes>
</file>

<file path=ppt/notesSlides/notesSlide1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CB01150D-DEB9-4A81-802B-515F5B413864}" type="slidenum">
              <a:rPr lang="en-US" altLang="zh-CN" smtClean="0"/>
              <a:pPr/>
              <a:t>144</a:t>
            </a:fld>
            <a:endParaRPr lang="en-US" altLang="zh-CN"/>
          </a:p>
        </p:txBody>
      </p:sp>
    </p:spTree>
  </p:cSld>
  <p:clrMapOvr>
    <a:masterClrMapping/>
  </p:clrMapOvr>
</p:notes>
</file>

<file path=ppt/notesSlides/notesSlide1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CB01150D-DEB9-4A81-802B-515F5B413864}" type="slidenum">
              <a:rPr lang="en-US" altLang="zh-CN" smtClean="0"/>
              <a:pPr/>
              <a:t>145</a:t>
            </a:fld>
            <a:endParaRPr lang="en-US" altLang="zh-CN"/>
          </a:p>
        </p:txBody>
      </p:sp>
    </p:spTree>
  </p:cSld>
  <p:clrMapOvr>
    <a:masterClrMapping/>
  </p:clrMapOvr>
</p:notes>
</file>

<file path=ppt/notesSlides/notesSlide1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CB01150D-DEB9-4A81-802B-515F5B413864}" type="slidenum">
              <a:rPr lang="en-US" altLang="zh-CN" smtClean="0"/>
              <a:pPr/>
              <a:t>146</a:t>
            </a:fld>
            <a:endParaRPr lang="en-US" altLang="zh-CN"/>
          </a:p>
        </p:txBody>
      </p:sp>
    </p:spTree>
  </p:cSld>
  <p:clrMapOvr>
    <a:masterClrMapping/>
  </p:clrMapOvr>
</p:notes>
</file>

<file path=ppt/notesSlides/notesSlide1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CB01150D-DEB9-4A81-802B-515F5B413864}" type="slidenum">
              <a:rPr lang="en-US" altLang="zh-CN" smtClean="0"/>
              <a:pPr/>
              <a:t>147</a:t>
            </a:fld>
            <a:endParaRPr lang="en-US" altLang="zh-CN"/>
          </a:p>
        </p:txBody>
      </p:sp>
    </p:spTree>
  </p:cSld>
  <p:clrMapOvr>
    <a:masterClrMapping/>
  </p:clrMapOvr>
</p:notes>
</file>

<file path=ppt/notesSlides/notesSlide1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CB01150D-DEB9-4A81-802B-515F5B413864}" type="slidenum">
              <a:rPr lang="en-US" altLang="zh-CN" smtClean="0"/>
              <a:pPr/>
              <a:t>148</a:t>
            </a:fld>
            <a:endParaRPr lang="en-US" altLang="zh-CN"/>
          </a:p>
        </p:txBody>
      </p:sp>
    </p:spTree>
  </p:cSld>
  <p:clrMapOvr>
    <a:masterClrMapping/>
  </p:clrMapOvr>
</p:notes>
</file>

<file path=ppt/notesSlides/notesSlide1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CB01150D-DEB9-4A81-802B-515F5B413864}" type="slidenum">
              <a:rPr lang="en-US" altLang="zh-CN" smtClean="0"/>
              <a:pPr/>
              <a:t>149</a:t>
            </a:fld>
            <a:endParaRPr lang="en-US"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CB01150D-DEB9-4A81-802B-515F5B413864}" type="slidenum">
              <a:rPr lang="en-US" altLang="zh-CN" smtClean="0"/>
              <a:pPr/>
              <a:t>15</a:t>
            </a:fld>
            <a:endParaRPr lang="en-US" altLang="zh-CN"/>
          </a:p>
        </p:txBody>
      </p:sp>
    </p:spTree>
  </p:cSld>
  <p:clrMapOvr>
    <a:masterClrMapping/>
  </p:clrMapOvr>
</p:notes>
</file>

<file path=ppt/notesSlides/notesSlide1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CB01150D-DEB9-4A81-802B-515F5B413864}" type="slidenum">
              <a:rPr lang="en-US" altLang="zh-CN" smtClean="0"/>
              <a:pPr/>
              <a:t>150</a:t>
            </a:fld>
            <a:endParaRPr lang="en-US" altLang="zh-CN"/>
          </a:p>
        </p:txBody>
      </p:sp>
    </p:spTree>
  </p:cSld>
  <p:clrMapOvr>
    <a:masterClrMapping/>
  </p:clrMapOvr>
</p:notes>
</file>

<file path=ppt/notesSlides/notesSlide1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CB01150D-DEB9-4A81-802B-515F5B413864}" type="slidenum">
              <a:rPr lang="en-US" altLang="zh-CN" smtClean="0"/>
              <a:pPr/>
              <a:t>151</a:t>
            </a:fld>
            <a:endParaRPr lang="en-US" altLang="zh-CN"/>
          </a:p>
        </p:txBody>
      </p:sp>
    </p:spTree>
  </p:cSld>
  <p:clrMapOvr>
    <a:masterClrMapping/>
  </p:clrMapOvr>
</p:notes>
</file>

<file path=ppt/notesSlides/notesSlide1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CB01150D-DEB9-4A81-802B-515F5B413864}" type="slidenum">
              <a:rPr lang="en-US" altLang="zh-CN" smtClean="0"/>
              <a:pPr/>
              <a:t>152</a:t>
            </a:fld>
            <a:endParaRPr lang="en-US" altLang="zh-CN"/>
          </a:p>
        </p:txBody>
      </p:sp>
    </p:spTree>
  </p:cSld>
  <p:clrMapOvr>
    <a:masterClrMapping/>
  </p:clrMapOvr>
</p:notes>
</file>

<file path=ppt/notesSlides/notesSlide1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CB01150D-DEB9-4A81-802B-515F5B413864}" type="slidenum">
              <a:rPr lang="en-US" altLang="zh-CN" smtClean="0"/>
              <a:pPr/>
              <a:t>153</a:t>
            </a:fld>
            <a:endParaRPr lang="en-US" altLang="zh-CN"/>
          </a:p>
        </p:txBody>
      </p:sp>
    </p:spTree>
  </p:cSld>
  <p:clrMapOvr>
    <a:masterClrMapping/>
  </p:clrMapOvr>
</p:notes>
</file>

<file path=ppt/notesSlides/notesSlide1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CB01150D-DEB9-4A81-802B-515F5B413864}" type="slidenum">
              <a:rPr lang="en-US" altLang="zh-CN" smtClean="0"/>
              <a:pPr/>
              <a:t>154</a:t>
            </a:fld>
            <a:endParaRPr lang="en-US" altLang="zh-CN"/>
          </a:p>
        </p:txBody>
      </p:sp>
    </p:spTree>
  </p:cSld>
  <p:clrMapOvr>
    <a:masterClrMapping/>
  </p:clrMapOvr>
</p:notes>
</file>

<file path=ppt/notesSlides/notesSlide1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CB01150D-DEB9-4A81-802B-515F5B413864}" type="slidenum">
              <a:rPr lang="en-US" altLang="zh-CN" smtClean="0"/>
              <a:pPr/>
              <a:t>155</a:t>
            </a:fld>
            <a:endParaRPr lang="en-US" altLang="zh-CN"/>
          </a:p>
        </p:txBody>
      </p:sp>
    </p:spTree>
  </p:cSld>
  <p:clrMapOvr>
    <a:masterClrMapping/>
  </p:clrMapOvr>
</p:notes>
</file>

<file path=ppt/notesSlides/notesSlide1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CB01150D-DEB9-4A81-802B-515F5B413864}" type="slidenum">
              <a:rPr lang="en-US" altLang="zh-CN" smtClean="0"/>
              <a:pPr/>
              <a:t>156</a:t>
            </a:fld>
            <a:endParaRPr lang="en-US" altLang="zh-CN"/>
          </a:p>
        </p:txBody>
      </p:sp>
    </p:spTree>
  </p:cSld>
  <p:clrMapOvr>
    <a:masterClrMapping/>
  </p:clrMapOvr>
</p:notes>
</file>

<file path=ppt/notesSlides/notesSlide1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CB01150D-DEB9-4A81-802B-515F5B413864}" type="slidenum">
              <a:rPr lang="en-US" altLang="zh-CN" smtClean="0"/>
              <a:pPr/>
              <a:t>157</a:t>
            </a:fld>
            <a:endParaRPr lang="en-US" altLang="zh-CN"/>
          </a:p>
        </p:txBody>
      </p:sp>
    </p:spTree>
  </p:cSld>
  <p:clrMapOvr>
    <a:masterClrMapping/>
  </p:clrMapOvr>
</p:notes>
</file>

<file path=ppt/notesSlides/notesSlide1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CB01150D-DEB9-4A81-802B-515F5B413864}" type="slidenum">
              <a:rPr lang="en-US" altLang="zh-CN" smtClean="0"/>
              <a:pPr/>
              <a:t>158</a:t>
            </a:fld>
            <a:endParaRPr lang="en-US" altLang="zh-CN"/>
          </a:p>
        </p:txBody>
      </p:sp>
    </p:spTree>
  </p:cSld>
  <p:clrMapOvr>
    <a:masterClrMapping/>
  </p:clrMapOvr>
</p:notes>
</file>

<file path=ppt/notesSlides/notesSlide1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CB01150D-DEB9-4A81-802B-515F5B413864}" type="slidenum">
              <a:rPr lang="en-US" altLang="zh-CN" smtClean="0"/>
              <a:pPr/>
              <a:t>159</a:t>
            </a:fld>
            <a:endParaRPr lang="en-US"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CB01150D-DEB9-4A81-802B-515F5B413864}" type="slidenum">
              <a:rPr lang="en-US" altLang="zh-CN" smtClean="0"/>
              <a:pPr/>
              <a:t>16</a:t>
            </a:fld>
            <a:endParaRPr lang="en-US" altLang="zh-CN"/>
          </a:p>
        </p:txBody>
      </p:sp>
    </p:spTree>
  </p:cSld>
  <p:clrMapOvr>
    <a:masterClrMapping/>
  </p:clrMapOvr>
</p:notes>
</file>

<file path=ppt/notesSlides/notesSlide1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CB01150D-DEB9-4A81-802B-515F5B413864}" type="slidenum">
              <a:rPr lang="en-US" altLang="zh-CN" smtClean="0"/>
              <a:pPr/>
              <a:t>160</a:t>
            </a:fld>
            <a:endParaRPr lang="en-US" altLang="zh-CN"/>
          </a:p>
        </p:txBody>
      </p:sp>
    </p:spTree>
  </p:cSld>
  <p:clrMapOvr>
    <a:masterClrMapping/>
  </p:clrMapOvr>
</p:notes>
</file>

<file path=ppt/notesSlides/notesSlide1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CB01150D-DEB9-4A81-802B-515F5B413864}" type="slidenum">
              <a:rPr lang="en-US" altLang="zh-CN" smtClean="0"/>
              <a:pPr/>
              <a:t>161</a:t>
            </a:fld>
            <a:endParaRPr lang="en-US" altLang="zh-CN"/>
          </a:p>
        </p:txBody>
      </p:sp>
    </p:spTree>
  </p:cSld>
  <p:clrMapOvr>
    <a:masterClrMapping/>
  </p:clrMapOvr>
</p:notes>
</file>

<file path=ppt/notesSlides/notesSlide1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CB01150D-DEB9-4A81-802B-515F5B413864}" type="slidenum">
              <a:rPr lang="en-US" altLang="zh-CN" smtClean="0"/>
              <a:pPr/>
              <a:t>162</a:t>
            </a:fld>
            <a:endParaRPr lang="en-US" altLang="zh-CN"/>
          </a:p>
        </p:txBody>
      </p:sp>
    </p:spTree>
  </p:cSld>
  <p:clrMapOvr>
    <a:masterClrMapping/>
  </p:clrMapOvr>
</p:notes>
</file>

<file path=ppt/notesSlides/notesSlide1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CB01150D-DEB9-4A81-802B-515F5B413864}" type="slidenum">
              <a:rPr lang="en-US" altLang="zh-CN" smtClean="0"/>
              <a:pPr/>
              <a:t>163</a:t>
            </a:fld>
            <a:endParaRPr lang="en-US" altLang="zh-CN"/>
          </a:p>
        </p:txBody>
      </p:sp>
    </p:spTree>
  </p:cSld>
  <p:clrMapOvr>
    <a:masterClrMapping/>
  </p:clrMapOvr>
</p:notes>
</file>

<file path=ppt/notesSlides/notesSlide1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CB01150D-DEB9-4A81-802B-515F5B413864}" type="slidenum">
              <a:rPr lang="en-US" altLang="zh-CN" smtClean="0"/>
              <a:pPr/>
              <a:t>164</a:t>
            </a:fld>
            <a:endParaRPr lang="en-US" altLang="zh-CN"/>
          </a:p>
        </p:txBody>
      </p:sp>
    </p:spTree>
  </p:cSld>
  <p:clrMapOvr>
    <a:masterClrMapping/>
  </p:clrMapOvr>
</p:notes>
</file>

<file path=ppt/notesSlides/notesSlide1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CB01150D-DEB9-4A81-802B-515F5B413864}" type="slidenum">
              <a:rPr lang="en-US" altLang="zh-CN" smtClean="0"/>
              <a:pPr/>
              <a:t>165</a:t>
            </a:fld>
            <a:endParaRPr lang="en-US" altLang="zh-CN"/>
          </a:p>
        </p:txBody>
      </p:sp>
    </p:spTree>
  </p:cSld>
  <p:clrMapOvr>
    <a:masterClrMapping/>
  </p:clrMapOvr>
</p:notes>
</file>

<file path=ppt/notesSlides/notesSlide1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CB01150D-DEB9-4A81-802B-515F5B413864}" type="slidenum">
              <a:rPr lang="en-US" altLang="zh-CN" smtClean="0"/>
              <a:pPr/>
              <a:t>166</a:t>
            </a:fld>
            <a:endParaRPr lang="en-US" altLang="zh-CN"/>
          </a:p>
        </p:txBody>
      </p:sp>
    </p:spTree>
  </p:cSld>
  <p:clrMapOvr>
    <a:masterClrMapping/>
  </p:clrMapOvr>
</p:notes>
</file>

<file path=ppt/notesSlides/notesSlide1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CB01150D-DEB9-4A81-802B-515F5B413864}" type="slidenum">
              <a:rPr lang="en-US" altLang="zh-CN" smtClean="0"/>
              <a:pPr/>
              <a:t>167</a:t>
            </a:fld>
            <a:endParaRPr lang="en-US" altLang="zh-CN"/>
          </a:p>
        </p:txBody>
      </p:sp>
    </p:spTree>
  </p:cSld>
  <p:clrMapOvr>
    <a:masterClrMapping/>
  </p:clrMapOvr>
</p:notes>
</file>

<file path=ppt/notesSlides/notesSlide1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CB01150D-DEB9-4A81-802B-515F5B413864}" type="slidenum">
              <a:rPr lang="en-US" altLang="zh-CN" smtClean="0"/>
              <a:pPr/>
              <a:t>168</a:t>
            </a:fld>
            <a:endParaRPr lang="en-US" altLang="zh-CN"/>
          </a:p>
        </p:txBody>
      </p:sp>
    </p:spTree>
  </p:cSld>
  <p:clrMapOvr>
    <a:masterClrMapping/>
  </p:clrMapOvr>
</p:notes>
</file>

<file path=ppt/notesSlides/notesSlide1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CB01150D-DEB9-4A81-802B-515F5B413864}" type="slidenum">
              <a:rPr lang="en-US" altLang="zh-CN" smtClean="0"/>
              <a:pPr/>
              <a:t>169</a:t>
            </a:fld>
            <a:endParaRPr lang="en-US" alt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CB01150D-DEB9-4A81-802B-515F5B413864}" type="slidenum">
              <a:rPr lang="en-US" altLang="zh-CN" smtClean="0"/>
              <a:pPr/>
              <a:t>17</a:t>
            </a:fld>
            <a:endParaRPr lang="en-US" altLang="zh-CN"/>
          </a:p>
        </p:txBody>
      </p:sp>
    </p:spTree>
  </p:cSld>
  <p:clrMapOvr>
    <a:masterClrMapping/>
  </p:clrMapOvr>
</p:notes>
</file>

<file path=ppt/notesSlides/notesSlide1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CB01150D-DEB9-4A81-802B-515F5B413864}" type="slidenum">
              <a:rPr lang="en-US" altLang="zh-CN" smtClean="0"/>
              <a:pPr/>
              <a:t>170</a:t>
            </a:fld>
            <a:endParaRPr lang="en-US" altLang="zh-CN"/>
          </a:p>
        </p:txBody>
      </p:sp>
    </p:spTree>
  </p:cSld>
  <p:clrMapOvr>
    <a:masterClrMapping/>
  </p:clrMapOvr>
</p:notes>
</file>

<file path=ppt/notesSlides/notesSlide1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CB01150D-DEB9-4A81-802B-515F5B413864}" type="slidenum">
              <a:rPr lang="en-US" altLang="zh-CN" smtClean="0"/>
              <a:pPr/>
              <a:t>171</a:t>
            </a:fld>
            <a:endParaRPr lang="en-US" altLang="zh-CN"/>
          </a:p>
        </p:txBody>
      </p:sp>
    </p:spTree>
  </p:cSld>
  <p:clrMapOvr>
    <a:masterClrMapping/>
  </p:clrMapOvr>
</p:notes>
</file>

<file path=ppt/notesSlides/notesSlide1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CB01150D-DEB9-4A81-802B-515F5B413864}" type="slidenum">
              <a:rPr lang="en-US" altLang="zh-CN" smtClean="0"/>
              <a:pPr/>
              <a:t>172</a:t>
            </a:fld>
            <a:endParaRPr lang="en-US" altLang="zh-CN"/>
          </a:p>
        </p:txBody>
      </p:sp>
    </p:spTree>
  </p:cSld>
  <p:clrMapOvr>
    <a:masterClrMapping/>
  </p:clrMapOvr>
</p:notes>
</file>

<file path=ppt/notesSlides/notesSlide1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CB01150D-DEB9-4A81-802B-515F5B413864}" type="slidenum">
              <a:rPr lang="en-US" altLang="zh-CN" smtClean="0"/>
              <a:pPr/>
              <a:t>173</a:t>
            </a:fld>
            <a:endParaRPr lang="en-US" altLang="zh-CN"/>
          </a:p>
        </p:txBody>
      </p:sp>
    </p:spTree>
  </p:cSld>
  <p:clrMapOvr>
    <a:masterClrMapping/>
  </p:clrMapOvr>
</p:notes>
</file>

<file path=ppt/notesSlides/notesSlide1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CB01150D-DEB9-4A81-802B-515F5B413864}" type="slidenum">
              <a:rPr lang="en-US" altLang="zh-CN" smtClean="0"/>
              <a:pPr/>
              <a:t>174</a:t>
            </a:fld>
            <a:endParaRPr lang="en-US" altLang="zh-CN"/>
          </a:p>
        </p:txBody>
      </p:sp>
    </p:spTree>
  </p:cSld>
  <p:clrMapOvr>
    <a:masterClrMapping/>
  </p:clrMapOvr>
</p:notes>
</file>

<file path=ppt/notesSlides/notesSlide1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CB01150D-DEB9-4A81-802B-515F5B413864}" type="slidenum">
              <a:rPr lang="en-US" altLang="zh-CN" smtClean="0"/>
              <a:pPr/>
              <a:t>175</a:t>
            </a:fld>
            <a:endParaRPr lang="en-US" altLang="zh-CN"/>
          </a:p>
        </p:txBody>
      </p:sp>
    </p:spTree>
  </p:cSld>
  <p:clrMapOvr>
    <a:masterClrMapping/>
  </p:clrMapOvr>
</p:notes>
</file>

<file path=ppt/notesSlides/notesSlide1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CB01150D-DEB9-4A81-802B-515F5B413864}" type="slidenum">
              <a:rPr lang="en-US" altLang="zh-CN" smtClean="0"/>
              <a:pPr/>
              <a:t>176</a:t>
            </a:fld>
            <a:endParaRPr lang="en-US" altLang="zh-CN"/>
          </a:p>
        </p:txBody>
      </p:sp>
    </p:spTree>
  </p:cSld>
  <p:clrMapOvr>
    <a:masterClrMapping/>
  </p:clrMapOvr>
</p:notes>
</file>

<file path=ppt/notesSlides/notesSlide1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CB01150D-DEB9-4A81-802B-515F5B413864}" type="slidenum">
              <a:rPr lang="en-US" altLang="zh-CN" smtClean="0"/>
              <a:pPr/>
              <a:t>177</a:t>
            </a:fld>
            <a:endParaRPr lang="en-US" altLang="zh-CN"/>
          </a:p>
        </p:txBody>
      </p:sp>
    </p:spTree>
  </p:cSld>
  <p:clrMapOvr>
    <a:masterClrMapping/>
  </p:clrMapOvr>
</p:notes>
</file>

<file path=ppt/notesSlides/notesSlide1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CB01150D-DEB9-4A81-802B-515F5B413864}" type="slidenum">
              <a:rPr lang="en-US" altLang="zh-CN" smtClean="0"/>
              <a:pPr/>
              <a:t>178</a:t>
            </a:fld>
            <a:endParaRPr lang="en-US" altLang="zh-CN"/>
          </a:p>
        </p:txBody>
      </p:sp>
    </p:spTree>
  </p:cSld>
  <p:clrMapOvr>
    <a:masterClrMapping/>
  </p:clrMapOvr>
</p:notes>
</file>

<file path=ppt/notesSlides/notesSlide1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CB01150D-DEB9-4A81-802B-515F5B413864}" type="slidenum">
              <a:rPr lang="en-US" altLang="zh-CN" smtClean="0"/>
              <a:pPr/>
              <a:t>179</a:t>
            </a:fld>
            <a:endParaRPr lang="en-US" alt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CB01150D-DEB9-4A81-802B-515F5B413864}" type="slidenum">
              <a:rPr lang="en-US" altLang="zh-CN" smtClean="0"/>
              <a:pPr/>
              <a:t>18</a:t>
            </a:fld>
            <a:endParaRPr lang="en-US" altLang="zh-CN"/>
          </a:p>
        </p:txBody>
      </p:sp>
    </p:spTree>
  </p:cSld>
  <p:clrMapOvr>
    <a:masterClrMapping/>
  </p:clrMapOvr>
</p:notes>
</file>

<file path=ppt/notesSlides/notesSlide1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CB01150D-DEB9-4A81-802B-515F5B413864}" type="slidenum">
              <a:rPr lang="en-US" altLang="zh-CN" smtClean="0"/>
              <a:pPr/>
              <a:t>180</a:t>
            </a:fld>
            <a:endParaRPr lang="en-US" altLang="zh-CN"/>
          </a:p>
        </p:txBody>
      </p:sp>
    </p:spTree>
  </p:cSld>
  <p:clrMapOvr>
    <a:masterClrMapping/>
  </p:clrMapOvr>
</p:notes>
</file>

<file path=ppt/notesSlides/notesSlide1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CB01150D-DEB9-4A81-802B-515F5B413864}" type="slidenum">
              <a:rPr lang="en-US" altLang="zh-CN" smtClean="0"/>
              <a:pPr/>
              <a:t>181</a:t>
            </a:fld>
            <a:endParaRPr lang="en-US" altLang="zh-CN"/>
          </a:p>
        </p:txBody>
      </p:sp>
    </p:spTree>
  </p:cSld>
  <p:clrMapOvr>
    <a:masterClrMapping/>
  </p:clrMapOvr>
</p:notes>
</file>

<file path=ppt/notesSlides/notesSlide1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CB01150D-DEB9-4A81-802B-515F5B413864}" type="slidenum">
              <a:rPr lang="en-US" altLang="zh-CN" smtClean="0"/>
              <a:pPr/>
              <a:t>182</a:t>
            </a:fld>
            <a:endParaRPr lang="en-US" altLang="zh-CN"/>
          </a:p>
        </p:txBody>
      </p:sp>
    </p:spTree>
  </p:cSld>
  <p:clrMapOvr>
    <a:masterClrMapping/>
  </p:clrMapOvr>
</p:notes>
</file>

<file path=ppt/notesSlides/notesSlide1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CB01150D-DEB9-4A81-802B-515F5B413864}" type="slidenum">
              <a:rPr lang="en-US" altLang="zh-CN" smtClean="0"/>
              <a:pPr/>
              <a:t>183</a:t>
            </a:fld>
            <a:endParaRPr lang="en-US" altLang="zh-CN"/>
          </a:p>
        </p:txBody>
      </p:sp>
    </p:spTree>
  </p:cSld>
  <p:clrMapOvr>
    <a:masterClrMapping/>
  </p:clrMapOvr>
</p:notes>
</file>

<file path=ppt/notesSlides/notesSlide1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CB01150D-DEB9-4A81-802B-515F5B413864}" type="slidenum">
              <a:rPr lang="en-US" altLang="zh-CN" smtClean="0"/>
              <a:pPr/>
              <a:t>184</a:t>
            </a:fld>
            <a:endParaRPr lang="en-US" altLang="zh-CN"/>
          </a:p>
        </p:txBody>
      </p:sp>
    </p:spTree>
  </p:cSld>
  <p:clrMapOvr>
    <a:masterClrMapping/>
  </p:clrMapOvr>
</p:notes>
</file>

<file path=ppt/notesSlides/notesSlide1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CB01150D-DEB9-4A81-802B-515F5B413864}" type="slidenum">
              <a:rPr lang="en-US" altLang="zh-CN" smtClean="0"/>
              <a:pPr/>
              <a:t>185</a:t>
            </a:fld>
            <a:endParaRPr lang="en-US" altLang="zh-CN"/>
          </a:p>
        </p:txBody>
      </p:sp>
    </p:spTree>
  </p:cSld>
  <p:clrMapOvr>
    <a:masterClrMapping/>
  </p:clrMapOvr>
</p:notes>
</file>

<file path=ppt/notesSlides/notesSlide1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CB01150D-DEB9-4A81-802B-515F5B413864}" type="slidenum">
              <a:rPr lang="en-US" altLang="zh-CN" smtClean="0"/>
              <a:pPr/>
              <a:t>186</a:t>
            </a:fld>
            <a:endParaRPr lang="en-US" altLang="zh-CN"/>
          </a:p>
        </p:txBody>
      </p:sp>
    </p:spTree>
  </p:cSld>
  <p:clrMapOvr>
    <a:masterClrMapping/>
  </p:clrMapOvr>
</p:notes>
</file>

<file path=ppt/notesSlides/notesSlide1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CB01150D-DEB9-4A81-802B-515F5B413864}" type="slidenum">
              <a:rPr lang="en-US" altLang="zh-CN" smtClean="0"/>
              <a:pPr/>
              <a:t>187</a:t>
            </a:fld>
            <a:endParaRPr lang="en-US" altLang="zh-CN"/>
          </a:p>
        </p:txBody>
      </p:sp>
    </p:spTree>
  </p:cSld>
  <p:clrMapOvr>
    <a:masterClrMapping/>
  </p:clrMapOvr>
</p:notes>
</file>

<file path=ppt/notesSlides/notesSlide1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CB01150D-DEB9-4A81-802B-515F5B413864}" type="slidenum">
              <a:rPr lang="en-US" altLang="zh-CN" smtClean="0"/>
              <a:pPr/>
              <a:t>188</a:t>
            </a:fld>
            <a:endParaRPr lang="en-US" altLang="zh-CN"/>
          </a:p>
        </p:txBody>
      </p:sp>
    </p:spTree>
  </p:cSld>
  <p:clrMapOvr>
    <a:masterClrMapping/>
  </p:clrMapOvr>
</p:notes>
</file>

<file path=ppt/notesSlides/notesSlide1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CB01150D-DEB9-4A81-802B-515F5B413864}" type="slidenum">
              <a:rPr lang="en-US" altLang="zh-CN" smtClean="0"/>
              <a:pPr/>
              <a:t>189</a:t>
            </a:fld>
            <a:endParaRPr lang="en-US" altLang="zh-C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CB01150D-DEB9-4A81-802B-515F5B413864}" type="slidenum">
              <a:rPr lang="en-US" altLang="zh-CN" smtClean="0"/>
              <a:pPr/>
              <a:t>19</a:t>
            </a:fld>
            <a:endParaRPr lang="en-US" altLang="zh-CN"/>
          </a:p>
        </p:txBody>
      </p:sp>
    </p:spTree>
  </p:cSld>
  <p:clrMapOvr>
    <a:masterClrMapping/>
  </p:clrMapOvr>
</p:notes>
</file>

<file path=ppt/notesSlides/notesSlide1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CB01150D-DEB9-4A81-802B-515F5B413864}" type="slidenum">
              <a:rPr lang="en-US" altLang="zh-CN" smtClean="0"/>
              <a:pPr/>
              <a:t>190</a:t>
            </a:fld>
            <a:endParaRPr lang="en-US" altLang="zh-CN"/>
          </a:p>
        </p:txBody>
      </p:sp>
    </p:spTree>
  </p:cSld>
  <p:clrMapOvr>
    <a:masterClrMapping/>
  </p:clrMapOvr>
</p:notes>
</file>

<file path=ppt/notesSlides/notesSlide1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CB01150D-DEB9-4A81-802B-515F5B413864}" type="slidenum">
              <a:rPr lang="en-US" altLang="zh-CN" smtClean="0"/>
              <a:pPr/>
              <a:t>191</a:t>
            </a:fld>
            <a:endParaRPr lang="en-US" altLang="zh-CN"/>
          </a:p>
        </p:txBody>
      </p:sp>
    </p:spTree>
  </p:cSld>
  <p:clrMapOvr>
    <a:masterClrMapping/>
  </p:clrMapOvr>
</p:notes>
</file>

<file path=ppt/notesSlides/notesSlide1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CB01150D-DEB9-4A81-802B-515F5B413864}" type="slidenum">
              <a:rPr lang="en-US" altLang="zh-CN" smtClean="0"/>
              <a:pPr/>
              <a:t>192</a:t>
            </a:fld>
            <a:endParaRPr lang="en-US" altLang="zh-CN"/>
          </a:p>
        </p:txBody>
      </p:sp>
    </p:spTree>
  </p:cSld>
  <p:clrMapOvr>
    <a:masterClrMapping/>
  </p:clrMapOvr>
</p:notes>
</file>

<file path=ppt/notesSlides/notesSlide1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CB01150D-DEB9-4A81-802B-515F5B413864}" type="slidenum">
              <a:rPr lang="en-US" altLang="zh-CN" smtClean="0"/>
              <a:pPr/>
              <a:t>193</a:t>
            </a:fld>
            <a:endParaRPr lang="en-US" altLang="zh-CN"/>
          </a:p>
        </p:txBody>
      </p:sp>
    </p:spTree>
  </p:cSld>
  <p:clrMapOvr>
    <a:masterClrMapping/>
  </p:clrMapOvr>
</p:notes>
</file>

<file path=ppt/notesSlides/notesSlide1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CB01150D-DEB9-4A81-802B-515F5B413864}" type="slidenum">
              <a:rPr lang="en-US" altLang="zh-CN" smtClean="0"/>
              <a:pPr/>
              <a:t>194</a:t>
            </a:fld>
            <a:endParaRPr lang="en-US" altLang="zh-CN"/>
          </a:p>
        </p:txBody>
      </p:sp>
    </p:spTree>
  </p:cSld>
  <p:clrMapOvr>
    <a:masterClrMapping/>
  </p:clrMapOvr>
</p:notes>
</file>

<file path=ppt/notesSlides/notesSlide1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CB01150D-DEB9-4A81-802B-515F5B413864}" type="slidenum">
              <a:rPr lang="en-US" altLang="zh-CN" smtClean="0"/>
              <a:pPr/>
              <a:t>195</a:t>
            </a:fld>
            <a:endParaRPr lang="en-US" altLang="zh-CN"/>
          </a:p>
        </p:txBody>
      </p:sp>
    </p:spTree>
  </p:cSld>
  <p:clrMapOvr>
    <a:masterClrMapping/>
  </p:clrMapOvr>
</p:notes>
</file>

<file path=ppt/notesSlides/notesSlide1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CB01150D-DEB9-4A81-802B-515F5B413864}" type="slidenum">
              <a:rPr lang="en-US" altLang="zh-CN" smtClean="0"/>
              <a:pPr/>
              <a:t>196</a:t>
            </a:fld>
            <a:endParaRPr lang="en-US" altLang="zh-CN"/>
          </a:p>
        </p:txBody>
      </p:sp>
    </p:spTree>
  </p:cSld>
  <p:clrMapOvr>
    <a:masterClrMapping/>
  </p:clrMapOvr>
</p:notes>
</file>

<file path=ppt/notesSlides/notesSlide1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CB01150D-DEB9-4A81-802B-515F5B413864}" type="slidenum">
              <a:rPr lang="en-US" altLang="zh-CN" smtClean="0"/>
              <a:pPr/>
              <a:t>197</a:t>
            </a:fld>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CB01150D-DEB9-4A81-802B-515F5B413864}" type="slidenum">
              <a:rPr lang="en-US" altLang="zh-CN" smtClean="0"/>
              <a:pPr/>
              <a:t>2</a:t>
            </a:fld>
            <a:endParaRPr lang="en-US" altLang="zh-C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CB01150D-DEB9-4A81-802B-515F5B413864}" type="slidenum">
              <a:rPr lang="en-US" altLang="zh-CN" smtClean="0"/>
              <a:pPr/>
              <a:t>20</a:t>
            </a:fld>
            <a:endParaRPr lang="en-US" altLang="zh-CN"/>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CB01150D-DEB9-4A81-802B-515F5B413864}" type="slidenum">
              <a:rPr lang="en-US" altLang="zh-CN" smtClean="0"/>
              <a:pPr/>
              <a:t>21</a:t>
            </a:fld>
            <a:endParaRPr lang="en-US" altLang="zh-CN"/>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CB01150D-DEB9-4A81-802B-515F5B413864}" type="slidenum">
              <a:rPr lang="en-US" altLang="zh-CN" smtClean="0"/>
              <a:pPr/>
              <a:t>22</a:t>
            </a:fld>
            <a:endParaRPr lang="en-US" altLang="zh-CN"/>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CB01150D-DEB9-4A81-802B-515F5B413864}" type="slidenum">
              <a:rPr lang="en-US" altLang="zh-CN" smtClean="0"/>
              <a:pPr/>
              <a:t>23</a:t>
            </a:fld>
            <a:endParaRPr lang="en-US" altLang="zh-CN"/>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CB01150D-DEB9-4A81-802B-515F5B413864}" type="slidenum">
              <a:rPr lang="en-US" altLang="zh-CN" smtClean="0"/>
              <a:pPr/>
              <a:t>24</a:t>
            </a:fld>
            <a:endParaRPr lang="en-US" altLang="zh-CN"/>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CB01150D-DEB9-4A81-802B-515F5B413864}" type="slidenum">
              <a:rPr lang="en-US" altLang="zh-CN" smtClean="0"/>
              <a:pPr/>
              <a:t>25</a:t>
            </a:fld>
            <a:endParaRPr lang="en-US" altLang="zh-CN"/>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CB01150D-DEB9-4A81-802B-515F5B413864}" type="slidenum">
              <a:rPr lang="en-US" altLang="zh-CN" smtClean="0"/>
              <a:pPr/>
              <a:t>26</a:t>
            </a:fld>
            <a:endParaRPr lang="en-US" altLang="zh-CN"/>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CB01150D-DEB9-4A81-802B-515F5B413864}" type="slidenum">
              <a:rPr lang="en-US" altLang="zh-CN" smtClean="0"/>
              <a:pPr/>
              <a:t>27</a:t>
            </a:fld>
            <a:endParaRPr lang="en-US" altLang="zh-CN"/>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CB01150D-DEB9-4A81-802B-515F5B413864}" type="slidenum">
              <a:rPr lang="en-US" altLang="zh-CN" smtClean="0"/>
              <a:pPr/>
              <a:t>28</a:t>
            </a:fld>
            <a:endParaRPr lang="en-US" altLang="zh-CN"/>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CB01150D-DEB9-4A81-802B-515F5B413864}" type="slidenum">
              <a:rPr lang="en-US" altLang="zh-CN" smtClean="0"/>
              <a:pPr/>
              <a:t>29</a:t>
            </a:fld>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CB01150D-DEB9-4A81-802B-515F5B413864}" type="slidenum">
              <a:rPr lang="en-US" altLang="zh-CN" smtClean="0"/>
              <a:pPr/>
              <a:t>3</a:t>
            </a:fld>
            <a:endParaRPr lang="en-US" altLang="zh-CN"/>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CB01150D-DEB9-4A81-802B-515F5B413864}" type="slidenum">
              <a:rPr lang="en-US" altLang="zh-CN" smtClean="0"/>
              <a:pPr/>
              <a:t>30</a:t>
            </a:fld>
            <a:endParaRPr lang="en-US" altLang="zh-CN"/>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CB01150D-DEB9-4A81-802B-515F5B413864}" type="slidenum">
              <a:rPr lang="en-US" altLang="zh-CN" smtClean="0"/>
              <a:pPr/>
              <a:t>31</a:t>
            </a:fld>
            <a:endParaRPr lang="en-US" altLang="zh-CN"/>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CB01150D-DEB9-4A81-802B-515F5B413864}" type="slidenum">
              <a:rPr lang="en-US" altLang="zh-CN" smtClean="0"/>
              <a:pPr/>
              <a:t>32</a:t>
            </a:fld>
            <a:endParaRPr lang="en-US" altLang="zh-CN"/>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CB01150D-DEB9-4A81-802B-515F5B413864}" type="slidenum">
              <a:rPr lang="en-US" altLang="zh-CN" smtClean="0"/>
              <a:pPr/>
              <a:t>33</a:t>
            </a:fld>
            <a:endParaRPr lang="en-US" altLang="zh-CN"/>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CB01150D-DEB9-4A81-802B-515F5B413864}" type="slidenum">
              <a:rPr lang="en-US" altLang="zh-CN" smtClean="0"/>
              <a:pPr/>
              <a:t>34</a:t>
            </a:fld>
            <a:endParaRPr lang="en-US" altLang="zh-CN"/>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CB01150D-DEB9-4A81-802B-515F5B413864}" type="slidenum">
              <a:rPr lang="en-US" altLang="zh-CN" smtClean="0"/>
              <a:pPr/>
              <a:t>35</a:t>
            </a:fld>
            <a:endParaRPr lang="en-US" altLang="zh-CN"/>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CB01150D-DEB9-4A81-802B-515F5B413864}" type="slidenum">
              <a:rPr lang="en-US" altLang="zh-CN" smtClean="0"/>
              <a:pPr/>
              <a:t>36</a:t>
            </a:fld>
            <a:endParaRPr lang="en-US" altLang="zh-CN"/>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CB01150D-DEB9-4A81-802B-515F5B413864}" type="slidenum">
              <a:rPr lang="en-US" altLang="zh-CN" smtClean="0"/>
              <a:pPr/>
              <a:t>37</a:t>
            </a:fld>
            <a:endParaRPr lang="en-US" altLang="zh-CN"/>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CB01150D-DEB9-4A81-802B-515F5B413864}" type="slidenum">
              <a:rPr lang="en-US" altLang="zh-CN" smtClean="0"/>
              <a:pPr/>
              <a:t>38</a:t>
            </a:fld>
            <a:endParaRPr lang="en-US" altLang="zh-CN"/>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CB01150D-DEB9-4A81-802B-515F5B413864}" type="slidenum">
              <a:rPr lang="en-US" altLang="zh-CN" smtClean="0"/>
              <a:pPr/>
              <a:t>39</a:t>
            </a:fld>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CB01150D-DEB9-4A81-802B-515F5B413864}" type="slidenum">
              <a:rPr lang="en-US" altLang="zh-CN" smtClean="0"/>
              <a:pPr/>
              <a:t>4</a:t>
            </a:fld>
            <a:endParaRPr lang="en-US" altLang="zh-CN"/>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CB01150D-DEB9-4A81-802B-515F5B413864}" type="slidenum">
              <a:rPr lang="en-US" altLang="zh-CN" smtClean="0"/>
              <a:pPr/>
              <a:t>40</a:t>
            </a:fld>
            <a:endParaRPr lang="en-US" altLang="zh-CN"/>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CB01150D-DEB9-4A81-802B-515F5B413864}" type="slidenum">
              <a:rPr lang="en-US" altLang="zh-CN" smtClean="0"/>
              <a:pPr/>
              <a:t>41</a:t>
            </a:fld>
            <a:endParaRPr lang="en-US" altLang="zh-CN"/>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CB01150D-DEB9-4A81-802B-515F5B413864}" type="slidenum">
              <a:rPr lang="en-US" altLang="zh-CN" smtClean="0"/>
              <a:pPr/>
              <a:t>42</a:t>
            </a:fld>
            <a:endParaRPr lang="en-US" altLang="zh-CN"/>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A6928DB-12F6-4268-A3F4-A1B835BB8273}" type="slidenum">
              <a:rPr lang="en-US" altLang="zh-CN"/>
              <a:pPr/>
              <a:t>43</a:t>
            </a:fld>
            <a:endParaRPr lang="en-US" altLang="zh-CN"/>
          </a:p>
        </p:txBody>
      </p:sp>
      <p:sp>
        <p:nvSpPr>
          <p:cNvPr id="359426" name="Rectangle 2"/>
          <p:cNvSpPr>
            <a:spLocks noGrp="1" noChangeArrowheads="1"/>
          </p:cNvSpPr>
          <p:nvPr>
            <p:ph type="body" idx="1"/>
          </p:nvPr>
        </p:nvSpPr>
        <p:spPr>
          <a:xfrm>
            <a:off x="912813" y="3889375"/>
            <a:ext cx="5030787" cy="4376738"/>
          </a:xfrm>
          <a:ln/>
        </p:spPr>
        <p:txBody>
          <a:bodyPr lIns="90488" tIns="44450" rIns="90488" bIns="44450"/>
          <a:lstStyle/>
          <a:p>
            <a:endParaRPr lang="zh-CN" altLang="zh-CN"/>
          </a:p>
        </p:txBody>
      </p:sp>
      <p:sp>
        <p:nvSpPr>
          <p:cNvPr id="359427" name="Rectangle 3"/>
          <p:cNvSpPr>
            <a:spLocks noGrp="1" noRot="1" noChangeAspect="1" noChangeArrowheads="1" noTextEdit="1"/>
          </p:cNvSpPr>
          <p:nvPr>
            <p:ph type="sldImg"/>
          </p:nvPr>
        </p:nvSpPr>
        <p:spPr>
          <a:xfrm>
            <a:off x="1141413" y="328613"/>
            <a:ext cx="4576762" cy="3432175"/>
          </a:xfrm>
          <a:ln w="12700" cap="flat">
            <a:solidFill>
              <a:schemeClr val="tx1"/>
            </a:solidFill>
          </a:ln>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6ECCDBB-914F-40DA-AF19-08BBFDCE31FF}" type="slidenum">
              <a:rPr lang="en-US" altLang="zh-CN"/>
              <a:pPr/>
              <a:t>44</a:t>
            </a:fld>
            <a:endParaRPr lang="en-US" altLang="zh-CN"/>
          </a:p>
        </p:txBody>
      </p:sp>
      <p:sp>
        <p:nvSpPr>
          <p:cNvPr id="361474" name="Rectangle 2"/>
          <p:cNvSpPr>
            <a:spLocks noGrp="1" noChangeArrowheads="1"/>
          </p:cNvSpPr>
          <p:nvPr>
            <p:ph type="body" idx="1"/>
          </p:nvPr>
        </p:nvSpPr>
        <p:spPr>
          <a:xfrm>
            <a:off x="912813" y="3889375"/>
            <a:ext cx="5030787" cy="4376738"/>
          </a:xfrm>
          <a:ln/>
        </p:spPr>
        <p:txBody>
          <a:bodyPr lIns="90488" tIns="44450" rIns="90488" bIns="44450"/>
          <a:lstStyle/>
          <a:p>
            <a:endParaRPr lang="zh-CN" altLang="zh-CN"/>
          </a:p>
        </p:txBody>
      </p:sp>
      <p:sp>
        <p:nvSpPr>
          <p:cNvPr id="361475" name="Rectangle 3"/>
          <p:cNvSpPr>
            <a:spLocks noGrp="1" noRot="1" noChangeAspect="1" noChangeArrowheads="1" noTextEdit="1"/>
          </p:cNvSpPr>
          <p:nvPr>
            <p:ph type="sldImg"/>
          </p:nvPr>
        </p:nvSpPr>
        <p:spPr>
          <a:xfrm>
            <a:off x="1141413" y="328613"/>
            <a:ext cx="4576762" cy="3432175"/>
          </a:xfrm>
          <a:ln w="12700" cap="flat">
            <a:solidFill>
              <a:schemeClr val="tx1"/>
            </a:solidFill>
          </a:ln>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C110B23-A4D1-401B-8166-7E8AEF03838D}" type="slidenum">
              <a:rPr lang="en-US" altLang="zh-CN"/>
              <a:pPr/>
              <a:t>45</a:t>
            </a:fld>
            <a:endParaRPr lang="en-US" altLang="zh-CN"/>
          </a:p>
        </p:txBody>
      </p:sp>
      <p:sp>
        <p:nvSpPr>
          <p:cNvPr id="363522" name="Rectangle 2"/>
          <p:cNvSpPr>
            <a:spLocks noGrp="1" noChangeArrowheads="1"/>
          </p:cNvSpPr>
          <p:nvPr>
            <p:ph type="body" idx="1"/>
          </p:nvPr>
        </p:nvSpPr>
        <p:spPr>
          <a:xfrm>
            <a:off x="912813" y="3889375"/>
            <a:ext cx="5030787" cy="4376738"/>
          </a:xfrm>
          <a:ln/>
        </p:spPr>
        <p:txBody>
          <a:bodyPr lIns="90488" tIns="44450" rIns="90488" bIns="44450"/>
          <a:lstStyle/>
          <a:p>
            <a:endParaRPr lang="zh-CN" altLang="zh-CN"/>
          </a:p>
        </p:txBody>
      </p:sp>
      <p:sp>
        <p:nvSpPr>
          <p:cNvPr id="363523" name="Rectangle 3"/>
          <p:cNvSpPr>
            <a:spLocks noGrp="1" noRot="1" noChangeAspect="1" noChangeArrowheads="1" noTextEdit="1"/>
          </p:cNvSpPr>
          <p:nvPr>
            <p:ph type="sldImg"/>
          </p:nvPr>
        </p:nvSpPr>
        <p:spPr>
          <a:xfrm>
            <a:off x="1141413" y="328613"/>
            <a:ext cx="4576762" cy="3432175"/>
          </a:xfrm>
          <a:ln w="12700" cap="flat">
            <a:solidFill>
              <a:schemeClr val="tx1"/>
            </a:solidFill>
          </a:ln>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B767BBA-A6DA-4BD5-BAAA-B827FB534748}" type="slidenum">
              <a:rPr lang="en-US" altLang="zh-CN"/>
              <a:pPr/>
              <a:t>46</a:t>
            </a:fld>
            <a:endParaRPr lang="en-US" altLang="zh-CN"/>
          </a:p>
        </p:txBody>
      </p:sp>
      <p:sp>
        <p:nvSpPr>
          <p:cNvPr id="365570" name="Rectangle 2"/>
          <p:cNvSpPr>
            <a:spLocks noGrp="1" noChangeArrowheads="1"/>
          </p:cNvSpPr>
          <p:nvPr>
            <p:ph type="body" idx="1"/>
          </p:nvPr>
        </p:nvSpPr>
        <p:spPr>
          <a:xfrm>
            <a:off x="912813" y="3889375"/>
            <a:ext cx="5030787" cy="4376738"/>
          </a:xfrm>
          <a:ln/>
        </p:spPr>
        <p:txBody>
          <a:bodyPr lIns="90488" tIns="44450" rIns="90488" bIns="44450"/>
          <a:lstStyle/>
          <a:p>
            <a:endParaRPr lang="zh-CN" altLang="zh-CN"/>
          </a:p>
        </p:txBody>
      </p:sp>
      <p:sp>
        <p:nvSpPr>
          <p:cNvPr id="365571" name="Rectangle 3"/>
          <p:cNvSpPr>
            <a:spLocks noGrp="1" noRot="1" noChangeAspect="1" noChangeArrowheads="1" noTextEdit="1"/>
          </p:cNvSpPr>
          <p:nvPr>
            <p:ph type="sldImg"/>
          </p:nvPr>
        </p:nvSpPr>
        <p:spPr>
          <a:xfrm>
            <a:off x="1141413" y="328613"/>
            <a:ext cx="4576762" cy="3432175"/>
          </a:xfrm>
          <a:ln w="12700" cap="flat">
            <a:solidFill>
              <a:schemeClr val="tx1"/>
            </a:solidFill>
          </a:ln>
        </p:spPr>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F15B3EC-54A2-43DB-8A34-83E0873456E7}" type="slidenum">
              <a:rPr lang="en-US" altLang="zh-CN"/>
              <a:pPr/>
              <a:t>47</a:t>
            </a:fld>
            <a:endParaRPr lang="en-US" altLang="zh-CN"/>
          </a:p>
        </p:txBody>
      </p:sp>
      <p:sp>
        <p:nvSpPr>
          <p:cNvPr id="367618" name="Rectangle 2"/>
          <p:cNvSpPr>
            <a:spLocks noGrp="1" noChangeArrowheads="1"/>
          </p:cNvSpPr>
          <p:nvPr>
            <p:ph type="body" idx="1"/>
          </p:nvPr>
        </p:nvSpPr>
        <p:spPr>
          <a:xfrm>
            <a:off x="912813" y="3889375"/>
            <a:ext cx="5030787" cy="4376738"/>
          </a:xfrm>
          <a:ln/>
        </p:spPr>
        <p:txBody>
          <a:bodyPr lIns="90488" tIns="44450" rIns="90488" bIns="44450"/>
          <a:lstStyle/>
          <a:p>
            <a:endParaRPr lang="zh-CN" altLang="zh-CN"/>
          </a:p>
        </p:txBody>
      </p:sp>
      <p:sp>
        <p:nvSpPr>
          <p:cNvPr id="367619" name="Rectangle 3"/>
          <p:cNvSpPr>
            <a:spLocks noGrp="1" noRot="1" noChangeAspect="1" noChangeArrowheads="1" noTextEdit="1"/>
          </p:cNvSpPr>
          <p:nvPr>
            <p:ph type="sldImg"/>
          </p:nvPr>
        </p:nvSpPr>
        <p:spPr>
          <a:xfrm>
            <a:off x="1141413" y="328613"/>
            <a:ext cx="4576762" cy="3432175"/>
          </a:xfrm>
          <a:ln w="12700" cap="flat">
            <a:solidFill>
              <a:schemeClr val="tx1"/>
            </a:solidFill>
          </a:ln>
        </p:spPr>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A12FF70-D848-44C9-8D5E-26021D3499B1}" type="slidenum">
              <a:rPr lang="en-US" altLang="zh-CN"/>
              <a:pPr/>
              <a:t>48</a:t>
            </a:fld>
            <a:endParaRPr lang="en-US" altLang="zh-CN"/>
          </a:p>
        </p:txBody>
      </p:sp>
      <p:sp>
        <p:nvSpPr>
          <p:cNvPr id="369666" name="Rectangle 2"/>
          <p:cNvSpPr>
            <a:spLocks noGrp="1" noChangeArrowheads="1"/>
          </p:cNvSpPr>
          <p:nvPr>
            <p:ph type="body" idx="1"/>
          </p:nvPr>
        </p:nvSpPr>
        <p:spPr>
          <a:xfrm>
            <a:off x="912813" y="3889375"/>
            <a:ext cx="5030787" cy="4376738"/>
          </a:xfrm>
          <a:ln/>
        </p:spPr>
        <p:txBody>
          <a:bodyPr lIns="90488" tIns="44450" rIns="90488" bIns="44450"/>
          <a:lstStyle/>
          <a:p>
            <a:endParaRPr lang="zh-CN" altLang="zh-CN"/>
          </a:p>
        </p:txBody>
      </p:sp>
      <p:sp>
        <p:nvSpPr>
          <p:cNvPr id="369667" name="Rectangle 3"/>
          <p:cNvSpPr>
            <a:spLocks noGrp="1" noRot="1" noChangeAspect="1" noChangeArrowheads="1" noTextEdit="1"/>
          </p:cNvSpPr>
          <p:nvPr>
            <p:ph type="sldImg"/>
          </p:nvPr>
        </p:nvSpPr>
        <p:spPr>
          <a:xfrm>
            <a:off x="1141413" y="328613"/>
            <a:ext cx="4576762" cy="3432175"/>
          </a:xfrm>
          <a:ln w="12700" cap="flat">
            <a:solidFill>
              <a:schemeClr val="tx1"/>
            </a:solidFill>
          </a:ln>
        </p:spPr>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F2F4490-0FAB-441A-9F95-E8CE5C05B00E}" type="slidenum">
              <a:rPr lang="en-US" altLang="zh-CN"/>
              <a:pPr/>
              <a:t>49</a:t>
            </a:fld>
            <a:endParaRPr lang="en-US" altLang="zh-CN"/>
          </a:p>
        </p:txBody>
      </p:sp>
      <p:sp>
        <p:nvSpPr>
          <p:cNvPr id="371714" name="Rectangle 2"/>
          <p:cNvSpPr>
            <a:spLocks noGrp="1" noChangeArrowheads="1"/>
          </p:cNvSpPr>
          <p:nvPr>
            <p:ph type="body" idx="1"/>
          </p:nvPr>
        </p:nvSpPr>
        <p:spPr>
          <a:xfrm>
            <a:off x="912813" y="3889375"/>
            <a:ext cx="5030787" cy="4376738"/>
          </a:xfrm>
          <a:ln/>
        </p:spPr>
        <p:txBody>
          <a:bodyPr lIns="90488" tIns="44450" rIns="90488" bIns="44450"/>
          <a:lstStyle/>
          <a:p>
            <a:endParaRPr lang="zh-CN" altLang="zh-CN"/>
          </a:p>
        </p:txBody>
      </p:sp>
      <p:sp>
        <p:nvSpPr>
          <p:cNvPr id="371715" name="Rectangle 3"/>
          <p:cNvSpPr>
            <a:spLocks noGrp="1" noRot="1" noChangeAspect="1" noChangeArrowheads="1" noTextEdit="1"/>
          </p:cNvSpPr>
          <p:nvPr>
            <p:ph type="sldImg"/>
          </p:nvPr>
        </p:nvSpPr>
        <p:spPr>
          <a:xfrm>
            <a:off x="1141413" y="328613"/>
            <a:ext cx="4576762" cy="3432175"/>
          </a:xfrm>
          <a:ln w="12700" cap="flat">
            <a:solidFill>
              <a:schemeClr val="tx1"/>
            </a:solidFill>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CB01150D-DEB9-4A81-802B-515F5B413864}" type="slidenum">
              <a:rPr lang="en-US" altLang="zh-CN" smtClean="0"/>
              <a:pPr/>
              <a:t>5</a:t>
            </a:fld>
            <a:endParaRPr lang="en-US" altLang="zh-CN"/>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1DBB13A-15FA-47BF-9879-3BA22EE9D1C5}" type="slidenum">
              <a:rPr lang="en-US" altLang="zh-CN"/>
              <a:pPr/>
              <a:t>50</a:t>
            </a:fld>
            <a:endParaRPr lang="en-US" altLang="zh-CN"/>
          </a:p>
        </p:txBody>
      </p:sp>
      <p:sp>
        <p:nvSpPr>
          <p:cNvPr id="373762" name="Rectangle 2"/>
          <p:cNvSpPr>
            <a:spLocks noGrp="1" noChangeArrowheads="1"/>
          </p:cNvSpPr>
          <p:nvPr>
            <p:ph type="body" idx="1"/>
          </p:nvPr>
        </p:nvSpPr>
        <p:spPr>
          <a:xfrm>
            <a:off x="912813" y="3889375"/>
            <a:ext cx="5030787" cy="4376738"/>
          </a:xfrm>
          <a:ln/>
        </p:spPr>
        <p:txBody>
          <a:bodyPr lIns="90488" tIns="44450" rIns="90488" bIns="44450"/>
          <a:lstStyle/>
          <a:p>
            <a:endParaRPr lang="zh-CN" altLang="zh-CN"/>
          </a:p>
        </p:txBody>
      </p:sp>
      <p:sp>
        <p:nvSpPr>
          <p:cNvPr id="373763" name="Rectangle 3"/>
          <p:cNvSpPr>
            <a:spLocks noGrp="1" noRot="1" noChangeAspect="1" noChangeArrowheads="1" noTextEdit="1"/>
          </p:cNvSpPr>
          <p:nvPr>
            <p:ph type="sldImg"/>
          </p:nvPr>
        </p:nvSpPr>
        <p:spPr>
          <a:xfrm>
            <a:off x="1141413" y="328613"/>
            <a:ext cx="4576762" cy="3432175"/>
          </a:xfrm>
          <a:ln w="12700" cap="flat">
            <a:solidFill>
              <a:schemeClr val="tx1"/>
            </a:solidFill>
          </a:ln>
        </p:spPr>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9D66350-C805-4229-BB90-7BE561B96E9D}" type="slidenum">
              <a:rPr lang="en-US" altLang="zh-CN"/>
              <a:pPr/>
              <a:t>51</a:t>
            </a:fld>
            <a:endParaRPr lang="en-US" altLang="zh-CN"/>
          </a:p>
        </p:txBody>
      </p:sp>
      <p:sp>
        <p:nvSpPr>
          <p:cNvPr id="375810" name="Rectangle 2"/>
          <p:cNvSpPr>
            <a:spLocks noGrp="1" noChangeArrowheads="1"/>
          </p:cNvSpPr>
          <p:nvPr>
            <p:ph type="body" idx="1"/>
          </p:nvPr>
        </p:nvSpPr>
        <p:spPr>
          <a:xfrm>
            <a:off x="912813" y="3889375"/>
            <a:ext cx="5030787" cy="4376738"/>
          </a:xfrm>
          <a:ln/>
        </p:spPr>
        <p:txBody>
          <a:bodyPr lIns="90488" tIns="44450" rIns="90488" bIns="44450"/>
          <a:lstStyle/>
          <a:p>
            <a:endParaRPr lang="zh-CN" altLang="zh-CN"/>
          </a:p>
        </p:txBody>
      </p:sp>
      <p:sp>
        <p:nvSpPr>
          <p:cNvPr id="375811" name="Rectangle 3"/>
          <p:cNvSpPr>
            <a:spLocks noGrp="1" noRot="1" noChangeAspect="1" noChangeArrowheads="1" noTextEdit="1"/>
          </p:cNvSpPr>
          <p:nvPr>
            <p:ph type="sldImg"/>
          </p:nvPr>
        </p:nvSpPr>
        <p:spPr>
          <a:xfrm>
            <a:off x="1141413" y="328613"/>
            <a:ext cx="4576762" cy="3432175"/>
          </a:xfrm>
          <a:ln w="12700" cap="flat">
            <a:solidFill>
              <a:schemeClr val="tx1"/>
            </a:solidFill>
          </a:ln>
        </p:spPr>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CB01150D-DEB9-4A81-802B-515F5B413864}" type="slidenum">
              <a:rPr lang="en-US" altLang="zh-CN" smtClean="0"/>
              <a:pPr/>
              <a:t>52</a:t>
            </a:fld>
            <a:endParaRPr lang="en-US" altLang="zh-CN"/>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CD23A81-4320-43F8-BC99-AA9144D4CCE3}" type="slidenum">
              <a:rPr lang="en-US" altLang="zh-CN"/>
              <a:pPr/>
              <a:t>53</a:t>
            </a:fld>
            <a:endParaRPr lang="en-US" altLang="zh-CN"/>
          </a:p>
        </p:txBody>
      </p:sp>
      <p:sp>
        <p:nvSpPr>
          <p:cNvPr id="378882" name="Rectangle 2"/>
          <p:cNvSpPr>
            <a:spLocks noGrp="1" noRot="1" noChangeAspect="1" noChangeArrowheads="1" noTextEdit="1"/>
          </p:cNvSpPr>
          <p:nvPr>
            <p:ph type="sldImg"/>
          </p:nvPr>
        </p:nvSpPr>
        <p:spPr>
          <a:xfrm>
            <a:off x="1287463" y="412750"/>
            <a:ext cx="4283075" cy="3211513"/>
          </a:xfrm>
          <a:ln w="12700" cap="flat">
            <a:solidFill>
              <a:schemeClr val="tx1"/>
            </a:solidFill>
          </a:ln>
        </p:spPr>
      </p:sp>
      <p:sp>
        <p:nvSpPr>
          <p:cNvPr id="378883" name="Rectangle 3"/>
          <p:cNvSpPr>
            <a:spLocks noGrp="1" noChangeArrowheads="1"/>
          </p:cNvSpPr>
          <p:nvPr>
            <p:ph type="body" idx="1"/>
          </p:nvPr>
        </p:nvSpPr>
        <p:spPr>
          <a:xfrm>
            <a:off x="912813" y="3892550"/>
            <a:ext cx="5030787" cy="4283075"/>
          </a:xfrm>
          <a:ln/>
        </p:spPr>
        <p:txBody>
          <a:bodyPr lIns="90488" tIns="44450" rIns="90488" bIns="44450"/>
          <a:lstStyle/>
          <a:p>
            <a:endParaRPr lang="en-GB" altLang="zh-CN"/>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CB01150D-DEB9-4A81-802B-515F5B413864}" type="slidenum">
              <a:rPr lang="en-US" altLang="zh-CN" smtClean="0"/>
              <a:pPr/>
              <a:t>54</a:t>
            </a:fld>
            <a:endParaRPr lang="en-US" altLang="zh-CN"/>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CB01150D-DEB9-4A81-802B-515F5B413864}" type="slidenum">
              <a:rPr lang="en-US" altLang="zh-CN" smtClean="0"/>
              <a:pPr/>
              <a:t>55</a:t>
            </a:fld>
            <a:endParaRPr lang="en-US" altLang="zh-CN"/>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CB01150D-DEB9-4A81-802B-515F5B413864}" type="slidenum">
              <a:rPr lang="en-US" altLang="zh-CN" smtClean="0"/>
              <a:pPr/>
              <a:t>56</a:t>
            </a:fld>
            <a:endParaRPr lang="en-US" altLang="zh-CN"/>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61F9DE0-9734-44B6-8318-DBBB2B31DEAD}" type="slidenum">
              <a:rPr lang="en-US" altLang="zh-CN"/>
              <a:pPr/>
              <a:t>57</a:t>
            </a:fld>
            <a:endParaRPr lang="en-US" altLang="zh-CN"/>
          </a:p>
        </p:txBody>
      </p:sp>
      <p:sp>
        <p:nvSpPr>
          <p:cNvPr id="384002" name="Rectangle 2"/>
          <p:cNvSpPr>
            <a:spLocks noGrp="1" noRot="1" noChangeAspect="1" noChangeArrowheads="1" noTextEdit="1"/>
          </p:cNvSpPr>
          <p:nvPr>
            <p:ph type="sldImg"/>
          </p:nvPr>
        </p:nvSpPr>
        <p:spPr>
          <a:xfrm>
            <a:off x="1287463" y="412750"/>
            <a:ext cx="4283075" cy="3211513"/>
          </a:xfrm>
          <a:ln w="12700" cap="flat">
            <a:solidFill>
              <a:schemeClr val="tx1"/>
            </a:solidFill>
          </a:ln>
        </p:spPr>
      </p:sp>
      <p:sp>
        <p:nvSpPr>
          <p:cNvPr id="384003" name="Rectangle 3"/>
          <p:cNvSpPr>
            <a:spLocks noGrp="1" noChangeArrowheads="1"/>
          </p:cNvSpPr>
          <p:nvPr>
            <p:ph type="body" idx="1"/>
          </p:nvPr>
        </p:nvSpPr>
        <p:spPr>
          <a:xfrm>
            <a:off x="912813" y="3892550"/>
            <a:ext cx="5030787" cy="4283075"/>
          </a:xfrm>
          <a:ln/>
        </p:spPr>
        <p:txBody>
          <a:bodyPr lIns="90488" tIns="44450" rIns="90488" bIns="44450"/>
          <a:lstStyle/>
          <a:p>
            <a:endParaRPr lang="en-GB" altLang="zh-CN"/>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15BF9C4-EABE-4FD6-8464-83BB74420053}" type="slidenum">
              <a:rPr lang="en-US" altLang="zh-CN"/>
              <a:pPr/>
              <a:t>58</a:t>
            </a:fld>
            <a:endParaRPr lang="en-US" altLang="zh-CN"/>
          </a:p>
        </p:txBody>
      </p:sp>
      <p:sp>
        <p:nvSpPr>
          <p:cNvPr id="386050" name="Rectangle 2"/>
          <p:cNvSpPr>
            <a:spLocks noGrp="1" noRot="1" noChangeAspect="1" noChangeArrowheads="1" noTextEdit="1"/>
          </p:cNvSpPr>
          <p:nvPr>
            <p:ph type="sldImg"/>
          </p:nvPr>
        </p:nvSpPr>
        <p:spPr>
          <a:xfrm>
            <a:off x="1287463" y="412750"/>
            <a:ext cx="4283075" cy="3211513"/>
          </a:xfrm>
          <a:ln w="12700" cap="flat">
            <a:solidFill>
              <a:schemeClr val="tx1"/>
            </a:solidFill>
          </a:ln>
        </p:spPr>
      </p:sp>
      <p:sp>
        <p:nvSpPr>
          <p:cNvPr id="386051" name="Rectangle 3"/>
          <p:cNvSpPr>
            <a:spLocks noGrp="1" noChangeArrowheads="1"/>
          </p:cNvSpPr>
          <p:nvPr>
            <p:ph type="body" idx="1"/>
          </p:nvPr>
        </p:nvSpPr>
        <p:spPr>
          <a:xfrm>
            <a:off x="912813" y="3892550"/>
            <a:ext cx="5030787" cy="4283075"/>
          </a:xfrm>
          <a:ln/>
        </p:spPr>
        <p:txBody>
          <a:bodyPr lIns="90488" tIns="44450" rIns="90488" bIns="44450"/>
          <a:lstStyle/>
          <a:p>
            <a:endParaRPr lang="en-GB" altLang="zh-CN"/>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51221F9-DCD9-4F12-939F-56ACA7C1A48A}" type="slidenum">
              <a:rPr lang="en-US" altLang="zh-CN"/>
              <a:pPr/>
              <a:t>59</a:t>
            </a:fld>
            <a:endParaRPr lang="en-US" altLang="zh-CN"/>
          </a:p>
        </p:txBody>
      </p:sp>
      <p:sp>
        <p:nvSpPr>
          <p:cNvPr id="388098" name="Rectangle 2"/>
          <p:cNvSpPr>
            <a:spLocks noGrp="1" noRot="1" noChangeAspect="1" noChangeArrowheads="1" noTextEdit="1"/>
          </p:cNvSpPr>
          <p:nvPr>
            <p:ph type="sldImg"/>
          </p:nvPr>
        </p:nvSpPr>
        <p:spPr>
          <a:xfrm>
            <a:off x="1287463" y="412750"/>
            <a:ext cx="4283075" cy="3211513"/>
          </a:xfrm>
          <a:ln w="12700" cap="flat">
            <a:solidFill>
              <a:schemeClr val="tx1"/>
            </a:solidFill>
          </a:ln>
        </p:spPr>
      </p:sp>
      <p:sp>
        <p:nvSpPr>
          <p:cNvPr id="388099" name="Rectangle 3"/>
          <p:cNvSpPr>
            <a:spLocks noGrp="1" noChangeArrowheads="1"/>
          </p:cNvSpPr>
          <p:nvPr>
            <p:ph type="body" idx="1"/>
          </p:nvPr>
        </p:nvSpPr>
        <p:spPr>
          <a:xfrm>
            <a:off x="912813" y="3892550"/>
            <a:ext cx="5030787" cy="4283075"/>
          </a:xfrm>
          <a:ln/>
        </p:spPr>
        <p:txBody>
          <a:bodyPr lIns="90488" tIns="44450" rIns="90488" bIns="44450"/>
          <a:lstStyle/>
          <a:p>
            <a:endParaRPr lang="en-GB"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CB01150D-DEB9-4A81-802B-515F5B413864}" type="slidenum">
              <a:rPr lang="en-US" altLang="zh-CN" smtClean="0"/>
              <a:pPr/>
              <a:t>6</a:t>
            </a:fld>
            <a:endParaRPr lang="en-US" altLang="zh-CN"/>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D92A728-844B-45B0-9391-3388F6069B69}" type="slidenum">
              <a:rPr lang="en-US" altLang="zh-CN"/>
              <a:pPr/>
              <a:t>60</a:t>
            </a:fld>
            <a:endParaRPr lang="en-US" altLang="zh-CN"/>
          </a:p>
        </p:txBody>
      </p:sp>
      <p:sp>
        <p:nvSpPr>
          <p:cNvPr id="390146" name="Rectangle 2"/>
          <p:cNvSpPr>
            <a:spLocks noGrp="1" noRot="1" noChangeAspect="1" noChangeArrowheads="1" noTextEdit="1"/>
          </p:cNvSpPr>
          <p:nvPr>
            <p:ph type="sldImg"/>
          </p:nvPr>
        </p:nvSpPr>
        <p:spPr>
          <a:xfrm>
            <a:off x="1287463" y="412750"/>
            <a:ext cx="4283075" cy="3211513"/>
          </a:xfrm>
          <a:ln w="12700" cap="flat">
            <a:solidFill>
              <a:schemeClr val="tx1"/>
            </a:solidFill>
          </a:ln>
        </p:spPr>
      </p:sp>
      <p:sp>
        <p:nvSpPr>
          <p:cNvPr id="390147" name="Rectangle 3"/>
          <p:cNvSpPr>
            <a:spLocks noGrp="1" noChangeArrowheads="1"/>
          </p:cNvSpPr>
          <p:nvPr>
            <p:ph type="body" idx="1"/>
          </p:nvPr>
        </p:nvSpPr>
        <p:spPr>
          <a:xfrm>
            <a:off x="912813" y="3892550"/>
            <a:ext cx="5030787" cy="4503738"/>
          </a:xfrm>
          <a:ln/>
        </p:spPr>
        <p:txBody>
          <a:bodyPr lIns="90488" tIns="44450" rIns="90488" bIns="44450"/>
          <a:lstStyle/>
          <a:p>
            <a:pPr marL="0" marR="0" indent="0" algn="l" defTabSz="914400" rtl="0" eaLnBrk="1" fontAlgn="auto" latinLnBrk="0" hangingPunct="1">
              <a:lnSpc>
                <a:spcPct val="100000"/>
              </a:lnSpc>
              <a:spcBef>
                <a:spcPts val="0"/>
              </a:spcBef>
              <a:spcAft>
                <a:spcPts val="0"/>
              </a:spcAft>
              <a:buClrTx/>
              <a:buSzTx/>
              <a:buFontTx/>
              <a:buNone/>
              <a:tabLst/>
              <a:defRPr/>
            </a:pPr>
            <a:r>
              <a:rPr lang="en-US">
                <a:hlinkClick r:id="rId3"/>
              </a:rPr>
              <a:t>http://blog.csdn.net/junli0310/article/details/1781736</a:t>
            </a:r>
            <a:endParaRPr lang="en-GB" altLang="zh-CN"/>
          </a:p>
          <a:p>
            <a:endParaRPr lang="en-GB" altLang="zh-CN"/>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E4CC5D6-8AF7-44A8-A316-9BC4ECC7DD7D}" type="slidenum">
              <a:rPr lang="en-US" altLang="zh-CN"/>
              <a:pPr/>
              <a:t>61</a:t>
            </a:fld>
            <a:endParaRPr lang="en-US" altLang="zh-CN"/>
          </a:p>
        </p:txBody>
      </p:sp>
      <p:sp>
        <p:nvSpPr>
          <p:cNvPr id="392194" name="Rectangle 2"/>
          <p:cNvSpPr>
            <a:spLocks noGrp="1" noChangeArrowheads="1"/>
          </p:cNvSpPr>
          <p:nvPr>
            <p:ph type="body" idx="1"/>
          </p:nvPr>
        </p:nvSpPr>
        <p:spPr>
          <a:xfrm>
            <a:off x="912813" y="3892550"/>
            <a:ext cx="5030787" cy="4283075"/>
          </a:xfrm>
          <a:ln/>
        </p:spPr>
        <p:txBody>
          <a:bodyPr lIns="90488" tIns="44450" rIns="90488" bIns="44450"/>
          <a:lstStyle/>
          <a:p>
            <a:endParaRPr lang="en-GB" altLang="zh-CN"/>
          </a:p>
        </p:txBody>
      </p:sp>
      <p:sp>
        <p:nvSpPr>
          <p:cNvPr id="392195" name="Rectangle 3"/>
          <p:cNvSpPr>
            <a:spLocks noGrp="1" noRot="1" noChangeAspect="1" noChangeArrowheads="1" noTextEdit="1"/>
          </p:cNvSpPr>
          <p:nvPr>
            <p:ph type="sldImg"/>
          </p:nvPr>
        </p:nvSpPr>
        <p:spPr>
          <a:xfrm>
            <a:off x="1287463" y="412750"/>
            <a:ext cx="4283075" cy="3211513"/>
          </a:xfrm>
          <a:ln w="12700" cap="flat">
            <a:solidFill>
              <a:schemeClr val="tx1"/>
            </a:solidFill>
          </a:ln>
        </p:spPr>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581EA19-4061-4F55-94EA-5BAA11E3B4E5}" type="slidenum">
              <a:rPr lang="en-US" altLang="zh-CN"/>
              <a:pPr/>
              <a:t>62</a:t>
            </a:fld>
            <a:endParaRPr lang="en-US" altLang="zh-CN"/>
          </a:p>
        </p:txBody>
      </p:sp>
      <p:sp>
        <p:nvSpPr>
          <p:cNvPr id="394242" name="Rectangle 2"/>
          <p:cNvSpPr>
            <a:spLocks noGrp="1" noChangeArrowheads="1"/>
          </p:cNvSpPr>
          <p:nvPr>
            <p:ph type="body" idx="1"/>
          </p:nvPr>
        </p:nvSpPr>
        <p:spPr>
          <a:xfrm>
            <a:off x="912813" y="3892550"/>
            <a:ext cx="5030787" cy="4283075"/>
          </a:xfrm>
          <a:ln/>
        </p:spPr>
        <p:txBody>
          <a:bodyPr lIns="90488" tIns="44450" rIns="90488" bIns="44450"/>
          <a:lstStyle/>
          <a:p>
            <a:endParaRPr lang="en-GB" altLang="zh-CN"/>
          </a:p>
        </p:txBody>
      </p:sp>
      <p:sp>
        <p:nvSpPr>
          <p:cNvPr id="394243" name="Rectangle 3"/>
          <p:cNvSpPr>
            <a:spLocks noGrp="1" noRot="1" noChangeAspect="1" noChangeArrowheads="1" noTextEdit="1"/>
          </p:cNvSpPr>
          <p:nvPr>
            <p:ph type="sldImg"/>
          </p:nvPr>
        </p:nvSpPr>
        <p:spPr>
          <a:xfrm>
            <a:off x="1287463" y="412750"/>
            <a:ext cx="4283075" cy="3211513"/>
          </a:xfrm>
          <a:ln w="12700" cap="flat">
            <a:solidFill>
              <a:schemeClr val="tx1"/>
            </a:solidFill>
          </a:ln>
        </p:spPr>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4E0A7F7-E90B-4CCE-826C-BF718B3A10AF}" type="slidenum">
              <a:rPr lang="en-US" altLang="zh-CN"/>
              <a:pPr/>
              <a:t>63</a:t>
            </a:fld>
            <a:endParaRPr lang="en-US" altLang="zh-CN"/>
          </a:p>
        </p:txBody>
      </p:sp>
      <p:sp>
        <p:nvSpPr>
          <p:cNvPr id="396290" name="Rectangle 2"/>
          <p:cNvSpPr>
            <a:spLocks noGrp="1" noChangeArrowheads="1"/>
          </p:cNvSpPr>
          <p:nvPr>
            <p:ph type="body" idx="1"/>
          </p:nvPr>
        </p:nvSpPr>
        <p:spPr>
          <a:xfrm>
            <a:off x="912813" y="3892550"/>
            <a:ext cx="5030787" cy="4283075"/>
          </a:xfrm>
          <a:ln/>
        </p:spPr>
        <p:txBody>
          <a:bodyPr lIns="90488" tIns="44450" rIns="90488" bIns="44450"/>
          <a:lstStyle/>
          <a:p>
            <a:endParaRPr lang="en-GB" altLang="zh-CN"/>
          </a:p>
        </p:txBody>
      </p:sp>
      <p:sp>
        <p:nvSpPr>
          <p:cNvPr id="396291" name="Rectangle 3"/>
          <p:cNvSpPr>
            <a:spLocks noGrp="1" noRot="1" noChangeAspect="1" noChangeArrowheads="1" noTextEdit="1"/>
          </p:cNvSpPr>
          <p:nvPr>
            <p:ph type="sldImg"/>
          </p:nvPr>
        </p:nvSpPr>
        <p:spPr>
          <a:xfrm>
            <a:off x="1287463" y="412750"/>
            <a:ext cx="4283075" cy="3211513"/>
          </a:xfrm>
          <a:ln w="12700" cap="flat">
            <a:solidFill>
              <a:schemeClr val="tx1"/>
            </a:solidFill>
          </a:ln>
        </p:spPr>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CEF366C-03C7-4E94-9BA6-6E71B78EB190}" type="slidenum">
              <a:rPr lang="en-US" altLang="zh-CN"/>
              <a:pPr/>
              <a:t>64</a:t>
            </a:fld>
            <a:endParaRPr lang="en-US" altLang="zh-CN"/>
          </a:p>
        </p:txBody>
      </p:sp>
      <p:sp>
        <p:nvSpPr>
          <p:cNvPr id="398338" name="Rectangle 2"/>
          <p:cNvSpPr>
            <a:spLocks noGrp="1" noChangeArrowheads="1"/>
          </p:cNvSpPr>
          <p:nvPr>
            <p:ph type="body" idx="1"/>
          </p:nvPr>
        </p:nvSpPr>
        <p:spPr>
          <a:xfrm>
            <a:off x="912813" y="3892550"/>
            <a:ext cx="5030787" cy="4283075"/>
          </a:xfrm>
          <a:ln/>
        </p:spPr>
        <p:txBody>
          <a:bodyPr lIns="90488" tIns="44450" rIns="90488" bIns="44450"/>
          <a:lstStyle/>
          <a:p>
            <a:endParaRPr lang="en-GB" altLang="zh-CN"/>
          </a:p>
        </p:txBody>
      </p:sp>
      <p:sp>
        <p:nvSpPr>
          <p:cNvPr id="398339" name="Rectangle 3"/>
          <p:cNvSpPr>
            <a:spLocks noGrp="1" noRot="1" noChangeAspect="1" noChangeArrowheads="1" noTextEdit="1"/>
          </p:cNvSpPr>
          <p:nvPr>
            <p:ph type="sldImg"/>
          </p:nvPr>
        </p:nvSpPr>
        <p:spPr>
          <a:xfrm>
            <a:off x="1287463" y="412750"/>
            <a:ext cx="4283075" cy="3211513"/>
          </a:xfrm>
          <a:ln w="12700" cap="flat">
            <a:solidFill>
              <a:schemeClr val="tx1"/>
            </a:solidFill>
          </a:ln>
        </p:spPr>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CB01150D-DEB9-4A81-802B-515F5B413864}" type="slidenum">
              <a:rPr lang="en-US" altLang="zh-CN" smtClean="0"/>
              <a:pPr/>
              <a:t>65</a:t>
            </a:fld>
            <a:endParaRPr lang="en-US" altLang="zh-CN"/>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CB01150D-DEB9-4A81-802B-515F5B413864}" type="slidenum">
              <a:rPr lang="en-US" altLang="zh-CN" smtClean="0"/>
              <a:pPr/>
              <a:t>66</a:t>
            </a:fld>
            <a:endParaRPr lang="en-US" altLang="zh-CN"/>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CB01150D-DEB9-4A81-802B-515F5B413864}" type="slidenum">
              <a:rPr lang="en-US" altLang="zh-CN" smtClean="0"/>
              <a:pPr/>
              <a:t>67</a:t>
            </a:fld>
            <a:endParaRPr lang="en-US" altLang="zh-CN"/>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CB01150D-DEB9-4A81-802B-515F5B413864}" type="slidenum">
              <a:rPr lang="en-US" altLang="zh-CN" smtClean="0"/>
              <a:pPr/>
              <a:t>68</a:t>
            </a:fld>
            <a:endParaRPr lang="en-US" altLang="zh-CN"/>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CB01150D-DEB9-4A81-802B-515F5B413864}" type="slidenum">
              <a:rPr lang="en-US" altLang="zh-CN" smtClean="0"/>
              <a:pPr/>
              <a:t>69</a:t>
            </a:fld>
            <a:endParaRPr lang="en-US"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CB01150D-DEB9-4A81-802B-515F5B413864}" type="slidenum">
              <a:rPr lang="en-US" altLang="zh-CN" smtClean="0"/>
              <a:pPr/>
              <a:t>7</a:t>
            </a:fld>
            <a:endParaRPr lang="en-US" altLang="zh-CN"/>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CB01150D-DEB9-4A81-802B-515F5B413864}" type="slidenum">
              <a:rPr lang="en-US" altLang="zh-CN" smtClean="0"/>
              <a:pPr/>
              <a:t>70</a:t>
            </a:fld>
            <a:endParaRPr lang="en-US" altLang="zh-CN"/>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CB01150D-DEB9-4A81-802B-515F5B413864}" type="slidenum">
              <a:rPr lang="en-US" altLang="zh-CN" smtClean="0"/>
              <a:pPr/>
              <a:t>71</a:t>
            </a:fld>
            <a:endParaRPr lang="en-US" altLang="zh-CN"/>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CB01150D-DEB9-4A81-802B-515F5B413864}" type="slidenum">
              <a:rPr lang="en-US" altLang="zh-CN" smtClean="0"/>
              <a:pPr/>
              <a:t>72</a:t>
            </a:fld>
            <a:endParaRPr lang="en-US" altLang="zh-CN"/>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CB01150D-DEB9-4A81-802B-515F5B413864}" type="slidenum">
              <a:rPr lang="en-US" altLang="zh-CN" smtClean="0"/>
              <a:pPr/>
              <a:t>73</a:t>
            </a:fld>
            <a:endParaRPr lang="en-US" altLang="zh-CN"/>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CB01150D-DEB9-4A81-802B-515F5B413864}" type="slidenum">
              <a:rPr lang="en-US" altLang="zh-CN" smtClean="0"/>
              <a:pPr/>
              <a:t>74</a:t>
            </a:fld>
            <a:endParaRPr lang="en-US" altLang="zh-CN"/>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CB01150D-DEB9-4A81-802B-515F5B413864}" type="slidenum">
              <a:rPr lang="en-US" altLang="zh-CN" smtClean="0"/>
              <a:pPr/>
              <a:t>75</a:t>
            </a:fld>
            <a:endParaRPr lang="en-US" altLang="zh-CN"/>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CB01150D-DEB9-4A81-802B-515F5B413864}" type="slidenum">
              <a:rPr lang="en-US" altLang="zh-CN" smtClean="0"/>
              <a:pPr/>
              <a:t>76</a:t>
            </a:fld>
            <a:endParaRPr lang="en-US" altLang="zh-CN"/>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CB01150D-DEB9-4A81-802B-515F5B413864}" type="slidenum">
              <a:rPr lang="en-US" altLang="zh-CN" smtClean="0"/>
              <a:pPr/>
              <a:t>77</a:t>
            </a:fld>
            <a:endParaRPr lang="en-US" altLang="zh-CN"/>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CB01150D-DEB9-4A81-802B-515F5B413864}" type="slidenum">
              <a:rPr lang="en-US" altLang="zh-CN" smtClean="0"/>
              <a:pPr/>
              <a:t>78</a:t>
            </a:fld>
            <a:endParaRPr lang="en-US" altLang="zh-CN"/>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CB01150D-DEB9-4A81-802B-515F5B413864}" type="slidenum">
              <a:rPr lang="en-US" altLang="zh-CN" smtClean="0"/>
              <a:pPr/>
              <a:t>79</a:t>
            </a:fld>
            <a:endParaRPr lang="en-US"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CB01150D-DEB9-4A81-802B-515F5B413864}" type="slidenum">
              <a:rPr lang="en-US" altLang="zh-CN" smtClean="0"/>
              <a:pPr/>
              <a:t>8</a:t>
            </a:fld>
            <a:endParaRPr lang="en-US" altLang="zh-CN"/>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CB01150D-DEB9-4A81-802B-515F5B413864}" type="slidenum">
              <a:rPr lang="en-US" altLang="zh-CN" smtClean="0"/>
              <a:pPr/>
              <a:t>80</a:t>
            </a:fld>
            <a:endParaRPr lang="en-US" altLang="zh-CN"/>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CB01150D-DEB9-4A81-802B-515F5B413864}" type="slidenum">
              <a:rPr lang="en-US" altLang="zh-CN" smtClean="0"/>
              <a:pPr/>
              <a:t>81</a:t>
            </a:fld>
            <a:endParaRPr lang="en-US" altLang="zh-CN"/>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CB01150D-DEB9-4A81-802B-515F5B413864}" type="slidenum">
              <a:rPr lang="en-US" altLang="zh-CN" smtClean="0"/>
              <a:pPr/>
              <a:t>82</a:t>
            </a:fld>
            <a:endParaRPr lang="en-US" altLang="zh-CN"/>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CB01150D-DEB9-4A81-802B-515F5B413864}" type="slidenum">
              <a:rPr lang="en-US" altLang="zh-CN" smtClean="0"/>
              <a:pPr/>
              <a:t>83</a:t>
            </a:fld>
            <a:endParaRPr lang="en-US" altLang="zh-CN"/>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CB01150D-DEB9-4A81-802B-515F5B413864}" type="slidenum">
              <a:rPr lang="en-US" altLang="zh-CN" smtClean="0"/>
              <a:pPr/>
              <a:t>84</a:t>
            </a:fld>
            <a:endParaRPr lang="en-US" altLang="zh-CN"/>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CB01150D-DEB9-4A81-802B-515F5B413864}" type="slidenum">
              <a:rPr lang="en-US" altLang="zh-CN" smtClean="0"/>
              <a:pPr/>
              <a:t>85</a:t>
            </a:fld>
            <a:endParaRPr lang="en-US" altLang="zh-CN"/>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CB01150D-DEB9-4A81-802B-515F5B413864}" type="slidenum">
              <a:rPr lang="en-US" altLang="zh-CN" smtClean="0"/>
              <a:pPr/>
              <a:t>86</a:t>
            </a:fld>
            <a:endParaRPr lang="en-US" altLang="zh-CN"/>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CB01150D-DEB9-4A81-802B-515F5B413864}" type="slidenum">
              <a:rPr lang="en-US" altLang="zh-CN" smtClean="0"/>
              <a:pPr/>
              <a:t>87</a:t>
            </a:fld>
            <a:endParaRPr lang="en-US" altLang="zh-CN"/>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CB01150D-DEB9-4A81-802B-515F5B413864}" type="slidenum">
              <a:rPr lang="en-US" altLang="zh-CN" smtClean="0"/>
              <a:pPr/>
              <a:t>88</a:t>
            </a:fld>
            <a:endParaRPr lang="en-US" altLang="zh-CN"/>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CB01150D-DEB9-4A81-802B-515F5B413864}" type="slidenum">
              <a:rPr lang="en-US" altLang="zh-CN" smtClean="0"/>
              <a:pPr/>
              <a:t>89</a:t>
            </a:fld>
            <a:endParaRPr lang="en-US"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CB01150D-DEB9-4A81-802B-515F5B413864}" type="slidenum">
              <a:rPr lang="en-US" altLang="zh-CN" smtClean="0"/>
              <a:pPr/>
              <a:t>9</a:t>
            </a:fld>
            <a:endParaRPr lang="en-US" altLang="zh-CN"/>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CB01150D-DEB9-4A81-802B-515F5B413864}" type="slidenum">
              <a:rPr lang="en-US" altLang="zh-CN" smtClean="0"/>
              <a:pPr/>
              <a:t>90</a:t>
            </a:fld>
            <a:endParaRPr lang="en-US" altLang="zh-CN"/>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CB01150D-DEB9-4A81-802B-515F5B413864}" type="slidenum">
              <a:rPr lang="en-US" altLang="zh-CN" smtClean="0"/>
              <a:pPr/>
              <a:t>91</a:t>
            </a:fld>
            <a:endParaRPr lang="en-US" altLang="zh-CN"/>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CB01150D-DEB9-4A81-802B-515F5B413864}" type="slidenum">
              <a:rPr lang="en-US" altLang="zh-CN" smtClean="0"/>
              <a:pPr/>
              <a:t>92</a:t>
            </a:fld>
            <a:endParaRPr lang="en-US" altLang="zh-CN"/>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CB01150D-DEB9-4A81-802B-515F5B413864}" type="slidenum">
              <a:rPr lang="en-US" altLang="zh-CN" smtClean="0"/>
              <a:pPr/>
              <a:t>93</a:t>
            </a:fld>
            <a:endParaRPr lang="en-US" altLang="zh-CN"/>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CB01150D-DEB9-4A81-802B-515F5B413864}" type="slidenum">
              <a:rPr lang="en-US" altLang="zh-CN" smtClean="0"/>
              <a:pPr/>
              <a:t>94</a:t>
            </a:fld>
            <a:endParaRPr lang="en-US" altLang="zh-CN"/>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CB01150D-DEB9-4A81-802B-515F5B413864}" type="slidenum">
              <a:rPr lang="en-US" altLang="zh-CN" smtClean="0"/>
              <a:pPr/>
              <a:t>95</a:t>
            </a:fld>
            <a:endParaRPr lang="en-US" altLang="zh-CN"/>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CB01150D-DEB9-4A81-802B-515F5B413864}" type="slidenum">
              <a:rPr lang="en-US" altLang="zh-CN" smtClean="0"/>
              <a:pPr/>
              <a:t>96</a:t>
            </a:fld>
            <a:endParaRPr lang="en-US" altLang="zh-CN"/>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CB01150D-DEB9-4A81-802B-515F5B413864}" type="slidenum">
              <a:rPr lang="en-US" altLang="zh-CN" smtClean="0"/>
              <a:pPr/>
              <a:t>97</a:t>
            </a:fld>
            <a:endParaRPr lang="en-US" altLang="zh-CN"/>
          </a:p>
        </p:txBody>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CB01150D-DEB9-4A81-802B-515F5B413864}" type="slidenum">
              <a:rPr lang="en-US" altLang="zh-CN" smtClean="0"/>
              <a:pPr/>
              <a:t>98</a:t>
            </a:fld>
            <a:endParaRPr lang="en-US" altLang="zh-CN"/>
          </a:p>
        </p:txBody>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CB01150D-DEB9-4A81-802B-515F5B413864}" type="slidenum">
              <a:rPr lang="en-US" altLang="zh-CN" smtClean="0"/>
              <a:pPr/>
              <a:t>99</a:t>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0" name="直角三角形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标题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zh-CN" altLang="en-US"/>
              <a:t>单击此处编辑母版标题样式</a:t>
            </a:r>
            <a:endParaRPr kumimoji="0" lang="en-US"/>
          </a:p>
        </p:txBody>
      </p:sp>
      <p:sp>
        <p:nvSpPr>
          <p:cNvPr id="17" name="副标题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zh-CN" altLang="en-US"/>
              <a:t>单击此处编辑母版副标题样式</a:t>
            </a:r>
            <a:endParaRPr kumimoji="0" lang="en-US"/>
          </a:p>
        </p:txBody>
      </p:sp>
      <p:grpSp>
        <p:nvGrpSpPr>
          <p:cNvPr id="2" name="组合 1"/>
          <p:cNvGrpSpPr/>
          <p:nvPr/>
        </p:nvGrpSpPr>
        <p:grpSpPr>
          <a:xfrm>
            <a:off x="-3765" y="4953000"/>
            <a:ext cx="9147765" cy="1912088"/>
            <a:chOff x="-3765" y="4832896"/>
            <a:chExt cx="9147765" cy="2032192"/>
          </a:xfrm>
        </p:grpSpPr>
        <p:sp>
          <p:nvSpPr>
            <p:cNvPr id="7" name="任意多边形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任意多边形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任意多边形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直接连接符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日期占位符 29"/>
          <p:cNvSpPr>
            <a:spLocks noGrp="1"/>
          </p:cNvSpPr>
          <p:nvPr>
            <p:ph type="dt" sz="half" idx="10"/>
          </p:nvPr>
        </p:nvSpPr>
        <p:spPr/>
        <p:txBody>
          <a:bodyPr/>
          <a:lstStyle>
            <a:lvl1pPr>
              <a:defRPr>
                <a:solidFill>
                  <a:srgbClr val="FFFFFF"/>
                </a:solidFill>
              </a:defRPr>
            </a:lvl1pPr>
            <a:extLst/>
          </a:lstStyle>
          <a:p>
            <a:fld id="{530820CF-B880-4189-942D-D702A7CBA730}" type="datetimeFigureOut">
              <a:rPr lang="zh-CN" altLang="en-US" smtClean="0"/>
              <a:pPr/>
              <a:t>2023/5/30</a:t>
            </a:fld>
            <a:endParaRPr lang="zh-CN" altLang="en-US"/>
          </a:p>
        </p:txBody>
      </p:sp>
      <p:sp>
        <p:nvSpPr>
          <p:cNvPr id="19" name="页脚占位符 18"/>
          <p:cNvSpPr>
            <a:spLocks noGrp="1"/>
          </p:cNvSpPr>
          <p:nvPr>
            <p:ph type="ftr" sz="quarter" idx="11"/>
          </p:nvPr>
        </p:nvSpPr>
        <p:spPr/>
        <p:txBody>
          <a:bodyPr/>
          <a:lstStyle>
            <a:lvl1pPr>
              <a:defRPr>
                <a:solidFill>
                  <a:schemeClr val="accent1">
                    <a:tint val="20000"/>
                  </a:schemeClr>
                </a:solidFill>
              </a:defRPr>
            </a:lvl1pPr>
            <a:extLst/>
          </a:lstStyle>
          <a:p>
            <a:endParaRPr lang="zh-CN" altLang="en-US"/>
          </a:p>
        </p:txBody>
      </p:sp>
      <p:sp>
        <p:nvSpPr>
          <p:cNvPr id="27" name="灯片编号占位符 26"/>
          <p:cNvSpPr>
            <a:spLocks noGrp="1"/>
          </p:cNvSpPr>
          <p:nvPr>
            <p:ph type="sldNum" sz="quarter" idx="12"/>
          </p:nvPr>
        </p:nvSpPr>
        <p:spPr/>
        <p:txBody>
          <a:bodyPr/>
          <a:lstStyle>
            <a:lvl1pPr>
              <a:defRPr>
                <a:solidFill>
                  <a:srgbClr val="FFFFFF"/>
                </a:solidFill>
              </a:defRPr>
            </a:lvl1pPr>
            <a:extLst/>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a:t>单击此处编辑母版标题样式</a:t>
            </a:r>
            <a:endParaRPr kumimoji="0" lang="en-US"/>
          </a:p>
        </p:txBody>
      </p:sp>
      <p:sp>
        <p:nvSpPr>
          <p:cNvPr id="3" name="竖排文字占位符 2"/>
          <p:cNvSpPr>
            <a:spLocks noGrp="1"/>
          </p:cNvSpPr>
          <p:nvPr>
            <p:ph type="body" orient="vert" idx="1"/>
          </p:nvPr>
        </p:nvSpPr>
        <p:spPr>
          <a:xfrm>
            <a:off x="457200" y="1481329"/>
            <a:ext cx="8229600" cy="4386071"/>
          </a:xfrm>
        </p:spPr>
        <p:txBody>
          <a:bodyPr vert="eaVer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2023/5/30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44013" y="274640"/>
            <a:ext cx="1777470" cy="5592761"/>
          </a:xfrm>
        </p:spPr>
        <p:txBody>
          <a:bodyPr vert="eaVert"/>
          <a:lstStyle/>
          <a:p>
            <a:r>
              <a:rPr kumimoji="0" lang="zh-CN" altLang="en-US"/>
              <a:t>单击此处编辑母版标题样式</a:t>
            </a:r>
            <a:endParaRPr kumimoji="0" lang="en-US"/>
          </a:p>
        </p:txBody>
      </p:sp>
      <p:sp>
        <p:nvSpPr>
          <p:cNvPr id="3" name="竖排文字占位符 2"/>
          <p:cNvSpPr>
            <a:spLocks noGrp="1"/>
          </p:cNvSpPr>
          <p:nvPr>
            <p:ph type="body" orient="vert" idx="1"/>
          </p:nvPr>
        </p:nvSpPr>
        <p:spPr>
          <a:xfrm>
            <a:off x="457200" y="274641"/>
            <a:ext cx="6324600" cy="5592760"/>
          </a:xfrm>
        </p:spPr>
        <p:txBody>
          <a:bodyPr vert="eaVer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2023/5/30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2023/5/30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7" name="标题 6"/>
          <p:cNvSpPr>
            <a:spLocks noGrp="1"/>
          </p:cNvSpPr>
          <p:nvPr>
            <p:ph type="title"/>
          </p:nvPr>
        </p:nvSpPr>
        <p:spPr/>
        <p:txBody>
          <a:bodyPr rtlCol="0"/>
          <a:lstStyle/>
          <a:p>
            <a:r>
              <a:rPr kumimoji="0" lang="zh-CN" altLang="en-US"/>
              <a:t>单击此处编辑母版标题样式</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Ref idx="1002">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zh-CN" altLang="en-US"/>
              <a:t>单击此处编辑母版标题样式</a:t>
            </a:r>
            <a:endParaRPr kumimoji="0" lang="en-US"/>
          </a:p>
        </p:txBody>
      </p:sp>
      <p:sp>
        <p:nvSpPr>
          <p:cNvPr id="3" name="文本占位符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zh-CN" altLang="en-US"/>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2023/5/30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7" name="燕尾形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燕尾形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Ref idx="1002">
        <a:schemeClr val="bg1"/>
      </p:bgRef>
    </p:bg>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内容占位符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2023/5/30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8" name="标题 7"/>
          <p:cNvSpPr>
            <a:spLocks noGrp="1"/>
          </p:cNvSpPr>
          <p:nvPr>
            <p:ph type="title"/>
          </p:nvPr>
        </p:nvSpPr>
        <p:spPr/>
        <p:txBody>
          <a:bodyPr rtlCol="0"/>
          <a:lstStyle/>
          <a:p>
            <a:r>
              <a:rPr kumimoji="0" lang="zh-CN" altLang="en-US"/>
              <a:t>单击此处编辑母版标题样式</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bg>
      <p:bgRef idx="1003">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8229600" cy="1143000"/>
          </a:xfrm>
        </p:spPr>
        <p:txBody>
          <a:bodyPr anchor="ctr"/>
          <a:lstStyle>
            <a:lvl1pPr>
              <a:defRPr/>
            </a:lvl1pPr>
            <a:extLst/>
          </a:lstStyle>
          <a:p>
            <a:r>
              <a:rPr kumimoji="0" lang="zh-CN" altLang="en-US"/>
              <a:t>单击此处编辑母版标题样式</a:t>
            </a:r>
            <a:endParaRPr kumimoji="0" lang="en-US"/>
          </a:p>
        </p:txBody>
      </p:sp>
      <p:sp>
        <p:nvSpPr>
          <p:cNvPr id="3" name="文本占位符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CN" altLang="en-US"/>
              <a:t>单击此处编辑母版文本样式</a:t>
            </a:r>
          </a:p>
        </p:txBody>
      </p:sp>
      <p:sp>
        <p:nvSpPr>
          <p:cNvPr id="4" name="文本占位符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CN" altLang="en-US"/>
              <a:t>单击此处编辑母版文本样式</a:t>
            </a:r>
          </a:p>
        </p:txBody>
      </p:sp>
      <p:sp>
        <p:nvSpPr>
          <p:cNvPr id="5" name="内容占位符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6" name="内容占位符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2023/5/30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Ref idx="1002">
        <a:schemeClr val="bg1"/>
      </p:bgRef>
    </p:bg>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530820CF-B880-4189-942D-D702A7CBA730}" type="datetimeFigureOut">
              <a:rPr lang="zh-CN" altLang="en-US" smtClean="0"/>
              <a:pPr/>
              <a:t>2023/5/30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6" name="标题 5"/>
          <p:cNvSpPr>
            <a:spLocks noGrp="1"/>
          </p:cNvSpPr>
          <p:nvPr>
            <p:ph type="title"/>
          </p:nvPr>
        </p:nvSpPr>
        <p:spPr/>
        <p:txBody>
          <a:bodyPr rtlCol="0"/>
          <a:lstStyle/>
          <a:p>
            <a:r>
              <a:rPr kumimoji="0" lang="zh-CN" altLang="en-US"/>
              <a:t>单击此处编辑母版标题样式</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2023/5/30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bg>
      <p:bgRef idx="1003">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zh-CN" altLang="en-US"/>
              <a:t>单击此处编辑母版标题样式</a:t>
            </a:r>
            <a:endParaRPr kumimoji="0" lang="en-US"/>
          </a:p>
        </p:txBody>
      </p:sp>
      <p:sp>
        <p:nvSpPr>
          <p:cNvPr id="3" name="文本占位符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zh-CN" altLang="en-US"/>
              <a:t>单击此处编辑母版文本样式</a:t>
            </a:r>
          </a:p>
        </p:txBody>
      </p:sp>
      <p:sp>
        <p:nvSpPr>
          <p:cNvPr id="4" name="内容占位符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5" name="日期占位符 4"/>
          <p:cNvSpPr>
            <a:spLocks noGrp="1"/>
          </p:cNvSpPr>
          <p:nvPr>
            <p:ph type="dt" sz="half" idx="10"/>
          </p:nvPr>
        </p:nvSpPr>
        <p:spPr>
          <a:xfrm>
            <a:off x="6727032" y="6407944"/>
            <a:ext cx="1920240" cy="365760"/>
          </a:xfrm>
        </p:spPr>
        <p:txBody>
          <a:bodyPr/>
          <a:lstStyle/>
          <a:p>
            <a:fld id="{530820CF-B880-4189-942D-D702A7CBA730}" type="datetimeFigureOut">
              <a:rPr lang="zh-CN" altLang="en-US" smtClean="0"/>
              <a:pPr/>
              <a:t>2023/5/30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bg>
      <p:bgRef idx="1002">
        <a:schemeClr val="bg1"/>
      </p:bgRef>
    </p:bg>
    <p:spTree>
      <p:nvGrpSpPr>
        <p:cNvPr id="1" name=""/>
        <p:cNvGrpSpPr/>
        <p:nvPr/>
      </p:nvGrpSpPr>
      <p:grpSpPr>
        <a:xfrm>
          <a:off x="0" y="0"/>
          <a:ext cx="0" cy="0"/>
          <a:chOff x="0" y="0"/>
          <a:chExt cx="0" cy="0"/>
        </a:xfrm>
      </p:grpSpPr>
      <p:sp>
        <p:nvSpPr>
          <p:cNvPr id="4" name="文本占位符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zh-CN" altLang="en-US"/>
              <a:t>单击此处编辑母版文本样式</a:t>
            </a:r>
          </a:p>
        </p:txBody>
      </p:sp>
      <p:sp>
        <p:nvSpPr>
          <p:cNvPr id="3" name="图片占位符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zh-CN" altLang="en-US"/>
              <a:t>单击图标添加图片</a:t>
            </a:r>
            <a:endParaRPr kumimoji="0" lang="en-US" dirty="0"/>
          </a:p>
        </p:txBody>
      </p:sp>
      <p:sp>
        <p:nvSpPr>
          <p:cNvPr id="5" name="日期占位符 4"/>
          <p:cNvSpPr>
            <a:spLocks noGrp="1"/>
          </p:cNvSpPr>
          <p:nvPr>
            <p:ph type="dt" sz="half" idx="10"/>
          </p:nvPr>
        </p:nvSpPr>
        <p:spPr/>
        <p:txBody>
          <a:bodyPr/>
          <a:lstStyle>
            <a:lvl1pPr>
              <a:defRPr>
                <a:solidFill>
                  <a:schemeClr val="tx1"/>
                </a:solidFill>
              </a:defRPr>
            </a:lvl1pPr>
            <a:extLst/>
          </a:lstStyle>
          <a:p>
            <a:fld id="{530820CF-B880-4189-942D-D702A7CBA730}" type="datetimeFigureOut">
              <a:rPr lang="zh-CN" altLang="en-US" smtClean="0"/>
              <a:pPr/>
              <a:t>2023/5/30</a:t>
            </a:fld>
            <a:endParaRPr lang="zh-CN" altLang="en-US"/>
          </a:p>
        </p:txBody>
      </p:sp>
      <p:sp>
        <p:nvSpPr>
          <p:cNvPr id="6" name="页脚占位符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zh-CN" altLang="en-US"/>
          </a:p>
        </p:txBody>
      </p:sp>
      <p:sp>
        <p:nvSpPr>
          <p:cNvPr id="7" name="灯片编号占位符 6"/>
          <p:cNvSpPr>
            <a:spLocks noGrp="1"/>
          </p:cNvSpPr>
          <p:nvPr>
            <p:ph type="sldNum" sz="quarter" idx="12"/>
          </p:nvPr>
        </p:nvSpPr>
        <p:spPr/>
        <p:txBody>
          <a:bodyPr/>
          <a:lstStyle>
            <a:lvl1pPr>
              <a:defRPr>
                <a:solidFill>
                  <a:schemeClr val="tx1"/>
                </a:solidFill>
              </a:defRPr>
            </a:lvl1pPr>
            <a:extLst/>
          </a:lstStyle>
          <a:p>
            <a:fld id="{0C913308-F349-4B6D-A68A-DD1791B4A57B}" type="slidenum">
              <a:rPr lang="zh-CN" altLang="en-US" smtClean="0"/>
              <a:pPr/>
              <a:t>‹#›</a:t>
            </a:fld>
            <a:endParaRPr lang="zh-CN" altLang="en-US"/>
          </a:p>
        </p:txBody>
      </p:sp>
      <p:sp>
        <p:nvSpPr>
          <p:cNvPr id="2" name="标题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zh-CN" altLang="en-US"/>
              <a:t>单击此处编辑母版标题样式</a:t>
            </a:r>
            <a:endParaRPr kumimoji="0" lang="en-US"/>
          </a:p>
        </p:txBody>
      </p:sp>
      <p:sp>
        <p:nvSpPr>
          <p:cNvPr id="8" name="任意多边形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任意多边形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直角三角形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直接连接符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燕尾形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燕尾形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任意多边形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任意多边形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直角三角形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直接连接符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标题占位符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zh-CN" altLang="en-US"/>
              <a:t>单击此处编辑母版标题样式</a:t>
            </a:r>
            <a:endParaRPr kumimoji="0" lang="en-US"/>
          </a:p>
        </p:txBody>
      </p:sp>
      <p:sp>
        <p:nvSpPr>
          <p:cNvPr id="30" name="文本占位符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zh-CN" altLang="en-US"/>
              <a:t>单击此处编辑母版文本样式</a:t>
            </a:r>
          </a:p>
          <a:p>
            <a:pPr lvl="1" eaLnBrk="1" latinLnBrk="0" hangingPunct="1"/>
            <a:r>
              <a:rPr kumimoji="0" lang="zh-CN" altLang="en-US"/>
              <a:t>第二级</a:t>
            </a:r>
          </a:p>
          <a:p>
            <a:pPr lvl="2" eaLnBrk="1" latinLnBrk="0" hangingPunct="1"/>
            <a:r>
              <a:rPr kumimoji="0" lang="zh-CN" altLang="en-US"/>
              <a:t>第三级</a:t>
            </a:r>
          </a:p>
          <a:p>
            <a:pPr lvl="3" eaLnBrk="1" latinLnBrk="0" hangingPunct="1"/>
            <a:r>
              <a:rPr kumimoji="0" lang="zh-CN" altLang="en-US"/>
              <a:t>第四级</a:t>
            </a:r>
          </a:p>
          <a:p>
            <a:pPr lvl="4" eaLnBrk="1" latinLnBrk="0" hangingPunct="1"/>
            <a:r>
              <a:rPr kumimoji="0" lang="zh-CN" altLang="en-US"/>
              <a:t>第五级</a:t>
            </a:r>
            <a:endParaRPr kumimoji="0" lang="en-US"/>
          </a:p>
        </p:txBody>
      </p:sp>
      <p:sp>
        <p:nvSpPr>
          <p:cNvPr id="10" name="日期占位符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530820CF-B880-4189-942D-D702A7CBA730}" type="datetimeFigureOut">
              <a:rPr lang="zh-CN" altLang="en-US" smtClean="0"/>
              <a:pPr/>
              <a:t>2023/5/30</a:t>
            </a:fld>
            <a:endParaRPr lang="zh-CN" altLang="en-US"/>
          </a:p>
        </p:txBody>
      </p:sp>
      <p:sp>
        <p:nvSpPr>
          <p:cNvPr id="22" name="页脚占位符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zh-CN" altLang="en-US"/>
          </a:p>
        </p:txBody>
      </p:sp>
      <p:sp>
        <p:nvSpPr>
          <p:cNvPr id="18" name="灯片编号占位符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115.xml"/><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116.xml"/><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117.xml"/><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118.xml"/><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119.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120.xml"/><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121.xml"/><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122.xml"/><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123.xml"/><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124.xml"/><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125.xml"/><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126.xml"/><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127.xml"/><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128.xml"/><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129.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130.xml"/><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131.xml"/><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132.xml"/><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133.xml"/><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134.xml"/><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135.xml"/><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136.xml"/><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137.xml"/><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138.xml"/><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2" Type="http://schemas.openxmlformats.org/officeDocument/2006/relationships/notesSlide" Target="../notesSlides/notesSlide139.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2" Type="http://schemas.openxmlformats.org/officeDocument/2006/relationships/notesSlide" Target="../notesSlides/notesSlide140.xml"/><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141.xml"/><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142.xml"/><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2" Type="http://schemas.openxmlformats.org/officeDocument/2006/relationships/notesSlide" Target="../notesSlides/notesSlide143.xml"/><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3" Type="http://schemas.openxmlformats.org/officeDocument/2006/relationships/hyperlink" Target="file:////G:/Java/jdk1.3/docs/api/java/security/Principal.html" TargetMode="External"/><Relationship Id="rId2" Type="http://schemas.openxmlformats.org/officeDocument/2006/relationships/notesSlide" Target="../notesSlides/notesSlide144.xml"/><Relationship Id="rId1" Type="http://schemas.openxmlformats.org/officeDocument/2006/relationships/slideLayout" Target="../slideLayouts/slideLayout2.xml"/><Relationship Id="rId5" Type="http://schemas.openxmlformats.org/officeDocument/2006/relationships/hyperlink" Target="file:////G:/Java/jdk1.3/docs/api/java/lang/String.html" TargetMode="External"/><Relationship Id="rId4" Type="http://schemas.openxmlformats.org/officeDocument/2006/relationships/hyperlink" Target="file:////G:/Java/jdk1.3/docs/api/java/lang/Object.html" TargetMode="External"/></Relationships>
</file>

<file path=ppt/slides/_rels/slide145.xml.rels><?xml version="1.0" encoding="UTF-8" standalone="yes"?>
<Relationships xmlns="http://schemas.openxmlformats.org/package/2006/relationships"><Relationship Id="rId2" Type="http://schemas.openxmlformats.org/officeDocument/2006/relationships/notesSlide" Target="../notesSlides/notesSlide145.xml"/><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2" Type="http://schemas.openxmlformats.org/officeDocument/2006/relationships/notesSlide" Target="../notesSlides/notesSlide146.xml"/><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2" Type="http://schemas.openxmlformats.org/officeDocument/2006/relationships/notesSlide" Target="../notesSlides/notesSlide147.xml"/><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2" Type="http://schemas.openxmlformats.org/officeDocument/2006/relationships/notesSlide" Target="../notesSlides/notesSlide148.xml"/><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2" Type="http://schemas.openxmlformats.org/officeDocument/2006/relationships/notesSlide" Target="../notesSlides/notesSlide14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2" Type="http://schemas.openxmlformats.org/officeDocument/2006/relationships/notesSlide" Target="../notesSlides/notesSlide150.xml"/><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2" Type="http://schemas.openxmlformats.org/officeDocument/2006/relationships/notesSlide" Target="../notesSlides/notesSlide151.xml"/><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2" Type="http://schemas.openxmlformats.org/officeDocument/2006/relationships/notesSlide" Target="../notesSlides/notesSlide152.xml"/><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2" Type="http://schemas.openxmlformats.org/officeDocument/2006/relationships/notesSlide" Target="../notesSlides/notesSlide153.xml"/><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2" Type="http://schemas.openxmlformats.org/officeDocument/2006/relationships/notesSlide" Target="../notesSlides/notesSlide154.xml"/><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2" Type="http://schemas.openxmlformats.org/officeDocument/2006/relationships/notesSlide" Target="../notesSlides/notesSlide155.xml"/><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2" Type="http://schemas.openxmlformats.org/officeDocument/2006/relationships/notesSlide" Target="../notesSlides/notesSlide156.xml"/><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2" Type="http://schemas.openxmlformats.org/officeDocument/2006/relationships/notesSlide" Target="../notesSlides/notesSlide157.xml"/><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2" Type="http://schemas.openxmlformats.org/officeDocument/2006/relationships/notesSlide" Target="../notesSlides/notesSlide158.xml"/><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2" Type="http://schemas.openxmlformats.org/officeDocument/2006/relationships/notesSlide" Target="../notesSlides/notesSlide15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2" Type="http://schemas.openxmlformats.org/officeDocument/2006/relationships/notesSlide" Target="../notesSlides/notesSlide160.xml"/><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2" Type="http://schemas.openxmlformats.org/officeDocument/2006/relationships/notesSlide" Target="../notesSlides/notesSlide161.xml"/><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2" Type="http://schemas.openxmlformats.org/officeDocument/2006/relationships/notesSlide" Target="../notesSlides/notesSlide162.xml"/><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2" Type="http://schemas.openxmlformats.org/officeDocument/2006/relationships/notesSlide" Target="../notesSlides/notesSlide163.xml"/><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2" Type="http://schemas.openxmlformats.org/officeDocument/2006/relationships/notesSlide" Target="../notesSlides/notesSlide164.xml"/><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2" Type="http://schemas.openxmlformats.org/officeDocument/2006/relationships/notesSlide" Target="../notesSlides/notesSlide165.xml"/><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2" Type="http://schemas.openxmlformats.org/officeDocument/2006/relationships/notesSlide" Target="../notesSlides/notesSlide166.xml"/><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2" Type="http://schemas.openxmlformats.org/officeDocument/2006/relationships/notesSlide" Target="../notesSlides/notesSlide167.xml"/><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2" Type="http://schemas.openxmlformats.org/officeDocument/2006/relationships/notesSlide" Target="../notesSlides/notesSlide168.xml"/><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2" Type="http://schemas.openxmlformats.org/officeDocument/2006/relationships/notesSlide" Target="../notesSlides/notesSlide16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2" Type="http://schemas.openxmlformats.org/officeDocument/2006/relationships/notesSlide" Target="../notesSlides/notesSlide170.xml"/><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2" Type="http://schemas.openxmlformats.org/officeDocument/2006/relationships/notesSlide" Target="../notesSlides/notesSlide171.xml"/><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2" Type="http://schemas.openxmlformats.org/officeDocument/2006/relationships/notesSlide" Target="../notesSlides/notesSlide172.xml"/><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2" Type="http://schemas.openxmlformats.org/officeDocument/2006/relationships/notesSlide" Target="../notesSlides/notesSlide173.xml"/><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2" Type="http://schemas.openxmlformats.org/officeDocument/2006/relationships/notesSlide" Target="../notesSlides/notesSlide174.xml"/><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2" Type="http://schemas.openxmlformats.org/officeDocument/2006/relationships/notesSlide" Target="../notesSlides/notesSlide175.xml"/><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2" Type="http://schemas.openxmlformats.org/officeDocument/2006/relationships/notesSlide" Target="../notesSlides/notesSlide176.xml"/><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2" Type="http://schemas.openxmlformats.org/officeDocument/2006/relationships/notesSlide" Target="../notesSlides/notesSlide177.xml"/><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2" Type="http://schemas.openxmlformats.org/officeDocument/2006/relationships/notesSlide" Target="../notesSlides/notesSlide178.xml"/><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2" Type="http://schemas.openxmlformats.org/officeDocument/2006/relationships/notesSlide" Target="../notesSlides/notesSlide17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80.xml.rels><?xml version="1.0" encoding="UTF-8" standalone="yes"?>
<Relationships xmlns="http://schemas.openxmlformats.org/package/2006/relationships"><Relationship Id="rId2" Type="http://schemas.openxmlformats.org/officeDocument/2006/relationships/notesSlide" Target="../notesSlides/notesSlide180.xml"/><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2" Type="http://schemas.openxmlformats.org/officeDocument/2006/relationships/notesSlide" Target="../notesSlides/notesSlide181.xml"/><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2" Type="http://schemas.openxmlformats.org/officeDocument/2006/relationships/notesSlide" Target="../notesSlides/notesSlide182.xml"/><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2" Type="http://schemas.openxmlformats.org/officeDocument/2006/relationships/notesSlide" Target="../notesSlides/notesSlide183.xml"/><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2" Type="http://schemas.openxmlformats.org/officeDocument/2006/relationships/notesSlide" Target="../notesSlides/notesSlide184.xml"/><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2" Type="http://schemas.openxmlformats.org/officeDocument/2006/relationships/notesSlide" Target="../notesSlides/notesSlide185.xml"/><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2" Type="http://schemas.openxmlformats.org/officeDocument/2006/relationships/notesSlide" Target="../notesSlides/notesSlide186.xml"/><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2" Type="http://schemas.openxmlformats.org/officeDocument/2006/relationships/notesSlide" Target="../notesSlides/notesSlide187.xml"/><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2" Type="http://schemas.openxmlformats.org/officeDocument/2006/relationships/notesSlide" Target="../notesSlides/notesSlide188.xml"/><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2" Type="http://schemas.openxmlformats.org/officeDocument/2006/relationships/notesSlide" Target="../notesSlides/notesSlide18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190.xml.rels><?xml version="1.0" encoding="UTF-8" standalone="yes"?>
<Relationships xmlns="http://schemas.openxmlformats.org/package/2006/relationships"><Relationship Id="rId2" Type="http://schemas.openxmlformats.org/officeDocument/2006/relationships/notesSlide" Target="../notesSlides/notesSlide190.xml"/><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2" Type="http://schemas.openxmlformats.org/officeDocument/2006/relationships/notesSlide" Target="../notesSlides/notesSlide191.xml"/><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2" Type="http://schemas.openxmlformats.org/officeDocument/2006/relationships/notesSlide" Target="../notesSlides/notesSlide192.xml"/><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2" Type="http://schemas.openxmlformats.org/officeDocument/2006/relationships/notesSlide" Target="../notesSlides/notesSlide193.xml"/><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2" Type="http://schemas.openxmlformats.org/officeDocument/2006/relationships/notesSlide" Target="../notesSlides/notesSlide194.xml"/><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2" Type="http://schemas.openxmlformats.org/officeDocument/2006/relationships/notesSlide" Target="../notesSlides/notesSlide195.xml"/><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2" Type="http://schemas.openxmlformats.org/officeDocument/2006/relationships/notesSlide" Target="../notesSlides/notesSlide196.xml"/><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2" Type="http://schemas.openxmlformats.org/officeDocument/2006/relationships/notesSlide" Target="../notesSlides/notesSlide19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3" Type="http://schemas.openxmlformats.org/officeDocument/2006/relationships/notesSlide" Target="../notesSlides/notesSlide67.xml"/><Relationship Id="rId2" Type="http://schemas.openxmlformats.org/officeDocument/2006/relationships/slideLayout" Target="../slideLayouts/slideLayout7.xml"/><Relationship Id="rId1" Type="http://schemas.openxmlformats.org/officeDocument/2006/relationships/vmlDrawing" Target="../drawings/vmlDrawing1.vml"/><Relationship Id="rId5" Type="http://schemas.openxmlformats.org/officeDocument/2006/relationships/image" Target="../media/image8.png"/><Relationship Id="rId4" Type="http://schemas.openxmlformats.org/officeDocument/2006/relationships/oleObject" Target="../embeddings/oleObject1.bin"/></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3" Type="http://schemas.openxmlformats.org/officeDocument/2006/relationships/notesSlide" Target="../notesSlides/notesSlide73.xml"/><Relationship Id="rId2" Type="http://schemas.openxmlformats.org/officeDocument/2006/relationships/slideLayout" Target="../slideLayouts/slideLayout7.xml"/><Relationship Id="rId1" Type="http://schemas.openxmlformats.org/officeDocument/2006/relationships/vmlDrawing" Target="../drawings/vmlDrawing2.vml"/><Relationship Id="rId5" Type="http://schemas.openxmlformats.org/officeDocument/2006/relationships/image" Target="../media/image9.png"/><Relationship Id="rId4" Type="http://schemas.openxmlformats.org/officeDocument/2006/relationships/oleObject" Target="../embeddings/oleObject2.bin"/></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3" Type="http://schemas.openxmlformats.org/officeDocument/2006/relationships/notesSlide" Target="../notesSlides/notesSlide75.xml"/><Relationship Id="rId2" Type="http://schemas.openxmlformats.org/officeDocument/2006/relationships/slideLayout" Target="../slideLayouts/slideLayout7.xml"/><Relationship Id="rId1" Type="http://schemas.openxmlformats.org/officeDocument/2006/relationships/vmlDrawing" Target="../drawings/vmlDrawing3.vml"/><Relationship Id="rId5" Type="http://schemas.openxmlformats.org/officeDocument/2006/relationships/image" Target="../media/image8.png"/><Relationship Id="rId4" Type="http://schemas.openxmlformats.org/officeDocument/2006/relationships/oleObject" Target="../embeddings/oleObject3.bin"/></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3" Type="http://schemas.openxmlformats.org/officeDocument/2006/relationships/notesSlide" Target="../notesSlides/notesSlide87.xml"/><Relationship Id="rId2" Type="http://schemas.openxmlformats.org/officeDocument/2006/relationships/slideLayout" Target="../slideLayouts/slideLayout7.xml"/><Relationship Id="rId1" Type="http://schemas.openxmlformats.org/officeDocument/2006/relationships/vmlDrawing" Target="../drawings/vmlDrawing4.vml"/><Relationship Id="rId5" Type="http://schemas.openxmlformats.org/officeDocument/2006/relationships/image" Target="../media/image10.png"/><Relationship Id="rId4" Type="http://schemas.openxmlformats.org/officeDocument/2006/relationships/oleObject" Target="../embeddings/oleObject4.bin"/></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3" Type="http://schemas.openxmlformats.org/officeDocument/2006/relationships/notesSlide" Target="../notesSlides/notesSlide89.xml"/><Relationship Id="rId2" Type="http://schemas.openxmlformats.org/officeDocument/2006/relationships/slideLayout" Target="../slideLayouts/slideLayout7.xml"/><Relationship Id="rId1" Type="http://schemas.openxmlformats.org/officeDocument/2006/relationships/vmlDrawing" Target="../drawings/vmlDrawing5.vml"/><Relationship Id="rId5" Type="http://schemas.openxmlformats.org/officeDocument/2006/relationships/image" Target="../media/image11.png"/><Relationship Id="rId4" Type="http://schemas.openxmlformats.org/officeDocument/2006/relationships/oleObject" Target="../embeddings/oleObject5.bin"/></Relationships>
</file>

<file path=ppt/slides/_rels/slide9.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notesSlide" Target="../notesSlides/notesSlide90.xml"/><Relationship Id="rId2" Type="http://schemas.openxmlformats.org/officeDocument/2006/relationships/slideLayout" Target="../slideLayouts/slideLayout7.xml"/><Relationship Id="rId1" Type="http://schemas.openxmlformats.org/officeDocument/2006/relationships/vmlDrawing" Target="../drawings/vmlDrawing6.vml"/><Relationship Id="rId5" Type="http://schemas.openxmlformats.org/officeDocument/2006/relationships/image" Target="../media/image12.png"/><Relationship Id="rId4" Type="http://schemas.openxmlformats.org/officeDocument/2006/relationships/oleObject" Target="../embeddings/oleObject6.bin"/></Relationships>
</file>

<file path=ppt/slides/_rels/slide91.xml.rels><?xml version="1.0" encoding="UTF-8" standalone="yes"?>
<Relationships xmlns="http://schemas.openxmlformats.org/package/2006/relationships"><Relationship Id="rId3" Type="http://schemas.openxmlformats.org/officeDocument/2006/relationships/notesSlide" Target="../notesSlides/notesSlide91.xml"/><Relationship Id="rId2" Type="http://schemas.openxmlformats.org/officeDocument/2006/relationships/slideLayout" Target="../slideLayouts/slideLayout2.xml"/><Relationship Id="rId1" Type="http://schemas.openxmlformats.org/officeDocument/2006/relationships/vmlDrawing" Target="../drawings/vmlDrawing7.vml"/><Relationship Id="rId5" Type="http://schemas.openxmlformats.org/officeDocument/2006/relationships/image" Target="../media/image13.png"/><Relationship Id="rId4" Type="http://schemas.openxmlformats.org/officeDocument/2006/relationships/oleObject" Target="../embeddings/oleObject7.bin"/></Relationships>
</file>

<file path=ppt/slides/_rels/slide92.xml.rels><?xml version="1.0" encoding="UTF-8" standalone="yes"?>
<Relationships xmlns="http://schemas.openxmlformats.org/package/2006/relationships"><Relationship Id="rId3" Type="http://schemas.openxmlformats.org/officeDocument/2006/relationships/notesSlide" Target="../notesSlides/notesSlide92.xml"/><Relationship Id="rId2" Type="http://schemas.openxmlformats.org/officeDocument/2006/relationships/slideLayout" Target="../slideLayouts/slideLayout2.xml"/><Relationship Id="rId1" Type="http://schemas.openxmlformats.org/officeDocument/2006/relationships/vmlDrawing" Target="../drawings/vmlDrawing8.vml"/><Relationship Id="rId5" Type="http://schemas.openxmlformats.org/officeDocument/2006/relationships/image" Target="../media/image14.png"/><Relationship Id="rId4" Type="http://schemas.openxmlformats.org/officeDocument/2006/relationships/oleObject" Target="../embeddings/oleObject8.bin"/></Relationships>
</file>

<file path=ppt/slides/_rels/slide93.xml.rels><?xml version="1.0" encoding="UTF-8" standalone="yes"?>
<Relationships xmlns="http://schemas.openxmlformats.org/package/2006/relationships"><Relationship Id="rId3" Type="http://schemas.openxmlformats.org/officeDocument/2006/relationships/notesSlide" Target="../notesSlides/notesSlide93.xml"/><Relationship Id="rId2" Type="http://schemas.openxmlformats.org/officeDocument/2006/relationships/slideLayout" Target="../slideLayouts/slideLayout2.xml"/><Relationship Id="rId1" Type="http://schemas.openxmlformats.org/officeDocument/2006/relationships/vmlDrawing" Target="../drawings/vmlDrawing9.vml"/><Relationship Id="rId5" Type="http://schemas.openxmlformats.org/officeDocument/2006/relationships/image" Target="../media/image15.png"/><Relationship Id="rId4" Type="http://schemas.openxmlformats.org/officeDocument/2006/relationships/oleObject" Target="../embeddings/oleObject9.bin"/></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6" name="Text Box 4"/>
          <p:cNvSpPr txBox="1">
            <a:spLocks noChangeArrowheads="1"/>
          </p:cNvSpPr>
          <p:nvPr/>
        </p:nvSpPr>
        <p:spPr bwMode="auto">
          <a:xfrm>
            <a:off x="611188" y="1584325"/>
            <a:ext cx="8137525" cy="1015663"/>
          </a:xfrm>
          <a:prstGeom prst="rect">
            <a:avLst/>
          </a:prstGeom>
          <a:noFill/>
          <a:ln w="9525">
            <a:noFill/>
            <a:miter lim="800000"/>
            <a:headEnd/>
            <a:tailEnd/>
          </a:ln>
          <a:effectLst/>
        </p:spPr>
        <p:txBody>
          <a:bodyPr>
            <a:spAutoFit/>
          </a:bodyPr>
          <a:lstStyle/>
          <a:p>
            <a:pPr algn="ctr"/>
            <a:r>
              <a:rPr lang="zh-CN" altLang="en-US" sz="6000" i="0" dirty="0">
                <a:effectLst>
                  <a:outerShdw blurRad="38100" dist="38100" dir="2700000" algn="tl">
                    <a:srgbClr val="000000"/>
                  </a:outerShdw>
                </a:effectLst>
              </a:rPr>
              <a:t>软件服务质量保障技术</a:t>
            </a:r>
          </a:p>
        </p:txBody>
      </p:sp>
      <p:pic>
        <p:nvPicPr>
          <p:cNvPr id="2" name="图片 1">
            <a:extLst>
              <a:ext uri="{FF2B5EF4-FFF2-40B4-BE49-F238E27FC236}">
                <a16:creationId xmlns:a16="http://schemas.microsoft.com/office/drawing/2014/main" id="{57079758-F55E-D640-9FCB-B0EC39986B41}"/>
              </a:ext>
            </a:extLst>
          </p:cNvPr>
          <p:cNvPicPr>
            <a:picLocks noChangeAspect="1"/>
          </p:cNvPicPr>
          <p:nvPr/>
        </p:nvPicPr>
        <p:blipFill>
          <a:blip r:embed="rId3"/>
          <a:stretch>
            <a:fillRect/>
          </a:stretch>
        </p:blipFill>
        <p:spPr>
          <a:xfrm>
            <a:off x="0" y="1468379"/>
            <a:ext cx="9144000" cy="3921241"/>
          </a:xfrm>
          <a:prstGeom prst="rect">
            <a:avLst/>
          </a:prstGeom>
        </p:spPr>
      </p:pic>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9" name="Text Box 3"/>
          <p:cNvSpPr txBox="1">
            <a:spLocks noChangeArrowheads="1"/>
          </p:cNvSpPr>
          <p:nvPr/>
        </p:nvSpPr>
        <p:spPr bwMode="auto">
          <a:xfrm>
            <a:off x="184150" y="776288"/>
            <a:ext cx="2773363" cy="519112"/>
          </a:xfrm>
          <a:prstGeom prst="rect">
            <a:avLst/>
          </a:prstGeom>
          <a:noFill/>
          <a:ln w="9525">
            <a:noFill/>
            <a:miter lim="800000"/>
            <a:headEnd/>
            <a:tailEnd/>
          </a:ln>
          <a:effectLst/>
        </p:spPr>
        <p:txBody>
          <a:bodyPr wrap="none">
            <a:spAutoFit/>
          </a:bodyPr>
          <a:lstStyle/>
          <a:p>
            <a:r>
              <a:rPr lang="zh-CN" altLang="en-US" sz="2800" i="0">
                <a:solidFill>
                  <a:schemeClr val="folHlink"/>
                </a:solidFill>
              </a:rPr>
              <a:t>公共服务与构件 </a:t>
            </a:r>
          </a:p>
        </p:txBody>
      </p:sp>
      <p:sp>
        <p:nvSpPr>
          <p:cNvPr id="244740" name="Text Box 4"/>
          <p:cNvSpPr txBox="1">
            <a:spLocks noChangeArrowheads="1"/>
          </p:cNvSpPr>
          <p:nvPr/>
        </p:nvSpPr>
        <p:spPr bwMode="auto">
          <a:xfrm>
            <a:off x="304800" y="1557338"/>
            <a:ext cx="8807450" cy="4838700"/>
          </a:xfrm>
          <a:prstGeom prst="rect">
            <a:avLst/>
          </a:prstGeom>
          <a:noFill/>
          <a:ln w="9525">
            <a:noFill/>
            <a:miter lim="800000"/>
            <a:headEnd/>
            <a:tailEnd/>
          </a:ln>
          <a:effectLst/>
        </p:spPr>
        <p:txBody>
          <a:bodyPr wrap="none">
            <a:spAutoFit/>
          </a:bodyPr>
          <a:lstStyle/>
          <a:p>
            <a:pPr>
              <a:lnSpc>
                <a:spcPct val="130000"/>
              </a:lnSpc>
            </a:pPr>
            <a:r>
              <a:rPr lang="zh-CN" altLang="en-US" i="0"/>
              <a:t>不同于单机环境下应用程序与程序库之间的关系：</a:t>
            </a:r>
          </a:p>
          <a:p>
            <a:pPr>
              <a:lnSpc>
                <a:spcPct val="130000"/>
              </a:lnSpc>
            </a:pPr>
            <a:r>
              <a:rPr lang="zh-CN" altLang="en-US" i="0"/>
              <a:t>	公共服务基本上不实现应用系统的功能</a:t>
            </a:r>
          </a:p>
          <a:p>
            <a:pPr>
              <a:lnSpc>
                <a:spcPct val="130000"/>
              </a:lnSpc>
            </a:pPr>
            <a:r>
              <a:rPr lang="zh-CN" altLang="en-US" i="0"/>
              <a:t>			也不会被链接到具体的应用系统中</a:t>
            </a:r>
          </a:p>
          <a:p>
            <a:pPr>
              <a:lnSpc>
                <a:spcPct val="130000"/>
              </a:lnSpc>
            </a:pPr>
            <a:r>
              <a:rPr lang="zh-CN" altLang="en-US" i="0"/>
              <a:t>	程序库可以用于实现应用系统的功能</a:t>
            </a:r>
          </a:p>
          <a:p>
            <a:pPr>
              <a:lnSpc>
                <a:spcPct val="130000"/>
              </a:lnSpc>
            </a:pPr>
            <a:r>
              <a:rPr lang="zh-CN" altLang="en-US" i="0"/>
              <a:t>			且往往被链接到应用系统中</a:t>
            </a:r>
          </a:p>
          <a:p>
            <a:pPr>
              <a:lnSpc>
                <a:spcPct val="130000"/>
              </a:lnSpc>
            </a:pPr>
            <a:endParaRPr lang="zh-CN" altLang="en-US" i="0"/>
          </a:p>
          <a:p>
            <a:pPr>
              <a:lnSpc>
                <a:spcPct val="130000"/>
              </a:lnSpc>
            </a:pPr>
            <a:r>
              <a:rPr lang="zh-CN" altLang="en-US" i="0"/>
              <a:t>类似于单机环境下程序模块与操作系统中系统调用之间的关系：</a:t>
            </a:r>
          </a:p>
          <a:p>
            <a:pPr>
              <a:lnSpc>
                <a:spcPct val="130000"/>
              </a:lnSpc>
            </a:pPr>
            <a:r>
              <a:rPr lang="zh-CN" altLang="en-US" i="0"/>
              <a:t>	公共服务是网络环境中系统软件的一部分</a:t>
            </a:r>
          </a:p>
          <a:p>
            <a:pPr>
              <a:lnSpc>
                <a:spcPct val="130000"/>
              </a:lnSpc>
            </a:pPr>
            <a:r>
              <a:rPr lang="zh-CN" altLang="en-US" i="0"/>
              <a:t>	系统调用是单机环境中系统软件的一部分</a:t>
            </a:r>
          </a:p>
          <a:p>
            <a:pPr>
              <a:lnSpc>
                <a:spcPct val="130000"/>
              </a:lnSpc>
            </a:pPr>
            <a:r>
              <a:rPr lang="zh-CN" altLang="en-US" i="0"/>
              <a:t>	它们都可以独立运行，不依赖于具体的应用系统</a:t>
            </a:r>
          </a:p>
        </p:txBody>
      </p:sp>
    </p:spTree>
  </p:cSld>
  <p:clrMapOvr>
    <a:masterClrMapping/>
  </p:clrMapOvr>
  <p:transition/>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2" name="Text Box 2"/>
          <p:cNvSpPr txBox="1">
            <a:spLocks noChangeArrowheads="1"/>
          </p:cNvSpPr>
          <p:nvPr/>
        </p:nvSpPr>
        <p:spPr bwMode="auto">
          <a:xfrm>
            <a:off x="152400" y="1450975"/>
            <a:ext cx="8991600" cy="3776663"/>
          </a:xfrm>
          <a:prstGeom prst="rect">
            <a:avLst/>
          </a:prstGeom>
          <a:noFill/>
          <a:ln w="9525">
            <a:noFill/>
            <a:miter lim="800000"/>
            <a:headEnd/>
            <a:tailEnd/>
          </a:ln>
          <a:effectLst/>
        </p:spPr>
        <p:txBody>
          <a:bodyPr>
            <a:spAutoFit/>
          </a:bodyPr>
          <a:lstStyle/>
          <a:p>
            <a:pPr marL="658813" indent="-658813"/>
            <a:r>
              <a:rPr lang="en-US" altLang="zh-CN" sz="2200" i="0">
                <a:latin typeface="Courier-Bold" charset="0"/>
              </a:rPr>
              <a:t>• </a:t>
            </a:r>
            <a:r>
              <a:rPr lang="zh-CN" altLang="en-US" sz="2200" i="0">
                <a:latin typeface="Courier-Bold" charset="0"/>
              </a:rPr>
              <a:t>会话构件：</a:t>
            </a:r>
            <a:r>
              <a:rPr lang="en-US" altLang="zh-CN" sz="2200" i="0">
                <a:latin typeface="Courier-Bold" charset="0"/>
              </a:rPr>
              <a:t>remote </a:t>
            </a:r>
            <a:r>
              <a:rPr lang="zh-CN" altLang="en-US" sz="2200" i="0">
                <a:latin typeface="Courier-Bold" charset="0"/>
              </a:rPr>
              <a:t>接口（及其直接或间接的超级接口）定义的方法		         </a:t>
            </a:r>
            <a:r>
              <a:rPr lang="zh-CN" altLang="en-US" sz="2200" i="0">
                <a:solidFill>
                  <a:schemeClr val="folHlink"/>
                </a:solidFill>
                <a:latin typeface="Courier-Bold" charset="0"/>
              </a:rPr>
              <a:t>除了</a:t>
            </a:r>
            <a:r>
              <a:rPr lang="zh-CN" altLang="en-US" sz="2200" i="0">
                <a:latin typeface="Courier-Bold" charset="0"/>
              </a:rPr>
              <a:t>：</a:t>
            </a:r>
            <a:r>
              <a:rPr lang="en-US" altLang="zh-CN" sz="2200" i="0">
                <a:latin typeface="Courier" pitchFamily="49" charset="0"/>
              </a:rPr>
              <a:t>javax.ejb.EJBObject </a:t>
            </a:r>
            <a:r>
              <a:rPr lang="zh-CN" altLang="en-US" sz="2200" i="0"/>
              <a:t>接口中的方法</a:t>
            </a:r>
          </a:p>
          <a:p>
            <a:pPr marL="658813" indent="-658813"/>
            <a:r>
              <a:rPr lang="zh-CN" altLang="en-US" sz="2200" i="0"/>
              <a:t>		          不能为会话构件</a:t>
            </a:r>
            <a:r>
              <a:rPr lang="en-US" altLang="zh-CN" sz="2200" i="0"/>
              <a:t>home</a:t>
            </a:r>
            <a:r>
              <a:rPr lang="zh-CN" altLang="en-US" sz="2200" i="0"/>
              <a:t>接口中的方法  指定事务属性</a:t>
            </a:r>
          </a:p>
          <a:p>
            <a:pPr marL="658813" indent="-658813"/>
            <a:endParaRPr lang="zh-CN" altLang="en-US" sz="2200" i="0"/>
          </a:p>
          <a:p>
            <a:pPr marL="658813" indent="-658813"/>
            <a:r>
              <a:rPr lang="en-US" altLang="zh-CN" sz="2200" i="0">
                <a:latin typeface="Courier-Bold" charset="0"/>
              </a:rPr>
              <a:t>•</a:t>
            </a:r>
            <a:r>
              <a:rPr lang="zh-CN" altLang="en-US" sz="2200" i="0">
                <a:latin typeface="Courier-Bold" charset="0"/>
              </a:rPr>
              <a:t>实体构件： </a:t>
            </a:r>
            <a:r>
              <a:rPr lang="en-US" altLang="zh-CN" sz="2200" i="0">
                <a:latin typeface="Courier-Bold" charset="0"/>
              </a:rPr>
              <a:t>remote </a:t>
            </a:r>
            <a:r>
              <a:rPr lang="zh-CN" altLang="en-US" sz="2200" i="0">
                <a:latin typeface="Courier-Bold" charset="0"/>
              </a:rPr>
              <a:t>接口（及直接或间接的超级接口）定义的方法				</a:t>
            </a:r>
            <a:r>
              <a:rPr lang="zh-CN" altLang="en-US" sz="2200" i="0">
                <a:solidFill>
                  <a:schemeClr val="folHlink"/>
                </a:solidFill>
                <a:latin typeface="Courier-Bold" charset="0"/>
              </a:rPr>
              <a:t>除了</a:t>
            </a:r>
            <a:r>
              <a:rPr lang="en-US" altLang="zh-CN" sz="2200" i="0">
                <a:latin typeface="Courier" pitchFamily="49" charset="0"/>
              </a:rPr>
              <a:t>getEJBHom</a:t>
            </a:r>
            <a:r>
              <a:rPr lang="en-US" altLang="zh-CN" sz="2200" i="0"/>
              <a:t>e, </a:t>
            </a:r>
            <a:r>
              <a:rPr lang="en-US" altLang="zh-CN" sz="2200" i="0">
                <a:latin typeface="Courier" pitchFamily="49" charset="0"/>
              </a:rPr>
              <a:t>getHandl</a:t>
            </a:r>
            <a:r>
              <a:rPr lang="en-US" altLang="zh-CN" sz="2200" i="0"/>
              <a:t>e, 		  				       </a:t>
            </a:r>
            <a:r>
              <a:rPr lang="en-US" altLang="zh-CN" sz="2200" i="0">
                <a:latin typeface="Courier" pitchFamily="49" charset="0"/>
              </a:rPr>
              <a:t>getPrimaryKe</a:t>
            </a:r>
            <a:r>
              <a:rPr lang="en-US" altLang="zh-CN" sz="2200" i="0"/>
              <a:t>y, </a:t>
            </a:r>
            <a:r>
              <a:rPr lang="zh-CN" altLang="en-US" sz="2200" i="0"/>
              <a:t>及 </a:t>
            </a:r>
            <a:r>
              <a:rPr lang="en-US" altLang="zh-CN" sz="2200" i="0">
                <a:latin typeface="Courier" pitchFamily="49" charset="0"/>
              </a:rPr>
              <a:t>isIdentical </a:t>
            </a:r>
            <a:r>
              <a:rPr lang="zh-CN" altLang="en-US" sz="2200" i="0"/>
              <a:t>方法</a:t>
            </a:r>
          </a:p>
          <a:p>
            <a:pPr marL="658813" indent="-658813"/>
            <a:r>
              <a:rPr lang="zh-CN" altLang="en-US" sz="2200" i="0"/>
              <a:t>		          </a:t>
            </a:r>
            <a:r>
              <a:rPr lang="en-US" altLang="zh-CN" sz="2200" i="0"/>
              <a:t>home </a:t>
            </a:r>
            <a:r>
              <a:rPr lang="zh-CN" altLang="en-US" sz="2200" i="0"/>
              <a:t>接口（及其直接或间接超级接口）定义的方法</a:t>
            </a:r>
          </a:p>
          <a:p>
            <a:pPr marL="658813" indent="-658813"/>
            <a:r>
              <a:rPr lang="zh-CN" altLang="en-US" sz="2200" i="0"/>
              <a:t>				</a:t>
            </a:r>
            <a:r>
              <a:rPr lang="zh-CN" altLang="en-US" sz="2200" i="0">
                <a:solidFill>
                  <a:schemeClr val="folHlink"/>
                </a:solidFill>
                <a:latin typeface="Courier-Bold" charset="0"/>
              </a:rPr>
              <a:t>除了</a:t>
            </a:r>
            <a:r>
              <a:rPr lang="en-US" altLang="zh-CN" sz="2200" i="0">
                <a:latin typeface="Courier" pitchFamily="49" charset="0"/>
              </a:rPr>
              <a:t>getEJBMetaData </a:t>
            </a:r>
            <a:r>
              <a:rPr lang="zh-CN" altLang="en-US" sz="2200" i="0"/>
              <a:t>与</a:t>
            </a:r>
            <a:r>
              <a:rPr lang="en-US" altLang="zh-CN" sz="2200" i="0">
                <a:latin typeface="Courier" pitchFamily="49" charset="0"/>
              </a:rPr>
              <a:t>getHomeHandle </a:t>
            </a:r>
            <a:r>
              <a:rPr lang="zh-CN" altLang="en-US" sz="2200" i="0">
                <a:latin typeface="Courier" pitchFamily="49" charset="0"/>
              </a:rPr>
              <a:t>方法</a:t>
            </a:r>
            <a:endParaRPr lang="zh-CN" altLang="en-US" sz="2200" i="0"/>
          </a:p>
          <a:p>
            <a:pPr marL="658813" indent="-658813"/>
            <a:endParaRPr lang="zh-CN" altLang="en-US" sz="2200" i="0"/>
          </a:p>
          <a:p>
            <a:pPr marL="658813" indent="-658813"/>
            <a:r>
              <a:rPr lang="en-US" altLang="zh-CN" sz="2200" i="0">
                <a:latin typeface="Courier-Bold" charset="0"/>
              </a:rPr>
              <a:t>•</a:t>
            </a:r>
            <a:r>
              <a:rPr lang="zh-CN" altLang="en-US" sz="2200" i="0">
                <a:latin typeface="Courier-Bold" charset="0"/>
              </a:rPr>
              <a:t>消息驱动构件：</a:t>
            </a:r>
            <a:r>
              <a:rPr lang="en-US" altLang="zh-CN" sz="2200" i="0">
                <a:latin typeface="Courier" pitchFamily="49" charset="0"/>
              </a:rPr>
              <a:t>onMessage</a:t>
            </a:r>
            <a:r>
              <a:rPr lang="zh-CN" altLang="en-US" sz="2200" i="0">
                <a:latin typeface="Courier" pitchFamily="49" charset="0"/>
              </a:rPr>
              <a:t>方法</a:t>
            </a:r>
          </a:p>
        </p:txBody>
      </p:sp>
      <p:sp>
        <p:nvSpPr>
          <p:cNvPr id="445443" name="Rectangle 3"/>
          <p:cNvSpPr>
            <a:spLocks noChangeArrowheads="1"/>
          </p:cNvSpPr>
          <p:nvPr/>
        </p:nvSpPr>
        <p:spPr bwMode="auto">
          <a:xfrm>
            <a:off x="57150" y="738188"/>
            <a:ext cx="4473575" cy="457200"/>
          </a:xfrm>
          <a:prstGeom prst="rect">
            <a:avLst/>
          </a:prstGeom>
          <a:noFill/>
          <a:ln w="9525">
            <a:noFill/>
            <a:miter lim="800000"/>
            <a:headEnd/>
            <a:tailEnd/>
          </a:ln>
          <a:effectLst/>
        </p:spPr>
        <p:txBody>
          <a:bodyPr wrap="none">
            <a:spAutoFit/>
          </a:bodyPr>
          <a:lstStyle/>
          <a:p>
            <a:r>
              <a:rPr lang="zh-CN" altLang="en-US" i="0">
                <a:solidFill>
                  <a:schemeClr val="folHlink"/>
                </a:solidFill>
              </a:rPr>
              <a:t>事务属性可以被赋予下列方法：</a:t>
            </a:r>
          </a:p>
        </p:txBody>
      </p:sp>
    </p:spTree>
  </p:cSld>
  <p:clrMapOvr>
    <a:masterClrMapping/>
  </p:clrMapOvr>
  <p:transition/>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6466" name="Text Box 2"/>
          <p:cNvSpPr txBox="1">
            <a:spLocks noChangeArrowheads="1"/>
          </p:cNvSpPr>
          <p:nvPr/>
        </p:nvSpPr>
        <p:spPr bwMode="auto">
          <a:xfrm>
            <a:off x="152400" y="762000"/>
            <a:ext cx="2906713" cy="457200"/>
          </a:xfrm>
          <a:prstGeom prst="rect">
            <a:avLst/>
          </a:prstGeom>
          <a:noFill/>
          <a:ln w="9525">
            <a:noFill/>
            <a:miter lim="800000"/>
            <a:headEnd/>
            <a:tailEnd/>
          </a:ln>
          <a:effectLst/>
        </p:spPr>
        <p:txBody>
          <a:bodyPr>
            <a:spAutoFit/>
          </a:bodyPr>
          <a:lstStyle/>
          <a:p>
            <a:pPr marL="476250" indent="-476250"/>
            <a:r>
              <a:rPr lang="zh-CN" altLang="en-US" i="0">
                <a:solidFill>
                  <a:schemeClr val="folHlink"/>
                </a:solidFill>
              </a:rPr>
              <a:t>事务属性定义：</a:t>
            </a:r>
          </a:p>
        </p:txBody>
      </p:sp>
      <p:graphicFrame>
        <p:nvGraphicFramePr>
          <p:cNvPr id="446467" name="Group 3"/>
          <p:cNvGraphicFramePr>
            <a:graphicFrameLocks noGrp="1"/>
          </p:cNvGraphicFramePr>
          <p:nvPr/>
        </p:nvGraphicFramePr>
        <p:xfrm>
          <a:off x="2514600" y="717550"/>
          <a:ext cx="6248400" cy="6057900"/>
        </p:xfrm>
        <a:graphic>
          <a:graphicData uri="http://schemas.openxmlformats.org/drawingml/2006/table">
            <a:tbl>
              <a:tblPr/>
              <a:tblGrid>
                <a:gridCol w="1760538">
                  <a:extLst>
                    <a:ext uri="{9D8B030D-6E8A-4147-A177-3AD203B41FA5}">
                      <a16:colId xmlns:a16="http://schemas.microsoft.com/office/drawing/2014/main" val="20000"/>
                    </a:ext>
                  </a:extLst>
                </a:gridCol>
                <a:gridCol w="1963737">
                  <a:extLst>
                    <a:ext uri="{9D8B030D-6E8A-4147-A177-3AD203B41FA5}">
                      <a16:colId xmlns:a16="http://schemas.microsoft.com/office/drawing/2014/main" val="20001"/>
                    </a:ext>
                  </a:extLst>
                </a:gridCol>
                <a:gridCol w="2524125">
                  <a:extLst>
                    <a:ext uri="{9D8B030D-6E8A-4147-A177-3AD203B41FA5}">
                      <a16:colId xmlns:a16="http://schemas.microsoft.com/office/drawing/2014/main" val="20002"/>
                    </a:ext>
                  </a:extLst>
                </a:gridCol>
              </a:tblGrid>
              <a:tr h="18097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80000"/>
                        <a:buFont typeface="Wingdings" pitchFamily="2" charset="2"/>
                        <a:buNone/>
                        <a:tabLst/>
                      </a:pPr>
                      <a:r>
                        <a:rPr kumimoji="1" lang="zh-CN" altLang="en-US" sz="2400" b="1" i="0" u="none" strike="noStrike" cap="none" normalizeH="0" baseline="0">
                          <a:ln>
                            <a:noFill/>
                          </a:ln>
                          <a:solidFill>
                            <a:schemeClr val="tx1"/>
                          </a:solidFill>
                          <a:effectLst/>
                          <a:latin typeface="Times New Roman" pitchFamily="18" charset="0"/>
                          <a:ea typeface="宋体" pitchFamily="2" charset="-122"/>
                        </a:rPr>
                        <a:t>事务属性</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80000"/>
                        <a:buFont typeface="Wingdings" pitchFamily="2" charset="2"/>
                        <a:buNone/>
                        <a:tabLst/>
                      </a:pPr>
                      <a:r>
                        <a:rPr kumimoji="1" lang="zh-CN" altLang="en-US" sz="2400" b="1" i="0" u="none" strike="noStrike" cap="none" normalizeH="0" baseline="0">
                          <a:ln>
                            <a:noFill/>
                          </a:ln>
                          <a:solidFill>
                            <a:schemeClr val="tx1"/>
                          </a:solidFill>
                          <a:effectLst/>
                          <a:latin typeface="Times New Roman" pitchFamily="18" charset="0"/>
                          <a:ea typeface="宋体" pitchFamily="2" charset="-122"/>
                        </a:rPr>
                        <a:t>客户的事务</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80000"/>
                        <a:buFont typeface="Wingdings" pitchFamily="2" charset="2"/>
                        <a:buNone/>
                        <a:tabLst/>
                      </a:pPr>
                      <a:r>
                        <a:rPr kumimoji="1" lang="zh-CN" altLang="en-US" sz="2400" b="1" i="0" u="none" strike="noStrike" cap="none" normalizeH="0" baseline="0">
                          <a:ln>
                            <a:noFill/>
                          </a:ln>
                          <a:solidFill>
                            <a:schemeClr val="tx1"/>
                          </a:solidFill>
                          <a:effectLst/>
                          <a:latin typeface="Times New Roman" pitchFamily="18" charset="0"/>
                          <a:ea typeface="宋体" pitchFamily="2" charset="-122"/>
                        </a:rPr>
                        <a:t>业务方法的事务</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76238">
                <a:tc rowSpan="2">
                  <a:txBody>
                    <a:bodyPr/>
                    <a:lstStyle/>
                    <a:p>
                      <a:pPr marL="0" marR="0" lvl="0" indent="0" algn="ctr" defTabSz="914400" rtl="0" eaLnBrk="1" fontAlgn="base" latinLnBrk="0" hangingPunct="1">
                        <a:lnSpc>
                          <a:spcPct val="100000"/>
                        </a:lnSpc>
                        <a:spcBef>
                          <a:spcPct val="20000"/>
                        </a:spcBef>
                        <a:spcAft>
                          <a:spcPct val="0"/>
                        </a:spcAft>
                        <a:buClr>
                          <a:schemeClr val="folHlink"/>
                        </a:buClr>
                        <a:buSzPct val="80000"/>
                        <a:buFont typeface="Wingdings" pitchFamily="2" charset="2"/>
                        <a:buNone/>
                        <a:tabLst/>
                      </a:pPr>
                      <a:r>
                        <a:rPr kumimoji="1" lang="en-US" altLang="zh-CN" sz="2000" b="1" i="0" u="none" strike="noStrike" cap="none" normalizeH="0" baseline="0">
                          <a:ln>
                            <a:noFill/>
                          </a:ln>
                          <a:solidFill>
                            <a:schemeClr val="tx1"/>
                          </a:solidFill>
                          <a:effectLst/>
                          <a:latin typeface="Times New Roman" pitchFamily="18" charset="0"/>
                          <a:ea typeface="宋体" pitchFamily="2" charset="-122"/>
                        </a:rPr>
                        <a:t>NotSupported</a:t>
                      </a:r>
                    </a:p>
                  </a:txBody>
                  <a:tcPr anchor="ctr" anchorCtr="1"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80000"/>
                        <a:buFont typeface="Wingdings" pitchFamily="2" charset="2"/>
                        <a:buNone/>
                        <a:tabLst/>
                      </a:pPr>
                      <a:r>
                        <a:rPr kumimoji="1" lang="en-US" altLang="zh-CN" sz="2400" b="1" i="0" u="none" strike="noStrike" cap="none" normalizeH="0" baseline="0">
                          <a:ln>
                            <a:noFill/>
                          </a:ln>
                          <a:solidFill>
                            <a:schemeClr val="tx1"/>
                          </a:solidFill>
                          <a:effectLst/>
                          <a:latin typeface="Times New Roman" pitchFamily="18" charset="0"/>
                          <a:ea typeface="宋体" pitchFamily="2" charset="-122"/>
                        </a:rPr>
                        <a:t>none</a:t>
                      </a:r>
                    </a:p>
                  </a:txBody>
                  <a:tcPr anchor="ctr" anchorCtr="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80000"/>
                        <a:buFont typeface="Wingdings" pitchFamily="2" charset="2"/>
                        <a:buNone/>
                        <a:tabLst/>
                      </a:pPr>
                      <a:r>
                        <a:rPr kumimoji="1" lang="en-US" altLang="zh-CN" sz="2400" b="1" i="0" u="none" strike="noStrike" cap="none" normalizeH="0" baseline="0">
                          <a:ln>
                            <a:noFill/>
                          </a:ln>
                          <a:solidFill>
                            <a:schemeClr val="tx1"/>
                          </a:solidFill>
                          <a:effectLst/>
                          <a:latin typeface="Times New Roman" pitchFamily="18" charset="0"/>
                          <a:ea typeface="宋体" pitchFamily="2" charset="-122"/>
                        </a:rPr>
                        <a:t>None</a:t>
                      </a:r>
                    </a:p>
                  </a:txBody>
                  <a:tcPr anchor="ctr" anchorCtr="1"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77825">
                <a:tc v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80000"/>
                        <a:buFont typeface="Wingdings" pitchFamily="2" charset="2"/>
                        <a:buNone/>
                        <a:tabLst/>
                      </a:pPr>
                      <a:r>
                        <a:rPr kumimoji="1" lang="en-US" altLang="zh-CN" sz="2400" b="1" i="0" u="none" strike="noStrike" cap="none" normalizeH="0" baseline="0">
                          <a:ln>
                            <a:noFill/>
                          </a:ln>
                          <a:solidFill>
                            <a:schemeClr val="tx1"/>
                          </a:solidFill>
                          <a:effectLst/>
                          <a:latin typeface="Times New Roman" pitchFamily="18" charset="0"/>
                          <a:ea typeface="宋体" pitchFamily="2" charset="-122"/>
                        </a:rPr>
                        <a:t>T1</a:t>
                      </a:r>
                    </a:p>
                  </a:txBody>
                  <a:tcPr anchor="ctr" anchorCtr="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80000"/>
                        <a:buFont typeface="Wingdings" pitchFamily="2" charset="2"/>
                        <a:buNone/>
                        <a:tabLst/>
                      </a:pPr>
                      <a:r>
                        <a:rPr kumimoji="1" lang="en-US" altLang="zh-CN" sz="2400" b="1" i="0" u="none" strike="noStrike" cap="none" normalizeH="0" baseline="0">
                          <a:ln>
                            <a:noFill/>
                          </a:ln>
                          <a:solidFill>
                            <a:schemeClr val="tx1"/>
                          </a:solidFill>
                          <a:effectLst/>
                          <a:latin typeface="Times New Roman" pitchFamily="18" charset="0"/>
                          <a:ea typeface="宋体" pitchFamily="2" charset="-122"/>
                        </a:rPr>
                        <a:t>None</a:t>
                      </a:r>
                    </a:p>
                  </a:txBody>
                  <a:tcPr anchor="ctr" anchorCtr="1"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03213">
                <a:tc rowSpan="2">
                  <a:txBody>
                    <a:bodyPr/>
                    <a:lstStyle/>
                    <a:p>
                      <a:pPr marL="0" marR="0" lvl="0" indent="0" algn="ctr" defTabSz="914400" rtl="0" eaLnBrk="1" fontAlgn="base" latinLnBrk="0" hangingPunct="1">
                        <a:lnSpc>
                          <a:spcPct val="100000"/>
                        </a:lnSpc>
                        <a:spcBef>
                          <a:spcPct val="20000"/>
                        </a:spcBef>
                        <a:spcAft>
                          <a:spcPct val="0"/>
                        </a:spcAft>
                        <a:buClr>
                          <a:schemeClr val="folHlink"/>
                        </a:buClr>
                        <a:buSzPct val="80000"/>
                        <a:buFont typeface="Wingdings" pitchFamily="2" charset="2"/>
                        <a:buNone/>
                        <a:tabLst/>
                      </a:pPr>
                      <a:r>
                        <a:rPr kumimoji="1" lang="en-US" altLang="zh-CN" sz="2000" b="1" i="0" u="none" strike="noStrike" cap="none" normalizeH="0" baseline="0">
                          <a:ln>
                            <a:noFill/>
                          </a:ln>
                          <a:solidFill>
                            <a:schemeClr val="tx1"/>
                          </a:solidFill>
                          <a:effectLst/>
                          <a:latin typeface="Times New Roman" pitchFamily="18" charset="0"/>
                          <a:ea typeface="宋体" pitchFamily="2" charset="-122"/>
                        </a:rPr>
                        <a:t>Required</a:t>
                      </a:r>
                    </a:p>
                  </a:txBody>
                  <a:tcPr anchor="ctr" anchorCtr="1"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80000"/>
                        <a:buFont typeface="Wingdings" pitchFamily="2" charset="2"/>
                        <a:buNone/>
                        <a:tabLst/>
                      </a:pPr>
                      <a:r>
                        <a:rPr kumimoji="1" lang="en-US" altLang="zh-CN" sz="2400" b="1" i="0" u="none" strike="noStrike" cap="none" normalizeH="0" baseline="0">
                          <a:ln>
                            <a:noFill/>
                          </a:ln>
                          <a:solidFill>
                            <a:schemeClr val="tx1"/>
                          </a:solidFill>
                          <a:effectLst/>
                          <a:latin typeface="Times New Roman" pitchFamily="18" charset="0"/>
                          <a:ea typeface="宋体" pitchFamily="2" charset="-122"/>
                        </a:rPr>
                        <a:t>None</a:t>
                      </a:r>
                    </a:p>
                  </a:txBody>
                  <a:tcPr anchor="ctr" anchorCtr="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80000"/>
                        <a:buFont typeface="Wingdings" pitchFamily="2" charset="2"/>
                        <a:buNone/>
                        <a:tabLst/>
                      </a:pPr>
                      <a:r>
                        <a:rPr kumimoji="1" lang="en-US" altLang="zh-CN" sz="2400" b="1" i="0" u="none" strike="noStrike" cap="none" normalizeH="0" baseline="0">
                          <a:ln>
                            <a:noFill/>
                          </a:ln>
                          <a:solidFill>
                            <a:schemeClr val="tx1"/>
                          </a:solidFill>
                          <a:effectLst/>
                          <a:latin typeface="Times New Roman" pitchFamily="18" charset="0"/>
                          <a:ea typeface="宋体" pitchFamily="2" charset="-122"/>
                        </a:rPr>
                        <a:t>T2</a:t>
                      </a:r>
                    </a:p>
                  </a:txBody>
                  <a:tcPr anchor="ctr" anchorCtr="1"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81000">
                <a:tc v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80000"/>
                        <a:buFont typeface="Wingdings" pitchFamily="2" charset="2"/>
                        <a:buNone/>
                        <a:tabLst/>
                      </a:pPr>
                      <a:r>
                        <a:rPr kumimoji="1" lang="en-US" altLang="zh-CN" sz="2400" b="1" i="0" u="none" strike="noStrike" cap="none" normalizeH="0" baseline="0">
                          <a:ln>
                            <a:noFill/>
                          </a:ln>
                          <a:solidFill>
                            <a:schemeClr val="tx1"/>
                          </a:solidFill>
                          <a:effectLst/>
                          <a:latin typeface="Times New Roman" pitchFamily="18" charset="0"/>
                          <a:ea typeface="宋体" pitchFamily="2" charset="-122"/>
                        </a:rPr>
                        <a:t>T1</a:t>
                      </a:r>
                    </a:p>
                  </a:txBody>
                  <a:tcPr anchor="ctr" anchorCtr="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80000"/>
                        <a:buFont typeface="Wingdings" pitchFamily="2" charset="2"/>
                        <a:buNone/>
                        <a:tabLst/>
                      </a:pPr>
                      <a:r>
                        <a:rPr kumimoji="1" lang="en-US" altLang="zh-CN" sz="2400" b="1" i="0" u="none" strike="noStrike" cap="none" normalizeH="0" baseline="0">
                          <a:ln>
                            <a:noFill/>
                          </a:ln>
                          <a:solidFill>
                            <a:schemeClr val="tx1"/>
                          </a:solidFill>
                          <a:effectLst/>
                          <a:latin typeface="Times New Roman" pitchFamily="18" charset="0"/>
                          <a:ea typeface="宋体" pitchFamily="2" charset="-122"/>
                        </a:rPr>
                        <a:t>T1</a:t>
                      </a:r>
                    </a:p>
                  </a:txBody>
                  <a:tcPr anchor="ctr" anchorCtr="1"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82588">
                <a:tc rowSpan="2">
                  <a:txBody>
                    <a:bodyPr/>
                    <a:lstStyle/>
                    <a:p>
                      <a:pPr marL="0" marR="0" lvl="0" indent="0" algn="ctr" defTabSz="914400" rtl="0" eaLnBrk="1" fontAlgn="base" latinLnBrk="0" hangingPunct="1">
                        <a:lnSpc>
                          <a:spcPct val="100000"/>
                        </a:lnSpc>
                        <a:spcBef>
                          <a:spcPct val="20000"/>
                        </a:spcBef>
                        <a:spcAft>
                          <a:spcPct val="0"/>
                        </a:spcAft>
                        <a:buClr>
                          <a:schemeClr val="folHlink"/>
                        </a:buClr>
                        <a:buSzPct val="80000"/>
                        <a:buFont typeface="Wingdings" pitchFamily="2" charset="2"/>
                        <a:buNone/>
                        <a:tabLst/>
                      </a:pPr>
                      <a:r>
                        <a:rPr kumimoji="1" lang="en-US" altLang="zh-CN" sz="2000" b="1" i="0" u="none" strike="noStrike" cap="none" normalizeH="0" baseline="0">
                          <a:ln>
                            <a:noFill/>
                          </a:ln>
                          <a:solidFill>
                            <a:schemeClr val="tx1"/>
                          </a:solidFill>
                          <a:effectLst/>
                          <a:latin typeface="Times New Roman" pitchFamily="18" charset="0"/>
                          <a:ea typeface="宋体" pitchFamily="2" charset="-122"/>
                        </a:rPr>
                        <a:t>Supports</a:t>
                      </a:r>
                    </a:p>
                  </a:txBody>
                  <a:tcPr anchor="ctr" anchorCtr="1"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80000"/>
                        <a:buFont typeface="Wingdings" pitchFamily="2" charset="2"/>
                        <a:buNone/>
                        <a:tabLst/>
                      </a:pPr>
                      <a:r>
                        <a:rPr kumimoji="1" lang="en-US" altLang="zh-CN" sz="2400" b="1" i="0" u="none" strike="noStrike" cap="none" normalizeH="0" baseline="0">
                          <a:ln>
                            <a:noFill/>
                          </a:ln>
                          <a:solidFill>
                            <a:schemeClr val="tx1"/>
                          </a:solidFill>
                          <a:effectLst/>
                          <a:latin typeface="Times New Roman" pitchFamily="18" charset="0"/>
                          <a:ea typeface="宋体" pitchFamily="2" charset="-122"/>
                        </a:rPr>
                        <a:t>none</a:t>
                      </a:r>
                    </a:p>
                  </a:txBody>
                  <a:tcPr anchor="ctr" anchorCtr="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80000"/>
                        <a:buFont typeface="Wingdings" pitchFamily="2" charset="2"/>
                        <a:buNone/>
                        <a:tabLst/>
                      </a:pPr>
                      <a:r>
                        <a:rPr kumimoji="1" lang="en-US" altLang="zh-CN" sz="2400" b="1" i="0" u="none" strike="noStrike" cap="none" normalizeH="0" baseline="0">
                          <a:ln>
                            <a:noFill/>
                          </a:ln>
                          <a:solidFill>
                            <a:schemeClr val="tx1"/>
                          </a:solidFill>
                          <a:effectLst/>
                          <a:latin typeface="Times New Roman" pitchFamily="18" charset="0"/>
                          <a:ea typeface="宋体" pitchFamily="2" charset="-122"/>
                        </a:rPr>
                        <a:t>None</a:t>
                      </a:r>
                    </a:p>
                  </a:txBody>
                  <a:tcPr anchor="ctr" anchorCtr="1"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07975">
                <a:tc v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80000"/>
                        <a:buFont typeface="Wingdings" pitchFamily="2" charset="2"/>
                        <a:buNone/>
                        <a:tabLst/>
                      </a:pPr>
                      <a:r>
                        <a:rPr kumimoji="1" lang="en-US" altLang="zh-CN" sz="2400" b="1" i="0" u="none" strike="noStrike" cap="none" normalizeH="0" baseline="0">
                          <a:ln>
                            <a:noFill/>
                          </a:ln>
                          <a:solidFill>
                            <a:schemeClr val="tx1"/>
                          </a:solidFill>
                          <a:effectLst/>
                          <a:latin typeface="Times New Roman" pitchFamily="18" charset="0"/>
                          <a:ea typeface="宋体" pitchFamily="2" charset="-122"/>
                        </a:rPr>
                        <a:t>T1</a:t>
                      </a:r>
                    </a:p>
                  </a:txBody>
                  <a:tcPr anchor="ctr" anchorCtr="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80000"/>
                        <a:buFont typeface="Wingdings" pitchFamily="2" charset="2"/>
                        <a:buNone/>
                        <a:tabLst/>
                      </a:pPr>
                      <a:r>
                        <a:rPr kumimoji="1" lang="en-US" altLang="zh-CN" sz="2400" b="1" i="0" u="none" strike="noStrike" cap="none" normalizeH="0" baseline="0">
                          <a:ln>
                            <a:noFill/>
                          </a:ln>
                          <a:solidFill>
                            <a:schemeClr val="tx1"/>
                          </a:solidFill>
                          <a:effectLst/>
                          <a:latin typeface="Times New Roman" pitchFamily="18" charset="0"/>
                          <a:ea typeface="宋体" pitchFamily="2" charset="-122"/>
                        </a:rPr>
                        <a:t>T1</a:t>
                      </a:r>
                    </a:p>
                  </a:txBody>
                  <a:tcPr anchor="ctr" anchorCtr="1"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09563">
                <a:tc rowSpan="2">
                  <a:txBody>
                    <a:bodyPr/>
                    <a:lstStyle/>
                    <a:p>
                      <a:pPr marL="0" marR="0" lvl="0" indent="0" algn="ctr" defTabSz="914400" rtl="0" eaLnBrk="1" fontAlgn="base" latinLnBrk="0" hangingPunct="1">
                        <a:lnSpc>
                          <a:spcPct val="100000"/>
                        </a:lnSpc>
                        <a:spcBef>
                          <a:spcPct val="20000"/>
                        </a:spcBef>
                        <a:spcAft>
                          <a:spcPct val="0"/>
                        </a:spcAft>
                        <a:buClr>
                          <a:schemeClr val="folHlink"/>
                        </a:buClr>
                        <a:buSzPct val="80000"/>
                        <a:buFont typeface="Wingdings" pitchFamily="2" charset="2"/>
                        <a:buNone/>
                        <a:tabLst/>
                      </a:pPr>
                      <a:r>
                        <a:rPr kumimoji="1" lang="en-US" altLang="zh-CN" sz="2000" b="1" i="0" u="none" strike="noStrike" cap="none" normalizeH="0" baseline="0">
                          <a:ln>
                            <a:noFill/>
                          </a:ln>
                          <a:solidFill>
                            <a:schemeClr val="tx1"/>
                          </a:solidFill>
                          <a:effectLst/>
                          <a:latin typeface="Times New Roman" pitchFamily="18" charset="0"/>
                          <a:ea typeface="宋体" pitchFamily="2" charset="-122"/>
                        </a:rPr>
                        <a:t>RequiresNew</a:t>
                      </a:r>
                    </a:p>
                  </a:txBody>
                  <a:tcPr anchor="ctr" anchorCtr="1"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80000"/>
                        <a:buFont typeface="Wingdings" pitchFamily="2" charset="2"/>
                        <a:buNone/>
                        <a:tabLst/>
                      </a:pPr>
                      <a:r>
                        <a:rPr kumimoji="1" lang="en-US" altLang="zh-CN" sz="2400" b="1" i="0" u="none" strike="noStrike" cap="none" normalizeH="0" baseline="0">
                          <a:ln>
                            <a:noFill/>
                          </a:ln>
                          <a:solidFill>
                            <a:schemeClr val="tx1"/>
                          </a:solidFill>
                          <a:effectLst/>
                          <a:latin typeface="Times New Roman" pitchFamily="18" charset="0"/>
                          <a:ea typeface="宋体" pitchFamily="2" charset="-122"/>
                        </a:rPr>
                        <a:t>None</a:t>
                      </a:r>
                    </a:p>
                  </a:txBody>
                  <a:tcPr anchor="ctr" anchorCtr="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80000"/>
                        <a:buFont typeface="Wingdings" pitchFamily="2" charset="2"/>
                        <a:buNone/>
                        <a:tabLst/>
                      </a:pPr>
                      <a:r>
                        <a:rPr kumimoji="1" lang="en-US" altLang="zh-CN" sz="2400" b="1" i="0" u="none" strike="noStrike" cap="none" normalizeH="0" baseline="0">
                          <a:ln>
                            <a:noFill/>
                          </a:ln>
                          <a:solidFill>
                            <a:schemeClr val="tx1"/>
                          </a:solidFill>
                          <a:effectLst/>
                          <a:latin typeface="Times New Roman" pitchFamily="18" charset="0"/>
                          <a:ea typeface="宋体" pitchFamily="2" charset="-122"/>
                        </a:rPr>
                        <a:t>T2</a:t>
                      </a:r>
                    </a:p>
                  </a:txBody>
                  <a:tcPr anchor="ctr" anchorCtr="1"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485775">
                <a:tc v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80000"/>
                        <a:buFont typeface="Wingdings" pitchFamily="2" charset="2"/>
                        <a:buNone/>
                        <a:tabLst/>
                      </a:pPr>
                      <a:r>
                        <a:rPr kumimoji="1" lang="en-US" altLang="zh-CN" sz="2400" b="1" i="0" u="none" strike="noStrike" cap="none" normalizeH="0" baseline="0">
                          <a:ln>
                            <a:noFill/>
                          </a:ln>
                          <a:solidFill>
                            <a:schemeClr val="tx1"/>
                          </a:solidFill>
                          <a:effectLst/>
                          <a:latin typeface="Times New Roman" pitchFamily="18" charset="0"/>
                          <a:ea typeface="宋体" pitchFamily="2" charset="-122"/>
                        </a:rPr>
                        <a:t>T1</a:t>
                      </a:r>
                    </a:p>
                  </a:txBody>
                  <a:tcPr anchor="ctr" anchorCtr="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80000"/>
                        <a:buFont typeface="Wingdings" pitchFamily="2" charset="2"/>
                        <a:buNone/>
                        <a:tabLst/>
                      </a:pPr>
                      <a:r>
                        <a:rPr kumimoji="1" lang="en-US" altLang="zh-CN" sz="2400" b="1" i="0" u="none" strike="noStrike" cap="none" normalizeH="0" baseline="0">
                          <a:ln>
                            <a:noFill/>
                          </a:ln>
                          <a:solidFill>
                            <a:schemeClr val="tx1"/>
                          </a:solidFill>
                          <a:effectLst/>
                          <a:latin typeface="Times New Roman" pitchFamily="18" charset="0"/>
                          <a:ea typeface="宋体" pitchFamily="2" charset="-122"/>
                        </a:rPr>
                        <a:t>T2</a:t>
                      </a:r>
                    </a:p>
                  </a:txBody>
                  <a:tcPr anchor="ctr" anchorCtr="1"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485775">
                <a:tc rowSpan="2">
                  <a:txBody>
                    <a:bodyPr/>
                    <a:lstStyle/>
                    <a:p>
                      <a:pPr marL="0" marR="0" lvl="0" indent="0" algn="ctr" defTabSz="914400" rtl="0" eaLnBrk="1" fontAlgn="base" latinLnBrk="0" hangingPunct="1">
                        <a:lnSpc>
                          <a:spcPct val="100000"/>
                        </a:lnSpc>
                        <a:spcBef>
                          <a:spcPct val="20000"/>
                        </a:spcBef>
                        <a:spcAft>
                          <a:spcPct val="0"/>
                        </a:spcAft>
                        <a:buClr>
                          <a:schemeClr val="folHlink"/>
                        </a:buClr>
                        <a:buSzPct val="80000"/>
                        <a:buFont typeface="Wingdings" pitchFamily="2" charset="2"/>
                        <a:buNone/>
                        <a:tabLst/>
                      </a:pPr>
                      <a:r>
                        <a:rPr kumimoji="1" lang="en-US" altLang="zh-CN" sz="2000" b="1" i="0" u="none" strike="noStrike" cap="none" normalizeH="0" baseline="0">
                          <a:ln>
                            <a:noFill/>
                          </a:ln>
                          <a:solidFill>
                            <a:schemeClr val="tx1"/>
                          </a:solidFill>
                          <a:effectLst/>
                          <a:latin typeface="Times New Roman" pitchFamily="18" charset="0"/>
                          <a:ea typeface="宋体" pitchFamily="2" charset="-122"/>
                        </a:rPr>
                        <a:t>Mandatory</a:t>
                      </a:r>
                    </a:p>
                  </a:txBody>
                  <a:tcPr anchor="ctr" anchorCtr="1"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80000"/>
                        <a:buFont typeface="Wingdings" pitchFamily="2" charset="2"/>
                        <a:buNone/>
                        <a:tabLst/>
                      </a:pPr>
                      <a:r>
                        <a:rPr kumimoji="1" lang="en-US" altLang="zh-CN" sz="2400" b="1" i="0" u="none" strike="noStrike" cap="none" normalizeH="0" baseline="0">
                          <a:ln>
                            <a:noFill/>
                          </a:ln>
                          <a:solidFill>
                            <a:schemeClr val="tx1"/>
                          </a:solidFill>
                          <a:effectLst/>
                          <a:latin typeface="Times New Roman" pitchFamily="18" charset="0"/>
                          <a:ea typeface="宋体" pitchFamily="2" charset="-122"/>
                        </a:rPr>
                        <a:t>None</a:t>
                      </a:r>
                    </a:p>
                  </a:txBody>
                  <a:tcPr anchor="ctr" anchorCtr="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80000"/>
                        <a:buFont typeface="Wingdings" pitchFamily="2" charset="2"/>
                        <a:buNone/>
                        <a:tabLst/>
                      </a:pPr>
                      <a:r>
                        <a:rPr kumimoji="1" lang="en-US" altLang="zh-CN" sz="2400" b="1" i="0" u="none" strike="noStrike" cap="none" normalizeH="0" baseline="0">
                          <a:ln>
                            <a:noFill/>
                          </a:ln>
                          <a:solidFill>
                            <a:schemeClr val="tx1"/>
                          </a:solidFill>
                          <a:effectLst/>
                          <a:latin typeface="Times New Roman" pitchFamily="18" charset="0"/>
                          <a:ea typeface="宋体" pitchFamily="2" charset="-122"/>
                        </a:rPr>
                        <a:t>Error</a:t>
                      </a:r>
                    </a:p>
                  </a:txBody>
                  <a:tcPr anchor="ctr" anchorCtr="1"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485775">
                <a:tc v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80000"/>
                        <a:buFont typeface="Wingdings" pitchFamily="2" charset="2"/>
                        <a:buNone/>
                        <a:tabLst/>
                      </a:pPr>
                      <a:r>
                        <a:rPr kumimoji="1" lang="en-US" altLang="zh-CN" sz="2400" b="1" i="0" u="none" strike="noStrike" cap="none" normalizeH="0" baseline="0">
                          <a:ln>
                            <a:noFill/>
                          </a:ln>
                          <a:solidFill>
                            <a:schemeClr val="tx1"/>
                          </a:solidFill>
                          <a:effectLst/>
                          <a:latin typeface="Times New Roman" pitchFamily="18" charset="0"/>
                          <a:ea typeface="宋体" pitchFamily="2" charset="-122"/>
                        </a:rPr>
                        <a:t>T1</a:t>
                      </a:r>
                    </a:p>
                  </a:txBody>
                  <a:tcPr anchor="ctr" anchorCtr="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80000"/>
                        <a:buFont typeface="Wingdings" pitchFamily="2" charset="2"/>
                        <a:buNone/>
                        <a:tabLst/>
                      </a:pPr>
                      <a:r>
                        <a:rPr kumimoji="1" lang="en-US" altLang="zh-CN" sz="2400" b="1" i="0" u="none" strike="noStrike" cap="none" normalizeH="0" baseline="0">
                          <a:ln>
                            <a:noFill/>
                          </a:ln>
                          <a:solidFill>
                            <a:schemeClr val="tx1"/>
                          </a:solidFill>
                          <a:effectLst/>
                          <a:latin typeface="Times New Roman" pitchFamily="18" charset="0"/>
                          <a:ea typeface="宋体" pitchFamily="2" charset="-122"/>
                        </a:rPr>
                        <a:t>T1</a:t>
                      </a:r>
                    </a:p>
                  </a:txBody>
                  <a:tcPr anchor="ctr" anchorCtr="1"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485775">
                <a:tc rowSpan="2">
                  <a:txBody>
                    <a:bodyPr/>
                    <a:lstStyle/>
                    <a:p>
                      <a:pPr marL="0" marR="0" lvl="0" indent="0" algn="ctr" defTabSz="914400" rtl="0" eaLnBrk="1" fontAlgn="base" latinLnBrk="0" hangingPunct="1">
                        <a:lnSpc>
                          <a:spcPct val="100000"/>
                        </a:lnSpc>
                        <a:spcBef>
                          <a:spcPct val="20000"/>
                        </a:spcBef>
                        <a:spcAft>
                          <a:spcPct val="0"/>
                        </a:spcAft>
                        <a:buClr>
                          <a:schemeClr val="folHlink"/>
                        </a:buClr>
                        <a:buSzPct val="80000"/>
                        <a:buFont typeface="Wingdings" pitchFamily="2" charset="2"/>
                        <a:buNone/>
                        <a:tabLst/>
                      </a:pPr>
                      <a:r>
                        <a:rPr kumimoji="1" lang="en-US" altLang="zh-CN" sz="2000" b="1" i="0" u="none" strike="noStrike" cap="none" normalizeH="0" baseline="0">
                          <a:ln>
                            <a:noFill/>
                          </a:ln>
                          <a:solidFill>
                            <a:schemeClr val="tx1"/>
                          </a:solidFill>
                          <a:effectLst/>
                          <a:latin typeface="Times New Roman" pitchFamily="18" charset="0"/>
                          <a:ea typeface="宋体" pitchFamily="2" charset="-122"/>
                        </a:rPr>
                        <a:t>Never</a:t>
                      </a:r>
                    </a:p>
                  </a:txBody>
                  <a:tcPr anchor="ctr" anchorCtr="1"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80000"/>
                        <a:buFont typeface="Wingdings" pitchFamily="2" charset="2"/>
                        <a:buNone/>
                        <a:tabLst/>
                      </a:pPr>
                      <a:r>
                        <a:rPr kumimoji="1" lang="en-US" altLang="zh-CN" sz="2400" b="1" i="0" u="none" strike="noStrike" cap="none" normalizeH="0" baseline="0">
                          <a:ln>
                            <a:noFill/>
                          </a:ln>
                          <a:solidFill>
                            <a:schemeClr val="tx1"/>
                          </a:solidFill>
                          <a:effectLst/>
                          <a:latin typeface="Times New Roman" pitchFamily="18" charset="0"/>
                          <a:ea typeface="宋体" pitchFamily="2" charset="-122"/>
                        </a:rPr>
                        <a:t>None</a:t>
                      </a:r>
                    </a:p>
                  </a:txBody>
                  <a:tcPr anchor="ctr" anchorCtr="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80000"/>
                        <a:buFont typeface="Wingdings" pitchFamily="2" charset="2"/>
                        <a:buNone/>
                        <a:tabLst/>
                      </a:pPr>
                      <a:r>
                        <a:rPr kumimoji="1" lang="en-US" altLang="zh-CN" sz="2400" b="1" i="0" u="none" strike="noStrike" cap="none" normalizeH="0" baseline="0">
                          <a:ln>
                            <a:noFill/>
                          </a:ln>
                          <a:solidFill>
                            <a:schemeClr val="tx1"/>
                          </a:solidFill>
                          <a:effectLst/>
                          <a:latin typeface="Times New Roman" pitchFamily="18" charset="0"/>
                          <a:ea typeface="宋体" pitchFamily="2" charset="-122"/>
                        </a:rPr>
                        <a:t>None</a:t>
                      </a:r>
                    </a:p>
                  </a:txBody>
                  <a:tcPr anchor="ctr" anchorCtr="1"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11"/>
                  </a:ext>
                </a:extLst>
              </a:tr>
              <a:tr h="180975">
                <a:tc v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80000"/>
                        <a:buFont typeface="Wingdings" pitchFamily="2" charset="2"/>
                        <a:buNone/>
                        <a:tabLst/>
                      </a:pPr>
                      <a:r>
                        <a:rPr kumimoji="1" lang="en-US" altLang="zh-CN" sz="2400" b="1" i="0" u="none" strike="noStrike" cap="none" normalizeH="0" baseline="0">
                          <a:ln>
                            <a:noFill/>
                          </a:ln>
                          <a:solidFill>
                            <a:schemeClr val="tx1"/>
                          </a:solidFill>
                          <a:effectLst/>
                          <a:latin typeface="Times New Roman" pitchFamily="18" charset="0"/>
                          <a:ea typeface="宋体" pitchFamily="2" charset="-122"/>
                        </a:rPr>
                        <a:t>T1</a:t>
                      </a:r>
                    </a:p>
                  </a:txBody>
                  <a:tcPr anchor="ctr" anchorCtr="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80000"/>
                        <a:buFont typeface="Wingdings" pitchFamily="2" charset="2"/>
                        <a:buNone/>
                        <a:tabLst/>
                      </a:pPr>
                      <a:r>
                        <a:rPr kumimoji="1" lang="en-US" altLang="zh-CN" sz="2400" b="1" i="0" u="none" strike="noStrike" cap="none" normalizeH="0" baseline="0">
                          <a:ln>
                            <a:noFill/>
                          </a:ln>
                          <a:solidFill>
                            <a:schemeClr val="tx1"/>
                          </a:solidFill>
                          <a:effectLst/>
                          <a:latin typeface="Times New Roman" pitchFamily="18" charset="0"/>
                          <a:ea typeface="宋体" pitchFamily="2" charset="-122"/>
                        </a:rPr>
                        <a:t>Error</a:t>
                      </a:r>
                    </a:p>
                  </a:txBody>
                  <a:tcPr anchor="ctr" anchorCtr="1"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12"/>
                  </a:ext>
                </a:extLst>
              </a:tr>
            </a:tbl>
          </a:graphicData>
        </a:graphic>
      </p:graphicFrame>
    </p:spTree>
  </p:cSld>
  <p:clrMapOvr>
    <a:masterClrMapping/>
  </p:clrMapOvr>
  <p:transition/>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7490" name="Text Box 2"/>
          <p:cNvSpPr txBox="1">
            <a:spLocks noChangeArrowheads="1"/>
          </p:cNvSpPr>
          <p:nvPr/>
        </p:nvSpPr>
        <p:spPr bwMode="auto">
          <a:xfrm>
            <a:off x="152400" y="904875"/>
            <a:ext cx="9459913" cy="5116513"/>
          </a:xfrm>
          <a:prstGeom prst="rect">
            <a:avLst/>
          </a:prstGeom>
          <a:noFill/>
          <a:ln w="9525">
            <a:noFill/>
            <a:miter lim="800000"/>
            <a:headEnd/>
            <a:tailEnd/>
          </a:ln>
          <a:effectLst/>
        </p:spPr>
        <p:txBody>
          <a:bodyPr>
            <a:spAutoFit/>
          </a:bodyPr>
          <a:lstStyle/>
          <a:p>
            <a:pPr marL="476250" indent="-476250"/>
            <a:r>
              <a:rPr lang="zh-CN" altLang="en-US" sz="2200" i="0"/>
              <a:t>对于消息驱动的构件</a:t>
            </a:r>
          </a:p>
          <a:p>
            <a:pPr marL="476250" indent="-476250"/>
            <a:r>
              <a:rPr lang="zh-CN" altLang="en-US" sz="2200" i="0"/>
              <a:t>			    只有</a:t>
            </a:r>
            <a:r>
              <a:rPr lang="en-US" altLang="zh-CN" sz="2200" i="0">
                <a:latin typeface="Courier" pitchFamily="49" charset="0"/>
              </a:rPr>
              <a:t>Required </a:t>
            </a:r>
            <a:r>
              <a:rPr lang="zh-CN" altLang="en-US" sz="2200" i="0"/>
              <a:t>与 </a:t>
            </a:r>
            <a:r>
              <a:rPr lang="en-US" altLang="zh-CN" sz="2200" i="0">
                <a:latin typeface="Courier" pitchFamily="49" charset="0"/>
              </a:rPr>
              <a:t>NotSupported </a:t>
            </a:r>
            <a:r>
              <a:rPr lang="zh-CN" altLang="en-US" sz="2200" i="0">
                <a:latin typeface="Courier" pitchFamily="49" charset="0"/>
              </a:rPr>
              <a:t>属性可以使用</a:t>
            </a:r>
          </a:p>
          <a:p>
            <a:pPr marL="476250" indent="-476250"/>
            <a:endParaRPr lang="zh-CN" altLang="en-US" sz="2200" i="0">
              <a:latin typeface="Courier" pitchFamily="49" charset="0"/>
            </a:endParaRPr>
          </a:p>
          <a:p>
            <a:pPr marL="476250" indent="-476250"/>
            <a:r>
              <a:rPr lang="zh-CN" altLang="en-US" sz="2200" i="0">
                <a:latin typeface="Courier" pitchFamily="49" charset="0"/>
              </a:rPr>
              <a:t>对于（</a:t>
            </a:r>
            <a:r>
              <a:rPr lang="en-US" altLang="zh-CN" sz="2200" i="0">
                <a:latin typeface="Courier" pitchFamily="49" charset="0"/>
              </a:rPr>
              <a:t>CMP</a:t>
            </a:r>
            <a:r>
              <a:rPr lang="zh-CN" altLang="en-US" sz="2200" i="0">
                <a:latin typeface="Courier" pitchFamily="49" charset="0"/>
              </a:rPr>
              <a:t>）实体构件</a:t>
            </a:r>
            <a:endParaRPr lang="zh-CN" altLang="en-US" sz="2200" i="0"/>
          </a:p>
          <a:p>
            <a:pPr marL="476250" indent="-476250"/>
            <a:r>
              <a:rPr lang="zh-CN" altLang="en-US" sz="2200" i="0"/>
              <a:t>	只有 </a:t>
            </a:r>
            <a:r>
              <a:rPr lang="en-US" altLang="zh-CN" sz="2200" i="0">
                <a:latin typeface="Courier" pitchFamily="49" charset="0"/>
              </a:rPr>
              <a:t>Require</a:t>
            </a:r>
            <a:r>
              <a:rPr lang="en-US" altLang="zh-CN" sz="2200" i="0"/>
              <a:t>d</a:t>
            </a:r>
            <a:r>
              <a:rPr lang="zh-CN" altLang="en-US" sz="2200" i="0"/>
              <a:t>、</a:t>
            </a:r>
            <a:r>
              <a:rPr lang="en-US" altLang="zh-CN" sz="2200" i="0">
                <a:latin typeface="Courier" pitchFamily="49" charset="0"/>
              </a:rPr>
              <a:t>RequiresNe</a:t>
            </a:r>
            <a:r>
              <a:rPr lang="en-US" altLang="zh-CN" sz="2200" i="0"/>
              <a:t>w</a:t>
            </a:r>
            <a:r>
              <a:rPr lang="zh-CN" altLang="en-US" sz="2200" i="0"/>
              <a:t>、</a:t>
            </a:r>
            <a:r>
              <a:rPr lang="en-US" altLang="zh-CN" sz="2200" i="0">
                <a:latin typeface="Courier" pitchFamily="49" charset="0"/>
              </a:rPr>
              <a:t>Mandatory</a:t>
            </a:r>
            <a:r>
              <a:rPr lang="zh-CN" altLang="en-US" sz="2200" i="0">
                <a:latin typeface="Courier" pitchFamily="49" charset="0"/>
              </a:rPr>
              <a:t>可以被应用于：</a:t>
            </a:r>
          </a:p>
          <a:p>
            <a:pPr marL="476250" indent="-476250"/>
            <a:r>
              <a:rPr lang="zh-CN" altLang="en-US" sz="2200" i="0">
                <a:latin typeface="Courier" pitchFamily="49" charset="0"/>
              </a:rPr>
              <a:t>			构件的</a:t>
            </a:r>
            <a:r>
              <a:rPr lang="zh-CN" altLang="en-US" sz="2200" i="0"/>
              <a:t> </a:t>
            </a:r>
            <a:r>
              <a:rPr lang="en-US" altLang="zh-CN" sz="2200" i="0"/>
              <a:t>remote </a:t>
            </a:r>
            <a:r>
              <a:rPr lang="zh-CN" altLang="en-US" sz="2200" i="0"/>
              <a:t>接口及其所有的直接或间接超级接口</a:t>
            </a:r>
          </a:p>
          <a:p>
            <a:pPr marL="476250" indent="-476250"/>
            <a:r>
              <a:rPr lang="zh-CN" altLang="en-US" sz="2200" i="0"/>
              <a:t>			</a:t>
            </a:r>
            <a:r>
              <a:rPr lang="zh-CN" altLang="en-US" sz="2200" i="0">
                <a:solidFill>
                  <a:schemeClr val="folHlink"/>
                </a:solidFill>
                <a:latin typeface="Courier-Bold" charset="0"/>
              </a:rPr>
              <a:t>除了</a:t>
            </a:r>
            <a:r>
              <a:rPr lang="zh-CN" altLang="en-US" sz="2200" i="0"/>
              <a:t>：</a:t>
            </a:r>
            <a:r>
              <a:rPr lang="en-US" altLang="zh-CN" sz="2200" i="0">
                <a:latin typeface="Courier" pitchFamily="49" charset="0"/>
              </a:rPr>
              <a:t>getEJBHom</a:t>
            </a:r>
            <a:r>
              <a:rPr lang="en-US" altLang="zh-CN" sz="2200" i="0"/>
              <a:t>e, </a:t>
            </a:r>
            <a:r>
              <a:rPr lang="en-US" altLang="zh-CN" sz="2200" i="0">
                <a:latin typeface="Courier" pitchFamily="49" charset="0"/>
              </a:rPr>
              <a:t>getHandl</a:t>
            </a:r>
            <a:r>
              <a:rPr lang="en-US" altLang="zh-CN" sz="2200" i="0"/>
              <a:t>e, </a:t>
            </a:r>
            <a:r>
              <a:rPr lang="en-US" altLang="zh-CN" sz="2200" i="0">
                <a:latin typeface="Courier" pitchFamily="49" charset="0"/>
              </a:rPr>
              <a:t>getPrimaryKe</a:t>
            </a:r>
            <a:r>
              <a:rPr lang="en-US" altLang="zh-CN" sz="2200" i="0"/>
              <a:t>y, </a:t>
            </a:r>
          </a:p>
          <a:p>
            <a:pPr marL="476250" indent="-476250"/>
            <a:r>
              <a:rPr lang="en-US" altLang="zh-CN" sz="2200" i="0"/>
              <a:t>								</a:t>
            </a:r>
            <a:r>
              <a:rPr lang="zh-CN" altLang="en-US" sz="2200" i="0"/>
              <a:t>及 </a:t>
            </a:r>
            <a:r>
              <a:rPr lang="en-US" altLang="zh-CN" sz="2200" i="0">
                <a:latin typeface="Courier" pitchFamily="49" charset="0"/>
              </a:rPr>
              <a:t>isIdentical </a:t>
            </a:r>
            <a:r>
              <a:rPr lang="zh-CN" altLang="en-US" sz="2200" i="0">
                <a:latin typeface="Courier" pitchFamily="49" charset="0"/>
              </a:rPr>
              <a:t>方法</a:t>
            </a:r>
          </a:p>
          <a:p>
            <a:pPr marL="476250" indent="-476250"/>
            <a:r>
              <a:rPr lang="zh-CN" altLang="en-US" sz="2200" i="0">
                <a:latin typeface="Courier" pitchFamily="49" charset="0"/>
              </a:rPr>
              <a:t>			构件的</a:t>
            </a:r>
            <a:r>
              <a:rPr lang="zh-CN" altLang="en-US" sz="2200" i="0"/>
              <a:t> </a:t>
            </a:r>
            <a:r>
              <a:rPr lang="en-US" altLang="zh-CN" sz="2200" i="0"/>
              <a:t>home </a:t>
            </a:r>
            <a:r>
              <a:rPr lang="zh-CN" altLang="en-US" sz="2200" i="0"/>
              <a:t>接口及其所有的直接或间接超级接口</a:t>
            </a:r>
          </a:p>
          <a:p>
            <a:pPr marL="476250" indent="-476250"/>
            <a:r>
              <a:rPr lang="zh-CN" altLang="en-US" sz="2200" i="0"/>
              <a:t>			</a:t>
            </a:r>
            <a:r>
              <a:rPr lang="zh-CN" altLang="en-US" sz="2200" i="0">
                <a:solidFill>
                  <a:schemeClr val="folHlink"/>
                </a:solidFill>
                <a:latin typeface="Courier-Bold" charset="0"/>
              </a:rPr>
              <a:t>除了</a:t>
            </a:r>
            <a:r>
              <a:rPr lang="zh-CN" altLang="en-US" sz="2200" i="0"/>
              <a:t>：</a:t>
            </a:r>
            <a:r>
              <a:rPr lang="en-US" altLang="zh-CN" sz="2200" i="0">
                <a:latin typeface="Courier" pitchFamily="49" charset="0"/>
              </a:rPr>
              <a:t>getEJBMetaData </a:t>
            </a:r>
            <a:r>
              <a:rPr lang="zh-CN" altLang="en-US" sz="2200" i="0">
                <a:latin typeface="Courier" pitchFamily="49" charset="0"/>
              </a:rPr>
              <a:t>与</a:t>
            </a:r>
            <a:r>
              <a:rPr lang="zh-CN" altLang="en-US" sz="2200" i="0"/>
              <a:t> </a:t>
            </a:r>
            <a:r>
              <a:rPr lang="en-US" altLang="zh-CN" sz="2200" i="0">
                <a:latin typeface="Courier" pitchFamily="49" charset="0"/>
              </a:rPr>
              <a:t>getHomeHandle</a:t>
            </a:r>
            <a:r>
              <a:rPr lang="zh-CN" altLang="en-US" sz="2200" i="0">
                <a:latin typeface="Courier" pitchFamily="49" charset="0"/>
              </a:rPr>
              <a:t>方法</a:t>
            </a:r>
          </a:p>
          <a:p>
            <a:pPr marL="476250" indent="-476250"/>
            <a:endParaRPr lang="zh-CN" altLang="en-US" sz="2200" i="0"/>
          </a:p>
          <a:p>
            <a:pPr marL="476250" indent="-476250"/>
            <a:r>
              <a:rPr lang="zh-CN" altLang="en-US" sz="2200" i="0"/>
              <a:t>如果一个构件实现</a:t>
            </a:r>
            <a:r>
              <a:rPr lang="en-US" altLang="zh-CN" sz="2200" i="0">
                <a:latin typeface="Courier" pitchFamily="49" charset="0"/>
              </a:rPr>
              <a:t>SessionSynchronization </a:t>
            </a:r>
            <a:r>
              <a:rPr lang="zh-CN" altLang="en-US" sz="2200" i="0">
                <a:latin typeface="Courier" pitchFamily="49" charset="0"/>
              </a:rPr>
              <a:t>接口</a:t>
            </a:r>
          </a:p>
          <a:p>
            <a:pPr marL="476250" indent="-476250"/>
            <a:r>
              <a:rPr lang="zh-CN" altLang="en-US" sz="2200" i="0">
                <a:latin typeface="Courier" pitchFamily="49" charset="0"/>
              </a:rPr>
              <a:t>		应用组装者只能为方法指定下列事务属性</a:t>
            </a:r>
            <a:r>
              <a:rPr lang="en-US" altLang="zh-CN" sz="2200" i="0"/>
              <a:t>: </a:t>
            </a:r>
          </a:p>
          <a:p>
            <a:pPr marL="476250" indent="-476250"/>
            <a:r>
              <a:rPr lang="en-US" altLang="zh-CN" sz="2200" i="0"/>
              <a:t>				</a:t>
            </a:r>
            <a:r>
              <a:rPr lang="en-US" altLang="zh-CN" sz="2200" i="0">
                <a:latin typeface="Courier" pitchFamily="49" charset="0"/>
              </a:rPr>
              <a:t>Require</a:t>
            </a:r>
            <a:r>
              <a:rPr lang="en-US" altLang="zh-CN" sz="2200" i="0"/>
              <a:t>d</a:t>
            </a:r>
            <a:r>
              <a:rPr lang="zh-CN" altLang="en-US" sz="2200" i="0"/>
              <a:t>、</a:t>
            </a:r>
            <a:r>
              <a:rPr lang="en-US" altLang="zh-CN" sz="2200" i="0">
                <a:latin typeface="Courier" pitchFamily="49" charset="0"/>
              </a:rPr>
              <a:t>RequiresNe</a:t>
            </a:r>
            <a:r>
              <a:rPr lang="en-US" altLang="zh-CN" sz="2200" i="0"/>
              <a:t>w</a:t>
            </a:r>
            <a:r>
              <a:rPr lang="zh-CN" altLang="en-US" sz="2200" i="0"/>
              <a:t>、</a:t>
            </a:r>
            <a:r>
              <a:rPr lang="en-US" altLang="zh-CN" sz="2200" i="0">
                <a:latin typeface="Courier" pitchFamily="49" charset="0"/>
              </a:rPr>
              <a:t>Mandator</a:t>
            </a:r>
            <a:r>
              <a:rPr lang="en-US" altLang="zh-CN" sz="2200" i="0"/>
              <a:t>y</a:t>
            </a:r>
          </a:p>
          <a:p>
            <a:pPr marL="476250" indent="-476250"/>
            <a:endParaRPr lang="en-US" altLang="zh-CN" sz="2200" i="0"/>
          </a:p>
        </p:txBody>
      </p:sp>
    </p:spTree>
  </p:cSld>
  <p:clrMapOvr>
    <a:masterClrMapping/>
  </p:clrMapOvr>
  <p:transition/>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8514" name="Text Box 2"/>
          <p:cNvSpPr txBox="1">
            <a:spLocks noChangeArrowheads="1"/>
          </p:cNvSpPr>
          <p:nvPr/>
        </p:nvSpPr>
        <p:spPr bwMode="auto">
          <a:xfrm>
            <a:off x="222250" y="660400"/>
            <a:ext cx="8832850" cy="6000750"/>
          </a:xfrm>
          <a:prstGeom prst="rect">
            <a:avLst/>
          </a:prstGeom>
          <a:noFill/>
          <a:ln w="9525">
            <a:noFill/>
            <a:miter lim="800000"/>
            <a:headEnd/>
            <a:tailEnd/>
          </a:ln>
          <a:effectLst/>
        </p:spPr>
        <p:txBody>
          <a:bodyPr wrap="none">
            <a:spAutoFit/>
          </a:bodyPr>
          <a:lstStyle/>
          <a:p>
            <a:r>
              <a:rPr lang="zh-CN" altLang="en-US" sz="2200" i="0"/>
              <a:t>设置风格</a:t>
            </a:r>
          </a:p>
          <a:p>
            <a:r>
              <a:rPr lang="en-US" altLang="zh-CN" sz="2200" i="0"/>
              <a:t>Style 1:	</a:t>
            </a:r>
            <a:r>
              <a:rPr lang="en-US" altLang="zh-CN" sz="2200" i="0">
                <a:latin typeface="Courier" pitchFamily="49" charset="0"/>
              </a:rPr>
              <a:t>&lt;method&gt;</a:t>
            </a:r>
          </a:p>
          <a:p>
            <a:r>
              <a:rPr lang="en-US" altLang="zh-CN" sz="2200" i="0">
                <a:latin typeface="Courier" pitchFamily="49" charset="0"/>
              </a:rPr>
              <a:t>		&lt;ejb-name&gt; EJBNAME&lt;/ejb-name&gt;</a:t>
            </a:r>
          </a:p>
          <a:p>
            <a:r>
              <a:rPr lang="en-US" altLang="zh-CN" sz="2200" i="0">
                <a:latin typeface="Courier" pitchFamily="49" charset="0"/>
              </a:rPr>
              <a:t>		&lt;method-name&gt;*&lt;/method-name&gt;</a:t>
            </a:r>
          </a:p>
          <a:p>
            <a:r>
              <a:rPr lang="en-US" altLang="zh-CN" sz="2200" i="0">
                <a:latin typeface="Courier" pitchFamily="49" charset="0"/>
              </a:rPr>
              <a:t>		&lt;/method&gt;</a:t>
            </a:r>
          </a:p>
          <a:p>
            <a:r>
              <a:rPr lang="en-US" altLang="zh-CN" sz="2200" i="0"/>
              <a:t>Style 2:	</a:t>
            </a:r>
            <a:r>
              <a:rPr lang="en-US" altLang="zh-CN" sz="2200" i="0">
                <a:latin typeface="Courier" pitchFamily="49" charset="0"/>
              </a:rPr>
              <a:t>&lt;method&gt;</a:t>
            </a:r>
          </a:p>
          <a:p>
            <a:r>
              <a:rPr lang="en-US" altLang="zh-CN" sz="2200" i="0">
                <a:latin typeface="Courier" pitchFamily="49" charset="0"/>
              </a:rPr>
              <a:t>		&lt;ejb-name&gt; EJBNAME&lt;/ejb-name&gt;</a:t>
            </a:r>
          </a:p>
          <a:p>
            <a:r>
              <a:rPr lang="en-US" altLang="zh-CN" sz="2200" i="0">
                <a:latin typeface="Courier" pitchFamily="49" charset="0"/>
              </a:rPr>
              <a:t>		&lt;method-name&gt; METHOD&lt;/method-name&gt;</a:t>
            </a:r>
          </a:p>
          <a:p>
            <a:r>
              <a:rPr lang="en-US" altLang="zh-CN" sz="2200" i="0">
                <a:latin typeface="Courier" pitchFamily="49" charset="0"/>
              </a:rPr>
              <a:t>		&lt;/method&gt;</a:t>
            </a:r>
          </a:p>
          <a:p>
            <a:r>
              <a:rPr lang="en-US" altLang="zh-CN" sz="2200" i="0"/>
              <a:t>Style 3:	</a:t>
            </a:r>
            <a:r>
              <a:rPr lang="en-US" altLang="zh-CN" sz="2200" i="0">
                <a:latin typeface="Courier" pitchFamily="49" charset="0"/>
              </a:rPr>
              <a:t>&lt;method&gt;</a:t>
            </a:r>
          </a:p>
          <a:p>
            <a:r>
              <a:rPr lang="en-US" altLang="zh-CN" sz="2200" i="0">
                <a:latin typeface="Courier" pitchFamily="49" charset="0"/>
              </a:rPr>
              <a:t>		&lt;ejb-name&gt; EJBNAME&lt;/ejb-name&gt;</a:t>
            </a:r>
          </a:p>
          <a:p>
            <a:r>
              <a:rPr lang="en-US" altLang="zh-CN" sz="2200" i="0">
                <a:latin typeface="Courier" pitchFamily="49" charset="0"/>
              </a:rPr>
              <a:t>		&lt;method-name&gt; METHOD&lt;/method-name&gt;</a:t>
            </a:r>
          </a:p>
          <a:p>
            <a:r>
              <a:rPr lang="en-US" altLang="zh-CN" sz="2200" i="0">
                <a:latin typeface="Courier" pitchFamily="49" charset="0"/>
              </a:rPr>
              <a:t>		&lt;method-params&gt;</a:t>
            </a:r>
          </a:p>
          <a:p>
            <a:r>
              <a:rPr lang="en-US" altLang="zh-CN" sz="2000" i="0">
                <a:latin typeface="Courier" pitchFamily="49" charset="0"/>
              </a:rPr>
              <a:t>			&lt;method-param&gt; PARAMETER_1&lt;/method-param&gt;</a:t>
            </a:r>
          </a:p>
          <a:p>
            <a:r>
              <a:rPr lang="en-US" altLang="zh-CN" sz="2000" i="0">
                <a:latin typeface="Courier" pitchFamily="49" charset="0"/>
              </a:rPr>
              <a:t>			...</a:t>
            </a:r>
          </a:p>
          <a:p>
            <a:r>
              <a:rPr lang="en-US" altLang="zh-CN" sz="2000" i="0">
                <a:latin typeface="Courier" pitchFamily="49" charset="0"/>
              </a:rPr>
              <a:t>			&lt;method-param&gt; PARAMETER_N&lt;/method-param&gt;</a:t>
            </a:r>
          </a:p>
          <a:p>
            <a:r>
              <a:rPr lang="en-US" altLang="zh-CN" sz="2000" i="0">
                <a:latin typeface="Courier" pitchFamily="49" charset="0"/>
              </a:rPr>
              <a:t>			&lt;/method-params&gt;</a:t>
            </a:r>
          </a:p>
          <a:p>
            <a:r>
              <a:rPr lang="en-US" altLang="zh-CN" sz="2200" i="0">
                <a:latin typeface="Courier" pitchFamily="49" charset="0"/>
              </a:rPr>
              <a:t>		&lt;/method&gt;</a:t>
            </a:r>
          </a:p>
        </p:txBody>
      </p:sp>
    </p:spTree>
  </p:cSld>
  <p:clrMapOvr>
    <a:masterClrMapping/>
  </p:clrMapOvr>
  <p:transition/>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9538" name="Text Box 2"/>
          <p:cNvSpPr txBox="1">
            <a:spLocks noChangeArrowheads="1"/>
          </p:cNvSpPr>
          <p:nvPr/>
        </p:nvSpPr>
        <p:spPr bwMode="auto">
          <a:xfrm>
            <a:off x="152400" y="1127125"/>
            <a:ext cx="8891588" cy="5578475"/>
          </a:xfrm>
          <a:prstGeom prst="rect">
            <a:avLst/>
          </a:prstGeom>
          <a:noFill/>
          <a:ln w="9525">
            <a:noFill/>
            <a:miter lim="800000"/>
            <a:headEnd/>
            <a:tailEnd/>
          </a:ln>
          <a:effectLst/>
        </p:spPr>
        <p:txBody>
          <a:bodyPr wrap="none">
            <a:spAutoFit/>
          </a:bodyPr>
          <a:lstStyle/>
          <a:p>
            <a:r>
              <a:rPr lang="en-US" altLang="zh-CN" sz="2000" i="0">
                <a:latin typeface="Courier" pitchFamily="49" charset="0"/>
              </a:rPr>
              <a:t>&lt;ejb-jar&gt;</a:t>
            </a:r>
          </a:p>
          <a:p>
            <a:r>
              <a:rPr lang="en-US" altLang="zh-CN" sz="2000" i="0">
                <a:latin typeface="Courier" pitchFamily="49" charset="0"/>
              </a:rPr>
              <a:t>	...</a:t>
            </a:r>
          </a:p>
          <a:p>
            <a:r>
              <a:rPr lang="en-US" altLang="zh-CN" sz="2000" i="0">
                <a:latin typeface="Courier" pitchFamily="49" charset="0"/>
              </a:rPr>
              <a:t>	&lt;assembly-descriptor&gt;</a:t>
            </a:r>
          </a:p>
          <a:p>
            <a:r>
              <a:rPr lang="en-US" altLang="zh-CN" sz="2000" i="0">
                <a:latin typeface="Courier" pitchFamily="49" charset="0"/>
              </a:rPr>
              <a:t>		...</a:t>
            </a:r>
          </a:p>
          <a:p>
            <a:r>
              <a:rPr lang="en-US" altLang="zh-CN" sz="2000" i="0">
                <a:latin typeface="Courier" pitchFamily="49" charset="0"/>
              </a:rPr>
              <a:t>		&lt;container-transaction&gt;</a:t>
            </a:r>
          </a:p>
          <a:p>
            <a:r>
              <a:rPr lang="en-US" altLang="zh-CN" sz="2000" i="0">
                <a:latin typeface="Courier" pitchFamily="49" charset="0"/>
              </a:rPr>
              <a:t>			&lt;method&gt;</a:t>
            </a:r>
          </a:p>
          <a:p>
            <a:r>
              <a:rPr lang="en-US" altLang="zh-CN" sz="2000" i="0">
                <a:latin typeface="Courier" pitchFamily="49" charset="0"/>
              </a:rPr>
              <a:t>				&lt;ejb-name&gt;EmployeeRecord&lt;/ejb-name&gt;</a:t>
            </a:r>
          </a:p>
          <a:p>
            <a:r>
              <a:rPr lang="en-US" altLang="zh-CN" sz="2000" i="0">
                <a:latin typeface="Courier" pitchFamily="49" charset="0"/>
              </a:rPr>
              <a:t>				&lt;method-name&gt;*&lt;/method-name&gt;</a:t>
            </a:r>
          </a:p>
          <a:p>
            <a:r>
              <a:rPr lang="en-US" altLang="zh-CN" sz="2000" i="0">
                <a:latin typeface="Courier" pitchFamily="49" charset="0"/>
              </a:rPr>
              <a:t>			&lt;/method&gt;</a:t>
            </a:r>
          </a:p>
          <a:p>
            <a:r>
              <a:rPr lang="en-US" altLang="zh-CN" sz="2000" i="0">
                <a:latin typeface="Courier" pitchFamily="49" charset="0"/>
              </a:rPr>
              <a:t>			&lt;trans-attribute&gt;Required&lt;/trans-attribute&gt;</a:t>
            </a:r>
          </a:p>
          <a:p>
            <a:r>
              <a:rPr lang="en-US" altLang="zh-CN" sz="2000" i="0">
                <a:latin typeface="Courier" pitchFamily="49" charset="0"/>
              </a:rPr>
              <a:t>		&lt;/container-transaction&gt;</a:t>
            </a:r>
          </a:p>
          <a:p>
            <a:r>
              <a:rPr lang="en-US" altLang="zh-CN" sz="2000" i="0">
                <a:latin typeface="Courier" pitchFamily="49" charset="0"/>
              </a:rPr>
              <a:t>		&lt;container-transaction&gt;</a:t>
            </a:r>
          </a:p>
          <a:p>
            <a:r>
              <a:rPr lang="en-US" altLang="zh-CN" sz="2000" i="0">
                <a:latin typeface="Courier" pitchFamily="49" charset="0"/>
              </a:rPr>
              <a:t>			&lt;method&gt;</a:t>
            </a:r>
          </a:p>
          <a:p>
            <a:r>
              <a:rPr lang="en-US" altLang="zh-CN" sz="2000" i="0">
                <a:latin typeface="Courier" pitchFamily="49" charset="0"/>
              </a:rPr>
              <a:t>			&lt;ejb-name&gt;EmployeeRecord&lt;/ejb-name&gt;</a:t>
            </a:r>
          </a:p>
          <a:p>
            <a:r>
              <a:rPr lang="en-US" altLang="zh-CN" sz="2000" i="0">
                <a:latin typeface="Courier" pitchFamily="49" charset="0"/>
              </a:rPr>
              <a:t>			&lt;method-name&gt;updatePhoneNumber&lt;/method-name&gt;</a:t>
            </a:r>
          </a:p>
          <a:p>
            <a:r>
              <a:rPr lang="en-US" altLang="zh-CN" sz="2000" i="0">
                <a:latin typeface="Courier" pitchFamily="49" charset="0"/>
              </a:rPr>
              <a:t>			&lt;/method&gt;</a:t>
            </a:r>
          </a:p>
          <a:p>
            <a:r>
              <a:rPr lang="en-US" altLang="zh-CN" sz="2000" i="0">
                <a:latin typeface="Courier" pitchFamily="49" charset="0"/>
              </a:rPr>
              <a:t>			&lt;trans-attribute&gt;Mandatory&lt;/trans-attribute&gt;</a:t>
            </a:r>
          </a:p>
          <a:p>
            <a:r>
              <a:rPr lang="en-US" altLang="zh-CN" sz="2000" i="0">
                <a:latin typeface="Courier" pitchFamily="49" charset="0"/>
              </a:rPr>
              <a:t>		&lt;/container-transaction&gt;</a:t>
            </a:r>
          </a:p>
        </p:txBody>
      </p:sp>
      <p:sp>
        <p:nvSpPr>
          <p:cNvPr id="449539" name="Text Box 3"/>
          <p:cNvSpPr txBox="1">
            <a:spLocks noChangeArrowheads="1"/>
          </p:cNvSpPr>
          <p:nvPr/>
        </p:nvSpPr>
        <p:spPr bwMode="auto">
          <a:xfrm>
            <a:off x="136525" y="630238"/>
            <a:ext cx="1716088" cy="457200"/>
          </a:xfrm>
          <a:prstGeom prst="rect">
            <a:avLst/>
          </a:prstGeom>
          <a:noFill/>
          <a:ln w="9525">
            <a:noFill/>
            <a:miter lim="800000"/>
            <a:headEnd/>
            <a:tailEnd/>
          </a:ln>
          <a:effectLst/>
        </p:spPr>
        <p:txBody>
          <a:bodyPr wrap="none">
            <a:spAutoFit/>
          </a:bodyPr>
          <a:lstStyle/>
          <a:p>
            <a:r>
              <a:rPr lang="zh-CN" altLang="en-US" i="0">
                <a:solidFill>
                  <a:schemeClr val="folHlink"/>
                </a:solidFill>
              </a:rPr>
              <a:t>一个例子：</a:t>
            </a:r>
          </a:p>
        </p:txBody>
      </p:sp>
    </p:spTree>
  </p:cSld>
  <p:clrMapOvr>
    <a:masterClrMapping/>
  </p:clrMapOvr>
  <p:transition/>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62" name="Text Box 2"/>
          <p:cNvSpPr txBox="1">
            <a:spLocks noChangeArrowheads="1"/>
          </p:cNvSpPr>
          <p:nvPr/>
        </p:nvSpPr>
        <p:spPr bwMode="auto">
          <a:xfrm>
            <a:off x="304800" y="974725"/>
            <a:ext cx="8239125" cy="3140075"/>
          </a:xfrm>
          <a:prstGeom prst="rect">
            <a:avLst/>
          </a:prstGeom>
          <a:noFill/>
          <a:ln w="9525">
            <a:noFill/>
            <a:miter lim="800000"/>
            <a:headEnd/>
            <a:tailEnd/>
          </a:ln>
          <a:effectLst/>
        </p:spPr>
        <p:txBody>
          <a:bodyPr wrap="none">
            <a:spAutoFit/>
          </a:bodyPr>
          <a:lstStyle/>
          <a:p>
            <a:r>
              <a:rPr lang="en-US" altLang="zh-CN" sz="2000" i="0">
                <a:latin typeface="Courier" pitchFamily="49" charset="0"/>
              </a:rPr>
              <a:t>		&lt;container-transaction&gt;</a:t>
            </a:r>
          </a:p>
          <a:p>
            <a:r>
              <a:rPr lang="en-US" altLang="zh-CN" sz="2000" i="0">
                <a:latin typeface="Courier" pitchFamily="49" charset="0"/>
              </a:rPr>
              <a:t>			&lt;method&gt;</a:t>
            </a:r>
          </a:p>
          <a:p>
            <a:r>
              <a:rPr lang="en-US" altLang="zh-CN" sz="2000" i="0">
                <a:latin typeface="Courier" pitchFamily="49" charset="0"/>
              </a:rPr>
              <a:t>			&lt;ejb-name&gt;AardvarkPayroll&lt;/ejb-name&gt;</a:t>
            </a:r>
          </a:p>
          <a:p>
            <a:r>
              <a:rPr lang="en-US" altLang="zh-CN" sz="2000" i="0">
                <a:latin typeface="Courier" pitchFamily="49" charset="0"/>
              </a:rPr>
              <a:t>			&lt;method-name&gt;*&lt;/method-name&gt;</a:t>
            </a:r>
          </a:p>
          <a:p>
            <a:r>
              <a:rPr lang="en-US" altLang="zh-CN" sz="2000" i="0">
                <a:latin typeface="Courier" pitchFamily="49" charset="0"/>
              </a:rPr>
              <a:t>			&lt;/method&gt;</a:t>
            </a:r>
          </a:p>
          <a:p>
            <a:r>
              <a:rPr lang="en-US" altLang="zh-CN" sz="2000" i="0">
                <a:latin typeface="Courier" pitchFamily="49" charset="0"/>
              </a:rPr>
              <a:t>			&lt;trans-attribute&gt;RequiresNew&lt;/trans-attribute&gt;</a:t>
            </a:r>
          </a:p>
          <a:p>
            <a:r>
              <a:rPr lang="en-US" altLang="zh-CN" sz="2000" i="0">
                <a:latin typeface="Courier" pitchFamily="49" charset="0"/>
              </a:rPr>
              <a:t>		&lt;/container-transaction&gt;</a:t>
            </a:r>
          </a:p>
          <a:p>
            <a:r>
              <a:rPr lang="en-US" altLang="zh-CN" sz="2000" i="0">
                <a:latin typeface="Courier" pitchFamily="49" charset="0"/>
              </a:rPr>
              <a:t>	&lt;/assembly-descriptor&gt;</a:t>
            </a:r>
          </a:p>
          <a:p>
            <a:r>
              <a:rPr lang="en-US" altLang="zh-CN" sz="2000" i="0">
                <a:latin typeface="Courier" pitchFamily="49" charset="0"/>
              </a:rPr>
              <a:t>&lt;/ejb-jar&gt;</a:t>
            </a:r>
          </a:p>
          <a:p>
            <a:endParaRPr lang="en-US" altLang="zh-CN" sz="2000" i="0"/>
          </a:p>
        </p:txBody>
      </p:sp>
    </p:spTree>
  </p:cSld>
  <p:clrMapOvr>
    <a:masterClrMapping/>
  </p:clrMapOvr>
  <p:transition/>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4659" name="Rectangle 3"/>
          <p:cNvSpPr>
            <a:spLocks noGrp="1" noChangeArrowheads="1"/>
          </p:cNvSpPr>
          <p:nvPr>
            <p:ph idx="1"/>
          </p:nvPr>
        </p:nvSpPr>
        <p:spPr>
          <a:xfrm>
            <a:off x="1981200" y="2590800"/>
            <a:ext cx="6781800" cy="3048000"/>
          </a:xfrm>
        </p:spPr>
        <p:txBody>
          <a:bodyPr/>
          <a:lstStyle/>
          <a:p>
            <a:pPr>
              <a:buFont typeface="Wingdings" pitchFamily="2" charset="2"/>
              <a:buNone/>
            </a:pPr>
            <a:r>
              <a:rPr lang="en-US" altLang="zh-CN" sz="3600" b="1"/>
              <a:t>1</a:t>
            </a:r>
            <a:r>
              <a:rPr lang="zh-CN" altLang="en-US" sz="3600" b="1"/>
              <a:t>、动因</a:t>
            </a:r>
          </a:p>
          <a:p>
            <a:pPr>
              <a:buFont typeface="Wingdings" pitchFamily="2" charset="2"/>
              <a:buNone/>
            </a:pPr>
            <a:r>
              <a:rPr lang="en-US" altLang="zh-CN" sz="3600" b="1"/>
              <a:t>2</a:t>
            </a:r>
            <a:r>
              <a:rPr lang="zh-CN" altLang="en-US" sz="3600" b="1"/>
              <a:t>、安全技术与安全体系</a:t>
            </a:r>
          </a:p>
          <a:p>
            <a:pPr>
              <a:buFont typeface="Wingdings" pitchFamily="2" charset="2"/>
              <a:buNone/>
            </a:pPr>
            <a:r>
              <a:rPr lang="en-US" altLang="zh-CN" sz="3600" b="1"/>
              <a:t>3</a:t>
            </a:r>
            <a:r>
              <a:rPr lang="zh-CN" altLang="en-US" sz="3600" b="1"/>
              <a:t>、</a:t>
            </a:r>
            <a:r>
              <a:rPr lang="en-US" altLang="zh-CN" sz="3600" b="1"/>
              <a:t>Java </a:t>
            </a:r>
            <a:r>
              <a:rPr lang="zh-CN" altLang="en-US" sz="3600" b="1"/>
              <a:t>的安全体系</a:t>
            </a:r>
          </a:p>
          <a:p>
            <a:pPr>
              <a:buFont typeface="Wingdings" pitchFamily="2" charset="2"/>
              <a:buNone/>
            </a:pPr>
            <a:r>
              <a:rPr lang="en-US" altLang="zh-CN" sz="3600" b="1"/>
              <a:t>4</a:t>
            </a:r>
            <a:r>
              <a:rPr lang="zh-CN" altLang="en-US" sz="3600" b="1"/>
              <a:t>、</a:t>
            </a:r>
            <a:r>
              <a:rPr lang="en-US" altLang="zh-CN" sz="3600" b="1"/>
              <a:t>J2EE</a:t>
            </a:r>
            <a:r>
              <a:rPr lang="zh-CN" altLang="en-US" sz="3600" b="1"/>
              <a:t>的安全服务</a:t>
            </a:r>
          </a:p>
        </p:txBody>
      </p:sp>
      <p:sp>
        <p:nvSpPr>
          <p:cNvPr id="454658" name="Rectangle 2"/>
          <p:cNvSpPr>
            <a:spLocks noGrp="1" noChangeArrowheads="1"/>
          </p:cNvSpPr>
          <p:nvPr>
            <p:ph type="title"/>
          </p:nvPr>
        </p:nvSpPr>
        <p:spPr>
          <a:xfrm>
            <a:off x="685800" y="990600"/>
            <a:ext cx="7772400" cy="1143000"/>
          </a:xfrm>
        </p:spPr>
        <p:txBody>
          <a:bodyPr/>
          <a:lstStyle/>
          <a:p>
            <a:r>
              <a:rPr lang="zh-CN" altLang="en-US" sz="4800"/>
              <a:t>三、安全服务</a:t>
            </a:r>
          </a:p>
        </p:txBody>
      </p:sp>
    </p:spTree>
  </p:cSld>
  <p:clrMapOvr>
    <a:masterClrMapping/>
  </p:clrMapOvr>
  <p:transition/>
</p:sld>
</file>

<file path=ppt/slides/slide10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55683" name="Rectangle 3"/>
          <p:cNvSpPr>
            <a:spLocks noGrp="1" noChangeArrowheads="1"/>
          </p:cNvSpPr>
          <p:nvPr>
            <p:ph idx="1"/>
          </p:nvPr>
        </p:nvSpPr>
        <p:spPr>
          <a:xfrm>
            <a:off x="685800" y="1676400"/>
            <a:ext cx="7620000" cy="4953000"/>
          </a:xfrm>
          <a:noFill/>
          <a:ln/>
        </p:spPr>
        <p:txBody>
          <a:bodyPr lIns="88900" tIns="44450" rIns="88900" bIns="44450"/>
          <a:lstStyle/>
          <a:p>
            <a:r>
              <a:rPr lang="zh-CN" altLang="en-US" b="1"/>
              <a:t>合作的前提之一</a:t>
            </a:r>
          </a:p>
          <a:p>
            <a:pPr>
              <a:buFont typeface="Wingdings" pitchFamily="2" charset="2"/>
              <a:buNone/>
            </a:pPr>
            <a:r>
              <a:rPr lang="zh-CN" altLang="en-GB" b="1"/>
              <a:t>    数据的存储、加工、传送过程中</a:t>
            </a:r>
          </a:p>
          <a:p>
            <a:pPr>
              <a:buFont typeface="Wingdings" pitchFamily="2" charset="2"/>
              <a:buNone/>
            </a:pPr>
            <a:r>
              <a:rPr lang="zh-CN" altLang="en-GB" b="1"/>
              <a:t>						皆需要进行保护</a:t>
            </a:r>
            <a:endParaRPr lang="zh-CN" altLang="en-US" b="1"/>
          </a:p>
          <a:p>
            <a:r>
              <a:rPr lang="en-US" altLang="zh-CN" b="1"/>
              <a:t>Security and </a:t>
            </a:r>
            <a:r>
              <a:rPr lang="en-GB" altLang="zh-CN" b="1"/>
              <a:t>Transaction </a:t>
            </a:r>
          </a:p>
          <a:p>
            <a:r>
              <a:rPr lang="en-US" altLang="zh-CN" b="1"/>
              <a:t>Security and Openness </a:t>
            </a:r>
            <a:endParaRPr lang="zh-CN" altLang="en-GB" b="1"/>
          </a:p>
          <a:p>
            <a:r>
              <a:rPr lang="en-US" altLang="zh-CN" b="1"/>
              <a:t>Security and Safety</a:t>
            </a:r>
            <a:endParaRPr lang="en-GB" altLang="zh-CN" b="1"/>
          </a:p>
          <a:p>
            <a:r>
              <a:rPr lang="zh-CN" altLang="en-GB" b="1"/>
              <a:t>安全是一个涉及系统多个功能的</a:t>
            </a:r>
          </a:p>
          <a:p>
            <a:pPr>
              <a:buFont typeface="Wingdings" pitchFamily="2" charset="2"/>
              <a:buNone/>
            </a:pPr>
            <a:r>
              <a:rPr lang="zh-CN" altLang="en-GB" b="1"/>
              <a:t>                                         非功能性需求</a:t>
            </a:r>
          </a:p>
        </p:txBody>
      </p:sp>
      <p:sp>
        <p:nvSpPr>
          <p:cNvPr id="455682" name="Rectangle 2"/>
          <p:cNvSpPr>
            <a:spLocks noGrp="1" noChangeArrowheads="1"/>
          </p:cNvSpPr>
          <p:nvPr>
            <p:ph type="title"/>
          </p:nvPr>
        </p:nvSpPr>
        <p:spPr>
          <a:xfrm>
            <a:off x="88900" y="762000"/>
            <a:ext cx="2349500" cy="609600"/>
          </a:xfrm>
          <a:noFill/>
          <a:ln/>
        </p:spPr>
        <p:txBody>
          <a:bodyPr lIns="88900" tIns="44450" rIns="88900" bIns="44450" anchor="b">
            <a:normAutofit fontScale="90000"/>
          </a:bodyPr>
          <a:lstStyle/>
          <a:p>
            <a:pPr algn="l"/>
            <a:r>
              <a:rPr lang="zh-CN" altLang="en-GB" sz="3600" b="1">
                <a:solidFill>
                  <a:schemeClr val="tx1"/>
                </a:solidFill>
              </a:rPr>
              <a:t> </a:t>
            </a:r>
            <a:r>
              <a:rPr lang="en-GB" altLang="zh-CN" sz="3600" b="1">
                <a:solidFill>
                  <a:schemeClr val="tx1"/>
                </a:solidFill>
              </a:rPr>
              <a:t>1</a:t>
            </a:r>
            <a:r>
              <a:rPr lang="zh-CN" altLang="en-US" sz="3600" b="1">
                <a:solidFill>
                  <a:schemeClr val="tx1"/>
                </a:solidFill>
              </a:rPr>
              <a:t>、动因</a:t>
            </a:r>
            <a:endParaRPr lang="en-GB" altLang="zh-CN" sz="3600" b="1">
              <a:solidFill>
                <a:schemeClr val="tx1"/>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55683">
                                            <p:txEl>
                                              <p:pRg st="0" end="0"/>
                                            </p:txEl>
                                          </p:spTgt>
                                        </p:tgtEl>
                                        <p:attrNameLst>
                                          <p:attrName>style.visibility</p:attrName>
                                        </p:attrNameLst>
                                      </p:cBhvr>
                                      <p:to>
                                        <p:strVal val="visible"/>
                                      </p:to>
                                    </p:set>
                                    <p:animEffect transition="in" filter="wipe(left)">
                                      <p:cBhvr>
                                        <p:cTn id="7" dur="500"/>
                                        <p:tgtEl>
                                          <p:spTgt spid="45568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55683">
                                            <p:txEl>
                                              <p:pRg st="1" end="1"/>
                                            </p:txEl>
                                          </p:spTgt>
                                        </p:tgtEl>
                                        <p:attrNameLst>
                                          <p:attrName>style.visibility</p:attrName>
                                        </p:attrNameLst>
                                      </p:cBhvr>
                                      <p:to>
                                        <p:strVal val="visible"/>
                                      </p:to>
                                    </p:set>
                                    <p:animEffect transition="in" filter="wipe(left)">
                                      <p:cBhvr>
                                        <p:cTn id="12" dur="500"/>
                                        <p:tgtEl>
                                          <p:spTgt spid="45568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55683">
                                            <p:txEl>
                                              <p:pRg st="2" end="2"/>
                                            </p:txEl>
                                          </p:spTgt>
                                        </p:tgtEl>
                                        <p:attrNameLst>
                                          <p:attrName>style.visibility</p:attrName>
                                        </p:attrNameLst>
                                      </p:cBhvr>
                                      <p:to>
                                        <p:strVal val="visible"/>
                                      </p:to>
                                    </p:set>
                                    <p:animEffect transition="in" filter="wipe(left)">
                                      <p:cBhvr>
                                        <p:cTn id="17" dur="500"/>
                                        <p:tgtEl>
                                          <p:spTgt spid="45568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55683">
                                            <p:txEl>
                                              <p:pRg st="3" end="3"/>
                                            </p:txEl>
                                          </p:spTgt>
                                        </p:tgtEl>
                                        <p:attrNameLst>
                                          <p:attrName>style.visibility</p:attrName>
                                        </p:attrNameLst>
                                      </p:cBhvr>
                                      <p:to>
                                        <p:strVal val="visible"/>
                                      </p:to>
                                    </p:set>
                                    <p:animEffect transition="in" filter="wipe(left)">
                                      <p:cBhvr>
                                        <p:cTn id="22" dur="500"/>
                                        <p:tgtEl>
                                          <p:spTgt spid="45568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455683">
                                            <p:txEl>
                                              <p:pRg st="4" end="4"/>
                                            </p:txEl>
                                          </p:spTgt>
                                        </p:tgtEl>
                                        <p:attrNameLst>
                                          <p:attrName>style.visibility</p:attrName>
                                        </p:attrNameLst>
                                      </p:cBhvr>
                                      <p:to>
                                        <p:strVal val="visible"/>
                                      </p:to>
                                    </p:set>
                                    <p:animEffect transition="in" filter="wipe(left)">
                                      <p:cBhvr>
                                        <p:cTn id="27" dur="500"/>
                                        <p:tgtEl>
                                          <p:spTgt spid="45568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455683">
                                            <p:txEl>
                                              <p:pRg st="5" end="5"/>
                                            </p:txEl>
                                          </p:spTgt>
                                        </p:tgtEl>
                                        <p:attrNameLst>
                                          <p:attrName>style.visibility</p:attrName>
                                        </p:attrNameLst>
                                      </p:cBhvr>
                                      <p:to>
                                        <p:strVal val="visible"/>
                                      </p:to>
                                    </p:set>
                                    <p:animEffect transition="in" filter="wipe(left)">
                                      <p:cBhvr>
                                        <p:cTn id="32" dur="500"/>
                                        <p:tgtEl>
                                          <p:spTgt spid="45568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455683">
                                            <p:txEl>
                                              <p:pRg st="6" end="6"/>
                                            </p:txEl>
                                          </p:spTgt>
                                        </p:tgtEl>
                                        <p:attrNameLst>
                                          <p:attrName>style.visibility</p:attrName>
                                        </p:attrNameLst>
                                      </p:cBhvr>
                                      <p:to>
                                        <p:strVal val="visible"/>
                                      </p:to>
                                    </p:set>
                                    <p:animEffect transition="in" filter="wipe(left)">
                                      <p:cBhvr>
                                        <p:cTn id="37" dur="500"/>
                                        <p:tgtEl>
                                          <p:spTgt spid="45568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455683">
                                            <p:txEl>
                                              <p:pRg st="7" end="7"/>
                                            </p:txEl>
                                          </p:spTgt>
                                        </p:tgtEl>
                                        <p:attrNameLst>
                                          <p:attrName>style.visibility</p:attrName>
                                        </p:attrNameLst>
                                      </p:cBhvr>
                                      <p:to>
                                        <p:strVal val="visible"/>
                                      </p:to>
                                    </p:set>
                                    <p:animEffect transition="in" filter="wipe(left)">
                                      <p:cBhvr>
                                        <p:cTn id="42" dur="500"/>
                                        <p:tgtEl>
                                          <p:spTgt spid="45568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5683" grpId="0" build="p" autoUpdateAnimBg="0"/>
    </p:bldLst>
  </p:timing>
</p:sld>
</file>

<file path=ppt/slides/slide10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57730" name="Rectangle 2"/>
          <p:cNvSpPr>
            <a:spLocks noChangeArrowheads="1"/>
          </p:cNvSpPr>
          <p:nvPr/>
        </p:nvSpPr>
        <p:spPr bwMode="auto">
          <a:xfrm>
            <a:off x="703263" y="6248400"/>
            <a:ext cx="1898650" cy="457200"/>
          </a:xfrm>
          <a:prstGeom prst="rect">
            <a:avLst/>
          </a:prstGeom>
          <a:noFill/>
          <a:ln w="12700">
            <a:noFill/>
            <a:miter lim="800000"/>
            <a:headEnd/>
            <a:tailEnd/>
          </a:ln>
          <a:effectLst/>
        </p:spPr>
        <p:txBody>
          <a:bodyPr wrap="none" anchor="ctr"/>
          <a:lstStyle/>
          <a:p>
            <a:endParaRPr lang="zh-CN" altLang="en-US"/>
          </a:p>
        </p:txBody>
      </p:sp>
      <p:sp>
        <p:nvSpPr>
          <p:cNvPr id="457731" name="Rectangle 3"/>
          <p:cNvSpPr>
            <a:spLocks noChangeArrowheads="1"/>
          </p:cNvSpPr>
          <p:nvPr/>
        </p:nvSpPr>
        <p:spPr bwMode="auto">
          <a:xfrm>
            <a:off x="3165475" y="6248400"/>
            <a:ext cx="2813050" cy="457200"/>
          </a:xfrm>
          <a:prstGeom prst="rect">
            <a:avLst/>
          </a:prstGeom>
          <a:noFill/>
          <a:ln w="12700">
            <a:noFill/>
            <a:miter lim="800000"/>
            <a:headEnd/>
            <a:tailEnd/>
          </a:ln>
          <a:effectLst/>
        </p:spPr>
        <p:txBody>
          <a:bodyPr wrap="none" anchor="ctr"/>
          <a:lstStyle/>
          <a:p>
            <a:endParaRPr lang="zh-CN" altLang="en-US"/>
          </a:p>
        </p:txBody>
      </p:sp>
      <p:sp>
        <p:nvSpPr>
          <p:cNvPr id="457732" name="Rectangle 4"/>
          <p:cNvSpPr>
            <a:spLocks noChangeArrowheads="1"/>
          </p:cNvSpPr>
          <p:nvPr/>
        </p:nvSpPr>
        <p:spPr bwMode="auto">
          <a:xfrm>
            <a:off x="703263" y="6248400"/>
            <a:ext cx="1898650" cy="457200"/>
          </a:xfrm>
          <a:prstGeom prst="rect">
            <a:avLst/>
          </a:prstGeom>
          <a:noFill/>
          <a:ln w="12700">
            <a:noFill/>
            <a:miter lim="800000"/>
            <a:headEnd/>
            <a:tailEnd/>
          </a:ln>
          <a:effectLst/>
        </p:spPr>
        <p:txBody>
          <a:bodyPr wrap="none" anchor="ctr"/>
          <a:lstStyle/>
          <a:p>
            <a:endParaRPr lang="zh-CN" altLang="en-US"/>
          </a:p>
        </p:txBody>
      </p:sp>
      <p:sp>
        <p:nvSpPr>
          <p:cNvPr id="457733" name="Rectangle 5"/>
          <p:cNvSpPr>
            <a:spLocks noChangeArrowheads="1"/>
          </p:cNvSpPr>
          <p:nvPr/>
        </p:nvSpPr>
        <p:spPr bwMode="auto">
          <a:xfrm>
            <a:off x="3165475" y="6248400"/>
            <a:ext cx="2813050" cy="457200"/>
          </a:xfrm>
          <a:prstGeom prst="rect">
            <a:avLst/>
          </a:prstGeom>
          <a:noFill/>
          <a:ln w="12700">
            <a:noFill/>
            <a:miter lim="800000"/>
            <a:headEnd/>
            <a:tailEnd/>
          </a:ln>
          <a:effectLst/>
        </p:spPr>
        <p:txBody>
          <a:bodyPr wrap="none" anchor="ctr"/>
          <a:lstStyle/>
          <a:p>
            <a:endParaRPr lang="zh-CN" altLang="en-US"/>
          </a:p>
        </p:txBody>
      </p:sp>
      <p:sp>
        <p:nvSpPr>
          <p:cNvPr id="457734" name="Rectangle 6"/>
          <p:cNvSpPr>
            <a:spLocks noChangeArrowheads="1"/>
          </p:cNvSpPr>
          <p:nvPr/>
        </p:nvSpPr>
        <p:spPr bwMode="auto">
          <a:xfrm>
            <a:off x="703263" y="6248400"/>
            <a:ext cx="1898650" cy="457200"/>
          </a:xfrm>
          <a:prstGeom prst="rect">
            <a:avLst/>
          </a:prstGeom>
          <a:noFill/>
          <a:ln w="12700">
            <a:noFill/>
            <a:miter lim="800000"/>
            <a:headEnd/>
            <a:tailEnd/>
          </a:ln>
          <a:effectLst/>
        </p:spPr>
        <p:txBody>
          <a:bodyPr wrap="none" anchor="ctr"/>
          <a:lstStyle/>
          <a:p>
            <a:endParaRPr lang="zh-CN" altLang="en-US"/>
          </a:p>
        </p:txBody>
      </p:sp>
      <p:sp>
        <p:nvSpPr>
          <p:cNvPr id="457735" name="Rectangle 7"/>
          <p:cNvSpPr>
            <a:spLocks noChangeArrowheads="1"/>
          </p:cNvSpPr>
          <p:nvPr/>
        </p:nvSpPr>
        <p:spPr bwMode="auto">
          <a:xfrm>
            <a:off x="3165475" y="6248400"/>
            <a:ext cx="2813050" cy="457200"/>
          </a:xfrm>
          <a:prstGeom prst="rect">
            <a:avLst/>
          </a:prstGeom>
          <a:noFill/>
          <a:ln w="12700">
            <a:noFill/>
            <a:miter lim="800000"/>
            <a:headEnd/>
            <a:tailEnd/>
          </a:ln>
          <a:effectLst/>
        </p:spPr>
        <p:txBody>
          <a:bodyPr wrap="none" anchor="ctr"/>
          <a:lstStyle/>
          <a:p>
            <a:endParaRPr lang="zh-CN" altLang="en-US"/>
          </a:p>
        </p:txBody>
      </p:sp>
      <p:sp>
        <p:nvSpPr>
          <p:cNvPr id="457736" name="Rectangle 8"/>
          <p:cNvSpPr>
            <a:spLocks noGrp="1" noChangeArrowheads="1"/>
          </p:cNvSpPr>
          <p:nvPr>
            <p:ph idx="1"/>
          </p:nvPr>
        </p:nvSpPr>
        <p:spPr>
          <a:xfrm>
            <a:off x="523875" y="1828800"/>
            <a:ext cx="8620125" cy="4800600"/>
          </a:xfrm>
          <a:noFill/>
          <a:ln/>
        </p:spPr>
        <p:txBody>
          <a:bodyPr lIns="88900" tIns="44450" rIns="88900" bIns="44450"/>
          <a:lstStyle/>
          <a:p>
            <a:r>
              <a:rPr lang="zh-CN" altLang="en-GB" b="1"/>
              <a:t>分布式软件系统中客户与服务器之间存在							大量的消息交互</a:t>
            </a:r>
            <a:endParaRPr lang="en-GB" altLang="zh-CN" b="1"/>
          </a:p>
          <a:p>
            <a:pPr lvl="1">
              <a:buClr>
                <a:schemeClr val="folHlink"/>
              </a:buClr>
            </a:pPr>
            <a:r>
              <a:rPr lang="zh-CN" altLang="en-GB" b="1"/>
              <a:t>网络基本设施安全吗？</a:t>
            </a:r>
          </a:p>
          <a:p>
            <a:pPr lvl="2">
              <a:buClr>
                <a:schemeClr val="folHlink"/>
              </a:buClr>
            </a:pPr>
            <a:r>
              <a:rPr lang="zh-CN" altLang="en-GB" b="1"/>
              <a:t>硬件</a:t>
            </a:r>
          </a:p>
          <a:p>
            <a:pPr lvl="2">
              <a:buClr>
                <a:schemeClr val="folHlink"/>
              </a:buClr>
            </a:pPr>
            <a:r>
              <a:rPr lang="zh-CN" altLang="en-GB" b="1"/>
              <a:t>软件</a:t>
            </a:r>
          </a:p>
          <a:p>
            <a:pPr lvl="1">
              <a:buClr>
                <a:schemeClr val="folHlink"/>
              </a:buClr>
            </a:pPr>
            <a:r>
              <a:rPr lang="zh-CN" altLang="en-GB" b="1"/>
              <a:t>客户身份属实吗？</a:t>
            </a:r>
          </a:p>
          <a:p>
            <a:pPr lvl="1">
              <a:buClr>
                <a:schemeClr val="folHlink"/>
              </a:buClr>
            </a:pPr>
            <a:r>
              <a:rPr lang="zh-CN" altLang="en-GB" b="1"/>
              <a:t>客户对欲进行的操作有权限吗？</a:t>
            </a:r>
          </a:p>
          <a:p>
            <a:pPr lvl="1">
              <a:buClr>
                <a:schemeClr val="folHlink"/>
              </a:buClr>
            </a:pPr>
            <a:endParaRPr lang="zh-CN" altLang="en-GB" b="1"/>
          </a:p>
          <a:p>
            <a:pPr lvl="1">
              <a:buClr>
                <a:schemeClr val="folHlink"/>
              </a:buClr>
            </a:pPr>
            <a:endParaRPr lang="zh-CN" altLang="en-GB" b="1"/>
          </a:p>
        </p:txBody>
      </p:sp>
      <p:sp>
        <p:nvSpPr>
          <p:cNvPr id="457737" name="Rectangle 9"/>
          <p:cNvSpPr>
            <a:spLocks noGrp="1" noChangeArrowheads="1"/>
          </p:cNvSpPr>
          <p:nvPr>
            <p:ph type="title"/>
          </p:nvPr>
        </p:nvSpPr>
        <p:spPr>
          <a:xfrm>
            <a:off x="76200" y="762000"/>
            <a:ext cx="5029200" cy="685800"/>
          </a:xfrm>
          <a:noFill/>
          <a:ln/>
        </p:spPr>
        <p:txBody>
          <a:bodyPr lIns="88900" tIns="44450" rIns="88900" bIns="44450" anchor="b"/>
          <a:lstStyle/>
          <a:p>
            <a:r>
              <a:rPr lang="zh-CN" altLang="en-GB" sz="3600" b="1"/>
              <a:t>分布式系统的安全隐患</a:t>
            </a:r>
            <a:endParaRPr lang="en-GB" altLang="zh-CN" sz="3600" b="1"/>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57736">
                                            <p:txEl>
                                              <p:pRg st="0" end="0"/>
                                            </p:txEl>
                                          </p:spTgt>
                                        </p:tgtEl>
                                        <p:attrNameLst>
                                          <p:attrName>style.visibility</p:attrName>
                                        </p:attrNameLst>
                                      </p:cBhvr>
                                      <p:to>
                                        <p:strVal val="visible"/>
                                      </p:to>
                                    </p:set>
                                    <p:animEffect transition="in" filter="wipe(left)">
                                      <p:cBhvr>
                                        <p:cTn id="7" dur="500"/>
                                        <p:tgtEl>
                                          <p:spTgt spid="457736">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457736">
                                            <p:txEl>
                                              <p:pRg st="1" end="1"/>
                                            </p:txEl>
                                          </p:spTgt>
                                        </p:tgtEl>
                                        <p:attrNameLst>
                                          <p:attrName>style.visibility</p:attrName>
                                        </p:attrNameLst>
                                      </p:cBhvr>
                                      <p:to>
                                        <p:strVal val="visible"/>
                                      </p:to>
                                    </p:set>
                                    <p:animEffect transition="in" filter="wipe(left)">
                                      <p:cBhvr>
                                        <p:cTn id="10" dur="500"/>
                                        <p:tgtEl>
                                          <p:spTgt spid="457736">
                                            <p:txEl>
                                              <p:pRg st="1" end="1"/>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457736">
                                            <p:txEl>
                                              <p:pRg st="2" end="2"/>
                                            </p:txEl>
                                          </p:spTgt>
                                        </p:tgtEl>
                                        <p:attrNameLst>
                                          <p:attrName>style.visibility</p:attrName>
                                        </p:attrNameLst>
                                      </p:cBhvr>
                                      <p:to>
                                        <p:strVal val="visible"/>
                                      </p:to>
                                    </p:set>
                                    <p:animEffect transition="in" filter="wipe(left)">
                                      <p:cBhvr>
                                        <p:cTn id="13" dur="500"/>
                                        <p:tgtEl>
                                          <p:spTgt spid="457736">
                                            <p:txEl>
                                              <p:pRg st="2" end="2"/>
                                            </p:txEl>
                                          </p:spTgt>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457736">
                                            <p:txEl>
                                              <p:pRg st="3" end="3"/>
                                            </p:txEl>
                                          </p:spTgt>
                                        </p:tgtEl>
                                        <p:attrNameLst>
                                          <p:attrName>style.visibility</p:attrName>
                                        </p:attrNameLst>
                                      </p:cBhvr>
                                      <p:to>
                                        <p:strVal val="visible"/>
                                      </p:to>
                                    </p:set>
                                    <p:animEffect transition="in" filter="wipe(left)">
                                      <p:cBhvr>
                                        <p:cTn id="16" dur="500"/>
                                        <p:tgtEl>
                                          <p:spTgt spid="457736">
                                            <p:txEl>
                                              <p:pRg st="3" end="3"/>
                                            </p:txEl>
                                          </p:spTgt>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457736">
                                            <p:txEl>
                                              <p:pRg st="4" end="4"/>
                                            </p:txEl>
                                          </p:spTgt>
                                        </p:tgtEl>
                                        <p:attrNameLst>
                                          <p:attrName>style.visibility</p:attrName>
                                        </p:attrNameLst>
                                      </p:cBhvr>
                                      <p:to>
                                        <p:strVal val="visible"/>
                                      </p:to>
                                    </p:set>
                                    <p:animEffect transition="in" filter="wipe(left)">
                                      <p:cBhvr>
                                        <p:cTn id="19" dur="500"/>
                                        <p:tgtEl>
                                          <p:spTgt spid="457736">
                                            <p:txEl>
                                              <p:pRg st="4" end="4"/>
                                            </p:txEl>
                                          </p:spTgt>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457736">
                                            <p:txEl>
                                              <p:pRg st="5" end="5"/>
                                            </p:txEl>
                                          </p:spTgt>
                                        </p:tgtEl>
                                        <p:attrNameLst>
                                          <p:attrName>style.visibility</p:attrName>
                                        </p:attrNameLst>
                                      </p:cBhvr>
                                      <p:to>
                                        <p:strVal val="visible"/>
                                      </p:to>
                                    </p:set>
                                    <p:animEffect transition="in" filter="wipe(left)">
                                      <p:cBhvr>
                                        <p:cTn id="22" dur="500"/>
                                        <p:tgtEl>
                                          <p:spTgt spid="45773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7736" grpId="0" build="p" autoUpdateAnimBg="0"/>
    </p:bldLst>
  </p:timing>
</p:sld>
</file>

<file path=ppt/slides/slide10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59778" name="Rectangle 2"/>
          <p:cNvSpPr>
            <a:spLocks noChangeArrowheads="1"/>
          </p:cNvSpPr>
          <p:nvPr/>
        </p:nvSpPr>
        <p:spPr bwMode="auto">
          <a:xfrm>
            <a:off x="703263" y="6119813"/>
            <a:ext cx="1898650" cy="457200"/>
          </a:xfrm>
          <a:prstGeom prst="rect">
            <a:avLst/>
          </a:prstGeom>
          <a:noFill/>
          <a:ln w="12700">
            <a:noFill/>
            <a:miter lim="800000"/>
            <a:headEnd/>
            <a:tailEnd/>
          </a:ln>
          <a:effectLst/>
        </p:spPr>
        <p:txBody>
          <a:bodyPr wrap="none" anchor="ctr"/>
          <a:lstStyle/>
          <a:p>
            <a:endParaRPr lang="zh-CN" altLang="en-US"/>
          </a:p>
        </p:txBody>
      </p:sp>
      <p:sp>
        <p:nvSpPr>
          <p:cNvPr id="459779" name="Rectangle 3"/>
          <p:cNvSpPr>
            <a:spLocks noChangeArrowheads="1"/>
          </p:cNvSpPr>
          <p:nvPr/>
        </p:nvSpPr>
        <p:spPr bwMode="auto">
          <a:xfrm>
            <a:off x="3165475" y="6119813"/>
            <a:ext cx="2813050" cy="457200"/>
          </a:xfrm>
          <a:prstGeom prst="rect">
            <a:avLst/>
          </a:prstGeom>
          <a:noFill/>
          <a:ln w="12700">
            <a:noFill/>
            <a:miter lim="800000"/>
            <a:headEnd/>
            <a:tailEnd/>
          </a:ln>
          <a:effectLst/>
        </p:spPr>
        <p:txBody>
          <a:bodyPr wrap="none" anchor="ctr"/>
          <a:lstStyle/>
          <a:p>
            <a:endParaRPr lang="zh-CN" altLang="en-US"/>
          </a:p>
        </p:txBody>
      </p:sp>
      <p:sp>
        <p:nvSpPr>
          <p:cNvPr id="459780" name="Rectangle 4"/>
          <p:cNvSpPr>
            <a:spLocks noChangeArrowheads="1"/>
          </p:cNvSpPr>
          <p:nvPr/>
        </p:nvSpPr>
        <p:spPr bwMode="auto">
          <a:xfrm>
            <a:off x="703263" y="6119813"/>
            <a:ext cx="1898650" cy="457200"/>
          </a:xfrm>
          <a:prstGeom prst="rect">
            <a:avLst/>
          </a:prstGeom>
          <a:noFill/>
          <a:ln w="12700">
            <a:noFill/>
            <a:miter lim="800000"/>
            <a:headEnd/>
            <a:tailEnd/>
          </a:ln>
          <a:effectLst/>
        </p:spPr>
        <p:txBody>
          <a:bodyPr wrap="none" anchor="ctr"/>
          <a:lstStyle/>
          <a:p>
            <a:endParaRPr lang="zh-CN" altLang="en-US"/>
          </a:p>
        </p:txBody>
      </p:sp>
      <p:sp>
        <p:nvSpPr>
          <p:cNvPr id="459781" name="Rectangle 5"/>
          <p:cNvSpPr>
            <a:spLocks noChangeArrowheads="1"/>
          </p:cNvSpPr>
          <p:nvPr/>
        </p:nvSpPr>
        <p:spPr bwMode="auto">
          <a:xfrm>
            <a:off x="3165475" y="6119813"/>
            <a:ext cx="2813050" cy="457200"/>
          </a:xfrm>
          <a:prstGeom prst="rect">
            <a:avLst/>
          </a:prstGeom>
          <a:noFill/>
          <a:ln w="12700">
            <a:noFill/>
            <a:miter lim="800000"/>
            <a:headEnd/>
            <a:tailEnd/>
          </a:ln>
          <a:effectLst/>
        </p:spPr>
        <p:txBody>
          <a:bodyPr wrap="none" anchor="ctr"/>
          <a:lstStyle/>
          <a:p>
            <a:endParaRPr lang="zh-CN" altLang="en-US"/>
          </a:p>
        </p:txBody>
      </p:sp>
      <p:sp>
        <p:nvSpPr>
          <p:cNvPr id="459782" name="Rectangle 6"/>
          <p:cNvSpPr>
            <a:spLocks noChangeArrowheads="1"/>
          </p:cNvSpPr>
          <p:nvPr/>
        </p:nvSpPr>
        <p:spPr bwMode="auto">
          <a:xfrm>
            <a:off x="703263" y="6119813"/>
            <a:ext cx="1898650" cy="457200"/>
          </a:xfrm>
          <a:prstGeom prst="rect">
            <a:avLst/>
          </a:prstGeom>
          <a:noFill/>
          <a:ln w="12700">
            <a:noFill/>
            <a:miter lim="800000"/>
            <a:headEnd/>
            <a:tailEnd/>
          </a:ln>
          <a:effectLst/>
        </p:spPr>
        <p:txBody>
          <a:bodyPr wrap="none" anchor="ctr"/>
          <a:lstStyle/>
          <a:p>
            <a:endParaRPr lang="zh-CN" altLang="en-US"/>
          </a:p>
        </p:txBody>
      </p:sp>
      <p:sp>
        <p:nvSpPr>
          <p:cNvPr id="459783" name="Rectangle 7"/>
          <p:cNvSpPr>
            <a:spLocks noChangeArrowheads="1"/>
          </p:cNvSpPr>
          <p:nvPr/>
        </p:nvSpPr>
        <p:spPr bwMode="auto">
          <a:xfrm>
            <a:off x="3165475" y="6119813"/>
            <a:ext cx="2813050" cy="457200"/>
          </a:xfrm>
          <a:prstGeom prst="rect">
            <a:avLst/>
          </a:prstGeom>
          <a:noFill/>
          <a:ln w="12700">
            <a:noFill/>
            <a:miter lim="800000"/>
            <a:headEnd/>
            <a:tailEnd/>
          </a:ln>
          <a:effectLst/>
        </p:spPr>
        <p:txBody>
          <a:bodyPr wrap="none" anchor="ctr"/>
          <a:lstStyle/>
          <a:p>
            <a:endParaRPr lang="zh-CN" altLang="en-US"/>
          </a:p>
        </p:txBody>
      </p:sp>
      <p:sp>
        <p:nvSpPr>
          <p:cNvPr id="459785" name="Rectangle 9"/>
          <p:cNvSpPr>
            <a:spLocks noGrp="1" noChangeArrowheads="1"/>
          </p:cNvSpPr>
          <p:nvPr>
            <p:ph idx="1"/>
          </p:nvPr>
        </p:nvSpPr>
        <p:spPr>
          <a:xfrm>
            <a:off x="685800" y="1395413"/>
            <a:ext cx="7772400" cy="4114800"/>
          </a:xfrm>
          <a:noFill/>
          <a:ln/>
        </p:spPr>
        <p:txBody>
          <a:bodyPr lIns="88900" tIns="44450" rIns="88900" bIns="44450">
            <a:normAutofit fontScale="92500" lnSpcReduction="20000"/>
          </a:bodyPr>
          <a:lstStyle/>
          <a:p>
            <a:pPr>
              <a:lnSpc>
                <a:spcPct val="90000"/>
              </a:lnSpc>
              <a:buSzTx/>
            </a:pPr>
            <a:r>
              <a:rPr lang="zh-CN" altLang="en-GB" sz="2800" b="1"/>
              <a:t>机密数据可能被窃取</a:t>
            </a:r>
            <a:endParaRPr lang="en-GB" altLang="zh-CN" sz="2800" b="1"/>
          </a:p>
          <a:p>
            <a:pPr lvl="1">
              <a:lnSpc>
                <a:spcPct val="90000"/>
              </a:lnSpc>
              <a:buClr>
                <a:schemeClr val="folHlink"/>
              </a:buClr>
              <a:buSzTx/>
            </a:pPr>
            <a:r>
              <a:rPr lang="zh-CN" altLang="en-GB" sz="2400" b="1"/>
              <a:t>公司规划</a:t>
            </a:r>
          </a:p>
          <a:p>
            <a:pPr lvl="1">
              <a:lnSpc>
                <a:spcPct val="90000"/>
              </a:lnSpc>
              <a:buClr>
                <a:schemeClr val="folHlink"/>
              </a:buClr>
              <a:buSzTx/>
            </a:pPr>
            <a:r>
              <a:rPr lang="zh-CN" altLang="en-GB" sz="2400" b="1"/>
              <a:t>标书</a:t>
            </a:r>
          </a:p>
          <a:p>
            <a:pPr lvl="1">
              <a:lnSpc>
                <a:spcPct val="90000"/>
              </a:lnSpc>
              <a:buClr>
                <a:schemeClr val="folHlink"/>
              </a:buClr>
              <a:buSzTx/>
            </a:pPr>
            <a:r>
              <a:rPr lang="zh-CN" altLang="en-GB" sz="2400" b="1"/>
              <a:t>员工薪资</a:t>
            </a:r>
          </a:p>
          <a:p>
            <a:pPr lvl="1">
              <a:lnSpc>
                <a:spcPct val="120000"/>
              </a:lnSpc>
              <a:buClr>
                <a:schemeClr val="folHlink"/>
              </a:buClr>
            </a:pPr>
            <a:r>
              <a:rPr lang="zh-CN" altLang="en-GB" sz="2400" b="1"/>
              <a:t>健康数据</a:t>
            </a:r>
          </a:p>
          <a:p>
            <a:pPr lvl="1">
              <a:lnSpc>
                <a:spcPct val="120000"/>
              </a:lnSpc>
              <a:buClr>
                <a:schemeClr val="folHlink"/>
              </a:buClr>
            </a:pPr>
            <a:r>
              <a:rPr lang="zh-CN" altLang="en-GB" sz="2400" b="1"/>
              <a:t>财产数据</a:t>
            </a:r>
          </a:p>
          <a:p>
            <a:pPr>
              <a:lnSpc>
                <a:spcPct val="130000"/>
              </a:lnSpc>
              <a:buSzTx/>
            </a:pPr>
            <a:r>
              <a:rPr lang="zh-CN" altLang="en-GB" sz="2800" b="1"/>
              <a:t>数据可能被篡改</a:t>
            </a:r>
          </a:p>
          <a:p>
            <a:pPr lvl="1">
              <a:lnSpc>
                <a:spcPct val="90000"/>
              </a:lnSpc>
              <a:buClr>
                <a:schemeClr val="folHlink"/>
              </a:buClr>
              <a:buSzTx/>
            </a:pPr>
            <a:r>
              <a:rPr lang="zh-CN" altLang="en-GB" sz="2400" b="1"/>
              <a:t>财务数据</a:t>
            </a:r>
          </a:p>
          <a:p>
            <a:pPr lvl="1">
              <a:lnSpc>
                <a:spcPct val="90000"/>
              </a:lnSpc>
              <a:buClr>
                <a:schemeClr val="folHlink"/>
              </a:buClr>
              <a:buSzTx/>
            </a:pPr>
            <a:r>
              <a:rPr lang="zh-CN" altLang="en-GB" sz="2400" b="1"/>
              <a:t>测试结果</a:t>
            </a:r>
          </a:p>
          <a:p>
            <a:pPr>
              <a:lnSpc>
                <a:spcPct val="130000"/>
              </a:lnSpc>
              <a:buSzTx/>
              <a:buFont typeface="Wingdings" pitchFamily="2" charset="2"/>
              <a:buNone/>
            </a:pPr>
            <a:r>
              <a:rPr lang="zh-CN" altLang="en-GB" sz="2800" b="1"/>
              <a:t>最终导致：</a:t>
            </a:r>
          </a:p>
          <a:p>
            <a:pPr>
              <a:lnSpc>
                <a:spcPct val="130000"/>
              </a:lnSpc>
              <a:buSzTx/>
              <a:buFont typeface="Wingdings" pitchFamily="2" charset="2"/>
              <a:buNone/>
            </a:pPr>
            <a:r>
              <a:rPr lang="zh-CN" altLang="en-GB" sz="2800" b="1"/>
              <a:t>	</a:t>
            </a:r>
            <a:r>
              <a:rPr lang="zh-CN" altLang="en-GB" sz="2800" b="1">
                <a:solidFill>
                  <a:schemeClr val="folHlink"/>
                </a:solidFill>
              </a:rPr>
              <a:t>计算机信任度受损: 无法继续使用计算机系统</a:t>
            </a:r>
            <a:endParaRPr lang="en-GB" altLang="zh-CN" sz="2800" b="1">
              <a:solidFill>
                <a:schemeClr val="folHlink"/>
              </a:solidFill>
            </a:endParaRPr>
          </a:p>
        </p:txBody>
      </p:sp>
      <p:sp>
        <p:nvSpPr>
          <p:cNvPr id="459784" name="Rectangle 8"/>
          <p:cNvSpPr>
            <a:spLocks noGrp="1" noChangeArrowheads="1"/>
          </p:cNvSpPr>
          <p:nvPr>
            <p:ph type="title"/>
          </p:nvPr>
        </p:nvSpPr>
        <p:spPr>
          <a:xfrm>
            <a:off x="152400" y="709613"/>
            <a:ext cx="3048000" cy="585787"/>
          </a:xfrm>
          <a:noFill/>
          <a:ln/>
        </p:spPr>
        <p:txBody>
          <a:bodyPr lIns="88900" tIns="44450" rIns="88900" bIns="44450" anchor="b">
            <a:normAutofit fontScale="90000"/>
          </a:bodyPr>
          <a:lstStyle/>
          <a:p>
            <a:r>
              <a:rPr lang="zh-CN" altLang="en-GB" sz="3600" b="1"/>
              <a:t>不安全的后果</a:t>
            </a:r>
            <a:endParaRPr lang="en-GB" altLang="zh-CN" sz="3600" b="1"/>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59785">
                                            <p:txEl>
                                              <p:pRg st="0" end="0"/>
                                            </p:txEl>
                                          </p:spTgt>
                                        </p:tgtEl>
                                        <p:attrNameLst>
                                          <p:attrName>style.visibility</p:attrName>
                                        </p:attrNameLst>
                                      </p:cBhvr>
                                      <p:to>
                                        <p:strVal val="visible"/>
                                      </p:to>
                                    </p:set>
                                    <p:animEffect transition="in" filter="wipe(left)">
                                      <p:cBhvr>
                                        <p:cTn id="7" dur="500"/>
                                        <p:tgtEl>
                                          <p:spTgt spid="459785">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459785">
                                            <p:txEl>
                                              <p:pRg st="1" end="1"/>
                                            </p:txEl>
                                          </p:spTgt>
                                        </p:tgtEl>
                                        <p:attrNameLst>
                                          <p:attrName>style.visibility</p:attrName>
                                        </p:attrNameLst>
                                      </p:cBhvr>
                                      <p:to>
                                        <p:strVal val="visible"/>
                                      </p:to>
                                    </p:set>
                                    <p:animEffect transition="in" filter="wipe(left)">
                                      <p:cBhvr>
                                        <p:cTn id="10" dur="500"/>
                                        <p:tgtEl>
                                          <p:spTgt spid="459785">
                                            <p:txEl>
                                              <p:pRg st="1" end="1"/>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459785">
                                            <p:txEl>
                                              <p:pRg st="2" end="2"/>
                                            </p:txEl>
                                          </p:spTgt>
                                        </p:tgtEl>
                                        <p:attrNameLst>
                                          <p:attrName>style.visibility</p:attrName>
                                        </p:attrNameLst>
                                      </p:cBhvr>
                                      <p:to>
                                        <p:strVal val="visible"/>
                                      </p:to>
                                    </p:set>
                                    <p:animEffect transition="in" filter="wipe(left)">
                                      <p:cBhvr>
                                        <p:cTn id="13" dur="500"/>
                                        <p:tgtEl>
                                          <p:spTgt spid="459785">
                                            <p:txEl>
                                              <p:pRg st="2" end="2"/>
                                            </p:txEl>
                                          </p:spTgt>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459785">
                                            <p:txEl>
                                              <p:pRg st="3" end="3"/>
                                            </p:txEl>
                                          </p:spTgt>
                                        </p:tgtEl>
                                        <p:attrNameLst>
                                          <p:attrName>style.visibility</p:attrName>
                                        </p:attrNameLst>
                                      </p:cBhvr>
                                      <p:to>
                                        <p:strVal val="visible"/>
                                      </p:to>
                                    </p:set>
                                    <p:animEffect transition="in" filter="wipe(left)">
                                      <p:cBhvr>
                                        <p:cTn id="16" dur="500"/>
                                        <p:tgtEl>
                                          <p:spTgt spid="459785">
                                            <p:txEl>
                                              <p:pRg st="3" end="3"/>
                                            </p:txEl>
                                          </p:spTgt>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459785">
                                            <p:txEl>
                                              <p:pRg st="4" end="4"/>
                                            </p:txEl>
                                          </p:spTgt>
                                        </p:tgtEl>
                                        <p:attrNameLst>
                                          <p:attrName>style.visibility</p:attrName>
                                        </p:attrNameLst>
                                      </p:cBhvr>
                                      <p:to>
                                        <p:strVal val="visible"/>
                                      </p:to>
                                    </p:set>
                                    <p:animEffect transition="in" filter="wipe(left)">
                                      <p:cBhvr>
                                        <p:cTn id="19" dur="500"/>
                                        <p:tgtEl>
                                          <p:spTgt spid="459785">
                                            <p:txEl>
                                              <p:pRg st="4" end="4"/>
                                            </p:txEl>
                                          </p:spTgt>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459785">
                                            <p:txEl>
                                              <p:pRg st="5" end="5"/>
                                            </p:txEl>
                                          </p:spTgt>
                                        </p:tgtEl>
                                        <p:attrNameLst>
                                          <p:attrName>style.visibility</p:attrName>
                                        </p:attrNameLst>
                                      </p:cBhvr>
                                      <p:to>
                                        <p:strVal val="visible"/>
                                      </p:to>
                                    </p:set>
                                    <p:animEffect transition="in" filter="wipe(left)">
                                      <p:cBhvr>
                                        <p:cTn id="22" dur="500"/>
                                        <p:tgtEl>
                                          <p:spTgt spid="459785">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459785">
                                            <p:txEl>
                                              <p:pRg st="6" end="6"/>
                                            </p:txEl>
                                          </p:spTgt>
                                        </p:tgtEl>
                                        <p:attrNameLst>
                                          <p:attrName>style.visibility</p:attrName>
                                        </p:attrNameLst>
                                      </p:cBhvr>
                                      <p:to>
                                        <p:strVal val="visible"/>
                                      </p:to>
                                    </p:set>
                                    <p:animEffect transition="in" filter="wipe(left)">
                                      <p:cBhvr>
                                        <p:cTn id="27" dur="500"/>
                                        <p:tgtEl>
                                          <p:spTgt spid="459785">
                                            <p:txEl>
                                              <p:pRg st="6" end="6"/>
                                            </p:txEl>
                                          </p:spTgt>
                                        </p:tgtEl>
                                      </p:cBhvr>
                                    </p:animEffect>
                                  </p:childTnLst>
                                </p:cTn>
                              </p:par>
                              <p:par>
                                <p:cTn id="28" presetID="22" presetClass="entr" presetSubtype="8" fill="hold" grpId="0" nodeType="withEffect">
                                  <p:stCondLst>
                                    <p:cond delay="0"/>
                                  </p:stCondLst>
                                  <p:childTnLst>
                                    <p:set>
                                      <p:cBhvr>
                                        <p:cTn id="29" dur="1" fill="hold">
                                          <p:stCondLst>
                                            <p:cond delay="0"/>
                                          </p:stCondLst>
                                        </p:cTn>
                                        <p:tgtEl>
                                          <p:spTgt spid="459785">
                                            <p:txEl>
                                              <p:pRg st="7" end="7"/>
                                            </p:txEl>
                                          </p:spTgt>
                                        </p:tgtEl>
                                        <p:attrNameLst>
                                          <p:attrName>style.visibility</p:attrName>
                                        </p:attrNameLst>
                                      </p:cBhvr>
                                      <p:to>
                                        <p:strVal val="visible"/>
                                      </p:to>
                                    </p:set>
                                    <p:animEffect transition="in" filter="wipe(left)">
                                      <p:cBhvr>
                                        <p:cTn id="30" dur="500"/>
                                        <p:tgtEl>
                                          <p:spTgt spid="459785">
                                            <p:txEl>
                                              <p:pRg st="7" end="7"/>
                                            </p:txEl>
                                          </p:spTgt>
                                        </p:tgtEl>
                                      </p:cBhvr>
                                    </p:animEffect>
                                  </p:childTnLst>
                                </p:cTn>
                              </p:par>
                              <p:par>
                                <p:cTn id="31" presetID="22" presetClass="entr" presetSubtype="8" fill="hold" grpId="0" nodeType="withEffect">
                                  <p:stCondLst>
                                    <p:cond delay="0"/>
                                  </p:stCondLst>
                                  <p:childTnLst>
                                    <p:set>
                                      <p:cBhvr>
                                        <p:cTn id="32" dur="1" fill="hold">
                                          <p:stCondLst>
                                            <p:cond delay="0"/>
                                          </p:stCondLst>
                                        </p:cTn>
                                        <p:tgtEl>
                                          <p:spTgt spid="459785">
                                            <p:txEl>
                                              <p:pRg st="8" end="8"/>
                                            </p:txEl>
                                          </p:spTgt>
                                        </p:tgtEl>
                                        <p:attrNameLst>
                                          <p:attrName>style.visibility</p:attrName>
                                        </p:attrNameLst>
                                      </p:cBhvr>
                                      <p:to>
                                        <p:strVal val="visible"/>
                                      </p:to>
                                    </p:set>
                                    <p:animEffect transition="in" filter="wipe(left)">
                                      <p:cBhvr>
                                        <p:cTn id="33" dur="500"/>
                                        <p:tgtEl>
                                          <p:spTgt spid="459785">
                                            <p:txEl>
                                              <p:pRg st="8" end="8"/>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459785">
                                            <p:txEl>
                                              <p:pRg st="9" end="9"/>
                                            </p:txEl>
                                          </p:spTgt>
                                        </p:tgtEl>
                                        <p:attrNameLst>
                                          <p:attrName>style.visibility</p:attrName>
                                        </p:attrNameLst>
                                      </p:cBhvr>
                                      <p:to>
                                        <p:strVal val="visible"/>
                                      </p:to>
                                    </p:set>
                                    <p:animEffect transition="in" filter="wipe(left)">
                                      <p:cBhvr>
                                        <p:cTn id="38" dur="500"/>
                                        <p:tgtEl>
                                          <p:spTgt spid="459785">
                                            <p:txEl>
                                              <p:pRg st="9" end="9"/>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459785">
                                            <p:txEl>
                                              <p:pRg st="10" end="10"/>
                                            </p:txEl>
                                          </p:spTgt>
                                        </p:tgtEl>
                                        <p:attrNameLst>
                                          <p:attrName>style.visibility</p:attrName>
                                        </p:attrNameLst>
                                      </p:cBhvr>
                                      <p:to>
                                        <p:strVal val="visible"/>
                                      </p:to>
                                    </p:set>
                                    <p:animEffect transition="in" filter="wipe(left)">
                                      <p:cBhvr>
                                        <p:cTn id="43" dur="500"/>
                                        <p:tgtEl>
                                          <p:spTgt spid="459785">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9785" grpId="0" build="p"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6" name="Text Box 2"/>
          <p:cNvSpPr txBox="1">
            <a:spLocks noChangeArrowheads="1"/>
          </p:cNvSpPr>
          <p:nvPr/>
        </p:nvSpPr>
        <p:spPr bwMode="auto">
          <a:xfrm>
            <a:off x="665163" y="1631950"/>
            <a:ext cx="8586787" cy="3597275"/>
          </a:xfrm>
          <a:prstGeom prst="rect">
            <a:avLst/>
          </a:prstGeom>
          <a:noFill/>
          <a:ln w="9525">
            <a:noFill/>
            <a:miter lim="800000"/>
            <a:headEnd/>
            <a:tailEnd/>
          </a:ln>
          <a:effectLst/>
        </p:spPr>
        <p:txBody>
          <a:bodyPr>
            <a:spAutoFit/>
          </a:bodyPr>
          <a:lstStyle/>
          <a:p>
            <a:pPr>
              <a:lnSpc>
                <a:spcPct val="120000"/>
              </a:lnSpc>
            </a:pPr>
            <a:r>
              <a:rPr lang="zh-CN" altLang="en-US" i="0"/>
              <a:t>公共服务的接口定义了公共服务的调用格式</a:t>
            </a:r>
          </a:p>
          <a:p>
            <a:pPr>
              <a:lnSpc>
                <a:spcPct val="120000"/>
              </a:lnSpc>
            </a:pPr>
            <a:r>
              <a:rPr lang="zh-CN" altLang="en-US" i="0"/>
              <a:t>	公共服务接口的定义方法与构件的定义方法基本相同</a:t>
            </a:r>
          </a:p>
          <a:p>
            <a:pPr>
              <a:lnSpc>
                <a:spcPct val="120000"/>
              </a:lnSpc>
            </a:pPr>
            <a:endParaRPr lang="zh-CN" altLang="en-US" i="0"/>
          </a:p>
          <a:p>
            <a:pPr>
              <a:lnSpc>
                <a:spcPct val="120000"/>
              </a:lnSpc>
            </a:pPr>
            <a:r>
              <a:rPr lang="zh-CN" altLang="en-US" i="0"/>
              <a:t>例如：</a:t>
            </a:r>
            <a:r>
              <a:rPr lang="en-US" altLang="zh-CN" i="0"/>
              <a:t>OMG</a:t>
            </a:r>
            <a:r>
              <a:rPr lang="zh-CN" altLang="en-US" i="0"/>
              <a:t>不仅用</a:t>
            </a:r>
            <a:r>
              <a:rPr lang="en-US" altLang="zh-CN" i="0"/>
              <a:t>IDL</a:t>
            </a:r>
            <a:r>
              <a:rPr lang="zh-CN" altLang="en-US" i="0"/>
              <a:t>定义应用对象</a:t>
            </a:r>
          </a:p>
          <a:p>
            <a:pPr>
              <a:lnSpc>
                <a:spcPct val="120000"/>
              </a:lnSpc>
            </a:pPr>
            <a:r>
              <a:rPr lang="zh-CN" altLang="en-US" i="0"/>
              <a:t>				还用</a:t>
            </a:r>
            <a:r>
              <a:rPr lang="en-US" altLang="zh-CN" i="0"/>
              <a:t>IDL</a:t>
            </a:r>
            <a:r>
              <a:rPr lang="zh-CN" altLang="en-US" i="0"/>
              <a:t>定义公共服务</a:t>
            </a:r>
          </a:p>
          <a:p>
            <a:pPr>
              <a:lnSpc>
                <a:spcPct val="120000"/>
              </a:lnSpc>
            </a:pPr>
            <a:endParaRPr lang="zh-CN" altLang="en-US" i="0"/>
          </a:p>
          <a:p>
            <a:pPr>
              <a:lnSpc>
                <a:spcPct val="120000"/>
              </a:lnSpc>
            </a:pPr>
            <a:r>
              <a:rPr lang="zh-CN" altLang="en-US" i="0"/>
              <a:t>	</a:t>
            </a:r>
            <a:r>
              <a:rPr lang="en-US" altLang="zh-CN" i="0"/>
              <a:t>SUN</a:t>
            </a:r>
            <a:r>
              <a:rPr lang="zh-CN" altLang="en-US" i="0"/>
              <a:t>采用</a:t>
            </a:r>
            <a:r>
              <a:rPr lang="en-GB" altLang="zh-CN" i="0"/>
              <a:t>Java</a:t>
            </a:r>
            <a:r>
              <a:rPr lang="zh-CN" altLang="en-GB" i="0"/>
              <a:t>语言的</a:t>
            </a:r>
            <a:r>
              <a:rPr lang="en-US" altLang="zh-CN" i="0"/>
              <a:t>interface</a:t>
            </a:r>
            <a:r>
              <a:rPr lang="zh-CN" altLang="en-US" i="0"/>
              <a:t>声明构件的接口</a:t>
            </a:r>
          </a:p>
          <a:p>
            <a:pPr>
              <a:lnSpc>
                <a:spcPct val="120000"/>
              </a:lnSpc>
            </a:pPr>
            <a:r>
              <a:rPr lang="zh-CN" altLang="en-US" i="0"/>
              <a:t>				也用它来声明底层服务的接口</a:t>
            </a:r>
          </a:p>
        </p:txBody>
      </p:sp>
      <p:sp>
        <p:nvSpPr>
          <p:cNvPr id="246787" name="Rectangle 3"/>
          <p:cNvSpPr>
            <a:spLocks noChangeArrowheads="1"/>
          </p:cNvSpPr>
          <p:nvPr/>
        </p:nvSpPr>
        <p:spPr bwMode="auto">
          <a:xfrm>
            <a:off x="-36513" y="739775"/>
            <a:ext cx="3743326" cy="519113"/>
          </a:xfrm>
          <a:prstGeom prst="rect">
            <a:avLst/>
          </a:prstGeom>
          <a:noFill/>
          <a:ln w="9525">
            <a:noFill/>
            <a:miter lim="800000"/>
            <a:headEnd/>
            <a:tailEnd/>
          </a:ln>
          <a:effectLst/>
        </p:spPr>
        <p:txBody>
          <a:bodyPr>
            <a:spAutoFit/>
          </a:bodyPr>
          <a:lstStyle/>
          <a:p>
            <a:r>
              <a:rPr lang="en-US" altLang="zh-CN" sz="2800" i="0"/>
              <a:t>  2</a:t>
            </a:r>
            <a:r>
              <a:rPr lang="zh-CN" altLang="en-US" sz="2800" i="0"/>
              <a:t>、公共服务的接口</a:t>
            </a:r>
          </a:p>
        </p:txBody>
      </p:sp>
    </p:spTree>
  </p:cSld>
  <p:clrMapOvr>
    <a:masterClrMapping/>
  </p:clrMapOvr>
  <p:transition/>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1826" name="Text Box 2"/>
          <p:cNvSpPr txBox="1">
            <a:spLocks noChangeArrowheads="1"/>
          </p:cNvSpPr>
          <p:nvPr/>
        </p:nvSpPr>
        <p:spPr bwMode="auto">
          <a:xfrm>
            <a:off x="304800" y="762000"/>
            <a:ext cx="7289800" cy="1739900"/>
          </a:xfrm>
          <a:prstGeom prst="rect">
            <a:avLst/>
          </a:prstGeom>
          <a:noFill/>
          <a:ln w="9525">
            <a:noFill/>
            <a:miter lim="800000"/>
            <a:headEnd/>
            <a:tailEnd/>
          </a:ln>
          <a:effectLst/>
        </p:spPr>
        <p:txBody>
          <a:bodyPr wrap="none">
            <a:spAutoFit/>
          </a:bodyPr>
          <a:lstStyle/>
          <a:p>
            <a:r>
              <a:rPr lang="zh-CN" altLang="en-US" sz="3600" i="0"/>
              <a:t>什么是安全？</a:t>
            </a:r>
          </a:p>
          <a:p>
            <a:endParaRPr lang="zh-CN" altLang="en-US" sz="3600" i="0"/>
          </a:p>
          <a:p>
            <a:r>
              <a:rPr lang="zh-CN" altLang="en-US" sz="3600" i="0"/>
              <a:t>        让  </a:t>
            </a:r>
            <a:r>
              <a:rPr lang="zh-CN" altLang="en-US" sz="3600" i="0">
                <a:solidFill>
                  <a:schemeClr val="hlink"/>
                </a:solidFill>
              </a:rPr>
              <a:t>正确的人</a:t>
            </a:r>
            <a:r>
              <a:rPr lang="zh-CN" altLang="en-US" sz="3600" i="0"/>
              <a:t>  </a:t>
            </a:r>
            <a:r>
              <a:rPr lang="zh-CN" altLang="en-US" sz="3600" i="0">
                <a:solidFill>
                  <a:schemeClr val="hlink"/>
                </a:solidFill>
              </a:rPr>
              <a:t>得到</a:t>
            </a:r>
            <a:r>
              <a:rPr lang="zh-CN" altLang="en-US" sz="3600" i="0"/>
              <a:t>  </a:t>
            </a:r>
            <a:r>
              <a:rPr lang="zh-CN" altLang="en-US" sz="3600" i="0">
                <a:solidFill>
                  <a:schemeClr val="hlink"/>
                </a:solidFill>
              </a:rPr>
              <a:t>正确的服务</a:t>
            </a:r>
          </a:p>
        </p:txBody>
      </p:sp>
      <p:sp>
        <p:nvSpPr>
          <p:cNvPr id="461827" name="Text Box 3"/>
          <p:cNvSpPr txBox="1">
            <a:spLocks noChangeArrowheads="1"/>
          </p:cNvSpPr>
          <p:nvPr/>
        </p:nvSpPr>
        <p:spPr bwMode="auto">
          <a:xfrm>
            <a:off x="533400" y="2706688"/>
            <a:ext cx="8120063" cy="3159125"/>
          </a:xfrm>
          <a:prstGeom prst="rect">
            <a:avLst/>
          </a:prstGeom>
          <a:noFill/>
          <a:ln w="9525">
            <a:noFill/>
            <a:miter lim="800000"/>
            <a:headEnd/>
            <a:tailEnd/>
          </a:ln>
          <a:effectLst/>
        </p:spPr>
        <p:txBody>
          <a:bodyPr wrap="none">
            <a:spAutoFit/>
          </a:bodyPr>
          <a:lstStyle/>
          <a:p>
            <a:pPr>
              <a:lnSpc>
                <a:spcPct val="140000"/>
              </a:lnSpc>
            </a:pPr>
            <a:r>
              <a:rPr lang="zh-CN" altLang="en-GB" i="0">
                <a:latin typeface="Times New Roman"/>
              </a:rPr>
              <a:t>“</a:t>
            </a:r>
            <a:r>
              <a:rPr lang="zh-CN" altLang="en-GB" i="0">
                <a:latin typeface="宋体" pitchFamily="2" charset="-122"/>
              </a:rPr>
              <a:t>正确的人</a:t>
            </a:r>
            <a:r>
              <a:rPr lang="zh-CN" altLang="en-GB" i="0">
                <a:latin typeface="Times New Roman"/>
              </a:rPr>
              <a:t>”</a:t>
            </a:r>
            <a:r>
              <a:rPr lang="zh-CN" altLang="en-GB" i="0">
                <a:latin typeface="宋体" pitchFamily="2" charset="-122"/>
              </a:rPr>
              <a:t>：不具有访问权限者不许得到系统的服务</a:t>
            </a:r>
          </a:p>
          <a:p>
            <a:pPr>
              <a:lnSpc>
                <a:spcPct val="140000"/>
              </a:lnSpc>
            </a:pPr>
            <a:r>
              <a:rPr lang="zh-CN" altLang="en-GB" i="0">
                <a:latin typeface="宋体" pitchFamily="2" charset="-122"/>
              </a:rPr>
              <a:t>						即所谓的</a:t>
            </a:r>
            <a:r>
              <a:rPr lang="zh-CN" altLang="en-GB" i="0">
                <a:latin typeface="Times New Roman"/>
              </a:rPr>
              <a:t>“</a:t>
            </a:r>
            <a:r>
              <a:rPr lang="zh-CN" altLang="en-GB" i="0">
                <a:latin typeface="宋体" pitchFamily="2" charset="-122"/>
              </a:rPr>
              <a:t>保密性</a:t>
            </a:r>
            <a:r>
              <a:rPr lang="zh-CN" altLang="en-GB" i="0">
                <a:latin typeface="Times New Roman"/>
              </a:rPr>
              <a:t>”</a:t>
            </a:r>
            <a:endParaRPr lang="zh-CN" altLang="en-GB" i="0">
              <a:latin typeface="宋体" pitchFamily="2" charset="-122"/>
            </a:endParaRPr>
          </a:p>
          <a:p>
            <a:pPr>
              <a:lnSpc>
                <a:spcPct val="140000"/>
              </a:lnSpc>
            </a:pPr>
            <a:r>
              <a:rPr lang="zh-CN" altLang="en-GB" i="0">
                <a:latin typeface="Times New Roman"/>
              </a:rPr>
              <a:t>“</a:t>
            </a:r>
            <a:r>
              <a:rPr lang="zh-CN" altLang="en-GB" i="0">
                <a:latin typeface="宋体" pitchFamily="2" charset="-122"/>
              </a:rPr>
              <a:t>正确的服务</a:t>
            </a:r>
            <a:r>
              <a:rPr lang="zh-CN" altLang="en-GB" i="0">
                <a:latin typeface="Times New Roman"/>
              </a:rPr>
              <a:t>”</a:t>
            </a:r>
            <a:r>
              <a:rPr lang="zh-CN" altLang="en-GB" i="0">
                <a:latin typeface="宋体" pitchFamily="2" charset="-122"/>
              </a:rPr>
              <a:t>：具有访问权限者可以得到正确的系统服务</a:t>
            </a:r>
          </a:p>
          <a:p>
            <a:pPr>
              <a:lnSpc>
                <a:spcPct val="140000"/>
              </a:lnSpc>
            </a:pPr>
            <a:r>
              <a:rPr lang="zh-CN" altLang="en-GB" i="0">
                <a:latin typeface="宋体" pitchFamily="2" charset="-122"/>
              </a:rPr>
              <a:t>						即所谓的</a:t>
            </a:r>
            <a:r>
              <a:rPr lang="zh-CN" altLang="en-GB" i="0">
                <a:latin typeface="Times New Roman"/>
              </a:rPr>
              <a:t>“</a:t>
            </a:r>
            <a:r>
              <a:rPr lang="zh-CN" altLang="en-GB" i="0">
                <a:latin typeface="宋体" pitchFamily="2" charset="-122"/>
              </a:rPr>
              <a:t>完整性</a:t>
            </a:r>
            <a:r>
              <a:rPr lang="zh-CN" altLang="en-GB" i="0">
                <a:latin typeface="Times New Roman"/>
              </a:rPr>
              <a:t>”</a:t>
            </a:r>
            <a:endParaRPr lang="zh-CN" altLang="en-GB" i="0">
              <a:latin typeface="宋体" pitchFamily="2" charset="-122"/>
            </a:endParaRPr>
          </a:p>
          <a:p>
            <a:pPr>
              <a:lnSpc>
                <a:spcPct val="140000"/>
              </a:lnSpc>
            </a:pPr>
            <a:r>
              <a:rPr lang="zh-CN" altLang="en-GB" i="0">
                <a:latin typeface="Times New Roman"/>
              </a:rPr>
              <a:t>“</a:t>
            </a:r>
            <a:r>
              <a:rPr lang="zh-CN" altLang="en-GB" i="0">
                <a:latin typeface="宋体" pitchFamily="2" charset="-122"/>
              </a:rPr>
              <a:t>得到</a:t>
            </a:r>
            <a:r>
              <a:rPr lang="zh-CN" altLang="en-GB" i="0">
                <a:latin typeface="Times New Roman"/>
              </a:rPr>
              <a:t>”</a:t>
            </a:r>
            <a:r>
              <a:rPr lang="zh-CN" altLang="en-GB" i="0">
                <a:latin typeface="宋体" pitchFamily="2" charset="-122"/>
              </a:rPr>
              <a:t>：具有访问权限者可以得到正确的系统服务</a:t>
            </a:r>
          </a:p>
          <a:p>
            <a:pPr>
              <a:lnSpc>
                <a:spcPct val="140000"/>
              </a:lnSpc>
            </a:pPr>
            <a:r>
              <a:rPr lang="zh-CN" altLang="en-GB" i="0">
                <a:latin typeface="宋体" pitchFamily="2" charset="-122"/>
              </a:rPr>
              <a:t>						即所谓的</a:t>
            </a:r>
            <a:r>
              <a:rPr lang="zh-CN" altLang="en-GB" i="0">
                <a:latin typeface="Times New Roman"/>
              </a:rPr>
              <a:t>“</a:t>
            </a:r>
            <a:r>
              <a:rPr lang="zh-CN" altLang="en-GB" i="0">
                <a:latin typeface="宋体" pitchFamily="2" charset="-122"/>
              </a:rPr>
              <a:t>可用性</a:t>
            </a:r>
            <a:r>
              <a:rPr lang="zh-CN" altLang="en-GB" i="0">
                <a:latin typeface="Times New Roman"/>
              </a:rPr>
              <a:t>”</a:t>
            </a:r>
            <a:endParaRPr lang="zh-CN" altLang="en-US" i="0"/>
          </a:p>
        </p:txBody>
      </p:sp>
    </p:spTree>
  </p:cSld>
  <p:clrMapOvr>
    <a:masterClrMapping/>
  </p:clrMapOvr>
  <p:transition/>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2850" name="Rectangle 2"/>
          <p:cNvSpPr>
            <a:spLocks noChangeArrowheads="1"/>
          </p:cNvSpPr>
          <p:nvPr/>
        </p:nvSpPr>
        <p:spPr bwMode="auto">
          <a:xfrm>
            <a:off x="304800" y="1447800"/>
            <a:ext cx="8305800" cy="5334000"/>
          </a:xfrm>
          <a:prstGeom prst="rect">
            <a:avLst/>
          </a:prstGeom>
          <a:noFill/>
          <a:ln w="9525">
            <a:noFill/>
            <a:miter lim="800000"/>
            <a:headEnd/>
            <a:tailEnd/>
          </a:ln>
          <a:effectLst/>
        </p:spPr>
        <p:txBody>
          <a:bodyPr/>
          <a:lstStyle/>
          <a:p>
            <a:pPr marL="342900" indent="-342900">
              <a:spcBef>
                <a:spcPct val="20000"/>
              </a:spcBef>
              <a:buClr>
                <a:schemeClr val="folHlink"/>
              </a:buClr>
              <a:buFont typeface="Wingdings" pitchFamily="2" charset="2"/>
              <a:buNone/>
            </a:pPr>
            <a:r>
              <a:rPr lang="zh-CN" altLang="en-US" sz="3200" i="0"/>
              <a:t>根据攻击结果通常分为三类</a:t>
            </a:r>
          </a:p>
          <a:p>
            <a:pPr marL="342900" indent="-342900">
              <a:spcBef>
                <a:spcPct val="20000"/>
              </a:spcBef>
              <a:buClr>
                <a:schemeClr val="folHlink"/>
              </a:buClr>
              <a:buFont typeface="Wingdings" pitchFamily="2" charset="2"/>
              <a:buChar char="l"/>
            </a:pPr>
            <a:r>
              <a:rPr lang="zh-CN" altLang="en-US" sz="2800" i="0"/>
              <a:t>机密性攻击</a:t>
            </a:r>
            <a:r>
              <a:rPr lang="en-US" altLang="zh-CN" sz="2800" i="0"/>
              <a:t>(secrecy attack)</a:t>
            </a:r>
          </a:p>
          <a:p>
            <a:pPr marL="742950" lvl="1" indent="-285750">
              <a:spcBef>
                <a:spcPct val="20000"/>
              </a:spcBef>
              <a:buClr>
                <a:schemeClr val="folHlink"/>
              </a:buClr>
              <a:buFontTx/>
              <a:buChar char="–"/>
            </a:pPr>
            <a:r>
              <a:rPr lang="zh-CN" altLang="en-US" i="0"/>
              <a:t>攻击者试图窃取口令、医疗记录、电子邮件日志、薪水册等机密数据</a:t>
            </a:r>
          </a:p>
          <a:p>
            <a:pPr marL="742950" lvl="1" indent="-285750">
              <a:spcBef>
                <a:spcPct val="20000"/>
              </a:spcBef>
              <a:buClr>
                <a:schemeClr val="folHlink"/>
              </a:buClr>
              <a:buFontTx/>
              <a:buChar char="–"/>
            </a:pPr>
            <a:endParaRPr lang="zh-CN" altLang="en-US" i="0"/>
          </a:p>
          <a:p>
            <a:pPr marL="342900" indent="-342900">
              <a:spcBef>
                <a:spcPct val="20000"/>
              </a:spcBef>
              <a:buClr>
                <a:schemeClr val="folHlink"/>
              </a:buClr>
              <a:buFont typeface="Wingdings" pitchFamily="2" charset="2"/>
              <a:buChar char="l"/>
            </a:pPr>
            <a:r>
              <a:rPr lang="zh-CN" altLang="en-US" sz="2800" i="0"/>
              <a:t>完整性攻击</a:t>
            </a:r>
            <a:r>
              <a:rPr lang="en-US" altLang="zh-CN" sz="2800" i="0"/>
              <a:t>(integrity attack)</a:t>
            </a:r>
          </a:p>
          <a:p>
            <a:pPr marL="742950" lvl="1" indent="-285750">
              <a:spcBef>
                <a:spcPct val="20000"/>
              </a:spcBef>
              <a:buClr>
                <a:schemeClr val="folHlink"/>
              </a:buClr>
              <a:buFontTx/>
              <a:buChar char="–"/>
            </a:pPr>
            <a:r>
              <a:rPr lang="zh-CN" altLang="en-US" i="0"/>
              <a:t>攻击者企图非法更改部分系统</a:t>
            </a:r>
            <a:endParaRPr lang="zh-CN" altLang="en-US" sz="2800" i="0"/>
          </a:p>
          <a:p>
            <a:pPr marL="1143000" lvl="2" indent="-228600">
              <a:spcBef>
                <a:spcPct val="20000"/>
              </a:spcBef>
              <a:buClr>
                <a:schemeClr val="folHlink"/>
              </a:buClr>
              <a:buFont typeface="Wingdings" pitchFamily="2" charset="2"/>
              <a:buChar char="l"/>
            </a:pPr>
            <a:endParaRPr lang="zh-CN" altLang="en-US" sz="2800" i="0"/>
          </a:p>
          <a:p>
            <a:pPr marL="342900" indent="-342900">
              <a:spcBef>
                <a:spcPct val="20000"/>
              </a:spcBef>
              <a:buClr>
                <a:schemeClr val="folHlink"/>
              </a:buClr>
              <a:buFont typeface="Wingdings" pitchFamily="2" charset="2"/>
              <a:buChar char="l"/>
            </a:pPr>
            <a:r>
              <a:rPr lang="zh-CN" altLang="en-US" sz="2800" i="0"/>
              <a:t>可用性攻击</a:t>
            </a:r>
            <a:r>
              <a:rPr lang="en-US" altLang="zh-CN" sz="2800" i="0"/>
              <a:t>(availability attack)</a:t>
            </a:r>
          </a:p>
          <a:p>
            <a:pPr marL="742950" lvl="1" indent="-285750">
              <a:spcBef>
                <a:spcPct val="20000"/>
              </a:spcBef>
              <a:buClr>
                <a:schemeClr val="folHlink"/>
              </a:buClr>
              <a:buFontTx/>
              <a:buChar char="–"/>
            </a:pPr>
            <a:r>
              <a:rPr lang="zh-CN" altLang="en-US" i="0"/>
              <a:t>攻击者企图中断系统正常运作，通常也称这种攻击为拒绝服务攻击</a:t>
            </a:r>
            <a:r>
              <a:rPr lang="en-US" altLang="zh-CN" i="0"/>
              <a:t>(denial-of-service attack)</a:t>
            </a:r>
          </a:p>
        </p:txBody>
      </p:sp>
      <p:sp>
        <p:nvSpPr>
          <p:cNvPr id="462851" name="Rectangle 3"/>
          <p:cNvSpPr>
            <a:spLocks noChangeArrowheads="1"/>
          </p:cNvSpPr>
          <p:nvPr/>
        </p:nvSpPr>
        <p:spPr bwMode="auto">
          <a:xfrm>
            <a:off x="101600" y="762000"/>
            <a:ext cx="2032000" cy="533400"/>
          </a:xfrm>
          <a:prstGeom prst="rect">
            <a:avLst/>
          </a:prstGeom>
          <a:noFill/>
          <a:ln w="12700">
            <a:noFill/>
            <a:miter lim="800000"/>
            <a:headEnd/>
            <a:tailEnd/>
          </a:ln>
          <a:effectLst/>
        </p:spPr>
        <p:txBody>
          <a:bodyPr lIns="88900" tIns="44450" rIns="88900" bIns="44450" anchor="b"/>
          <a:lstStyle/>
          <a:p>
            <a:pPr algn="ctr"/>
            <a:r>
              <a:rPr lang="zh-CN" altLang="en-GB" sz="3600" i="0">
                <a:solidFill>
                  <a:schemeClr val="folHlink"/>
                </a:solidFill>
                <a:effectLst>
                  <a:outerShdw blurRad="38100" dist="38100" dir="2700000" algn="tl">
                    <a:srgbClr val="000000"/>
                  </a:outerShdw>
                </a:effectLst>
                <a:latin typeface="Arial" pitchFamily="34" charset="0"/>
              </a:rPr>
              <a:t>攻击方法</a:t>
            </a:r>
            <a:endParaRPr lang="en-GB" altLang="zh-CN" sz="3600" i="0">
              <a:solidFill>
                <a:schemeClr val="folHlink"/>
              </a:solidFill>
              <a:effectLst>
                <a:outerShdw blurRad="38100" dist="38100" dir="2700000" algn="tl">
                  <a:srgbClr val="000000"/>
                </a:outerShdw>
              </a:effectLst>
              <a:latin typeface="Arial" pitchFamily="34" charset="0"/>
            </a:endParaRPr>
          </a:p>
        </p:txBody>
      </p:sp>
    </p:spTree>
  </p:cSld>
  <p:clrMapOvr>
    <a:masterClrMapping/>
  </p:clrMapOvr>
  <p:transition/>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3874" name="Text Box 2"/>
          <p:cNvSpPr txBox="1">
            <a:spLocks noChangeArrowheads="1"/>
          </p:cNvSpPr>
          <p:nvPr/>
        </p:nvSpPr>
        <p:spPr bwMode="auto">
          <a:xfrm>
            <a:off x="76200" y="746125"/>
            <a:ext cx="2454275" cy="1006475"/>
          </a:xfrm>
          <a:prstGeom prst="rect">
            <a:avLst/>
          </a:prstGeom>
          <a:noFill/>
          <a:ln w="9525">
            <a:noFill/>
            <a:miter lim="800000"/>
            <a:headEnd/>
            <a:tailEnd/>
          </a:ln>
          <a:effectLst/>
        </p:spPr>
        <p:txBody>
          <a:bodyPr>
            <a:spAutoFit/>
          </a:bodyPr>
          <a:lstStyle/>
          <a:p>
            <a:r>
              <a:rPr lang="zh-CN" altLang="en-US" sz="3600" i="0">
                <a:solidFill>
                  <a:schemeClr val="folHlink"/>
                </a:solidFill>
                <a:effectLst>
                  <a:outerShdw blurRad="38100" dist="38100" dir="2700000" algn="tl">
                    <a:srgbClr val="000000"/>
                  </a:outerShdw>
                </a:effectLst>
                <a:latin typeface="Arial" pitchFamily="34" charset="0"/>
              </a:rPr>
              <a:t>基本对策</a:t>
            </a:r>
          </a:p>
          <a:p>
            <a:endParaRPr lang="en-US" altLang="zh-CN" b="0" i="0"/>
          </a:p>
        </p:txBody>
      </p:sp>
      <p:sp>
        <p:nvSpPr>
          <p:cNvPr id="463875" name="Rectangle 3"/>
          <p:cNvSpPr>
            <a:spLocks noChangeArrowheads="1"/>
          </p:cNvSpPr>
          <p:nvPr/>
        </p:nvSpPr>
        <p:spPr bwMode="auto">
          <a:xfrm>
            <a:off x="304800" y="1066800"/>
            <a:ext cx="8305800" cy="5334000"/>
          </a:xfrm>
          <a:prstGeom prst="rect">
            <a:avLst/>
          </a:prstGeom>
          <a:noFill/>
          <a:ln w="9525">
            <a:noFill/>
            <a:miter lim="800000"/>
            <a:headEnd/>
            <a:tailEnd/>
          </a:ln>
          <a:effectLst/>
        </p:spPr>
        <p:txBody>
          <a:bodyPr/>
          <a:lstStyle/>
          <a:p>
            <a:pPr marL="342900" indent="-342900">
              <a:spcBef>
                <a:spcPct val="20000"/>
              </a:spcBef>
              <a:buClr>
                <a:schemeClr val="folHlink"/>
              </a:buClr>
              <a:buFont typeface="Wingdings" pitchFamily="2" charset="2"/>
              <a:buNone/>
            </a:pPr>
            <a:endParaRPr lang="en-US" altLang="zh-CN" sz="3200" i="0"/>
          </a:p>
          <a:p>
            <a:pPr marL="342900" indent="-342900">
              <a:spcBef>
                <a:spcPct val="20000"/>
              </a:spcBef>
              <a:buClr>
                <a:schemeClr val="folHlink"/>
              </a:buClr>
              <a:buFont typeface="Wingdings" pitchFamily="2" charset="2"/>
              <a:buChar char="l"/>
            </a:pPr>
            <a:r>
              <a:rPr lang="zh-CN" altLang="en-US" sz="2800" i="0"/>
              <a:t>隔离性对策</a:t>
            </a:r>
          </a:p>
          <a:p>
            <a:pPr marL="742950" lvl="1" indent="-285750">
              <a:spcBef>
                <a:spcPct val="20000"/>
              </a:spcBef>
              <a:buClr>
                <a:schemeClr val="folHlink"/>
              </a:buClr>
              <a:buFontTx/>
              <a:buChar char="–"/>
            </a:pPr>
            <a:r>
              <a:rPr lang="zh-CN" altLang="en-US" i="0"/>
              <a:t>对需要保护的关键性系统与外界进行物理隔离</a:t>
            </a:r>
          </a:p>
          <a:p>
            <a:pPr marL="742950" lvl="1" indent="-285750">
              <a:spcBef>
                <a:spcPct val="20000"/>
              </a:spcBef>
              <a:buClr>
                <a:schemeClr val="folHlink"/>
              </a:buClr>
              <a:buFontTx/>
              <a:buChar char="–"/>
            </a:pPr>
            <a:endParaRPr lang="zh-CN" altLang="en-US" i="0"/>
          </a:p>
          <a:p>
            <a:pPr marL="342900" indent="-342900">
              <a:spcBef>
                <a:spcPct val="20000"/>
              </a:spcBef>
              <a:buClr>
                <a:schemeClr val="folHlink"/>
              </a:buClr>
              <a:buFont typeface="Wingdings" pitchFamily="2" charset="2"/>
              <a:buChar char="l"/>
            </a:pPr>
            <a:r>
              <a:rPr lang="zh-CN" altLang="en-US" sz="2800" i="0"/>
              <a:t>限制性对策</a:t>
            </a:r>
          </a:p>
          <a:p>
            <a:pPr marL="742950" lvl="1" indent="-285750">
              <a:spcBef>
                <a:spcPct val="20000"/>
              </a:spcBef>
              <a:buClr>
                <a:schemeClr val="folHlink"/>
              </a:buClr>
              <a:buFontTx/>
              <a:buChar char="–"/>
            </a:pPr>
            <a:r>
              <a:rPr lang="zh-CN" altLang="en-US" i="0"/>
              <a:t>采用访问控制方法保护系统资源，不允许未授权用户访问重要资源</a:t>
            </a:r>
            <a:endParaRPr lang="zh-CN" altLang="en-US" sz="2800" i="0"/>
          </a:p>
          <a:p>
            <a:pPr marL="1143000" lvl="2" indent="-228600">
              <a:spcBef>
                <a:spcPct val="20000"/>
              </a:spcBef>
              <a:buClr>
                <a:schemeClr val="folHlink"/>
              </a:buClr>
              <a:buFont typeface="Wingdings" pitchFamily="2" charset="2"/>
              <a:buChar char="l"/>
            </a:pPr>
            <a:endParaRPr lang="zh-CN" altLang="en-US" sz="2800" i="0"/>
          </a:p>
          <a:p>
            <a:pPr marL="342900" indent="-342900">
              <a:spcBef>
                <a:spcPct val="20000"/>
              </a:spcBef>
              <a:buClr>
                <a:schemeClr val="folHlink"/>
              </a:buClr>
              <a:buFont typeface="Wingdings" pitchFamily="2" charset="2"/>
              <a:buChar char="l"/>
            </a:pPr>
            <a:r>
              <a:rPr lang="zh-CN" altLang="en-US" sz="2800" i="0"/>
              <a:t>补救性对策</a:t>
            </a:r>
          </a:p>
          <a:p>
            <a:pPr marL="742950" lvl="1" indent="-285750">
              <a:spcBef>
                <a:spcPct val="20000"/>
              </a:spcBef>
              <a:buClr>
                <a:schemeClr val="folHlink"/>
              </a:buClr>
              <a:buFontTx/>
              <a:buChar char="–"/>
            </a:pPr>
            <a:r>
              <a:rPr lang="zh-CN" altLang="en-US" i="0"/>
              <a:t>进行审计</a:t>
            </a:r>
          </a:p>
          <a:p>
            <a:pPr marL="742950" lvl="1" indent="-285750">
              <a:spcBef>
                <a:spcPct val="20000"/>
              </a:spcBef>
              <a:buClr>
                <a:schemeClr val="folHlink"/>
              </a:buClr>
              <a:buFontTx/>
              <a:buChar char="–"/>
            </a:pPr>
            <a:r>
              <a:rPr lang="zh-CN" altLang="en-US" i="0"/>
              <a:t>抗抵赖</a:t>
            </a:r>
          </a:p>
          <a:p>
            <a:pPr marL="742950" lvl="1" indent="-285750">
              <a:spcBef>
                <a:spcPct val="20000"/>
              </a:spcBef>
              <a:buClr>
                <a:schemeClr val="folHlink"/>
              </a:buClr>
              <a:buFontTx/>
              <a:buChar char="–"/>
            </a:pPr>
            <a:r>
              <a:rPr lang="zh-CN" altLang="en-US" i="0"/>
              <a:t>恢复</a:t>
            </a:r>
          </a:p>
        </p:txBody>
      </p:sp>
    </p:spTree>
  </p:cSld>
  <p:clrMapOvr>
    <a:masterClrMapping/>
  </p:clrMapOvr>
  <p:transition/>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4899" name="Rectangle 3"/>
          <p:cNvSpPr>
            <a:spLocks noGrp="1" noChangeArrowheads="1"/>
          </p:cNvSpPr>
          <p:nvPr>
            <p:ph idx="1"/>
          </p:nvPr>
        </p:nvSpPr>
        <p:spPr>
          <a:xfrm>
            <a:off x="1143000" y="2438400"/>
            <a:ext cx="3429000" cy="2819400"/>
          </a:xfrm>
        </p:spPr>
        <p:txBody>
          <a:bodyPr/>
          <a:lstStyle/>
          <a:p>
            <a:pPr>
              <a:buSzTx/>
              <a:buFont typeface="Wingdings" pitchFamily="2" charset="2"/>
              <a:buNone/>
            </a:pPr>
            <a:r>
              <a:rPr lang="en-US" altLang="zh-CN" b="1"/>
              <a:t>1</a:t>
            </a:r>
            <a:r>
              <a:rPr lang="zh-CN" altLang="en-US" b="1"/>
              <a:t>）加密</a:t>
            </a:r>
          </a:p>
          <a:p>
            <a:pPr>
              <a:buSzTx/>
              <a:buFont typeface="Wingdings" pitchFamily="2" charset="2"/>
              <a:buNone/>
            </a:pPr>
            <a:r>
              <a:rPr lang="en-US" altLang="zh-CN" b="1"/>
              <a:t>2</a:t>
            </a:r>
            <a:r>
              <a:rPr lang="zh-CN" altLang="en-US" b="1"/>
              <a:t>）认证</a:t>
            </a:r>
          </a:p>
          <a:p>
            <a:pPr>
              <a:buSzTx/>
              <a:buFont typeface="Wingdings" pitchFamily="2" charset="2"/>
              <a:buNone/>
            </a:pPr>
            <a:r>
              <a:rPr lang="en-US" altLang="zh-CN" b="1"/>
              <a:t>3</a:t>
            </a:r>
            <a:r>
              <a:rPr lang="zh-CN" altLang="en-US" b="1"/>
              <a:t>）访问控制</a:t>
            </a:r>
          </a:p>
          <a:p>
            <a:pPr>
              <a:buSzTx/>
              <a:buFont typeface="Wingdings" pitchFamily="2" charset="2"/>
              <a:buNone/>
            </a:pPr>
            <a:r>
              <a:rPr lang="en-US" altLang="zh-CN" b="1"/>
              <a:t>4</a:t>
            </a:r>
            <a:r>
              <a:rPr lang="zh-CN" altLang="en-US" b="1"/>
              <a:t>）审计</a:t>
            </a:r>
          </a:p>
        </p:txBody>
      </p:sp>
      <p:sp>
        <p:nvSpPr>
          <p:cNvPr id="464898" name="Rectangle 2"/>
          <p:cNvSpPr>
            <a:spLocks noGrp="1" noChangeArrowheads="1"/>
          </p:cNvSpPr>
          <p:nvPr>
            <p:ph type="title"/>
          </p:nvPr>
        </p:nvSpPr>
        <p:spPr>
          <a:xfrm>
            <a:off x="76200" y="698500"/>
            <a:ext cx="6248400" cy="1128713"/>
          </a:xfrm>
        </p:spPr>
        <p:txBody>
          <a:bodyPr/>
          <a:lstStyle/>
          <a:p>
            <a:pPr algn="l"/>
            <a:r>
              <a:rPr lang="en-US" altLang="zh-CN" sz="4000" b="1">
                <a:solidFill>
                  <a:schemeClr val="tx1"/>
                </a:solidFill>
              </a:rPr>
              <a:t> 2</a:t>
            </a:r>
            <a:r>
              <a:rPr lang="zh-CN" altLang="en-US" sz="4000" b="1">
                <a:solidFill>
                  <a:schemeClr val="tx1"/>
                </a:solidFill>
              </a:rPr>
              <a:t>、安全技术与安全体系</a:t>
            </a:r>
          </a:p>
        </p:txBody>
      </p:sp>
    </p:spTree>
  </p:cSld>
  <p:clrMapOvr>
    <a:masterClrMapping/>
  </p:clrMapOvr>
  <p:transition/>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5923" name="Rectangle 3"/>
          <p:cNvSpPr>
            <a:spLocks noGrp="1" noChangeArrowheads="1"/>
          </p:cNvSpPr>
          <p:nvPr>
            <p:ph idx="1"/>
          </p:nvPr>
        </p:nvSpPr>
        <p:spPr>
          <a:xfrm>
            <a:off x="762000" y="1676400"/>
            <a:ext cx="6629400" cy="2209800"/>
          </a:xfrm>
          <a:noFill/>
          <a:ln/>
        </p:spPr>
        <p:txBody>
          <a:bodyPr/>
          <a:lstStyle/>
          <a:p>
            <a:pPr lvl="1">
              <a:lnSpc>
                <a:spcPct val="140000"/>
              </a:lnSpc>
              <a:buClr>
                <a:schemeClr val="folHlink"/>
              </a:buClr>
              <a:buSzTx/>
              <a:buFontTx/>
              <a:buNone/>
            </a:pPr>
            <a:r>
              <a:rPr lang="zh-CN" altLang="en-US" b="1"/>
              <a:t>就是信息的编码和解码</a:t>
            </a:r>
          </a:p>
          <a:p>
            <a:pPr lvl="1">
              <a:lnSpc>
                <a:spcPct val="140000"/>
              </a:lnSpc>
              <a:buClr>
                <a:schemeClr val="folHlink"/>
              </a:buClr>
              <a:buSzTx/>
              <a:buFontTx/>
              <a:buNone/>
            </a:pPr>
            <a:r>
              <a:rPr lang="zh-CN" altLang="en-US" b="1">
                <a:latin typeface="仿宋_GB2312" pitchFamily="49" charset="-122"/>
                <a:ea typeface="仿宋_GB2312" pitchFamily="49" charset="-122"/>
              </a:rPr>
              <a:t>    包括 	保密性加密</a:t>
            </a:r>
          </a:p>
          <a:p>
            <a:pPr lvl="1">
              <a:lnSpc>
                <a:spcPct val="140000"/>
              </a:lnSpc>
              <a:buClr>
                <a:schemeClr val="folHlink"/>
              </a:buClr>
              <a:buSzTx/>
              <a:buFontTx/>
              <a:buNone/>
            </a:pPr>
            <a:r>
              <a:rPr lang="zh-CN" altLang="en-US" b="1">
                <a:latin typeface="仿宋_GB2312" pitchFamily="49" charset="-122"/>
                <a:ea typeface="仿宋_GB2312" pitchFamily="49" charset="-122"/>
              </a:rPr>
              <a:t> 				完整性加密</a:t>
            </a:r>
          </a:p>
        </p:txBody>
      </p:sp>
      <p:sp>
        <p:nvSpPr>
          <p:cNvPr id="465922" name="Rectangle 2"/>
          <p:cNvSpPr>
            <a:spLocks noGrp="1" noChangeArrowheads="1"/>
          </p:cNvSpPr>
          <p:nvPr>
            <p:ph type="title"/>
          </p:nvPr>
        </p:nvSpPr>
        <p:spPr>
          <a:xfrm>
            <a:off x="152400" y="609600"/>
            <a:ext cx="1828800" cy="762000"/>
          </a:xfrm>
          <a:noFill/>
          <a:ln/>
        </p:spPr>
        <p:txBody>
          <a:bodyPr/>
          <a:lstStyle/>
          <a:p>
            <a:pPr algn="l"/>
            <a:r>
              <a:rPr lang="zh-CN" altLang="en-GB" sz="3200" b="1">
                <a:solidFill>
                  <a:schemeClr val="tx1"/>
                </a:solidFill>
              </a:rPr>
              <a:t> 1）</a:t>
            </a:r>
            <a:r>
              <a:rPr lang="zh-CN" altLang="en-US" sz="3200" b="1">
                <a:solidFill>
                  <a:schemeClr val="tx1"/>
                </a:solidFill>
              </a:rPr>
              <a:t>加密</a:t>
            </a:r>
          </a:p>
        </p:txBody>
      </p:sp>
    </p:spTree>
  </p:cSld>
  <p:clrMapOvr>
    <a:masterClrMapping/>
  </p:clrMapOvr>
  <p:transition/>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6946" name="Rectangle 2"/>
          <p:cNvSpPr>
            <a:spLocks noChangeArrowheads="1"/>
          </p:cNvSpPr>
          <p:nvPr/>
        </p:nvSpPr>
        <p:spPr bwMode="auto">
          <a:xfrm>
            <a:off x="0" y="2476500"/>
            <a:ext cx="53975" cy="258763"/>
          </a:xfrm>
          <a:prstGeom prst="rect">
            <a:avLst/>
          </a:prstGeom>
          <a:noFill/>
          <a:ln w="9525">
            <a:noFill/>
            <a:miter lim="800000"/>
            <a:headEnd/>
            <a:tailEnd/>
          </a:ln>
        </p:spPr>
        <p:txBody>
          <a:bodyPr wrap="none" lIns="0" tIns="0" rIns="0" bIns="0">
            <a:spAutoFit/>
          </a:bodyPr>
          <a:lstStyle/>
          <a:p>
            <a:r>
              <a:rPr lang="en-US" altLang="zh-CN" sz="1700" b="0" i="0"/>
              <a:t> </a:t>
            </a:r>
            <a:endParaRPr lang="en-US" altLang="zh-CN" b="0" i="0"/>
          </a:p>
        </p:txBody>
      </p:sp>
      <p:sp>
        <p:nvSpPr>
          <p:cNvPr id="466947" name="Rectangle 3"/>
          <p:cNvSpPr>
            <a:spLocks noChangeArrowheads="1"/>
          </p:cNvSpPr>
          <p:nvPr/>
        </p:nvSpPr>
        <p:spPr bwMode="auto">
          <a:xfrm>
            <a:off x="182563" y="3529013"/>
            <a:ext cx="1081087" cy="625475"/>
          </a:xfrm>
          <a:prstGeom prst="rect">
            <a:avLst/>
          </a:prstGeom>
          <a:solidFill>
            <a:srgbClr val="FFFFFF"/>
          </a:solidFill>
          <a:ln w="14288">
            <a:solidFill>
              <a:srgbClr val="000000"/>
            </a:solidFill>
            <a:miter lim="800000"/>
            <a:headEnd/>
            <a:tailEnd/>
          </a:ln>
        </p:spPr>
        <p:txBody>
          <a:bodyPr/>
          <a:lstStyle/>
          <a:p>
            <a:endParaRPr lang="zh-CN" altLang="en-US"/>
          </a:p>
        </p:txBody>
      </p:sp>
      <p:sp>
        <p:nvSpPr>
          <p:cNvPr id="466948" name="Freeform 4"/>
          <p:cNvSpPr>
            <a:spLocks/>
          </p:cNvSpPr>
          <p:nvPr/>
        </p:nvSpPr>
        <p:spPr bwMode="auto">
          <a:xfrm>
            <a:off x="1631950" y="3614738"/>
            <a:ext cx="1076325" cy="468312"/>
          </a:xfrm>
          <a:custGeom>
            <a:avLst/>
            <a:gdLst/>
            <a:ahLst/>
            <a:cxnLst>
              <a:cxn ang="0">
                <a:pos x="48" y="0"/>
              </a:cxn>
              <a:cxn ang="0">
                <a:pos x="30" y="3"/>
              </a:cxn>
              <a:cxn ang="0">
                <a:pos x="15" y="15"/>
              </a:cxn>
              <a:cxn ang="0">
                <a:pos x="3" y="30"/>
              </a:cxn>
              <a:cxn ang="0">
                <a:pos x="0" y="48"/>
              </a:cxn>
              <a:cxn ang="0">
                <a:pos x="0" y="244"/>
              </a:cxn>
              <a:cxn ang="0">
                <a:pos x="3" y="262"/>
              </a:cxn>
              <a:cxn ang="0">
                <a:pos x="15" y="280"/>
              </a:cxn>
              <a:cxn ang="0">
                <a:pos x="30" y="292"/>
              </a:cxn>
              <a:cxn ang="0">
                <a:pos x="48" y="295"/>
              </a:cxn>
              <a:cxn ang="0">
                <a:pos x="627" y="295"/>
              </a:cxn>
              <a:cxn ang="0">
                <a:pos x="645" y="292"/>
              </a:cxn>
              <a:cxn ang="0">
                <a:pos x="663" y="280"/>
              </a:cxn>
              <a:cxn ang="0">
                <a:pos x="675" y="262"/>
              </a:cxn>
              <a:cxn ang="0">
                <a:pos x="678" y="244"/>
              </a:cxn>
              <a:cxn ang="0">
                <a:pos x="678" y="48"/>
              </a:cxn>
              <a:cxn ang="0">
                <a:pos x="675" y="30"/>
              </a:cxn>
              <a:cxn ang="0">
                <a:pos x="663" y="15"/>
              </a:cxn>
              <a:cxn ang="0">
                <a:pos x="645" y="3"/>
              </a:cxn>
              <a:cxn ang="0">
                <a:pos x="627" y="0"/>
              </a:cxn>
              <a:cxn ang="0">
                <a:pos x="48" y="0"/>
              </a:cxn>
            </a:cxnLst>
            <a:rect l="0" t="0" r="r" b="b"/>
            <a:pathLst>
              <a:path w="678" h="295">
                <a:moveTo>
                  <a:pt x="48" y="0"/>
                </a:moveTo>
                <a:lnTo>
                  <a:pt x="30" y="3"/>
                </a:lnTo>
                <a:lnTo>
                  <a:pt x="15" y="15"/>
                </a:lnTo>
                <a:lnTo>
                  <a:pt x="3" y="30"/>
                </a:lnTo>
                <a:lnTo>
                  <a:pt x="0" y="48"/>
                </a:lnTo>
                <a:lnTo>
                  <a:pt x="0" y="244"/>
                </a:lnTo>
                <a:lnTo>
                  <a:pt x="3" y="262"/>
                </a:lnTo>
                <a:lnTo>
                  <a:pt x="15" y="280"/>
                </a:lnTo>
                <a:lnTo>
                  <a:pt x="30" y="292"/>
                </a:lnTo>
                <a:lnTo>
                  <a:pt x="48" y="295"/>
                </a:lnTo>
                <a:lnTo>
                  <a:pt x="627" y="295"/>
                </a:lnTo>
                <a:lnTo>
                  <a:pt x="645" y="292"/>
                </a:lnTo>
                <a:lnTo>
                  <a:pt x="663" y="280"/>
                </a:lnTo>
                <a:lnTo>
                  <a:pt x="675" y="262"/>
                </a:lnTo>
                <a:lnTo>
                  <a:pt x="678" y="244"/>
                </a:lnTo>
                <a:lnTo>
                  <a:pt x="678" y="48"/>
                </a:lnTo>
                <a:lnTo>
                  <a:pt x="675" y="30"/>
                </a:lnTo>
                <a:lnTo>
                  <a:pt x="663" y="15"/>
                </a:lnTo>
                <a:lnTo>
                  <a:pt x="645" y="3"/>
                </a:lnTo>
                <a:lnTo>
                  <a:pt x="627" y="0"/>
                </a:lnTo>
                <a:lnTo>
                  <a:pt x="48" y="0"/>
                </a:lnTo>
                <a:close/>
              </a:path>
            </a:pathLst>
          </a:custGeom>
          <a:solidFill>
            <a:srgbClr val="FFFFFF"/>
          </a:solidFill>
          <a:ln w="14288">
            <a:solidFill>
              <a:srgbClr val="000000"/>
            </a:solidFill>
            <a:prstDash val="solid"/>
            <a:round/>
            <a:headEnd/>
            <a:tailEnd/>
          </a:ln>
        </p:spPr>
        <p:txBody>
          <a:bodyPr/>
          <a:lstStyle/>
          <a:p>
            <a:endParaRPr lang="zh-CN" altLang="en-US"/>
          </a:p>
        </p:txBody>
      </p:sp>
      <p:sp>
        <p:nvSpPr>
          <p:cNvPr id="466949" name="Rectangle 5"/>
          <p:cNvSpPr>
            <a:spLocks noChangeArrowheads="1"/>
          </p:cNvSpPr>
          <p:nvPr/>
        </p:nvSpPr>
        <p:spPr bwMode="auto">
          <a:xfrm>
            <a:off x="1957388" y="3757613"/>
            <a:ext cx="434975" cy="258762"/>
          </a:xfrm>
          <a:prstGeom prst="rect">
            <a:avLst/>
          </a:prstGeom>
          <a:noFill/>
          <a:ln w="9525">
            <a:noFill/>
            <a:miter lim="800000"/>
            <a:headEnd/>
            <a:tailEnd/>
          </a:ln>
        </p:spPr>
        <p:txBody>
          <a:bodyPr wrap="none" lIns="0" tIns="0" rIns="0" bIns="0">
            <a:spAutoFit/>
          </a:bodyPr>
          <a:lstStyle/>
          <a:p>
            <a:r>
              <a:rPr lang="zh-CN" altLang="en-US" sz="1700" i="0">
                <a:solidFill>
                  <a:schemeClr val="bg2"/>
                </a:solidFill>
                <a:latin typeface="宋体" pitchFamily="2" charset="-122"/>
              </a:rPr>
              <a:t>加密</a:t>
            </a:r>
            <a:endParaRPr lang="zh-CN" altLang="en-US" i="0">
              <a:solidFill>
                <a:schemeClr val="bg2"/>
              </a:solidFill>
            </a:endParaRPr>
          </a:p>
        </p:txBody>
      </p:sp>
      <p:sp>
        <p:nvSpPr>
          <p:cNvPr id="466950" name="Rectangle 6"/>
          <p:cNvSpPr>
            <a:spLocks noChangeArrowheads="1"/>
          </p:cNvSpPr>
          <p:nvPr/>
        </p:nvSpPr>
        <p:spPr bwMode="auto">
          <a:xfrm>
            <a:off x="2378075" y="3748088"/>
            <a:ext cx="53975" cy="258762"/>
          </a:xfrm>
          <a:prstGeom prst="rect">
            <a:avLst/>
          </a:prstGeom>
          <a:noFill/>
          <a:ln w="9525">
            <a:noFill/>
            <a:miter lim="800000"/>
            <a:headEnd/>
            <a:tailEnd/>
          </a:ln>
        </p:spPr>
        <p:txBody>
          <a:bodyPr wrap="none" lIns="0" tIns="0" rIns="0" bIns="0">
            <a:spAutoFit/>
          </a:bodyPr>
          <a:lstStyle/>
          <a:p>
            <a:r>
              <a:rPr lang="en-US" altLang="zh-CN" sz="1700" i="0"/>
              <a:t> </a:t>
            </a:r>
            <a:endParaRPr lang="en-US" altLang="zh-CN" i="0"/>
          </a:p>
        </p:txBody>
      </p:sp>
      <p:sp>
        <p:nvSpPr>
          <p:cNvPr id="466951" name="Freeform 7"/>
          <p:cNvSpPr>
            <a:spLocks/>
          </p:cNvSpPr>
          <p:nvPr/>
        </p:nvSpPr>
        <p:spPr bwMode="auto">
          <a:xfrm>
            <a:off x="3067050" y="3667125"/>
            <a:ext cx="1076325" cy="463550"/>
          </a:xfrm>
          <a:custGeom>
            <a:avLst/>
            <a:gdLst/>
            <a:ahLst/>
            <a:cxnLst>
              <a:cxn ang="0">
                <a:pos x="169" y="0"/>
              </a:cxn>
              <a:cxn ang="0">
                <a:pos x="0" y="292"/>
              </a:cxn>
              <a:cxn ang="0">
                <a:pos x="506" y="292"/>
              </a:cxn>
              <a:cxn ang="0">
                <a:pos x="678" y="0"/>
              </a:cxn>
              <a:cxn ang="0">
                <a:pos x="169" y="0"/>
              </a:cxn>
            </a:cxnLst>
            <a:rect l="0" t="0" r="r" b="b"/>
            <a:pathLst>
              <a:path w="678" h="292">
                <a:moveTo>
                  <a:pt x="169" y="0"/>
                </a:moveTo>
                <a:lnTo>
                  <a:pt x="0" y="292"/>
                </a:lnTo>
                <a:lnTo>
                  <a:pt x="506" y="292"/>
                </a:lnTo>
                <a:lnTo>
                  <a:pt x="678" y="0"/>
                </a:lnTo>
                <a:lnTo>
                  <a:pt x="169" y="0"/>
                </a:lnTo>
                <a:close/>
              </a:path>
            </a:pathLst>
          </a:custGeom>
          <a:solidFill>
            <a:srgbClr val="FFFFFF"/>
          </a:solidFill>
          <a:ln w="14288">
            <a:solidFill>
              <a:srgbClr val="000000"/>
            </a:solidFill>
            <a:prstDash val="solid"/>
            <a:round/>
            <a:headEnd/>
            <a:tailEnd/>
          </a:ln>
        </p:spPr>
        <p:txBody>
          <a:bodyPr/>
          <a:lstStyle/>
          <a:p>
            <a:endParaRPr lang="zh-CN" altLang="en-US"/>
          </a:p>
        </p:txBody>
      </p:sp>
      <p:sp>
        <p:nvSpPr>
          <p:cNvPr id="466952" name="Line 8"/>
          <p:cNvSpPr>
            <a:spLocks noChangeShapeType="1"/>
          </p:cNvSpPr>
          <p:nvPr/>
        </p:nvSpPr>
        <p:spPr bwMode="auto">
          <a:xfrm>
            <a:off x="177800" y="3619500"/>
            <a:ext cx="1076325" cy="1588"/>
          </a:xfrm>
          <a:prstGeom prst="line">
            <a:avLst/>
          </a:prstGeom>
          <a:noFill/>
          <a:ln w="14288">
            <a:solidFill>
              <a:srgbClr val="000000"/>
            </a:solidFill>
            <a:round/>
            <a:headEnd/>
            <a:tailEnd/>
          </a:ln>
        </p:spPr>
        <p:txBody>
          <a:bodyPr/>
          <a:lstStyle/>
          <a:p>
            <a:endParaRPr lang="zh-CN" altLang="en-US"/>
          </a:p>
        </p:txBody>
      </p:sp>
      <p:sp>
        <p:nvSpPr>
          <p:cNvPr id="466953" name="Line 9"/>
          <p:cNvSpPr>
            <a:spLocks noChangeShapeType="1"/>
          </p:cNvSpPr>
          <p:nvPr/>
        </p:nvSpPr>
        <p:spPr bwMode="auto">
          <a:xfrm>
            <a:off x="177800" y="3738563"/>
            <a:ext cx="1076325" cy="1587"/>
          </a:xfrm>
          <a:prstGeom prst="line">
            <a:avLst/>
          </a:prstGeom>
          <a:noFill/>
          <a:ln w="14288">
            <a:solidFill>
              <a:srgbClr val="000000"/>
            </a:solidFill>
            <a:round/>
            <a:headEnd/>
            <a:tailEnd/>
          </a:ln>
        </p:spPr>
        <p:txBody>
          <a:bodyPr/>
          <a:lstStyle/>
          <a:p>
            <a:endParaRPr lang="zh-CN" altLang="en-US"/>
          </a:p>
        </p:txBody>
      </p:sp>
      <p:sp>
        <p:nvSpPr>
          <p:cNvPr id="466954" name="Line 10"/>
          <p:cNvSpPr>
            <a:spLocks noChangeShapeType="1"/>
          </p:cNvSpPr>
          <p:nvPr/>
        </p:nvSpPr>
        <p:spPr bwMode="auto">
          <a:xfrm>
            <a:off x="177800" y="3833813"/>
            <a:ext cx="1076325" cy="1587"/>
          </a:xfrm>
          <a:prstGeom prst="line">
            <a:avLst/>
          </a:prstGeom>
          <a:noFill/>
          <a:ln w="14288">
            <a:solidFill>
              <a:schemeClr val="bg2"/>
            </a:solidFill>
            <a:round/>
            <a:headEnd/>
            <a:tailEnd/>
          </a:ln>
        </p:spPr>
        <p:txBody>
          <a:bodyPr/>
          <a:lstStyle/>
          <a:p>
            <a:endParaRPr lang="zh-CN" altLang="en-US"/>
          </a:p>
        </p:txBody>
      </p:sp>
      <p:sp>
        <p:nvSpPr>
          <p:cNvPr id="466955" name="Line 11"/>
          <p:cNvSpPr>
            <a:spLocks noChangeShapeType="1"/>
          </p:cNvSpPr>
          <p:nvPr/>
        </p:nvSpPr>
        <p:spPr bwMode="auto">
          <a:xfrm>
            <a:off x="177800" y="3949700"/>
            <a:ext cx="1076325" cy="1588"/>
          </a:xfrm>
          <a:prstGeom prst="line">
            <a:avLst/>
          </a:prstGeom>
          <a:noFill/>
          <a:ln w="14288">
            <a:solidFill>
              <a:srgbClr val="000000"/>
            </a:solidFill>
            <a:round/>
            <a:headEnd/>
            <a:tailEnd/>
          </a:ln>
        </p:spPr>
        <p:txBody>
          <a:bodyPr/>
          <a:lstStyle/>
          <a:p>
            <a:endParaRPr lang="zh-CN" altLang="en-US"/>
          </a:p>
        </p:txBody>
      </p:sp>
      <p:sp>
        <p:nvSpPr>
          <p:cNvPr id="466956" name="Line 12"/>
          <p:cNvSpPr>
            <a:spLocks noChangeShapeType="1"/>
          </p:cNvSpPr>
          <p:nvPr/>
        </p:nvSpPr>
        <p:spPr bwMode="auto">
          <a:xfrm>
            <a:off x="177800" y="4035425"/>
            <a:ext cx="1076325" cy="1588"/>
          </a:xfrm>
          <a:prstGeom prst="line">
            <a:avLst/>
          </a:prstGeom>
          <a:noFill/>
          <a:ln w="14288">
            <a:solidFill>
              <a:srgbClr val="000000"/>
            </a:solidFill>
            <a:round/>
            <a:headEnd/>
            <a:tailEnd/>
          </a:ln>
        </p:spPr>
        <p:txBody>
          <a:bodyPr/>
          <a:lstStyle/>
          <a:p>
            <a:endParaRPr lang="zh-CN" altLang="en-US"/>
          </a:p>
        </p:txBody>
      </p:sp>
      <p:sp>
        <p:nvSpPr>
          <p:cNvPr id="466957" name="Rectangle 13"/>
          <p:cNvSpPr>
            <a:spLocks noChangeArrowheads="1"/>
          </p:cNvSpPr>
          <p:nvPr/>
        </p:nvSpPr>
        <p:spPr bwMode="auto">
          <a:xfrm>
            <a:off x="7894638" y="3529013"/>
            <a:ext cx="1082675" cy="625475"/>
          </a:xfrm>
          <a:prstGeom prst="rect">
            <a:avLst/>
          </a:prstGeom>
          <a:solidFill>
            <a:srgbClr val="FFFFFF"/>
          </a:solidFill>
          <a:ln w="14288">
            <a:solidFill>
              <a:srgbClr val="000000"/>
            </a:solidFill>
            <a:miter lim="800000"/>
            <a:headEnd/>
            <a:tailEnd/>
          </a:ln>
        </p:spPr>
        <p:txBody>
          <a:bodyPr/>
          <a:lstStyle/>
          <a:p>
            <a:endParaRPr lang="zh-CN" altLang="en-US"/>
          </a:p>
        </p:txBody>
      </p:sp>
      <p:sp>
        <p:nvSpPr>
          <p:cNvPr id="466958" name="Line 14"/>
          <p:cNvSpPr>
            <a:spLocks noChangeShapeType="1"/>
          </p:cNvSpPr>
          <p:nvPr/>
        </p:nvSpPr>
        <p:spPr bwMode="auto">
          <a:xfrm>
            <a:off x="7894638" y="3619500"/>
            <a:ext cx="1076325" cy="1588"/>
          </a:xfrm>
          <a:prstGeom prst="line">
            <a:avLst/>
          </a:prstGeom>
          <a:noFill/>
          <a:ln w="14288">
            <a:solidFill>
              <a:srgbClr val="000000"/>
            </a:solidFill>
            <a:round/>
            <a:headEnd/>
            <a:tailEnd/>
          </a:ln>
        </p:spPr>
        <p:txBody>
          <a:bodyPr/>
          <a:lstStyle/>
          <a:p>
            <a:endParaRPr lang="zh-CN" altLang="en-US"/>
          </a:p>
        </p:txBody>
      </p:sp>
      <p:sp>
        <p:nvSpPr>
          <p:cNvPr id="466959" name="Line 15"/>
          <p:cNvSpPr>
            <a:spLocks noChangeShapeType="1"/>
          </p:cNvSpPr>
          <p:nvPr/>
        </p:nvSpPr>
        <p:spPr bwMode="auto">
          <a:xfrm>
            <a:off x="7894638" y="3738563"/>
            <a:ext cx="1076325" cy="1587"/>
          </a:xfrm>
          <a:prstGeom prst="line">
            <a:avLst/>
          </a:prstGeom>
          <a:noFill/>
          <a:ln w="14288">
            <a:solidFill>
              <a:srgbClr val="000000"/>
            </a:solidFill>
            <a:round/>
            <a:headEnd/>
            <a:tailEnd/>
          </a:ln>
        </p:spPr>
        <p:txBody>
          <a:bodyPr/>
          <a:lstStyle/>
          <a:p>
            <a:endParaRPr lang="zh-CN" altLang="en-US"/>
          </a:p>
        </p:txBody>
      </p:sp>
      <p:sp>
        <p:nvSpPr>
          <p:cNvPr id="466960" name="Line 16"/>
          <p:cNvSpPr>
            <a:spLocks noChangeShapeType="1"/>
          </p:cNvSpPr>
          <p:nvPr/>
        </p:nvSpPr>
        <p:spPr bwMode="auto">
          <a:xfrm>
            <a:off x="7894638" y="3833813"/>
            <a:ext cx="1076325" cy="1587"/>
          </a:xfrm>
          <a:prstGeom prst="line">
            <a:avLst/>
          </a:prstGeom>
          <a:noFill/>
          <a:ln w="14288">
            <a:solidFill>
              <a:srgbClr val="000000"/>
            </a:solidFill>
            <a:round/>
            <a:headEnd/>
            <a:tailEnd/>
          </a:ln>
        </p:spPr>
        <p:txBody>
          <a:bodyPr/>
          <a:lstStyle/>
          <a:p>
            <a:endParaRPr lang="zh-CN" altLang="en-US"/>
          </a:p>
        </p:txBody>
      </p:sp>
      <p:sp>
        <p:nvSpPr>
          <p:cNvPr id="466961" name="Line 17"/>
          <p:cNvSpPr>
            <a:spLocks noChangeShapeType="1"/>
          </p:cNvSpPr>
          <p:nvPr/>
        </p:nvSpPr>
        <p:spPr bwMode="auto">
          <a:xfrm>
            <a:off x="7894638" y="3949700"/>
            <a:ext cx="1076325" cy="1588"/>
          </a:xfrm>
          <a:prstGeom prst="line">
            <a:avLst/>
          </a:prstGeom>
          <a:noFill/>
          <a:ln w="14288">
            <a:solidFill>
              <a:srgbClr val="000000"/>
            </a:solidFill>
            <a:round/>
            <a:headEnd/>
            <a:tailEnd/>
          </a:ln>
        </p:spPr>
        <p:txBody>
          <a:bodyPr/>
          <a:lstStyle/>
          <a:p>
            <a:endParaRPr lang="zh-CN" altLang="en-US"/>
          </a:p>
        </p:txBody>
      </p:sp>
      <p:sp>
        <p:nvSpPr>
          <p:cNvPr id="466962" name="Line 18"/>
          <p:cNvSpPr>
            <a:spLocks noChangeShapeType="1"/>
          </p:cNvSpPr>
          <p:nvPr/>
        </p:nvSpPr>
        <p:spPr bwMode="auto">
          <a:xfrm>
            <a:off x="7894638" y="4035425"/>
            <a:ext cx="1076325" cy="1588"/>
          </a:xfrm>
          <a:prstGeom prst="line">
            <a:avLst/>
          </a:prstGeom>
          <a:noFill/>
          <a:ln w="14288">
            <a:solidFill>
              <a:srgbClr val="000000"/>
            </a:solidFill>
            <a:round/>
            <a:headEnd/>
            <a:tailEnd/>
          </a:ln>
        </p:spPr>
        <p:txBody>
          <a:bodyPr/>
          <a:lstStyle/>
          <a:p>
            <a:endParaRPr lang="zh-CN" altLang="en-US"/>
          </a:p>
        </p:txBody>
      </p:sp>
      <p:grpSp>
        <p:nvGrpSpPr>
          <p:cNvPr id="2" name="Group 19"/>
          <p:cNvGrpSpPr>
            <a:grpSpLocks/>
          </p:cNvGrpSpPr>
          <p:nvPr/>
        </p:nvGrpSpPr>
        <p:grpSpPr bwMode="auto">
          <a:xfrm>
            <a:off x="3373438" y="3743325"/>
            <a:ext cx="727075" cy="14288"/>
            <a:chOff x="2125" y="2358"/>
            <a:chExt cx="458" cy="9"/>
          </a:xfrm>
        </p:grpSpPr>
        <p:sp>
          <p:nvSpPr>
            <p:cNvPr id="466964" name="Freeform 20"/>
            <p:cNvSpPr>
              <a:spLocks/>
            </p:cNvSpPr>
            <p:nvPr/>
          </p:nvSpPr>
          <p:spPr bwMode="auto">
            <a:xfrm>
              <a:off x="2125" y="2358"/>
              <a:ext cx="42" cy="9"/>
            </a:xfrm>
            <a:custGeom>
              <a:avLst/>
              <a:gdLst/>
              <a:ahLst/>
              <a:cxnLst>
                <a:cxn ang="0">
                  <a:pos x="6" y="0"/>
                </a:cxn>
                <a:cxn ang="0">
                  <a:pos x="3" y="0"/>
                </a:cxn>
                <a:cxn ang="0">
                  <a:pos x="0" y="3"/>
                </a:cxn>
                <a:cxn ang="0">
                  <a:pos x="0" y="3"/>
                </a:cxn>
                <a:cxn ang="0">
                  <a:pos x="3" y="9"/>
                </a:cxn>
                <a:cxn ang="0">
                  <a:pos x="36" y="9"/>
                </a:cxn>
                <a:cxn ang="0">
                  <a:pos x="39" y="9"/>
                </a:cxn>
                <a:cxn ang="0">
                  <a:pos x="42" y="6"/>
                </a:cxn>
                <a:cxn ang="0">
                  <a:pos x="42" y="3"/>
                </a:cxn>
                <a:cxn ang="0">
                  <a:pos x="39" y="0"/>
                </a:cxn>
                <a:cxn ang="0">
                  <a:pos x="6" y="0"/>
                </a:cxn>
              </a:cxnLst>
              <a:rect l="0" t="0" r="r" b="b"/>
              <a:pathLst>
                <a:path w="42" h="9">
                  <a:moveTo>
                    <a:pt x="6" y="0"/>
                  </a:moveTo>
                  <a:lnTo>
                    <a:pt x="3" y="0"/>
                  </a:lnTo>
                  <a:lnTo>
                    <a:pt x="0" y="3"/>
                  </a:lnTo>
                  <a:lnTo>
                    <a:pt x="0" y="3"/>
                  </a:lnTo>
                  <a:lnTo>
                    <a:pt x="3" y="9"/>
                  </a:lnTo>
                  <a:lnTo>
                    <a:pt x="36" y="9"/>
                  </a:lnTo>
                  <a:lnTo>
                    <a:pt x="39" y="9"/>
                  </a:lnTo>
                  <a:lnTo>
                    <a:pt x="42" y="6"/>
                  </a:lnTo>
                  <a:lnTo>
                    <a:pt x="42" y="3"/>
                  </a:lnTo>
                  <a:lnTo>
                    <a:pt x="39" y="0"/>
                  </a:lnTo>
                  <a:lnTo>
                    <a:pt x="6" y="0"/>
                  </a:lnTo>
                  <a:close/>
                </a:path>
              </a:pathLst>
            </a:custGeom>
            <a:solidFill>
              <a:srgbClr val="000000"/>
            </a:solidFill>
            <a:ln w="9525">
              <a:noFill/>
              <a:round/>
              <a:headEnd/>
              <a:tailEnd/>
            </a:ln>
          </p:spPr>
          <p:txBody>
            <a:bodyPr/>
            <a:lstStyle/>
            <a:p>
              <a:endParaRPr lang="zh-CN" altLang="en-US"/>
            </a:p>
          </p:txBody>
        </p:sp>
        <p:sp>
          <p:nvSpPr>
            <p:cNvPr id="466965" name="Freeform 21"/>
            <p:cNvSpPr>
              <a:spLocks/>
            </p:cNvSpPr>
            <p:nvPr/>
          </p:nvSpPr>
          <p:spPr bwMode="auto">
            <a:xfrm>
              <a:off x="2185" y="2358"/>
              <a:ext cx="45" cy="9"/>
            </a:xfrm>
            <a:custGeom>
              <a:avLst/>
              <a:gdLst/>
              <a:ahLst/>
              <a:cxnLst>
                <a:cxn ang="0">
                  <a:pos x="6" y="0"/>
                </a:cxn>
                <a:cxn ang="0">
                  <a:pos x="3" y="0"/>
                </a:cxn>
                <a:cxn ang="0">
                  <a:pos x="0" y="3"/>
                </a:cxn>
                <a:cxn ang="0">
                  <a:pos x="0" y="6"/>
                </a:cxn>
                <a:cxn ang="0">
                  <a:pos x="3" y="9"/>
                </a:cxn>
                <a:cxn ang="0">
                  <a:pos x="39" y="9"/>
                </a:cxn>
                <a:cxn ang="0">
                  <a:pos x="42" y="9"/>
                </a:cxn>
                <a:cxn ang="0">
                  <a:pos x="45" y="6"/>
                </a:cxn>
                <a:cxn ang="0">
                  <a:pos x="45" y="3"/>
                </a:cxn>
                <a:cxn ang="0">
                  <a:pos x="42" y="0"/>
                </a:cxn>
                <a:cxn ang="0">
                  <a:pos x="6" y="0"/>
                </a:cxn>
              </a:cxnLst>
              <a:rect l="0" t="0" r="r" b="b"/>
              <a:pathLst>
                <a:path w="45" h="9">
                  <a:moveTo>
                    <a:pt x="6" y="0"/>
                  </a:moveTo>
                  <a:lnTo>
                    <a:pt x="3" y="0"/>
                  </a:lnTo>
                  <a:lnTo>
                    <a:pt x="0" y="3"/>
                  </a:lnTo>
                  <a:lnTo>
                    <a:pt x="0" y="6"/>
                  </a:lnTo>
                  <a:lnTo>
                    <a:pt x="3" y="9"/>
                  </a:lnTo>
                  <a:lnTo>
                    <a:pt x="39" y="9"/>
                  </a:lnTo>
                  <a:lnTo>
                    <a:pt x="42" y="9"/>
                  </a:lnTo>
                  <a:lnTo>
                    <a:pt x="45" y="6"/>
                  </a:lnTo>
                  <a:lnTo>
                    <a:pt x="45" y="3"/>
                  </a:lnTo>
                  <a:lnTo>
                    <a:pt x="42" y="0"/>
                  </a:lnTo>
                  <a:lnTo>
                    <a:pt x="6" y="0"/>
                  </a:lnTo>
                  <a:close/>
                </a:path>
              </a:pathLst>
            </a:custGeom>
            <a:solidFill>
              <a:srgbClr val="000000"/>
            </a:solidFill>
            <a:ln w="9525">
              <a:noFill/>
              <a:round/>
              <a:headEnd/>
              <a:tailEnd/>
            </a:ln>
          </p:spPr>
          <p:txBody>
            <a:bodyPr/>
            <a:lstStyle/>
            <a:p>
              <a:endParaRPr lang="zh-CN" altLang="en-US"/>
            </a:p>
          </p:txBody>
        </p:sp>
        <p:sp>
          <p:nvSpPr>
            <p:cNvPr id="466966" name="Freeform 22"/>
            <p:cNvSpPr>
              <a:spLocks/>
            </p:cNvSpPr>
            <p:nvPr/>
          </p:nvSpPr>
          <p:spPr bwMode="auto">
            <a:xfrm>
              <a:off x="2249" y="2358"/>
              <a:ext cx="45" cy="9"/>
            </a:xfrm>
            <a:custGeom>
              <a:avLst/>
              <a:gdLst/>
              <a:ahLst/>
              <a:cxnLst>
                <a:cxn ang="0">
                  <a:pos x="6" y="0"/>
                </a:cxn>
                <a:cxn ang="0">
                  <a:pos x="3" y="0"/>
                </a:cxn>
                <a:cxn ang="0">
                  <a:pos x="0" y="3"/>
                </a:cxn>
                <a:cxn ang="0">
                  <a:pos x="0" y="6"/>
                </a:cxn>
                <a:cxn ang="0">
                  <a:pos x="3" y="9"/>
                </a:cxn>
                <a:cxn ang="0">
                  <a:pos x="39" y="9"/>
                </a:cxn>
                <a:cxn ang="0">
                  <a:pos x="42" y="9"/>
                </a:cxn>
                <a:cxn ang="0">
                  <a:pos x="45" y="6"/>
                </a:cxn>
                <a:cxn ang="0">
                  <a:pos x="45" y="3"/>
                </a:cxn>
                <a:cxn ang="0">
                  <a:pos x="42" y="0"/>
                </a:cxn>
                <a:cxn ang="0">
                  <a:pos x="6" y="0"/>
                </a:cxn>
              </a:cxnLst>
              <a:rect l="0" t="0" r="r" b="b"/>
              <a:pathLst>
                <a:path w="45" h="9">
                  <a:moveTo>
                    <a:pt x="6" y="0"/>
                  </a:moveTo>
                  <a:lnTo>
                    <a:pt x="3" y="0"/>
                  </a:lnTo>
                  <a:lnTo>
                    <a:pt x="0" y="3"/>
                  </a:lnTo>
                  <a:lnTo>
                    <a:pt x="0" y="6"/>
                  </a:lnTo>
                  <a:lnTo>
                    <a:pt x="3" y="9"/>
                  </a:lnTo>
                  <a:lnTo>
                    <a:pt x="39" y="9"/>
                  </a:lnTo>
                  <a:lnTo>
                    <a:pt x="42" y="9"/>
                  </a:lnTo>
                  <a:lnTo>
                    <a:pt x="45" y="6"/>
                  </a:lnTo>
                  <a:lnTo>
                    <a:pt x="45" y="3"/>
                  </a:lnTo>
                  <a:lnTo>
                    <a:pt x="42" y="0"/>
                  </a:lnTo>
                  <a:lnTo>
                    <a:pt x="6" y="0"/>
                  </a:lnTo>
                  <a:close/>
                </a:path>
              </a:pathLst>
            </a:custGeom>
            <a:solidFill>
              <a:srgbClr val="000000"/>
            </a:solidFill>
            <a:ln w="9525">
              <a:noFill/>
              <a:round/>
              <a:headEnd/>
              <a:tailEnd/>
            </a:ln>
          </p:spPr>
          <p:txBody>
            <a:bodyPr/>
            <a:lstStyle/>
            <a:p>
              <a:endParaRPr lang="zh-CN" altLang="en-US"/>
            </a:p>
          </p:txBody>
        </p:sp>
        <p:sp>
          <p:nvSpPr>
            <p:cNvPr id="466967" name="Freeform 23"/>
            <p:cNvSpPr>
              <a:spLocks/>
            </p:cNvSpPr>
            <p:nvPr/>
          </p:nvSpPr>
          <p:spPr bwMode="auto">
            <a:xfrm>
              <a:off x="2312" y="2358"/>
              <a:ext cx="45" cy="9"/>
            </a:xfrm>
            <a:custGeom>
              <a:avLst/>
              <a:gdLst/>
              <a:ahLst/>
              <a:cxnLst>
                <a:cxn ang="0">
                  <a:pos x="6" y="0"/>
                </a:cxn>
                <a:cxn ang="0">
                  <a:pos x="3" y="0"/>
                </a:cxn>
                <a:cxn ang="0">
                  <a:pos x="0" y="3"/>
                </a:cxn>
                <a:cxn ang="0">
                  <a:pos x="0" y="6"/>
                </a:cxn>
                <a:cxn ang="0">
                  <a:pos x="3" y="9"/>
                </a:cxn>
                <a:cxn ang="0">
                  <a:pos x="39" y="9"/>
                </a:cxn>
                <a:cxn ang="0">
                  <a:pos x="42" y="9"/>
                </a:cxn>
                <a:cxn ang="0">
                  <a:pos x="45" y="6"/>
                </a:cxn>
                <a:cxn ang="0">
                  <a:pos x="45" y="3"/>
                </a:cxn>
                <a:cxn ang="0">
                  <a:pos x="42" y="0"/>
                </a:cxn>
                <a:cxn ang="0">
                  <a:pos x="6" y="0"/>
                </a:cxn>
              </a:cxnLst>
              <a:rect l="0" t="0" r="r" b="b"/>
              <a:pathLst>
                <a:path w="45" h="9">
                  <a:moveTo>
                    <a:pt x="6" y="0"/>
                  </a:moveTo>
                  <a:lnTo>
                    <a:pt x="3" y="0"/>
                  </a:lnTo>
                  <a:lnTo>
                    <a:pt x="0" y="3"/>
                  </a:lnTo>
                  <a:lnTo>
                    <a:pt x="0" y="6"/>
                  </a:lnTo>
                  <a:lnTo>
                    <a:pt x="3" y="9"/>
                  </a:lnTo>
                  <a:lnTo>
                    <a:pt x="39" y="9"/>
                  </a:lnTo>
                  <a:lnTo>
                    <a:pt x="42" y="9"/>
                  </a:lnTo>
                  <a:lnTo>
                    <a:pt x="45" y="6"/>
                  </a:lnTo>
                  <a:lnTo>
                    <a:pt x="45" y="3"/>
                  </a:lnTo>
                  <a:lnTo>
                    <a:pt x="42" y="0"/>
                  </a:lnTo>
                  <a:lnTo>
                    <a:pt x="6" y="0"/>
                  </a:lnTo>
                  <a:close/>
                </a:path>
              </a:pathLst>
            </a:custGeom>
            <a:solidFill>
              <a:srgbClr val="000000"/>
            </a:solidFill>
            <a:ln w="9525">
              <a:noFill/>
              <a:round/>
              <a:headEnd/>
              <a:tailEnd/>
            </a:ln>
          </p:spPr>
          <p:txBody>
            <a:bodyPr/>
            <a:lstStyle/>
            <a:p>
              <a:endParaRPr lang="zh-CN" altLang="en-US"/>
            </a:p>
          </p:txBody>
        </p:sp>
        <p:sp>
          <p:nvSpPr>
            <p:cNvPr id="466968" name="Freeform 24"/>
            <p:cNvSpPr>
              <a:spLocks/>
            </p:cNvSpPr>
            <p:nvPr/>
          </p:nvSpPr>
          <p:spPr bwMode="auto">
            <a:xfrm>
              <a:off x="2375" y="2358"/>
              <a:ext cx="45" cy="9"/>
            </a:xfrm>
            <a:custGeom>
              <a:avLst/>
              <a:gdLst/>
              <a:ahLst/>
              <a:cxnLst>
                <a:cxn ang="0">
                  <a:pos x="6" y="0"/>
                </a:cxn>
                <a:cxn ang="0">
                  <a:pos x="3" y="0"/>
                </a:cxn>
                <a:cxn ang="0">
                  <a:pos x="0" y="3"/>
                </a:cxn>
                <a:cxn ang="0">
                  <a:pos x="0" y="6"/>
                </a:cxn>
                <a:cxn ang="0">
                  <a:pos x="3" y="9"/>
                </a:cxn>
                <a:cxn ang="0">
                  <a:pos x="39" y="9"/>
                </a:cxn>
                <a:cxn ang="0">
                  <a:pos x="42" y="9"/>
                </a:cxn>
                <a:cxn ang="0">
                  <a:pos x="45" y="6"/>
                </a:cxn>
                <a:cxn ang="0">
                  <a:pos x="45" y="3"/>
                </a:cxn>
                <a:cxn ang="0">
                  <a:pos x="42" y="0"/>
                </a:cxn>
                <a:cxn ang="0">
                  <a:pos x="6" y="0"/>
                </a:cxn>
              </a:cxnLst>
              <a:rect l="0" t="0" r="r" b="b"/>
              <a:pathLst>
                <a:path w="45" h="9">
                  <a:moveTo>
                    <a:pt x="6" y="0"/>
                  </a:moveTo>
                  <a:lnTo>
                    <a:pt x="3" y="0"/>
                  </a:lnTo>
                  <a:lnTo>
                    <a:pt x="0" y="3"/>
                  </a:lnTo>
                  <a:lnTo>
                    <a:pt x="0" y="6"/>
                  </a:lnTo>
                  <a:lnTo>
                    <a:pt x="3" y="9"/>
                  </a:lnTo>
                  <a:lnTo>
                    <a:pt x="39" y="9"/>
                  </a:lnTo>
                  <a:lnTo>
                    <a:pt x="42" y="9"/>
                  </a:lnTo>
                  <a:lnTo>
                    <a:pt x="45" y="6"/>
                  </a:lnTo>
                  <a:lnTo>
                    <a:pt x="45" y="3"/>
                  </a:lnTo>
                  <a:lnTo>
                    <a:pt x="42" y="0"/>
                  </a:lnTo>
                  <a:lnTo>
                    <a:pt x="6" y="0"/>
                  </a:lnTo>
                  <a:close/>
                </a:path>
              </a:pathLst>
            </a:custGeom>
            <a:solidFill>
              <a:srgbClr val="000000"/>
            </a:solidFill>
            <a:ln w="9525">
              <a:noFill/>
              <a:round/>
              <a:headEnd/>
              <a:tailEnd/>
            </a:ln>
          </p:spPr>
          <p:txBody>
            <a:bodyPr/>
            <a:lstStyle/>
            <a:p>
              <a:endParaRPr lang="zh-CN" altLang="en-US"/>
            </a:p>
          </p:txBody>
        </p:sp>
        <p:sp>
          <p:nvSpPr>
            <p:cNvPr id="466969" name="Freeform 25"/>
            <p:cNvSpPr>
              <a:spLocks/>
            </p:cNvSpPr>
            <p:nvPr/>
          </p:nvSpPr>
          <p:spPr bwMode="auto">
            <a:xfrm>
              <a:off x="2438" y="2358"/>
              <a:ext cx="46" cy="9"/>
            </a:xfrm>
            <a:custGeom>
              <a:avLst/>
              <a:gdLst/>
              <a:ahLst/>
              <a:cxnLst>
                <a:cxn ang="0">
                  <a:pos x="6" y="0"/>
                </a:cxn>
                <a:cxn ang="0">
                  <a:pos x="3" y="0"/>
                </a:cxn>
                <a:cxn ang="0">
                  <a:pos x="0" y="3"/>
                </a:cxn>
                <a:cxn ang="0">
                  <a:pos x="0" y="6"/>
                </a:cxn>
                <a:cxn ang="0">
                  <a:pos x="3" y="9"/>
                </a:cxn>
                <a:cxn ang="0">
                  <a:pos x="40" y="9"/>
                </a:cxn>
                <a:cxn ang="0">
                  <a:pos x="43" y="9"/>
                </a:cxn>
                <a:cxn ang="0">
                  <a:pos x="46" y="6"/>
                </a:cxn>
                <a:cxn ang="0">
                  <a:pos x="46" y="3"/>
                </a:cxn>
                <a:cxn ang="0">
                  <a:pos x="43" y="0"/>
                </a:cxn>
                <a:cxn ang="0">
                  <a:pos x="6" y="0"/>
                </a:cxn>
              </a:cxnLst>
              <a:rect l="0" t="0" r="r" b="b"/>
              <a:pathLst>
                <a:path w="46" h="9">
                  <a:moveTo>
                    <a:pt x="6" y="0"/>
                  </a:moveTo>
                  <a:lnTo>
                    <a:pt x="3" y="0"/>
                  </a:lnTo>
                  <a:lnTo>
                    <a:pt x="0" y="3"/>
                  </a:lnTo>
                  <a:lnTo>
                    <a:pt x="0" y="6"/>
                  </a:lnTo>
                  <a:lnTo>
                    <a:pt x="3" y="9"/>
                  </a:lnTo>
                  <a:lnTo>
                    <a:pt x="40" y="9"/>
                  </a:lnTo>
                  <a:lnTo>
                    <a:pt x="43" y="9"/>
                  </a:lnTo>
                  <a:lnTo>
                    <a:pt x="46" y="6"/>
                  </a:lnTo>
                  <a:lnTo>
                    <a:pt x="46" y="3"/>
                  </a:lnTo>
                  <a:lnTo>
                    <a:pt x="43" y="0"/>
                  </a:lnTo>
                  <a:lnTo>
                    <a:pt x="6" y="0"/>
                  </a:lnTo>
                  <a:close/>
                </a:path>
              </a:pathLst>
            </a:custGeom>
            <a:solidFill>
              <a:srgbClr val="000000"/>
            </a:solidFill>
            <a:ln w="9525">
              <a:noFill/>
              <a:round/>
              <a:headEnd/>
              <a:tailEnd/>
            </a:ln>
          </p:spPr>
          <p:txBody>
            <a:bodyPr/>
            <a:lstStyle/>
            <a:p>
              <a:endParaRPr lang="zh-CN" altLang="en-US"/>
            </a:p>
          </p:txBody>
        </p:sp>
        <p:sp>
          <p:nvSpPr>
            <p:cNvPr id="466970" name="Freeform 26"/>
            <p:cNvSpPr>
              <a:spLocks/>
            </p:cNvSpPr>
            <p:nvPr/>
          </p:nvSpPr>
          <p:spPr bwMode="auto">
            <a:xfrm>
              <a:off x="2502" y="2358"/>
              <a:ext cx="45" cy="9"/>
            </a:xfrm>
            <a:custGeom>
              <a:avLst/>
              <a:gdLst/>
              <a:ahLst/>
              <a:cxnLst>
                <a:cxn ang="0">
                  <a:pos x="6" y="0"/>
                </a:cxn>
                <a:cxn ang="0">
                  <a:pos x="3" y="0"/>
                </a:cxn>
                <a:cxn ang="0">
                  <a:pos x="0" y="3"/>
                </a:cxn>
                <a:cxn ang="0">
                  <a:pos x="0" y="6"/>
                </a:cxn>
                <a:cxn ang="0">
                  <a:pos x="3" y="9"/>
                </a:cxn>
                <a:cxn ang="0">
                  <a:pos x="39" y="9"/>
                </a:cxn>
                <a:cxn ang="0">
                  <a:pos x="42" y="9"/>
                </a:cxn>
                <a:cxn ang="0">
                  <a:pos x="45" y="6"/>
                </a:cxn>
                <a:cxn ang="0">
                  <a:pos x="45" y="3"/>
                </a:cxn>
                <a:cxn ang="0">
                  <a:pos x="42" y="0"/>
                </a:cxn>
                <a:cxn ang="0">
                  <a:pos x="6" y="0"/>
                </a:cxn>
              </a:cxnLst>
              <a:rect l="0" t="0" r="r" b="b"/>
              <a:pathLst>
                <a:path w="45" h="9">
                  <a:moveTo>
                    <a:pt x="6" y="0"/>
                  </a:moveTo>
                  <a:lnTo>
                    <a:pt x="3" y="0"/>
                  </a:lnTo>
                  <a:lnTo>
                    <a:pt x="0" y="3"/>
                  </a:lnTo>
                  <a:lnTo>
                    <a:pt x="0" y="6"/>
                  </a:lnTo>
                  <a:lnTo>
                    <a:pt x="3" y="9"/>
                  </a:lnTo>
                  <a:lnTo>
                    <a:pt x="39" y="9"/>
                  </a:lnTo>
                  <a:lnTo>
                    <a:pt x="42" y="9"/>
                  </a:lnTo>
                  <a:lnTo>
                    <a:pt x="45" y="6"/>
                  </a:lnTo>
                  <a:lnTo>
                    <a:pt x="45" y="3"/>
                  </a:lnTo>
                  <a:lnTo>
                    <a:pt x="42" y="0"/>
                  </a:lnTo>
                  <a:lnTo>
                    <a:pt x="6" y="0"/>
                  </a:lnTo>
                  <a:close/>
                </a:path>
              </a:pathLst>
            </a:custGeom>
            <a:solidFill>
              <a:srgbClr val="000000"/>
            </a:solidFill>
            <a:ln w="9525">
              <a:noFill/>
              <a:round/>
              <a:headEnd/>
              <a:tailEnd/>
            </a:ln>
          </p:spPr>
          <p:txBody>
            <a:bodyPr/>
            <a:lstStyle/>
            <a:p>
              <a:endParaRPr lang="zh-CN" altLang="en-US"/>
            </a:p>
          </p:txBody>
        </p:sp>
        <p:sp>
          <p:nvSpPr>
            <p:cNvPr id="466971" name="Freeform 27"/>
            <p:cNvSpPr>
              <a:spLocks/>
            </p:cNvSpPr>
            <p:nvPr/>
          </p:nvSpPr>
          <p:spPr bwMode="auto">
            <a:xfrm>
              <a:off x="2565" y="2358"/>
              <a:ext cx="18" cy="9"/>
            </a:xfrm>
            <a:custGeom>
              <a:avLst/>
              <a:gdLst/>
              <a:ahLst/>
              <a:cxnLst>
                <a:cxn ang="0">
                  <a:pos x="6" y="0"/>
                </a:cxn>
                <a:cxn ang="0">
                  <a:pos x="3" y="0"/>
                </a:cxn>
                <a:cxn ang="0">
                  <a:pos x="0" y="3"/>
                </a:cxn>
                <a:cxn ang="0">
                  <a:pos x="0" y="6"/>
                </a:cxn>
                <a:cxn ang="0">
                  <a:pos x="3" y="9"/>
                </a:cxn>
                <a:cxn ang="0">
                  <a:pos x="15" y="9"/>
                </a:cxn>
                <a:cxn ang="0">
                  <a:pos x="15" y="6"/>
                </a:cxn>
                <a:cxn ang="0">
                  <a:pos x="18" y="3"/>
                </a:cxn>
                <a:cxn ang="0">
                  <a:pos x="18" y="3"/>
                </a:cxn>
                <a:cxn ang="0">
                  <a:pos x="18" y="0"/>
                </a:cxn>
                <a:cxn ang="0">
                  <a:pos x="6" y="0"/>
                </a:cxn>
              </a:cxnLst>
              <a:rect l="0" t="0" r="r" b="b"/>
              <a:pathLst>
                <a:path w="18" h="9">
                  <a:moveTo>
                    <a:pt x="6" y="0"/>
                  </a:moveTo>
                  <a:lnTo>
                    <a:pt x="3" y="0"/>
                  </a:lnTo>
                  <a:lnTo>
                    <a:pt x="0" y="3"/>
                  </a:lnTo>
                  <a:lnTo>
                    <a:pt x="0" y="6"/>
                  </a:lnTo>
                  <a:lnTo>
                    <a:pt x="3" y="9"/>
                  </a:lnTo>
                  <a:lnTo>
                    <a:pt x="15" y="9"/>
                  </a:lnTo>
                  <a:lnTo>
                    <a:pt x="15" y="6"/>
                  </a:lnTo>
                  <a:lnTo>
                    <a:pt x="18" y="3"/>
                  </a:lnTo>
                  <a:lnTo>
                    <a:pt x="18" y="3"/>
                  </a:lnTo>
                  <a:lnTo>
                    <a:pt x="18" y="0"/>
                  </a:lnTo>
                  <a:lnTo>
                    <a:pt x="6" y="0"/>
                  </a:lnTo>
                  <a:close/>
                </a:path>
              </a:pathLst>
            </a:custGeom>
            <a:solidFill>
              <a:srgbClr val="000000"/>
            </a:solidFill>
            <a:ln w="9525">
              <a:noFill/>
              <a:round/>
              <a:headEnd/>
              <a:tailEnd/>
            </a:ln>
          </p:spPr>
          <p:txBody>
            <a:bodyPr/>
            <a:lstStyle/>
            <a:p>
              <a:endParaRPr lang="zh-CN" altLang="en-US"/>
            </a:p>
          </p:txBody>
        </p:sp>
      </p:grpSp>
      <p:grpSp>
        <p:nvGrpSpPr>
          <p:cNvPr id="3" name="Group 28"/>
          <p:cNvGrpSpPr>
            <a:grpSpLocks/>
          </p:cNvGrpSpPr>
          <p:nvPr/>
        </p:nvGrpSpPr>
        <p:grpSpPr bwMode="auto">
          <a:xfrm>
            <a:off x="3330575" y="3829050"/>
            <a:ext cx="727075" cy="20638"/>
            <a:chOff x="2098" y="2412"/>
            <a:chExt cx="458" cy="13"/>
          </a:xfrm>
        </p:grpSpPr>
        <p:sp>
          <p:nvSpPr>
            <p:cNvPr id="466973" name="Freeform 29"/>
            <p:cNvSpPr>
              <a:spLocks/>
            </p:cNvSpPr>
            <p:nvPr/>
          </p:nvSpPr>
          <p:spPr bwMode="auto">
            <a:xfrm>
              <a:off x="2098" y="2412"/>
              <a:ext cx="42" cy="9"/>
            </a:xfrm>
            <a:custGeom>
              <a:avLst/>
              <a:gdLst/>
              <a:ahLst/>
              <a:cxnLst>
                <a:cxn ang="0">
                  <a:pos x="6" y="0"/>
                </a:cxn>
                <a:cxn ang="0">
                  <a:pos x="3" y="0"/>
                </a:cxn>
                <a:cxn ang="0">
                  <a:pos x="0" y="3"/>
                </a:cxn>
                <a:cxn ang="0">
                  <a:pos x="0" y="3"/>
                </a:cxn>
                <a:cxn ang="0">
                  <a:pos x="3" y="9"/>
                </a:cxn>
                <a:cxn ang="0">
                  <a:pos x="36" y="9"/>
                </a:cxn>
                <a:cxn ang="0">
                  <a:pos x="39" y="9"/>
                </a:cxn>
                <a:cxn ang="0">
                  <a:pos x="42" y="6"/>
                </a:cxn>
                <a:cxn ang="0">
                  <a:pos x="42" y="3"/>
                </a:cxn>
                <a:cxn ang="0">
                  <a:pos x="39" y="0"/>
                </a:cxn>
                <a:cxn ang="0">
                  <a:pos x="6" y="0"/>
                </a:cxn>
              </a:cxnLst>
              <a:rect l="0" t="0" r="r" b="b"/>
              <a:pathLst>
                <a:path w="42" h="9">
                  <a:moveTo>
                    <a:pt x="6" y="0"/>
                  </a:moveTo>
                  <a:lnTo>
                    <a:pt x="3" y="0"/>
                  </a:lnTo>
                  <a:lnTo>
                    <a:pt x="0" y="3"/>
                  </a:lnTo>
                  <a:lnTo>
                    <a:pt x="0" y="3"/>
                  </a:lnTo>
                  <a:lnTo>
                    <a:pt x="3" y="9"/>
                  </a:lnTo>
                  <a:lnTo>
                    <a:pt x="36" y="9"/>
                  </a:lnTo>
                  <a:lnTo>
                    <a:pt x="39" y="9"/>
                  </a:lnTo>
                  <a:lnTo>
                    <a:pt x="42" y="6"/>
                  </a:lnTo>
                  <a:lnTo>
                    <a:pt x="42" y="3"/>
                  </a:lnTo>
                  <a:lnTo>
                    <a:pt x="39" y="0"/>
                  </a:lnTo>
                  <a:lnTo>
                    <a:pt x="6" y="0"/>
                  </a:lnTo>
                  <a:close/>
                </a:path>
              </a:pathLst>
            </a:custGeom>
            <a:solidFill>
              <a:srgbClr val="000000"/>
            </a:solidFill>
            <a:ln w="9525">
              <a:noFill/>
              <a:round/>
              <a:headEnd/>
              <a:tailEnd/>
            </a:ln>
          </p:spPr>
          <p:txBody>
            <a:bodyPr/>
            <a:lstStyle/>
            <a:p>
              <a:endParaRPr lang="zh-CN" altLang="en-US"/>
            </a:p>
          </p:txBody>
        </p:sp>
        <p:sp>
          <p:nvSpPr>
            <p:cNvPr id="466974" name="Freeform 30"/>
            <p:cNvSpPr>
              <a:spLocks/>
            </p:cNvSpPr>
            <p:nvPr/>
          </p:nvSpPr>
          <p:spPr bwMode="auto">
            <a:xfrm>
              <a:off x="2158" y="2412"/>
              <a:ext cx="45" cy="9"/>
            </a:xfrm>
            <a:custGeom>
              <a:avLst/>
              <a:gdLst/>
              <a:ahLst/>
              <a:cxnLst>
                <a:cxn ang="0">
                  <a:pos x="6" y="0"/>
                </a:cxn>
                <a:cxn ang="0">
                  <a:pos x="3" y="0"/>
                </a:cxn>
                <a:cxn ang="0">
                  <a:pos x="0" y="3"/>
                </a:cxn>
                <a:cxn ang="0">
                  <a:pos x="0" y="6"/>
                </a:cxn>
                <a:cxn ang="0">
                  <a:pos x="3" y="9"/>
                </a:cxn>
                <a:cxn ang="0">
                  <a:pos x="39" y="9"/>
                </a:cxn>
                <a:cxn ang="0">
                  <a:pos x="42" y="9"/>
                </a:cxn>
                <a:cxn ang="0">
                  <a:pos x="45" y="6"/>
                </a:cxn>
                <a:cxn ang="0">
                  <a:pos x="45" y="3"/>
                </a:cxn>
                <a:cxn ang="0">
                  <a:pos x="42" y="0"/>
                </a:cxn>
                <a:cxn ang="0">
                  <a:pos x="6" y="0"/>
                </a:cxn>
              </a:cxnLst>
              <a:rect l="0" t="0" r="r" b="b"/>
              <a:pathLst>
                <a:path w="45" h="9">
                  <a:moveTo>
                    <a:pt x="6" y="0"/>
                  </a:moveTo>
                  <a:lnTo>
                    <a:pt x="3" y="0"/>
                  </a:lnTo>
                  <a:lnTo>
                    <a:pt x="0" y="3"/>
                  </a:lnTo>
                  <a:lnTo>
                    <a:pt x="0" y="6"/>
                  </a:lnTo>
                  <a:lnTo>
                    <a:pt x="3" y="9"/>
                  </a:lnTo>
                  <a:lnTo>
                    <a:pt x="39" y="9"/>
                  </a:lnTo>
                  <a:lnTo>
                    <a:pt x="42" y="9"/>
                  </a:lnTo>
                  <a:lnTo>
                    <a:pt x="45" y="6"/>
                  </a:lnTo>
                  <a:lnTo>
                    <a:pt x="45" y="3"/>
                  </a:lnTo>
                  <a:lnTo>
                    <a:pt x="42" y="0"/>
                  </a:lnTo>
                  <a:lnTo>
                    <a:pt x="6" y="0"/>
                  </a:lnTo>
                  <a:close/>
                </a:path>
              </a:pathLst>
            </a:custGeom>
            <a:solidFill>
              <a:srgbClr val="000000"/>
            </a:solidFill>
            <a:ln w="9525">
              <a:noFill/>
              <a:round/>
              <a:headEnd/>
              <a:tailEnd/>
            </a:ln>
          </p:spPr>
          <p:txBody>
            <a:bodyPr/>
            <a:lstStyle/>
            <a:p>
              <a:endParaRPr lang="zh-CN" altLang="en-US"/>
            </a:p>
          </p:txBody>
        </p:sp>
        <p:sp>
          <p:nvSpPr>
            <p:cNvPr id="466975" name="Freeform 31"/>
            <p:cNvSpPr>
              <a:spLocks/>
            </p:cNvSpPr>
            <p:nvPr/>
          </p:nvSpPr>
          <p:spPr bwMode="auto">
            <a:xfrm>
              <a:off x="2221" y="2412"/>
              <a:ext cx="46" cy="9"/>
            </a:xfrm>
            <a:custGeom>
              <a:avLst/>
              <a:gdLst/>
              <a:ahLst/>
              <a:cxnLst>
                <a:cxn ang="0">
                  <a:pos x="6" y="0"/>
                </a:cxn>
                <a:cxn ang="0">
                  <a:pos x="3" y="0"/>
                </a:cxn>
                <a:cxn ang="0">
                  <a:pos x="0" y="3"/>
                </a:cxn>
                <a:cxn ang="0">
                  <a:pos x="0" y="6"/>
                </a:cxn>
                <a:cxn ang="0">
                  <a:pos x="3" y="9"/>
                </a:cxn>
                <a:cxn ang="0">
                  <a:pos x="40" y="9"/>
                </a:cxn>
                <a:cxn ang="0">
                  <a:pos x="43" y="9"/>
                </a:cxn>
                <a:cxn ang="0">
                  <a:pos x="46" y="6"/>
                </a:cxn>
                <a:cxn ang="0">
                  <a:pos x="46" y="3"/>
                </a:cxn>
                <a:cxn ang="0">
                  <a:pos x="43" y="0"/>
                </a:cxn>
                <a:cxn ang="0">
                  <a:pos x="6" y="0"/>
                </a:cxn>
              </a:cxnLst>
              <a:rect l="0" t="0" r="r" b="b"/>
              <a:pathLst>
                <a:path w="46" h="9">
                  <a:moveTo>
                    <a:pt x="6" y="0"/>
                  </a:moveTo>
                  <a:lnTo>
                    <a:pt x="3" y="0"/>
                  </a:lnTo>
                  <a:lnTo>
                    <a:pt x="0" y="3"/>
                  </a:lnTo>
                  <a:lnTo>
                    <a:pt x="0" y="6"/>
                  </a:lnTo>
                  <a:lnTo>
                    <a:pt x="3" y="9"/>
                  </a:lnTo>
                  <a:lnTo>
                    <a:pt x="40" y="9"/>
                  </a:lnTo>
                  <a:lnTo>
                    <a:pt x="43" y="9"/>
                  </a:lnTo>
                  <a:lnTo>
                    <a:pt x="46" y="6"/>
                  </a:lnTo>
                  <a:lnTo>
                    <a:pt x="46" y="3"/>
                  </a:lnTo>
                  <a:lnTo>
                    <a:pt x="43" y="0"/>
                  </a:lnTo>
                  <a:lnTo>
                    <a:pt x="6" y="0"/>
                  </a:lnTo>
                  <a:close/>
                </a:path>
              </a:pathLst>
            </a:custGeom>
            <a:solidFill>
              <a:srgbClr val="000000"/>
            </a:solidFill>
            <a:ln w="9525">
              <a:noFill/>
              <a:round/>
              <a:headEnd/>
              <a:tailEnd/>
            </a:ln>
          </p:spPr>
          <p:txBody>
            <a:bodyPr/>
            <a:lstStyle/>
            <a:p>
              <a:endParaRPr lang="zh-CN" altLang="en-US"/>
            </a:p>
          </p:txBody>
        </p:sp>
        <p:sp>
          <p:nvSpPr>
            <p:cNvPr id="466976" name="Freeform 32"/>
            <p:cNvSpPr>
              <a:spLocks/>
            </p:cNvSpPr>
            <p:nvPr/>
          </p:nvSpPr>
          <p:spPr bwMode="auto">
            <a:xfrm>
              <a:off x="2285" y="2412"/>
              <a:ext cx="45" cy="9"/>
            </a:xfrm>
            <a:custGeom>
              <a:avLst/>
              <a:gdLst/>
              <a:ahLst/>
              <a:cxnLst>
                <a:cxn ang="0">
                  <a:pos x="6" y="0"/>
                </a:cxn>
                <a:cxn ang="0">
                  <a:pos x="3" y="0"/>
                </a:cxn>
                <a:cxn ang="0">
                  <a:pos x="0" y="3"/>
                </a:cxn>
                <a:cxn ang="0">
                  <a:pos x="0" y="6"/>
                </a:cxn>
                <a:cxn ang="0">
                  <a:pos x="3" y="9"/>
                </a:cxn>
                <a:cxn ang="0">
                  <a:pos x="39" y="9"/>
                </a:cxn>
                <a:cxn ang="0">
                  <a:pos x="42" y="9"/>
                </a:cxn>
                <a:cxn ang="0">
                  <a:pos x="45" y="6"/>
                </a:cxn>
                <a:cxn ang="0">
                  <a:pos x="45" y="3"/>
                </a:cxn>
                <a:cxn ang="0">
                  <a:pos x="42" y="0"/>
                </a:cxn>
                <a:cxn ang="0">
                  <a:pos x="6" y="0"/>
                </a:cxn>
              </a:cxnLst>
              <a:rect l="0" t="0" r="r" b="b"/>
              <a:pathLst>
                <a:path w="45" h="9">
                  <a:moveTo>
                    <a:pt x="6" y="0"/>
                  </a:moveTo>
                  <a:lnTo>
                    <a:pt x="3" y="0"/>
                  </a:lnTo>
                  <a:lnTo>
                    <a:pt x="0" y="3"/>
                  </a:lnTo>
                  <a:lnTo>
                    <a:pt x="0" y="6"/>
                  </a:lnTo>
                  <a:lnTo>
                    <a:pt x="3" y="9"/>
                  </a:lnTo>
                  <a:lnTo>
                    <a:pt x="39" y="9"/>
                  </a:lnTo>
                  <a:lnTo>
                    <a:pt x="42" y="9"/>
                  </a:lnTo>
                  <a:lnTo>
                    <a:pt x="45" y="6"/>
                  </a:lnTo>
                  <a:lnTo>
                    <a:pt x="45" y="3"/>
                  </a:lnTo>
                  <a:lnTo>
                    <a:pt x="42" y="0"/>
                  </a:lnTo>
                  <a:lnTo>
                    <a:pt x="6" y="0"/>
                  </a:lnTo>
                  <a:close/>
                </a:path>
              </a:pathLst>
            </a:custGeom>
            <a:solidFill>
              <a:srgbClr val="000000"/>
            </a:solidFill>
            <a:ln w="9525">
              <a:noFill/>
              <a:round/>
              <a:headEnd/>
              <a:tailEnd/>
            </a:ln>
          </p:spPr>
          <p:txBody>
            <a:bodyPr/>
            <a:lstStyle/>
            <a:p>
              <a:endParaRPr lang="zh-CN" altLang="en-US"/>
            </a:p>
          </p:txBody>
        </p:sp>
        <p:sp>
          <p:nvSpPr>
            <p:cNvPr id="466977" name="Freeform 33"/>
            <p:cNvSpPr>
              <a:spLocks/>
            </p:cNvSpPr>
            <p:nvPr/>
          </p:nvSpPr>
          <p:spPr bwMode="auto">
            <a:xfrm>
              <a:off x="2348" y="2412"/>
              <a:ext cx="45" cy="9"/>
            </a:xfrm>
            <a:custGeom>
              <a:avLst/>
              <a:gdLst/>
              <a:ahLst/>
              <a:cxnLst>
                <a:cxn ang="0">
                  <a:pos x="6" y="0"/>
                </a:cxn>
                <a:cxn ang="0">
                  <a:pos x="3" y="0"/>
                </a:cxn>
                <a:cxn ang="0">
                  <a:pos x="0" y="3"/>
                </a:cxn>
                <a:cxn ang="0">
                  <a:pos x="0" y="6"/>
                </a:cxn>
                <a:cxn ang="0">
                  <a:pos x="3" y="9"/>
                </a:cxn>
                <a:cxn ang="0">
                  <a:pos x="39" y="9"/>
                </a:cxn>
                <a:cxn ang="0">
                  <a:pos x="42" y="9"/>
                </a:cxn>
                <a:cxn ang="0">
                  <a:pos x="45" y="6"/>
                </a:cxn>
                <a:cxn ang="0">
                  <a:pos x="45" y="3"/>
                </a:cxn>
                <a:cxn ang="0">
                  <a:pos x="42" y="0"/>
                </a:cxn>
                <a:cxn ang="0">
                  <a:pos x="6" y="0"/>
                </a:cxn>
              </a:cxnLst>
              <a:rect l="0" t="0" r="r" b="b"/>
              <a:pathLst>
                <a:path w="45" h="9">
                  <a:moveTo>
                    <a:pt x="6" y="0"/>
                  </a:moveTo>
                  <a:lnTo>
                    <a:pt x="3" y="0"/>
                  </a:lnTo>
                  <a:lnTo>
                    <a:pt x="0" y="3"/>
                  </a:lnTo>
                  <a:lnTo>
                    <a:pt x="0" y="6"/>
                  </a:lnTo>
                  <a:lnTo>
                    <a:pt x="3" y="9"/>
                  </a:lnTo>
                  <a:lnTo>
                    <a:pt x="39" y="9"/>
                  </a:lnTo>
                  <a:lnTo>
                    <a:pt x="42" y="9"/>
                  </a:lnTo>
                  <a:lnTo>
                    <a:pt x="45" y="6"/>
                  </a:lnTo>
                  <a:lnTo>
                    <a:pt x="45" y="3"/>
                  </a:lnTo>
                  <a:lnTo>
                    <a:pt x="42" y="0"/>
                  </a:lnTo>
                  <a:lnTo>
                    <a:pt x="6" y="0"/>
                  </a:lnTo>
                  <a:close/>
                </a:path>
              </a:pathLst>
            </a:custGeom>
            <a:solidFill>
              <a:srgbClr val="000000"/>
            </a:solidFill>
            <a:ln w="9525">
              <a:noFill/>
              <a:round/>
              <a:headEnd/>
              <a:tailEnd/>
            </a:ln>
          </p:spPr>
          <p:txBody>
            <a:bodyPr/>
            <a:lstStyle/>
            <a:p>
              <a:endParaRPr lang="zh-CN" altLang="en-US"/>
            </a:p>
          </p:txBody>
        </p:sp>
        <p:sp>
          <p:nvSpPr>
            <p:cNvPr id="466978" name="Freeform 34"/>
            <p:cNvSpPr>
              <a:spLocks/>
            </p:cNvSpPr>
            <p:nvPr/>
          </p:nvSpPr>
          <p:spPr bwMode="auto">
            <a:xfrm>
              <a:off x="2411" y="2412"/>
              <a:ext cx="46" cy="9"/>
            </a:xfrm>
            <a:custGeom>
              <a:avLst/>
              <a:gdLst/>
              <a:ahLst/>
              <a:cxnLst>
                <a:cxn ang="0">
                  <a:pos x="6" y="0"/>
                </a:cxn>
                <a:cxn ang="0">
                  <a:pos x="3" y="0"/>
                </a:cxn>
                <a:cxn ang="0">
                  <a:pos x="0" y="3"/>
                </a:cxn>
                <a:cxn ang="0">
                  <a:pos x="0" y="6"/>
                </a:cxn>
                <a:cxn ang="0">
                  <a:pos x="3" y="9"/>
                </a:cxn>
                <a:cxn ang="0">
                  <a:pos x="39" y="9"/>
                </a:cxn>
                <a:cxn ang="0">
                  <a:pos x="43" y="9"/>
                </a:cxn>
                <a:cxn ang="0">
                  <a:pos x="46" y="6"/>
                </a:cxn>
                <a:cxn ang="0">
                  <a:pos x="46" y="3"/>
                </a:cxn>
                <a:cxn ang="0">
                  <a:pos x="43" y="0"/>
                </a:cxn>
                <a:cxn ang="0">
                  <a:pos x="6" y="0"/>
                </a:cxn>
              </a:cxnLst>
              <a:rect l="0" t="0" r="r" b="b"/>
              <a:pathLst>
                <a:path w="46" h="9">
                  <a:moveTo>
                    <a:pt x="6" y="0"/>
                  </a:moveTo>
                  <a:lnTo>
                    <a:pt x="3" y="0"/>
                  </a:lnTo>
                  <a:lnTo>
                    <a:pt x="0" y="3"/>
                  </a:lnTo>
                  <a:lnTo>
                    <a:pt x="0" y="6"/>
                  </a:lnTo>
                  <a:lnTo>
                    <a:pt x="3" y="9"/>
                  </a:lnTo>
                  <a:lnTo>
                    <a:pt x="39" y="9"/>
                  </a:lnTo>
                  <a:lnTo>
                    <a:pt x="43" y="9"/>
                  </a:lnTo>
                  <a:lnTo>
                    <a:pt x="46" y="6"/>
                  </a:lnTo>
                  <a:lnTo>
                    <a:pt x="46" y="3"/>
                  </a:lnTo>
                  <a:lnTo>
                    <a:pt x="43" y="0"/>
                  </a:lnTo>
                  <a:lnTo>
                    <a:pt x="6" y="0"/>
                  </a:lnTo>
                  <a:close/>
                </a:path>
              </a:pathLst>
            </a:custGeom>
            <a:solidFill>
              <a:srgbClr val="000000"/>
            </a:solidFill>
            <a:ln w="9525">
              <a:noFill/>
              <a:round/>
              <a:headEnd/>
              <a:tailEnd/>
            </a:ln>
          </p:spPr>
          <p:txBody>
            <a:bodyPr/>
            <a:lstStyle/>
            <a:p>
              <a:endParaRPr lang="zh-CN" altLang="en-US"/>
            </a:p>
          </p:txBody>
        </p:sp>
        <p:sp>
          <p:nvSpPr>
            <p:cNvPr id="466979" name="Freeform 35"/>
            <p:cNvSpPr>
              <a:spLocks/>
            </p:cNvSpPr>
            <p:nvPr/>
          </p:nvSpPr>
          <p:spPr bwMode="auto">
            <a:xfrm>
              <a:off x="2475" y="2412"/>
              <a:ext cx="45" cy="9"/>
            </a:xfrm>
            <a:custGeom>
              <a:avLst/>
              <a:gdLst/>
              <a:ahLst/>
              <a:cxnLst>
                <a:cxn ang="0">
                  <a:pos x="6" y="0"/>
                </a:cxn>
                <a:cxn ang="0">
                  <a:pos x="3" y="0"/>
                </a:cxn>
                <a:cxn ang="0">
                  <a:pos x="0" y="3"/>
                </a:cxn>
                <a:cxn ang="0">
                  <a:pos x="0" y="6"/>
                </a:cxn>
                <a:cxn ang="0">
                  <a:pos x="3" y="9"/>
                </a:cxn>
                <a:cxn ang="0">
                  <a:pos x="39" y="9"/>
                </a:cxn>
                <a:cxn ang="0">
                  <a:pos x="42" y="9"/>
                </a:cxn>
                <a:cxn ang="0">
                  <a:pos x="45" y="6"/>
                </a:cxn>
                <a:cxn ang="0">
                  <a:pos x="45" y="3"/>
                </a:cxn>
                <a:cxn ang="0">
                  <a:pos x="42" y="0"/>
                </a:cxn>
                <a:cxn ang="0">
                  <a:pos x="6" y="0"/>
                </a:cxn>
              </a:cxnLst>
              <a:rect l="0" t="0" r="r" b="b"/>
              <a:pathLst>
                <a:path w="45" h="9">
                  <a:moveTo>
                    <a:pt x="6" y="0"/>
                  </a:moveTo>
                  <a:lnTo>
                    <a:pt x="3" y="0"/>
                  </a:lnTo>
                  <a:lnTo>
                    <a:pt x="0" y="3"/>
                  </a:lnTo>
                  <a:lnTo>
                    <a:pt x="0" y="6"/>
                  </a:lnTo>
                  <a:lnTo>
                    <a:pt x="3" y="9"/>
                  </a:lnTo>
                  <a:lnTo>
                    <a:pt x="39" y="9"/>
                  </a:lnTo>
                  <a:lnTo>
                    <a:pt x="42" y="9"/>
                  </a:lnTo>
                  <a:lnTo>
                    <a:pt x="45" y="6"/>
                  </a:lnTo>
                  <a:lnTo>
                    <a:pt x="45" y="3"/>
                  </a:lnTo>
                  <a:lnTo>
                    <a:pt x="42" y="0"/>
                  </a:lnTo>
                  <a:lnTo>
                    <a:pt x="6" y="0"/>
                  </a:lnTo>
                  <a:close/>
                </a:path>
              </a:pathLst>
            </a:custGeom>
            <a:solidFill>
              <a:srgbClr val="000000"/>
            </a:solidFill>
            <a:ln w="9525">
              <a:noFill/>
              <a:round/>
              <a:headEnd/>
              <a:tailEnd/>
            </a:ln>
          </p:spPr>
          <p:txBody>
            <a:bodyPr/>
            <a:lstStyle/>
            <a:p>
              <a:endParaRPr lang="zh-CN" altLang="en-US"/>
            </a:p>
          </p:txBody>
        </p:sp>
        <p:sp>
          <p:nvSpPr>
            <p:cNvPr id="466980" name="Freeform 36"/>
            <p:cNvSpPr>
              <a:spLocks/>
            </p:cNvSpPr>
            <p:nvPr/>
          </p:nvSpPr>
          <p:spPr bwMode="auto">
            <a:xfrm>
              <a:off x="2538" y="2412"/>
              <a:ext cx="18" cy="13"/>
            </a:xfrm>
            <a:custGeom>
              <a:avLst/>
              <a:gdLst/>
              <a:ahLst/>
              <a:cxnLst>
                <a:cxn ang="0">
                  <a:pos x="6" y="0"/>
                </a:cxn>
                <a:cxn ang="0">
                  <a:pos x="3" y="0"/>
                </a:cxn>
                <a:cxn ang="0">
                  <a:pos x="0" y="3"/>
                </a:cxn>
                <a:cxn ang="0">
                  <a:pos x="0" y="6"/>
                </a:cxn>
                <a:cxn ang="0">
                  <a:pos x="3" y="9"/>
                </a:cxn>
                <a:cxn ang="0">
                  <a:pos x="15" y="13"/>
                </a:cxn>
                <a:cxn ang="0">
                  <a:pos x="15" y="9"/>
                </a:cxn>
                <a:cxn ang="0">
                  <a:pos x="18" y="6"/>
                </a:cxn>
                <a:cxn ang="0">
                  <a:pos x="18" y="6"/>
                </a:cxn>
                <a:cxn ang="0">
                  <a:pos x="18" y="3"/>
                </a:cxn>
                <a:cxn ang="0">
                  <a:pos x="6" y="0"/>
                </a:cxn>
              </a:cxnLst>
              <a:rect l="0" t="0" r="r" b="b"/>
              <a:pathLst>
                <a:path w="18" h="13">
                  <a:moveTo>
                    <a:pt x="6" y="0"/>
                  </a:moveTo>
                  <a:lnTo>
                    <a:pt x="3" y="0"/>
                  </a:lnTo>
                  <a:lnTo>
                    <a:pt x="0" y="3"/>
                  </a:lnTo>
                  <a:lnTo>
                    <a:pt x="0" y="6"/>
                  </a:lnTo>
                  <a:lnTo>
                    <a:pt x="3" y="9"/>
                  </a:lnTo>
                  <a:lnTo>
                    <a:pt x="15" y="13"/>
                  </a:lnTo>
                  <a:lnTo>
                    <a:pt x="15" y="9"/>
                  </a:lnTo>
                  <a:lnTo>
                    <a:pt x="18" y="6"/>
                  </a:lnTo>
                  <a:lnTo>
                    <a:pt x="18" y="6"/>
                  </a:lnTo>
                  <a:lnTo>
                    <a:pt x="18" y="3"/>
                  </a:lnTo>
                  <a:lnTo>
                    <a:pt x="6" y="0"/>
                  </a:lnTo>
                  <a:close/>
                </a:path>
              </a:pathLst>
            </a:custGeom>
            <a:solidFill>
              <a:srgbClr val="000000"/>
            </a:solidFill>
            <a:ln w="9525">
              <a:noFill/>
              <a:round/>
              <a:headEnd/>
              <a:tailEnd/>
            </a:ln>
          </p:spPr>
          <p:txBody>
            <a:bodyPr/>
            <a:lstStyle/>
            <a:p>
              <a:endParaRPr lang="zh-CN" altLang="en-US"/>
            </a:p>
          </p:txBody>
        </p:sp>
      </p:grpSp>
      <p:grpSp>
        <p:nvGrpSpPr>
          <p:cNvPr id="4" name="Group 37"/>
          <p:cNvGrpSpPr>
            <a:grpSpLocks/>
          </p:cNvGrpSpPr>
          <p:nvPr/>
        </p:nvGrpSpPr>
        <p:grpSpPr bwMode="auto">
          <a:xfrm>
            <a:off x="3181350" y="3973513"/>
            <a:ext cx="728663" cy="14287"/>
            <a:chOff x="2004" y="2503"/>
            <a:chExt cx="459" cy="9"/>
          </a:xfrm>
        </p:grpSpPr>
        <p:sp>
          <p:nvSpPr>
            <p:cNvPr id="466982" name="Freeform 38"/>
            <p:cNvSpPr>
              <a:spLocks/>
            </p:cNvSpPr>
            <p:nvPr/>
          </p:nvSpPr>
          <p:spPr bwMode="auto">
            <a:xfrm>
              <a:off x="2004" y="2503"/>
              <a:ext cx="43" cy="9"/>
            </a:xfrm>
            <a:custGeom>
              <a:avLst/>
              <a:gdLst/>
              <a:ahLst/>
              <a:cxnLst>
                <a:cxn ang="0">
                  <a:pos x="6" y="0"/>
                </a:cxn>
                <a:cxn ang="0">
                  <a:pos x="3" y="0"/>
                </a:cxn>
                <a:cxn ang="0">
                  <a:pos x="0" y="3"/>
                </a:cxn>
                <a:cxn ang="0">
                  <a:pos x="0" y="3"/>
                </a:cxn>
                <a:cxn ang="0">
                  <a:pos x="3" y="9"/>
                </a:cxn>
                <a:cxn ang="0">
                  <a:pos x="37" y="9"/>
                </a:cxn>
                <a:cxn ang="0">
                  <a:pos x="40" y="9"/>
                </a:cxn>
                <a:cxn ang="0">
                  <a:pos x="43" y="6"/>
                </a:cxn>
                <a:cxn ang="0">
                  <a:pos x="43" y="3"/>
                </a:cxn>
                <a:cxn ang="0">
                  <a:pos x="40" y="0"/>
                </a:cxn>
                <a:cxn ang="0">
                  <a:pos x="6" y="0"/>
                </a:cxn>
              </a:cxnLst>
              <a:rect l="0" t="0" r="r" b="b"/>
              <a:pathLst>
                <a:path w="43" h="9">
                  <a:moveTo>
                    <a:pt x="6" y="0"/>
                  </a:moveTo>
                  <a:lnTo>
                    <a:pt x="3" y="0"/>
                  </a:lnTo>
                  <a:lnTo>
                    <a:pt x="0" y="3"/>
                  </a:lnTo>
                  <a:lnTo>
                    <a:pt x="0" y="3"/>
                  </a:lnTo>
                  <a:lnTo>
                    <a:pt x="3" y="9"/>
                  </a:lnTo>
                  <a:lnTo>
                    <a:pt x="37" y="9"/>
                  </a:lnTo>
                  <a:lnTo>
                    <a:pt x="40" y="9"/>
                  </a:lnTo>
                  <a:lnTo>
                    <a:pt x="43" y="6"/>
                  </a:lnTo>
                  <a:lnTo>
                    <a:pt x="43" y="3"/>
                  </a:lnTo>
                  <a:lnTo>
                    <a:pt x="40" y="0"/>
                  </a:lnTo>
                  <a:lnTo>
                    <a:pt x="6" y="0"/>
                  </a:lnTo>
                  <a:close/>
                </a:path>
              </a:pathLst>
            </a:custGeom>
            <a:solidFill>
              <a:srgbClr val="000000"/>
            </a:solidFill>
            <a:ln w="9525">
              <a:noFill/>
              <a:round/>
              <a:headEnd/>
              <a:tailEnd/>
            </a:ln>
          </p:spPr>
          <p:txBody>
            <a:bodyPr/>
            <a:lstStyle/>
            <a:p>
              <a:endParaRPr lang="zh-CN" altLang="en-US"/>
            </a:p>
          </p:txBody>
        </p:sp>
        <p:sp>
          <p:nvSpPr>
            <p:cNvPr id="466983" name="Freeform 39"/>
            <p:cNvSpPr>
              <a:spLocks/>
            </p:cNvSpPr>
            <p:nvPr/>
          </p:nvSpPr>
          <p:spPr bwMode="auto">
            <a:xfrm>
              <a:off x="2065" y="2503"/>
              <a:ext cx="45" cy="9"/>
            </a:xfrm>
            <a:custGeom>
              <a:avLst/>
              <a:gdLst/>
              <a:ahLst/>
              <a:cxnLst>
                <a:cxn ang="0">
                  <a:pos x="6" y="0"/>
                </a:cxn>
                <a:cxn ang="0">
                  <a:pos x="3" y="0"/>
                </a:cxn>
                <a:cxn ang="0">
                  <a:pos x="0" y="3"/>
                </a:cxn>
                <a:cxn ang="0">
                  <a:pos x="0" y="6"/>
                </a:cxn>
                <a:cxn ang="0">
                  <a:pos x="3" y="9"/>
                </a:cxn>
                <a:cxn ang="0">
                  <a:pos x="39" y="9"/>
                </a:cxn>
                <a:cxn ang="0">
                  <a:pos x="42" y="9"/>
                </a:cxn>
                <a:cxn ang="0">
                  <a:pos x="45" y="6"/>
                </a:cxn>
                <a:cxn ang="0">
                  <a:pos x="45" y="3"/>
                </a:cxn>
                <a:cxn ang="0">
                  <a:pos x="42" y="0"/>
                </a:cxn>
                <a:cxn ang="0">
                  <a:pos x="6" y="0"/>
                </a:cxn>
              </a:cxnLst>
              <a:rect l="0" t="0" r="r" b="b"/>
              <a:pathLst>
                <a:path w="45" h="9">
                  <a:moveTo>
                    <a:pt x="6" y="0"/>
                  </a:moveTo>
                  <a:lnTo>
                    <a:pt x="3" y="0"/>
                  </a:lnTo>
                  <a:lnTo>
                    <a:pt x="0" y="3"/>
                  </a:lnTo>
                  <a:lnTo>
                    <a:pt x="0" y="6"/>
                  </a:lnTo>
                  <a:lnTo>
                    <a:pt x="3" y="9"/>
                  </a:lnTo>
                  <a:lnTo>
                    <a:pt x="39" y="9"/>
                  </a:lnTo>
                  <a:lnTo>
                    <a:pt x="42" y="9"/>
                  </a:lnTo>
                  <a:lnTo>
                    <a:pt x="45" y="6"/>
                  </a:lnTo>
                  <a:lnTo>
                    <a:pt x="45" y="3"/>
                  </a:lnTo>
                  <a:lnTo>
                    <a:pt x="42" y="0"/>
                  </a:lnTo>
                  <a:lnTo>
                    <a:pt x="6" y="0"/>
                  </a:lnTo>
                  <a:close/>
                </a:path>
              </a:pathLst>
            </a:custGeom>
            <a:solidFill>
              <a:srgbClr val="000000"/>
            </a:solidFill>
            <a:ln w="9525">
              <a:noFill/>
              <a:round/>
              <a:headEnd/>
              <a:tailEnd/>
            </a:ln>
          </p:spPr>
          <p:txBody>
            <a:bodyPr/>
            <a:lstStyle/>
            <a:p>
              <a:endParaRPr lang="zh-CN" altLang="en-US"/>
            </a:p>
          </p:txBody>
        </p:sp>
        <p:sp>
          <p:nvSpPr>
            <p:cNvPr id="466984" name="Freeform 40"/>
            <p:cNvSpPr>
              <a:spLocks/>
            </p:cNvSpPr>
            <p:nvPr/>
          </p:nvSpPr>
          <p:spPr bwMode="auto">
            <a:xfrm>
              <a:off x="2128" y="2503"/>
              <a:ext cx="45" cy="9"/>
            </a:xfrm>
            <a:custGeom>
              <a:avLst/>
              <a:gdLst/>
              <a:ahLst/>
              <a:cxnLst>
                <a:cxn ang="0">
                  <a:pos x="6" y="0"/>
                </a:cxn>
                <a:cxn ang="0">
                  <a:pos x="3" y="0"/>
                </a:cxn>
                <a:cxn ang="0">
                  <a:pos x="0" y="3"/>
                </a:cxn>
                <a:cxn ang="0">
                  <a:pos x="0" y="6"/>
                </a:cxn>
                <a:cxn ang="0">
                  <a:pos x="3" y="9"/>
                </a:cxn>
                <a:cxn ang="0">
                  <a:pos x="39" y="9"/>
                </a:cxn>
                <a:cxn ang="0">
                  <a:pos x="42" y="9"/>
                </a:cxn>
                <a:cxn ang="0">
                  <a:pos x="45" y="6"/>
                </a:cxn>
                <a:cxn ang="0">
                  <a:pos x="45" y="3"/>
                </a:cxn>
                <a:cxn ang="0">
                  <a:pos x="42" y="0"/>
                </a:cxn>
                <a:cxn ang="0">
                  <a:pos x="6" y="0"/>
                </a:cxn>
              </a:cxnLst>
              <a:rect l="0" t="0" r="r" b="b"/>
              <a:pathLst>
                <a:path w="45" h="9">
                  <a:moveTo>
                    <a:pt x="6" y="0"/>
                  </a:moveTo>
                  <a:lnTo>
                    <a:pt x="3" y="0"/>
                  </a:lnTo>
                  <a:lnTo>
                    <a:pt x="0" y="3"/>
                  </a:lnTo>
                  <a:lnTo>
                    <a:pt x="0" y="6"/>
                  </a:lnTo>
                  <a:lnTo>
                    <a:pt x="3" y="9"/>
                  </a:lnTo>
                  <a:lnTo>
                    <a:pt x="39" y="9"/>
                  </a:lnTo>
                  <a:lnTo>
                    <a:pt x="42" y="9"/>
                  </a:lnTo>
                  <a:lnTo>
                    <a:pt x="45" y="6"/>
                  </a:lnTo>
                  <a:lnTo>
                    <a:pt x="45" y="3"/>
                  </a:lnTo>
                  <a:lnTo>
                    <a:pt x="42" y="0"/>
                  </a:lnTo>
                  <a:lnTo>
                    <a:pt x="6" y="0"/>
                  </a:lnTo>
                  <a:close/>
                </a:path>
              </a:pathLst>
            </a:custGeom>
            <a:solidFill>
              <a:srgbClr val="000000"/>
            </a:solidFill>
            <a:ln w="9525">
              <a:noFill/>
              <a:round/>
              <a:headEnd/>
              <a:tailEnd/>
            </a:ln>
          </p:spPr>
          <p:txBody>
            <a:bodyPr/>
            <a:lstStyle/>
            <a:p>
              <a:endParaRPr lang="zh-CN" altLang="en-US"/>
            </a:p>
          </p:txBody>
        </p:sp>
        <p:sp>
          <p:nvSpPr>
            <p:cNvPr id="466985" name="Freeform 41"/>
            <p:cNvSpPr>
              <a:spLocks/>
            </p:cNvSpPr>
            <p:nvPr/>
          </p:nvSpPr>
          <p:spPr bwMode="auto">
            <a:xfrm>
              <a:off x="2191" y="2503"/>
              <a:ext cx="45" cy="9"/>
            </a:xfrm>
            <a:custGeom>
              <a:avLst/>
              <a:gdLst/>
              <a:ahLst/>
              <a:cxnLst>
                <a:cxn ang="0">
                  <a:pos x="6" y="0"/>
                </a:cxn>
                <a:cxn ang="0">
                  <a:pos x="3" y="0"/>
                </a:cxn>
                <a:cxn ang="0">
                  <a:pos x="0" y="3"/>
                </a:cxn>
                <a:cxn ang="0">
                  <a:pos x="0" y="6"/>
                </a:cxn>
                <a:cxn ang="0">
                  <a:pos x="3" y="9"/>
                </a:cxn>
                <a:cxn ang="0">
                  <a:pos x="39" y="9"/>
                </a:cxn>
                <a:cxn ang="0">
                  <a:pos x="42" y="9"/>
                </a:cxn>
                <a:cxn ang="0">
                  <a:pos x="45" y="6"/>
                </a:cxn>
                <a:cxn ang="0">
                  <a:pos x="45" y="3"/>
                </a:cxn>
                <a:cxn ang="0">
                  <a:pos x="42" y="0"/>
                </a:cxn>
                <a:cxn ang="0">
                  <a:pos x="6" y="0"/>
                </a:cxn>
              </a:cxnLst>
              <a:rect l="0" t="0" r="r" b="b"/>
              <a:pathLst>
                <a:path w="45" h="9">
                  <a:moveTo>
                    <a:pt x="6" y="0"/>
                  </a:moveTo>
                  <a:lnTo>
                    <a:pt x="3" y="0"/>
                  </a:lnTo>
                  <a:lnTo>
                    <a:pt x="0" y="3"/>
                  </a:lnTo>
                  <a:lnTo>
                    <a:pt x="0" y="6"/>
                  </a:lnTo>
                  <a:lnTo>
                    <a:pt x="3" y="9"/>
                  </a:lnTo>
                  <a:lnTo>
                    <a:pt x="39" y="9"/>
                  </a:lnTo>
                  <a:lnTo>
                    <a:pt x="42" y="9"/>
                  </a:lnTo>
                  <a:lnTo>
                    <a:pt x="45" y="6"/>
                  </a:lnTo>
                  <a:lnTo>
                    <a:pt x="45" y="3"/>
                  </a:lnTo>
                  <a:lnTo>
                    <a:pt x="42" y="0"/>
                  </a:lnTo>
                  <a:lnTo>
                    <a:pt x="6" y="0"/>
                  </a:lnTo>
                  <a:close/>
                </a:path>
              </a:pathLst>
            </a:custGeom>
            <a:solidFill>
              <a:srgbClr val="000000"/>
            </a:solidFill>
            <a:ln w="9525">
              <a:noFill/>
              <a:round/>
              <a:headEnd/>
              <a:tailEnd/>
            </a:ln>
          </p:spPr>
          <p:txBody>
            <a:bodyPr/>
            <a:lstStyle/>
            <a:p>
              <a:endParaRPr lang="zh-CN" altLang="en-US"/>
            </a:p>
          </p:txBody>
        </p:sp>
        <p:sp>
          <p:nvSpPr>
            <p:cNvPr id="466986" name="Freeform 42"/>
            <p:cNvSpPr>
              <a:spLocks/>
            </p:cNvSpPr>
            <p:nvPr/>
          </p:nvSpPr>
          <p:spPr bwMode="auto">
            <a:xfrm>
              <a:off x="2255" y="2503"/>
              <a:ext cx="45" cy="9"/>
            </a:xfrm>
            <a:custGeom>
              <a:avLst/>
              <a:gdLst/>
              <a:ahLst/>
              <a:cxnLst>
                <a:cxn ang="0">
                  <a:pos x="6" y="0"/>
                </a:cxn>
                <a:cxn ang="0">
                  <a:pos x="3" y="0"/>
                </a:cxn>
                <a:cxn ang="0">
                  <a:pos x="0" y="3"/>
                </a:cxn>
                <a:cxn ang="0">
                  <a:pos x="0" y="6"/>
                </a:cxn>
                <a:cxn ang="0">
                  <a:pos x="3" y="9"/>
                </a:cxn>
                <a:cxn ang="0">
                  <a:pos x="39" y="9"/>
                </a:cxn>
                <a:cxn ang="0">
                  <a:pos x="42" y="9"/>
                </a:cxn>
                <a:cxn ang="0">
                  <a:pos x="45" y="6"/>
                </a:cxn>
                <a:cxn ang="0">
                  <a:pos x="45" y="3"/>
                </a:cxn>
                <a:cxn ang="0">
                  <a:pos x="42" y="0"/>
                </a:cxn>
                <a:cxn ang="0">
                  <a:pos x="6" y="0"/>
                </a:cxn>
              </a:cxnLst>
              <a:rect l="0" t="0" r="r" b="b"/>
              <a:pathLst>
                <a:path w="45" h="9">
                  <a:moveTo>
                    <a:pt x="6" y="0"/>
                  </a:moveTo>
                  <a:lnTo>
                    <a:pt x="3" y="0"/>
                  </a:lnTo>
                  <a:lnTo>
                    <a:pt x="0" y="3"/>
                  </a:lnTo>
                  <a:lnTo>
                    <a:pt x="0" y="6"/>
                  </a:lnTo>
                  <a:lnTo>
                    <a:pt x="3" y="9"/>
                  </a:lnTo>
                  <a:lnTo>
                    <a:pt x="39" y="9"/>
                  </a:lnTo>
                  <a:lnTo>
                    <a:pt x="42" y="9"/>
                  </a:lnTo>
                  <a:lnTo>
                    <a:pt x="45" y="6"/>
                  </a:lnTo>
                  <a:lnTo>
                    <a:pt x="45" y="3"/>
                  </a:lnTo>
                  <a:lnTo>
                    <a:pt x="42" y="0"/>
                  </a:lnTo>
                  <a:lnTo>
                    <a:pt x="6" y="0"/>
                  </a:lnTo>
                  <a:close/>
                </a:path>
              </a:pathLst>
            </a:custGeom>
            <a:solidFill>
              <a:srgbClr val="000000"/>
            </a:solidFill>
            <a:ln w="9525">
              <a:noFill/>
              <a:round/>
              <a:headEnd/>
              <a:tailEnd/>
            </a:ln>
          </p:spPr>
          <p:txBody>
            <a:bodyPr/>
            <a:lstStyle/>
            <a:p>
              <a:endParaRPr lang="zh-CN" altLang="en-US"/>
            </a:p>
          </p:txBody>
        </p:sp>
        <p:sp>
          <p:nvSpPr>
            <p:cNvPr id="466987" name="Freeform 43"/>
            <p:cNvSpPr>
              <a:spLocks/>
            </p:cNvSpPr>
            <p:nvPr/>
          </p:nvSpPr>
          <p:spPr bwMode="auto">
            <a:xfrm>
              <a:off x="2318" y="2503"/>
              <a:ext cx="45" cy="9"/>
            </a:xfrm>
            <a:custGeom>
              <a:avLst/>
              <a:gdLst/>
              <a:ahLst/>
              <a:cxnLst>
                <a:cxn ang="0">
                  <a:pos x="6" y="0"/>
                </a:cxn>
                <a:cxn ang="0">
                  <a:pos x="3" y="0"/>
                </a:cxn>
                <a:cxn ang="0">
                  <a:pos x="0" y="3"/>
                </a:cxn>
                <a:cxn ang="0">
                  <a:pos x="0" y="6"/>
                </a:cxn>
                <a:cxn ang="0">
                  <a:pos x="3" y="9"/>
                </a:cxn>
                <a:cxn ang="0">
                  <a:pos x="39" y="9"/>
                </a:cxn>
                <a:cxn ang="0">
                  <a:pos x="42" y="9"/>
                </a:cxn>
                <a:cxn ang="0">
                  <a:pos x="45" y="6"/>
                </a:cxn>
                <a:cxn ang="0">
                  <a:pos x="45" y="3"/>
                </a:cxn>
                <a:cxn ang="0">
                  <a:pos x="42" y="0"/>
                </a:cxn>
                <a:cxn ang="0">
                  <a:pos x="6" y="0"/>
                </a:cxn>
              </a:cxnLst>
              <a:rect l="0" t="0" r="r" b="b"/>
              <a:pathLst>
                <a:path w="45" h="9">
                  <a:moveTo>
                    <a:pt x="6" y="0"/>
                  </a:moveTo>
                  <a:lnTo>
                    <a:pt x="3" y="0"/>
                  </a:lnTo>
                  <a:lnTo>
                    <a:pt x="0" y="3"/>
                  </a:lnTo>
                  <a:lnTo>
                    <a:pt x="0" y="6"/>
                  </a:lnTo>
                  <a:lnTo>
                    <a:pt x="3" y="9"/>
                  </a:lnTo>
                  <a:lnTo>
                    <a:pt x="39" y="9"/>
                  </a:lnTo>
                  <a:lnTo>
                    <a:pt x="42" y="9"/>
                  </a:lnTo>
                  <a:lnTo>
                    <a:pt x="45" y="6"/>
                  </a:lnTo>
                  <a:lnTo>
                    <a:pt x="45" y="3"/>
                  </a:lnTo>
                  <a:lnTo>
                    <a:pt x="42" y="0"/>
                  </a:lnTo>
                  <a:lnTo>
                    <a:pt x="6" y="0"/>
                  </a:lnTo>
                  <a:close/>
                </a:path>
              </a:pathLst>
            </a:custGeom>
            <a:solidFill>
              <a:srgbClr val="000000"/>
            </a:solidFill>
            <a:ln w="9525">
              <a:noFill/>
              <a:round/>
              <a:headEnd/>
              <a:tailEnd/>
            </a:ln>
          </p:spPr>
          <p:txBody>
            <a:bodyPr/>
            <a:lstStyle/>
            <a:p>
              <a:endParaRPr lang="zh-CN" altLang="en-US"/>
            </a:p>
          </p:txBody>
        </p:sp>
        <p:sp>
          <p:nvSpPr>
            <p:cNvPr id="466988" name="Freeform 44"/>
            <p:cNvSpPr>
              <a:spLocks/>
            </p:cNvSpPr>
            <p:nvPr/>
          </p:nvSpPr>
          <p:spPr bwMode="auto">
            <a:xfrm>
              <a:off x="2381" y="2503"/>
              <a:ext cx="45" cy="9"/>
            </a:xfrm>
            <a:custGeom>
              <a:avLst/>
              <a:gdLst/>
              <a:ahLst/>
              <a:cxnLst>
                <a:cxn ang="0">
                  <a:pos x="6" y="0"/>
                </a:cxn>
                <a:cxn ang="0">
                  <a:pos x="3" y="0"/>
                </a:cxn>
                <a:cxn ang="0">
                  <a:pos x="0" y="3"/>
                </a:cxn>
                <a:cxn ang="0">
                  <a:pos x="0" y="6"/>
                </a:cxn>
                <a:cxn ang="0">
                  <a:pos x="3" y="9"/>
                </a:cxn>
                <a:cxn ang="0">
                  <a:pos x="39" y="9"/>
                </a:cxn>
                <a:cxn ang="0">
                  <a:pos x="42" y="9"/>
                </a:cxn>
                <a:cxn ang="0">
                  <a:pos x="45" y="6"/>
                </a:cxn>
                <a:cxn ang="0">
                  <a:pos x="45" y="3"/>
                </a:cxn>
                <a:cxn ang="0">
                  <a:pos x="42" y="0"/>
                </a:cxn>
                <a:cxn ang="0">
                  <a:pos x="6" y="0"/>
                </a:cxn>
              </a:cxnLst>
              <a:rect l="0" t="0" r="r" b="b"/>
              <a:pathLst>
                <a:path w="45" h="9">
                  <a:moveTo>
                    <a:pt x="6" y="0"/>
                  </a:moveTo>
                  <a:lnTo>
                    <a:pt x="3" y="0"/>
                  </a:lnTo>
                  <a:lnTo>
                    <a:pt x="0" y="3"/>
                  </a:lnTo>
                  <a:lnTo>
                    <a:pt x="0" y="6"/>
                  </a:lnTo>
                  <a:lnTo>
                    <a:pt x="3" y="9"/>
                  </a:lnTo>
                  <a:lnTo>
                    <a:pt x="39" y="9"/>
                  </a:lnTo>
                  <a:lnTo>
                    <a:pt x="42" y="9"/>
                  </a:lnTo>
                  <a:lnTo>
                    <a:pt x="45" y="6"/>
                  </a:lnTo>
                  <a:lnTo>
                    <a:pt x="45" y="3"/>
                  </a:lnTo>
                  <a:lnTo>
                    <a:pt x="42" y="0"/>
                  </a:lnTo>
                  <a:lnTo>
                    <a:pt x="6" y="0"/>
                  </a:lnTo>
                  <a:close/>
                </a:path>
              </a:pathLst>
            </a:custGeom>
            <a:solidFill>
              <a:srgbClr val="000000"/>
            </a:solidFill>
            <a:ln w="9525">
              <a:noFill/>
              <a:round/>
              <a:headEnd/>
              <a:tailEnd/>
            </a:ln>
          </p:spPr>
          <p:txBody>
            <a:bodyPr/>
            <a:lstStyle/>
            <a:p>
              <a:endParaRPr lang="zh-CN" altLang="en-US"/>
            </a:p>
          </p:txBody>
        </p:sp>
        <p:sp>
          <p:nvSpPr>
            <p:cNvPr id="466989" name="Freeform 45"/>
            <p:cNvSpPr>
              <a:spLocks/>
            </p:cNvSpPr>
            <p:nvPr/>
          </p:nvSpPr>
          <p:spPr bwMode="auto">
            <a:xfrm>
              <a:off x="2444" y="2503"/>
              <a:ext cx="19" cy="9"/>
            </a:xfrm>
            <a:custGeom>
              <a:avLst/>
              <a:gdLst/>
              <a:ahLst/>
              <a:cxnLst>
                <a:cxn ang="0">
                  <a:pos x="6" y="0"/>
                </a:cxn>
                <a:cxn ang="0">
                  <a:pos x="3" y="0"/>
                </a:cxn>
                <a:cxn ang="0">
                  <a:pos x="0" y="3"/>
                </a:cxn>
                <a:cxn ang="0">
                  <a:pos x="0" y="6"/>
                </a:cxn>
                <a:cxn ang="0">
                  <a:pos x="3" y="9"/>
                </a:cxn>
                <a:cxn ang="0">
                  <a:pos x="16" y="9"/>
                </a:cxn>
                <a:cxn ang="0">
                  <a:pos x="16" y="6"/>
                </a:cxn>
                <a:cxn ang="0">
                  <a:pos x="19" y="3"/>
                </a:cxn>
                <a:cxn ang="0">
                  <a:pos x="19" y="3"/>
                </a:cxn>
                <a:cxn ang="0">
                  <a:pos x="19" y="0"/>
                </a:cxn>
                <a:cxn ang="0">
                  <a:pos x="6" y="0"/>
                </a:cxn>
              </a:cxnLst>
              <a:rect l="0" t="0" r="r" b="b"/>
              <a:pathLst>
                <a:path w="19" h="9">
                  <a:moveTo>
                    <a:pt x="6" y="0"/>
                  </a:moveTo>
                  <a:lnTo>
                    <a:pt x="3" y="0"/>
                  </a:lnTo>
                  <a:lnTo>
                    <a:pt x="0" y="3"/>
                  </a:lnTo>
                  <a:lnTo>
                    <a:pt x="0" y="6"/>
                  </a:lnTo>
                  <a:lnTo>
                    <a:pt x="3" y="9"/>
                  </a:lnTo>
                  <a:lnTo>
                    <a:pt x="16" y="9"/>
                  </a:lnTo>
                  <a:lnTo>
                    <a:pt x="16" y="6"/>
                  </a:lnTo>
                  <a:lnTo>
                    <a:pt x="19" y="3"/>
                  </a:lnTo>
                  <a:lnTo>
                    <a:pt x="19" y="3"/>
                  </a:lnTo>
                  <a:lnTo>
                    <a:pt x="19" y="0"/>
                  </a:lnTo>
                  <a:lnTo>
                    <a:pt x="6" y="0"/>
                  </a:lnTo>
                  <a:close/>
                </a:path>
              </a:pathLst>
            </a:custGeom>
            <a:solidFill>
              <a:srgbClr val="000000"/>
            </a:solidFill>
            <a:ln w="9525">
              <a:noFill/>
              <a:round/>
              <a:headEnd/>
              <a:tailEnd/>
            </a:ln>
          </p:spPr>
          <p:txBody>
            <a:bodyPr/>
            <a:lstStyle/>
            <a:p>
              <a:endParaRPr lang="zh-CN" altLang="en-US"/>
            </a:p>
          </p:txBody>
        </p:sp>
      </p:grpSp>
      <p:grpSp>
        <p:nvGrpSpPr>
          <p:cNvPr id="5" name="Group 46"/>
          <p:cNvGrpSpPr>
            <a:grpSpLocks/>
          </p:cNvGrpSpPr>
          <p:nvPr/>
        </p:nvGrpSpPr>
        <p:grpSpPr bwMode="auto">
          <a:xfrm>
            <a:off x="3254375" y="3906838"/>
            <a:ext cx="727075" cy="14287"/>
            <a:chOff x="2050" y="2461"/>
            <a:chExt cx="458" cy="9"/>
          </a:xfrm>
        </p:grpSpPr>
        <p:sp>
          <p:nvSpPr>
            <p:cNvPr id="466991" name="Freeform 47"/>
            <p:cNvSpPr>
              <a:spLocks/>
            </p:cNvSpPr>
            <p:nvPr/>
          </p:nvSpPr>
          <p:spPr bwMode="auto">
            <a:xfrm>
              <a:off x="2050" y="2461"/>
              <a:ext cx="42" cy="9"/>
            </a:xfrm>
            <a:custGeom>
              <a:avLst/>
              <a:gdLst/>
              <a:ahLst/>
              <a:cxnLst>
                <a:cxn ang="0">
                  <a:pos x="6" y="0"/>
                </a:cxn>
                <a:cxn ang="0">
                  <a:pos x="3" y="0"/>
                </a:cxn>
                <a:cxn ang="0">
                  <a:pos x="0" y="3"/>
                </a:cxn>
                <a:cxn ang="0">
                  <a:pos x="0" y="3"/>
                </a:cxn>
                <a:cxn ang="0">
                  <a:pos x="3" y="9"/>
                </a:cxn>
                <a:cxn ang="0">
                  <a:pos x="36" y="9"/>
                </a:cxn>
                <a:cxn ang="0">
                  <a:pos x="39" y="9"/>
                </a:cxn>
                <a:cxn ang="0">
                  <a:pos x="42" y="6"/>
                </a:cxn>
                <a:cxn ang="0">
                  <a:pos x="42" y="3"/>
                </a:cxn>
                <a:cxn ang="0">
                  <a:pos x="39" y="0"/>
                </a:cxn>
                <a:cxn ang="0">
                  <a:pos x="6" y="0"/>
                </a:cxn>
              </a:cxnLst>
              <a:rect l="0" t="0" r="r" b="b"/>
              <a:pathLst>
                <a:path w="42" h="9">
                  <a:moveTo>
                    <a:pt x="6" y="0"/>
                  </a:moveTo>
                  <a:lnTo>
                    <a:pt x="3" y="0"/>
                  </a:lnTo>
                  <a:lnTo>
                    <a:pt x="0" y="3"/>
                  </a:lnTo>
                  <a:lnTo>
                    <a:pt x="0" y="3"/>
                  </a:lnTo>
                  <a:lnTo>
                    <a:pt x="3" y="9"/>
                  </a:lnTo>
                  <a:lnTo>
                    <a:pt x="36" y="9"/>
                  </a:lnTo>
                  <a:lnTo>
                    <a:pt x="39" y="9"/>
                  </a:lnTo>
                  <a:lnTo>
                    <a:pt x="42" y="6"/>
                  </a:lnTo>
                  <a:lnTo>
                    <a:pt x="42" y="3"/>
                  </a:lnTo>
                  <a:lnTo>
                    <a:pt x="39" y="0"/>
                  </a:lnTo>
                  <a:lnTo>
                    <a:pt x="6" y="0"/>
                  </a:lnTo>
                  <a:close/>
                </a:path>
              </a:pathLst>
            </a:custGeom>
            <a:solidFill>
              <a:srgbClr val="000000"/>
            </a:solidFill>
            <a:ln w="9525">
              <a:noFill/>
              <a:round/>
              <a:headEnd/>
              <a:tailEnd/>
            </a:ln>
          </p:spPr>
          <p:txBody>
            <a:bodyPr/>
            <a:lstStyle/>
            <a:p>
              <a:endParaRPr lang="zh-CN" altLang="en-US"/>
            </a:p>
          </p:txBody>
        </p:sp>
        <p:sp>
          <p:nvSpPr>
            <p:cNvPr id="466992" name="Freeform 48"/>
            <p:cNvSpPr>
              <a:spLocks/>
            </p:cNvSpPr>
            <p:nvPr/>
          </p:nvSpPr>
          <p:spPr bwMode="auto">
            <a:xfrm>
              <a:off x="2110" y="2461"/>
              <a:ext cx="45" cy="9"/>
            </a:xfrm>
            <a:custGeom>
              <a:avLst/>
              <a:gdLst/>
              <a:ahLst/>
              <a:cxnLst>
                <a:cxn ang="0">
                  <a:pos x="6" y="0"/>
                </a:cxn>
                <a:cxn ang="0">
                  <a:pos x="3" y="0"/>
                </a:cxn>
                <a:cxn ang="0">
                  <a:pos x="0" y="3"/>
                </a:cxn>
                <a:cxn ang="0">
                  <a:pos x="0" y="6"/>
                </a:cxn>
                <a:cxn ang="0">
                  <a:pos x="3" y="9"/>
                </a:cxn>
                <a:cxn ang="0">
                  <a:pos x="39" y="9"/>
                </a:cxn>
                <a:cxn ang="0">
                  <a:pos x="42" y="9"/>
                </a:cxn>
                <a:cxn ang="0">
                  <a:pos x="45" y="6"/>
                </a:cxn>
                <a:cxn ang="0">
                  <a:pos x="45" y="3"/>
                </a:cxn>
                <a:cxn ang="0">
                  <a:pos x="42" y="0"/>
                </a:cxn>
                <a:cxn ang="0">
                  <a:pos x="6" y="0"/>
                </a:cxn>
              </a:cxnLst>
              <a:rect l="0" t="0" r="r" b="b"/>
              <a:pathLst>
                <a:path w="45" h="9">
                  <a:moveTo>
                    <a:pt x="6" y="0"/>
                  </a:moveTo>
                  <a:lnTo>
                    <a:pt x="3" y="0"/>
                  </a:lnTo>
                  <a:lnTo>
                    <a:pt x="0" y="3"/>
                  </a:lnTo>
                  <a:lnTo>
                    <a:pt x="0" y="6"/>
                  </a:lnTo>
                  <a:lnTo>
                    <a:pt x="3" y="9"/>
                  </a:lnTo>
                  <a:lnTo>
                    <a:pt x="39" y="9"/>
                  </a:lnTo>
                  <a:lnTo>
                    <a:pt x="42" y="9"/>
                  </a:lnTo>
                  <a:lnTo>
                    <a:pt x="45" y="6"/>
                  </a:lnTo>
                  <a:lnTo>
                    <a:pt x="45" y="3"/>
                  </a:lnTo>
                  <a:lnTo>
                    <a:pt x="42" y="0"/>
                  </a:lnTo>
                  <a:lnTo>
                    <a:pt x="6" y="0"/>
                  </a:lnTo>
                  <a:close/>
                </a:path>
              </a:pathLst>
            </a:custGeom>
            <a:solidFill>
              <a:srgbClr val="000000"/>
            </a:solidFill>
            <a:ln w="9525">
              <a:noFill/>
              <a:round/>
              <a:headEnd/>
              <a:tailEnd/>
            </a:ln>
          </p:spPr>
          <p:txBody>
            <a:bodyPr/>
            <a:lstStyle/>
            <a:p>
              <a:endParaRPr lang="zh-CN" altLang="en-US"/>
            </a:p>
          </p:txBody>
        </p:sp>
        <p:sp>
          <p:nvSpPr>
            <p:cNvPr id="466993" name="Freeform 49"/>
            <p:cNvSpPr>
              <a:spLocks/>
            </p:cNvSpPr>
            <p:nvPr/>
          </p:nvSpPr>
          <p:spPr bwMode="auto">
            <a:xfrm>
              <a:off x="2173" y="2461"/>
              <a:ext cx="45" cy="9"/>
            </a:xfrm>
            <a:custGeom>
              <a:avLst/>
              <a:gdLst/>
              <a:ahLst/>
              <a:cxnLst>
                <a:cxn ang="0">
                  <a:pos x="6" y="0"/>
                </a:cxn>
                <a:cxn ang="0">
                  <a:pos x="3" y="0"/>
                </a:cxn>
                <a:cxn ang="0">
                  <a:pos x="0" y="3"/>
                </a:cxn>
                <a:cxn ang="0">
                  <a:pos x="0" y="6"/>
                </a:cxn>
                <a:cxn ang="0">
                  <a:pos x="3" y="9"/>
                </a:cxn>
                <a:cxn ang="0">
                  <a:pos x="39" y="9"/>
                </a:cxn>
                <a:cxn ang="0">
                  <a:pos x="42" y="9"/>
                </a:cxn>
                <a:cxn ang="0">
                  <a:pos x="45" y="6"/>
                </a:cxn>
                <a:cxn ang="0">
                  <a:pos x="45" y="3"/>
                </a:cxn>
                <a:cxn ang="0">
                  <a:pos x="42" y="0"/>
                </a:cxn>
                <a:cxn ang="0">
                  <a:pos x="6" y="0"/>
                </a:cxn>
              </a:cxnLst>
              <a:rect l="0" t="0" r="r" b="b"/>
              <a:pathLst>
                <a:path w="45" h="9">
                  <a:moveTo>
                    <a:pt x="6" y="0"/>
                  </a:moveTo>
                  <a:lnTo>
                    <a:pt x="3" y="0"/>
                  </a:lnTo>
                  <a:lnTo>
                    <a:pt x="0" y="3"/>
                  </a:lnTo>
                  <a:lnTo>
                    <a:pt x="0" y="6"/>
                  </a:lnTo>
                  <a:lnTo>
                    <a:pt x="3" y="9"/>
                  </a:lnTo>
                  <a:lnTo>
                    <a:pt x="39" y="9"/>
                  </a:lnTo>
                  <a:lnTo>
                    <a:pt x="42" y="9"/>
                  </a:lnTo>
                  <a:lnTo>
                    <a:pt x="45" y="6"/>
                  </a:lnTo>
                  <a:lnTo>
                    <a:pt x="45" y="3"/>
                  </a:lnTo>
                  <a:lnTo>
                    <a:pt x="42" y="0"/>
                  </a:lnTo>
                  <a:lnTo>
                    <a:pt x="6" y="0"/>
                  </a:lnTo>
                  <a:close/>
                </a:path>
              </a:pathLst>
            </a:custGeom>
            <a:solidFill>
              <a:srgbClr val="000000"/>
            </a:solidFill>
            <a:ln w="9525">
              <a:noFill/>
              <a:round/>
              <a:headEnd/>
              <a:tailEnd/>
            </a:ln>
          </p:spPr>
          <p:txBody>
            <a:bodyPr/>
            <a:lstStyle/>
            <a:p>
              <a:endParaRPr lang="zh-CN" altLang="en-US"/>
            </a:p>
          </p:txBody>
        </p:sp>
        <p:sp>
          <p:nvSpPr>
            <p:cNvPr id="466994" name="Freeform 50"/>
            <p:cNvSpPr>
              <a:spLocks/>
            </p:cNvSpPr>
            <p:nvPr/>
          </p:nvSpPr>
          <p:spPr bwMode="auto">
            <a:xfrm>
              <a:off x="2236" y="2461"/>
              <a:ext cx="46" cy="9"/>
            </a:xfrm>
            <a:custGeom>
              <a:avLst/>
              <a:gdLst/>
              <a:ahLst/>
              <a:cxnLst>
                <a:cxn ang="0">
                  <a:pos x="7" y="0"/>
                </a:cxn>
                <a:cxn ang="0">
                  <a:pos x="3" y="0"/>
                </a:cxn>
                <a:cxn ang="0">
                  <a:pos x="0" y="3"/>
                </a:cxn>
                <a:cxn ang="0">
                  <a:pos x="0" y="6"/>
                </a:cxn>
                <a:cxn ang="0">
                  <a:pos x="3" y="9"/>
                </a:cxn>
                <a:cxn ang="0">
                  <a:pos x="40" y="9"/>
                </a:cxn>
                <a:cxn ang="0">
                  <a:pos x="43" y="9"/>
                </a:cxn>
                <a:cxn ang="0">
                  <a:pos x="46" y="6"/>
                </a:cxn>
                <a:cxn ang="0">
                  <a:pos x="46" y="3"/>
                </a:cxn>
                <a:cxn ang="0">
                  <a:pos x="43" y="0"/>
                </a:cxn>
                <a:cxn ang="0">
                  <a:pos x="7" y="0"/>
                </a:cxn>
              </a:cxnLst>
              <a:rect l="0" t="0" r="r" b="b"/>
              <a:pathLst>
                <a:path w="46" h="9">
                  <a:moveTo>
                    <a:pt x="7" y="0"/>
                  </a:moveTo>
                  <a:lnTo>
                    <a:pt x="3" y="0"/>
                  </a:lnTo>
                  <a:lnTo>
                    <a:pt x="0" y="3"/>
                  </a:lnTo>
                  <a:lnTo>
                    <a:pt x="0" y="6"/>
                  </a:lnTo>
                  <a:lnTo>
                    <a:pt x="3" y="9"/>
                  </a:lnTo>
                  <a:lnTo>
                    <a:pt x="40" y="9"/>
                  </a:lnTo>
                  <a:lnTo>
                    <a:pt x="43" y="9"/>
                  </a:lnTo>
                  <a:lnTo>
                    <a:pt x="46" y="6"/>
                  </a:lnTo>
                  <a:lnTo>
                    <a:pt x="46" y="3"/>
                  </a:lnTo>
                  <a:lnTo>
                    <a:pt x="43" y="0"/>
                  </a:lnTo>
                  <a:lnTo>
                    <a:pt x="7" y="0"/>
                  </a:lnTo>
                  <a:close/>
                </a:path>
              </a:pathLst>
            </a:custGeom>
            <a:solidFill>
              <a:srgbClr val="000000"/>
            </a:solidFill>
            <a:ln w="9525">
              <a:noFill/>
              <a:round/>
              <a:headEnd/>
              <a:tailEnd/>
            </a:ln>
          </p:spPr>
          <p:txBody>
            <a:bodyPr/>
            <a:lstStyle/>
            <a:p>
              <a:endParaRPr lang="zh-CN" altLang="en-US"/>
            </a:p>
          </p:txBody>
        </p:sp>
        <p:sp>
          <p:nvSpPr>
            <p:cNvPr id="466995" name="Freeform 51"/>
            <p:cNvSpPr>
              <a:spLocks/>
            </p:cNvSpPr>
            <p:nvPr/>
          </p:nvSpPr>
          <p:spPr bwMode="auto">
            <a:xfrm>
              <a:off x="2300" y="2461"/>
              <a:ext cx="45" cy="9"/>
            </a:xfrm>
            <a:custGeom>
              <a:avLst/>
              <a:gdLst/>
              <a:ahLst/>
              <a:cxnLst>
                <a:cxn ang="0">
                  <a:pos x="6" y="0"/>
                </a:cxn>
                <a:cxn ang="0">
                  <a:pos x="3" y="0"/>
                </a:cxn>
                <a:cxn ang="0">
                  <a:pos x="0" y="3"/>
                </a:cxn>
                <a:cxn ang="0">
                  <a:pos x="0" y="6"/>
                </a:cxn>
                <a:cxn ang="0">
                  <a:pos x="3" y="9"/>
                </a:cxn>
                <a:cxn ang="0">
                  <a:pos x="39" y="9"/>
                </a:cxn>
                <a:cxn ang="0">
                  <a:pos x="42" y="9"/>
                </a:cxn>
                <a:cxn ang="0">
                  <a:pos x="45" y="6"/>
                </a:cxn>
                <a:cxn ang="0">
                  <a:pos x="45" y="3"/>
                </a:cxn>
                <a:cxn ang="0">
                  <a:pos x="42" y="0"/>
                </a:cxn>
                <a:cxn ang="0">
                  <a:pos x="6" y="0"/>
                </a:cxn>
              </a:cxnLst>
              <a:rect l="0" t="0" r="r" b="b"/>
              <a:pathLst>
                <a:path w="45" h="9">
                  <a:moveTo>
                    <a:pt x="6" y="0"/>
                  </a:moveTo>
                  <a:lnTo>
                    <a:pt x="3" y="0"/>
                  </a:lnTo>
                  <a:lnTo>
                    <a:pt x="0" y="3"/>
                  </a:lnTo>
                  <a:lnTo>
                    <a:pt x="0" y="6"/>
                  </a:lnTo>
                  <a:lnTo>
                    <a:pt x="3" y="9"/>
                  </a:lnTo>
                  <a:lnTo>
                    <a:pt x="39" y="9"/>
                  </a:lnTo>
                  <a:lnTo>
                    <a:pt x="42" y="9"/>
                  </a:lnTo>
                  <a:lnTo>
                    <a:pt x="45" y="6"/>
                  </a:lnTo>
                  <a:lnTo>
                    <a:pt x="45" y="3"/>
                  </a:lnTo>
                  <a:lnTo>
                    <a:pt x="42" y="0"/>
                  </a:lnTo>
                  <a:lnTo>
                    <a:pt x="6" y="0"/>
                  </a:lnTo>
                  <a:close/>
                </a:path>
              </a:pathLst>
            </a:custGeom>
            <a:solidFill>
              <a:srgbClr val="000000"/>
            </a:solidFill>
            <a:ln w="9525">
              <a:noFill/>
              <a:round/>
              <a:headEnd/>
              <a:tailEnd/>
            </a:ln>
          </p:spPr>
          <p:txBody>
            <a:bodyPr/>
            <a:lstStyle/>
            <a:p>
              <a:endParaRPr lang="zh-CN" altLang="en-US"/>
            </a:p>
          </p:txBody>
        </p:sp>
        <p:sp>
          <p:nvSpPr>
            <p:cNvPr id="466996" name="Freeform 52"/>
            <p:cNvSpPr>
              <a:spLocks/>
            </p:cNvSpPr>
            <p:nvPr/>
          </p:nvSpPr>
          <p:spPr bwMode="auto">
            <a:xfrm>
              <a:off x="2363" y="2461"/>
              <a:ext cx="45" cy="9"/>
            </a:xfrm>
            <a:custGeom>
              <a:avLst/>
              <a:gdLst/>
              <a:ahLst/>
              <a:cxnLst>
                <a:cxn ang="0">
                  <a:pos x="6" y="0"/>
                </a:cxn>
                <a:cxn ang="0">
                  <a:pos x="3" y="0"/>
                </a:cxn>
                <a:cxn ang="0">
                  <a:pos x="0" y="3"/>
                </a:cxn>
                <a:cxn ang="0">
                  <a:pos x="0" y="6"/>
                </a:cxn>
                <a:cxn ang="0">
                  <a:pos x="3" y="9"/>
                </a:cxn>
                <a:cxn ang="0">
                  <a:pos x="39" y="9"/>
                </a:cxn>
                <a:cxn ang="0">
                  <a:pos x="42" y="9"/>
                </a:cxn>
                <a:cxn ang="0">
                  <a:pos x="45" y="6"/>
                </a:cxn>
                <a:cxn ang="0">
                  <a:pos x="45" y="3"/>
                </a:cxn>
                <a:cxn ang="0">
                  <a:pos x="42" y="0"/>
                </a:cxn>
                <a:cxn ang="0">
                  <a:pos x="6" y="0"/>
                </a:cxn>
              </a:cxnLst>
              <a:rect l="0" t="0" r="r" b="b"/>
              <a:pathLst>
                <a:path w="45" h="9">
                  <a:moveTo>
                    <a:pt x="6" y="0"/>
                  </a:moveTo>
                  <a:lnTo>
                    <a:pt x="3" y="0"/>
                  </a:lnTo>
                  <a:lnTo>
                    <a:pt x="0" y="3"/>
                  </a:lnTo>
                  <a:lnTo>
                    <a:pt x="0" y="6"/>
                  </a:lnTo>
                  <a:lnTo>
                    <a:pt x="3" y="9"/>
                  </a:lnTo>
                  <a:lnTo>
                    <a:pt x="39" y="9"/>
                  </a:lnTo>
                  <a:lnTo>
                    <a:pt x="42" y="9"/>
                  </a:lnTo>
                  <a:lnTo>
                    <a:pt x="45" y="6"/>
                  </a:lnTo>
                  <a:lnTo>
                    <a:pt x="45" y="3"/>
                  </a:lnTo>
                  <a:lnTo>
                    <a:pt x="42" y="0"/>
                  </a:lnTo>
                  <a:lnTo>
                    <a:pt x="6" y="0"/>
                  </a:lnTo>
                  <a:close/>
                </a:path>
              </a:pathLst>
            </a:custGeom>
            <a:solidFill>
              <a:srgbClr val="000000"/>
            </a:solidFill>
            <a:ln w="9525">
              <a:noFill/>
              <a:round/>
              <a:headEnd/>
              <a:tailEnd/>
            </a:ln>
          </p:spPr>
          <p:txBody>
            <a:bodyPr/>
            <a:lstStyle/>
            <a:p>
              <a:endParaRPr lang="zh-CN" altLang="en-US"/>
            </a:p>
          </p:txBody>
        </p:sp>
        <p:sp>
          <p:nvSpPr>
            <p:cNvPr id="466997" name="Freeform 53"/>
            <p:cNvSpPr>
              <a:spLocks/>
            </p:cNvSpPr>
            <p:nvPr/>
          </p:nvSpPr>
          <p:spPr bwMode="auto">
            <a:xfrm>
              <a:off x="2426" y="2461"/>
              <a:ext cx="46" cy="9"/>
            </a:xfrm>
            <a:custGeom>
              <a:avLst/>
              <a:gdLst/>
              <a:ahLst/>
              <a:cxnLst>
                <a:cxn ang="0">
                  <a:pos x="6" y="0"/>
                </a:cxn>
                <a:cxn ang="0">
                  <a:pos x="3" y="0"/>
                </a:cxn>
                <a:cxn ang="0">
                  <a:pos x="0" y="3"/>
                </a:cxn>
                <a:cxn ang="0">
                  <a:pos x="0" y="6"/>
                </a:cxn>
                <a:cxn ang="0">
                  <a:pos x="3" y="9"/>
                </a:cxn>
                <a:cxn ang="0">
                  <a:pos x="40" y="9"/>
                </a:cxn>
                <a:cxn ang="0">
                  <a:pos x="43" y="9"/>
                </a:cxn>
                <a:cxn ang="0">
                  <a:pos x="46" y="6"/>
                </a:cxn>
                <a:cxn ang="0">
                  <a:pos x="46" y="3"/>
                </a:cxn>
                <a:cxn ang="0">
                  <a:pos x="43" y="0"/>
                </a:cxn>
                <a:cxn ang="0">
                  <a:pos x="6" y="0"/>
                </a:cxn>
              </a:cxnLst>
              <a:rect l="0" t="0" r="r" b="b"/>
              <a:pathLst>
                <a:path w="46" h="9">
                  <a:moveTo>
                    <a:pt x="6" y="0"/>
                  </a:moveTo>
                  <a:lnTo>
                    <a:pt x="3" y="0"/>
                  </a:lnTo>
                  <a:lnTo>
                    <a:pt x="0" y="3"/>
                  </a:lnTo>
                  <a:lnTo>
                    <a:pt x="0" y="6"/>
                  </a:lnTo>
                  <a:lnTo>
                    <a:pt x="3" y="9"/>
                  </a:lnTo>
                  <a:lnTo>
                    <a:pt x="40" y="9"/>
                  </a:lnTo>
                  <a:lnTo>
                    <a:pt x="43" y="9"/>
                  </a:lnTo>
                  <a:lnTo>
                    <a:pt x="46" y="6"/>
                  </a:lnTo>
                  <a:lnTo>
                    <a:pt x="46" y="3"/>
                  </a:lnTo>
                  <a:lnTo>
                    <a:pt x="43" y="0"/>
                  </a:lnTo>
                  <a:lnTo>
                    <a:pt x="6" y="0"/>
                  </a:lnTo>
                  <a:close/>
                </a:path>
              </a:pathLst>
            </a:custGeom>
            <a:solidFill>
              <a:srgbClr val="000000"/>
            </a:solidFill>
            <a:ln w="9525">
              <a:noFill/>
              <a:round/>
              <a:headEnd/>
              <a:tailEnd/>
            </a:ln>
          </p:spPr>
          <p:txBody>
            <a:bodyPr/>
            <a:lstStyle/>
            <a:p>
              <a:endParaRPr lang="zh-CN" altLang="en-US"/>
            </a:p>
          </p:txBody>
        </p:sp>
        <p:sp>
          <p:nvSpPr>
            <p:cNvPr id="466998" name="Freeform 54"/>
            <p:cNvSpPr>
              <a:spLocks/>
            </p:cNvSpPr>
            <p:nvPr/>
          </p:nvSpPr>
          <p:spPr bwMode="auto">
            <a:xfrm>
              <a:off x="2490" y="2461"/>
              <a:ext cx="18" cy="9"/>
            </a:xfrm>
            <a:custGeom>
              <a:avLst/>
              <a:gdLst/>
              <a:ahLst/>
              <a:cxnLst>
                <a:cxn ang="0">
                  <a:pos x="6" y="0"/>
                </a:cxn>
                <a:cxn ang="0">
                  <a:pos x="3" y="0"/>
                </a:cxn>
                <a:cxn ang="0">
                  <a:pos x="0" y="3"/>
                </a:cxn>
                <a:cxn ang="0">
                  <a:pos x="0" y="6"/>
                </a:cxn>
                <a:cxn ang="0">
                  <a:pos x="3" y="9"/>
                </a:cxn>
                <a:cxn ang="0">
                  <a:pos x="15" y="9"/>
                </a:cxn>
                <a:cxn ang="0">
                  <a:pos x="15" y="6"/>
                </a:cxn>
                <a:cxn ang="0">
                  <a:pos x="18" y="3"/>
                </a:cxn>
                <a:cxn ang="0">
                  <a:pos x="18" y="3"/>
                </a:cxn>
                <a:cxn ang="0">
                  <a:pos x="18" y="0"/>
                </a:cxn>
                <a:cxn ang="0">
                  <a:pos x="6" y="0"/>
                </a:cxn>
              </a:cxnLst>
              <a:rect l="0" t="0" r="r" b="b"/>
              <a:pathLst>
                <a:path w="18" h="9">
                  <a:moveTo>
                    <a:pt x="6" y="0"/>
                  </a:moveTo>
                  <a:lnTo>
                    <a:pt x="3" y="0"/>
                  </a:lnTo>
                  <a:lnTo>
                    <a:pt x="0" y="3"/>
                  </a:lnTo>
                  <a:lnTo>
                    <a:pt x="0" y="6"/>
                  </a:lnTo>
                  <a:lnTo>
                    <a:pt x="3" y="9"/>
                  </a:lnTo>
                  <a:lnTo>
                    <a:pt x="15" y="9"/>
                  </a:lnTo>
                  <a:lnTo>
                    <a:pt x="15" y="6"/>
                  </a:lnTo>
                  <a:lnTo>
                    <a:pt x="18" y="3"/>
                  </a:lnTo>
                  <a:lnTo>
                    <a:pt x="18" y="3"/>
                  </a:lnTo>
                  <a:lnTo>
                    <a:pt x="18" y="0"/>
                  </a:lnTo>
                  <a:lnTo>
                    <a:pt x="6" y="0"/>
                  </a:lnTo>
                  <a:close/>
                </a:path>
              </a:pathLst>
            </a:custGeom>
            <a:solidFill>
              <a:srgbClr val="000000"/>
            </a:solidFill>
            <a:ln w="9525">
              <a:noFill/>
              <a:round/>
              <a:headEnd/>
              <a:tailEnd/>
            </a:ln>
          </p:spPr>
          <p:txBody>
            <a:bodyPr/>
            <a:lstStyle/>
            <a:p>
              <a:endParaRPr lang="zh-CN" altLang="en-US"/>
            </a:p>
          </p:txBody>
        </p:sp>
      </p:grpSp>
      <p:grpSp>
        <p:nvGrpSpPr>
          <p:cNvPr id="6" name="Group 55"/>
          <p:cNvGrpSpPr>
            <a:grpSpLocks/>
          </p:cNvGrpSpPr>
          <p:nvPr/>
        </p:nvGrpSpPr>
        <p:grpSpPr bwMode="auto">
          <a:xfrm>
            <a:off x="3105150" y="4044950"/>
            <a:ext cx="727075" cy="19050"/>
            <a:chOff x="1956" y="2548"/>
            <a:chExt cx="458" cy="12"/>
          </a:xfrm>
        </p:grpSpPr>
        <p:sp>
          <p:nvSpPr>
            <p:cNvPr id="467000" name="Freeform 56"/>
            <p:cNvSpPr>
              <a:spLocks/>
            </p:cNvSpPr>
            <p:nvPr/>
          </p:nvSpPr>
          <p:spPr bwMode="auto">
            <a:xfrm>
              <a:off x="1956" y="2548"/>
              <a:ext cx="42" cy="9"/>
            </a:xfrm>
            <a:custGeom>
              <a:avLst/>
              <a:gdLst/>
              <a:ahLst/>
              <a:cxnLst>
                <a:cxn ang="0">
                  <a:pos x="6" y="0"/>
                </a:cxn>
                <a:cxn ang="0">
                  <a:pos x="3" y="0"/>
                </a:cxn>
                <a:cxn ang="0">
                  <a:pos x="0" y="3"/>
                </a:cxn>
                <a:cxn ang="0">
                  <a:pos x="0" y="3"/>
                </a:cxn>
                <a:cxn ang="0">
                  <a:pos x="3" y="9"/>
                </a:cxn>
                <a:cxn ang="0">
                  <a:pos x="36" y="9"/>
                </a:cxn>
                <a:cxn ang="0">
                  <a:pos x="39" y="9"/>
                </a:cxn>
                <a:cxn ang="0">
                  <a:pos x="42" y="6"/>
                </a:cxn>
                <a:cxn ang="0">
                  <a:pos x="42" y="3"/>
                </a:cxn>
                <a:cxn ang="0">
                  <a:pos x="39" y="0"/>
                </a:cxn>
                <a:cxn ang="0">
                  <a:pos x="6" y="0"/>
                </a:cxn>
              </a:cxnLst>
              <a:rect l="0" t="0" r="r" b="b"/>
              <a:pathLst>
                <a:path w="42" h="9">
                  <a:moveTo>
                    <a:pt x="6" y="0"/>
                  </a:moveTo>
                  <a:lnTo>
                    <a:pt x="3" y="0"/>
                  </a:lnTo>
                  <a:lnTo>
                    <a:pt x="0" y="3"/>
                  </a:lnTo>
                  <a:lnTo>
                    <a:pt x="0" y="3"/>
                  </a:lnTo>
                  <a:lnTo>
                    <a:pt x="3" y="9"/>
                  </a:lnTo>
                  <a:lnTo>
                    <a:pt x="36" y="9"/>
                  </a:lnTo>
                  <a:lnTo>
                    <a:pt x="39" y="9"/>
                  </a:lnTo>
                  <a:lnTo>
                    <a:pt x="42" y="6"/>
                  </a:lnTo>
                  <a:lnTo>
                    <a:pt x="42" y="3"/>
                  </a:lnTo>
                  <a:lnTo>
                    <a:pt x="39" y="0"/>
                  </a:lnTo>
                  <a:lnTo>
                    <a:pt x="6" y="0"/>
                  </a:lnTo>
                  <a:close/>
                </a:path>
              </a:pathLst>
            </a:custGeom>
            <a:solidFill>
              <a:srgbClr val="000000"/>
            </a:solidFill>
            <a:ln w="9525">
              <a:noFill/>
              <a:round/>
              <a:headEnd/>
              <a:tailEnd/>
            </a:ln>
          </p:spPr>
          <p:txBody>
            <a:bodyPr/>
            <a:lstStyle/>
            <a:p>
              <a:endParaRPr lang="zh-CN" altLang="en-US"/>
            </a:p>
          </p:txBody>
        </p:sp>
        <p:sp>
          <p:nvSpPr>
            <p:cNvPr id="467001" name="Freeform 57"/>
            <p:cNvSpPr>
              <a:spLocks/>
            </p:cNvSpPr>
            <p:nvPr/>
          </p:nvSpPr>
          <p:spPr bwMode="auto">
            <a:xfrm>
              <a:off x="2016" y="2548"/>
              <a:ext cx="46" cy="9"/>
            </a:xfrm>
            <a:custGeom>
              <a:avLst/>
              <a:gdLst/>
              <a:ahLst/>
              <a:cxnLst>
                <a:cxn ang="0">
                  <a:pos x="6" y="0"/>
                </a:cxn>
                <a:cxn ang="0">
                  <a:pos x="3" y="0"/>
                </a:cxn>
                <a:cxn ang="0">
                  <a:pos x="0" y="3"/>
                </a:cxn>
                <a:cxn ang="0">
                  <a:pos x="0" y="6"/>
                </a:cxn>
                <a:cxn ang="0">
                  <a:pos x="3" y="9"/>
                </a:cxn>
                <a:cxn ang="0">
                  <a:pos x="40" y="9"/>
                </a:cxn>
                <a:cxn ang="0">
                  <a:pos x="43" y="9"/>
                </a:cxn>
                <a:cxn ang="0">
                  <a:pos x="46" y="6"/>
                </a:cxn>
                <a:cxn ang="0">
                  <a:pos x="46" y="3"/>
                </a:cxn>
                <a:cxn ang="0">
                  <a:pos x="43" y="0"/>
                </a:cxn>
                <a:cxn ang="0">
                  <a:pos x="6" y="0"/>
                </a:cxn>
              </a:cxnLst>
              <a:rect l="0" t="0" r="r" b="b"/>
              <a:pathLst>
                <a:path w="46" h="9">
                  <a:moveTo>
                    <a:pt x="6" y="0"/>
                  </a:moveTo>
                  <a:lnTo>
                    <a:pt x="3" y="0"/>
                  </a:lnTo>
                  <a:lnTo>
                    <a:pt x="0" y="3"/>
                  </a:lnTo>
                  <a:lnTo>
                    <a:pt x="0" y="6"/>
                  </a:lnTo>
                  <a:lnTo>
                    <a:pt x="3" y="9"/>
                  </a:lnTo>
                  <a:lnTo>
                    <a:pt x="40" y="9"/>
                  </a:lnTo>
                  <a:lnTo>
                    <a:pt x="43" y="9"/>
                  </a:lnTo>
                  <a:lnTo>
                    <a:pt x="46" y="6"/>
                  </a:lnTo>
                  <a:lnTo>
                    <a:pt x="46" y="3"/>
                  </a:lnTo>
                  <a:lnTo>
                    <a:pt x="43" y="0"/>
                  </a:lnTo>
                  <a:lnTo>
                    <a:pt x="6" y="0"/>
                  </a:lnTo>
                  <a:close/>
                </a:path>
              </a:pathLst>
            </a:custGeom>
            <a:solidFill>
              <a:srgbClr val="000000"/>
            </a:solidFill>
            <a:ln w="9525">
              <a:noFill/>
              <a:round/>
              <a:headEnd/>
              <a:tailEnd/>
            </a:ln>
          </p:spPr>
          <p:txBody>
            <a:bodyPr/>
            <a:lstStyle/>
            <a:p>
              <a:endParaRPr lang="zh-CN" altLang="en-US"/>
            </a:p>
          </p:txBody>
        </p:sp>
        <p:sp>
          <p:nvSpPr>
            <p:cNvPr id="467002" name="Freeform 58"/>
            <p:cNvSpPr>
              <a:spLocks/>
            </p:cNvSpPr>
            <p:nvPr/>
          </p:nvSpPr>
          <p:spPr bwMode="auto">
            <a:xfrm>
              <a:off x="2080" y="2548"/>
              <a:ext cx="45" cy="9"/>
            </a:xfrm>
            <a:custGeom>
              <a:avLst/>
              <a:gdLst/>
              <a:ahLst/>
              <a:cxnLst>
                <a:cxn ang="0">
                  <a:pos x="6" y="0"/>
                </a:cxn>
                <a:cxn ang="0">
                  <a:pos x="3" y="0"/>
                </a:cxn>
                <a:cxn ang="0">
                  <a:pos x="0" y="3"/>
                </a:cxn>
                <a:cxn ang="0">
                  <a:pos x="0" y="6"/>
                </a:cxn>
                <a:cxn ang="0">
                  <a:pos x="3" y="9"/>
                </a:cxn>
                <a:cxn ang="0">
                  <a:pos x="39" y="9"/>
                </a:cxn>
                <a:cxn ang="0">
                  <a:pos x="42" y="9"/>
                </a:cxn>
                <a:cxn ang="0">
                  <a:pos x="45" y="6"/>
                </a:cxn>
                <a:cxn ang="0">
                  <a:pos x="45" y="3"/>
                </a:cxn>
                <a:cxn ang="0">
                  <a:pos x="42" y="0"/>
                </a:cxn>
                <a:cxn ang="0">
                  <a:pos x="6" y="0"/>
                </a:cxn>
              </a:cxnLst>
              <a:rect l="0" t="0" r="r" b="b"/>
              <a:pathLst>
                <a:path w="45" h="9">
                  <a:moveTo>
                    <a:pt x="6" y="0"/>
                  </a:moveTo>
                  <a:lnTo>
                    <a:pt x="3" y="0"/>
                  </a:lnTo>
                  <a:lnTo>
                    <a:pt x="0" y="3"/>
                  </a:lnTo>
                  <a:lnTo>
                    <a:pt x="0" y="6"/>
                  </a:lnTo>
                  <a:lnTo>
                    <a:pt x="3" y="9"/>
                  </a:lnTo>
                  <a:lnTo>
                    <a:pt x="39" y="9"/>
                  </a:lnTo>
                  <a:lnTo>
                    <a:pt x="42" y="9"/>
                  </a:lnTo>
                  <a:lnTo>
                    <a:pt x="45" y="6"/>
                  </a:lnTo>
                  <a:lnTo>
                    <a:pt x="45" y="3"/>
                  </a:lnTo>
                  <a:lnTo>
                    <a:pt x="42" y="0"/>
                  </a:lnTo>
                  <a:lnTo>
                    <a:pt x="6" y="0"/>
                  </a:lnTo>
                  <a:close/>
                </a:path>
              </a:pathLst>
            </a:custGeom>
            <a:solidFill>
              <a:srgbClr val="000000"/>
            </a:solidFill>
            <a:ln w="9525">
              <a:noFill/>
              <a:round/>
              <a:headEnd/>
              <a:tailEnd/>
            </a:ln>
          </p:spPr>
          <p:txBody>
            <a:bodyPr/>
            <a:lstStyle/>
            <a:p>
              <a:endParaRPr lang="zh-CN" altLang="en-US"/>
            </a:p>
          </p:txBody>
        </p:sp>
        <p:sp>
          <p:nvSpPr>
            <p:cNvPr id="467003" name="Freeform 59"/>
            <p:cNvSpPr>
              <a:spLocks/>
            </p:cNvSpPr>
            <p:nvPr/>
          </p:nvSpPr>
          <p:spPr bwMode="auto">
            <a:xfrm>
              <a:off x="2143" y="2548"/>
              <a:ext cx="45" cy="9"/>
            </a:xfrm>
            <a:custGeom>
              <a:avLst/>
              <a:gdLst/>
              <a:ahLst/>
              <a:cxnLst>
                <a:cxn ang="0">
                  <a:pos x="6" y="0"/>
                </a:cxn>
                <a:cxn ang="0">
                  <a:pos x="3" y="0"/>
                </a:cxn>
                <a:cxn ang="0">
                  <a:pos x="0" y="3"/>
                </a:cxn>
                <a:cxn ang="0">
                  <a:pos x="0" y="6"/>
                </a:cxn>
                <a:cxn ang="0">
                  <a:pos x="3" y="9"/>
                </a:cxn>
                <a:cxn ang="0">
                  <a:pos x="39" y="9"/>
                </a:cxn>
                <a:cxn ang="0">
                  <a:pos x="42" y="9"/>
                </a:cxn>
                <a:cxn ang="0">
                  <a:pos x="45" y="6"/>
                </a:cxn>
                <a:cxn ang="0">
                  <a:pos x="45" y="3"/>
                </a:cxn>
                <a:cxn ang="0">
                  <a:pos x="42" y="0"/>
                </a:cxn>
                <a:cxn ang="0">
                  <a:pos x="6" y="0"/>
                </a:cxn>
              </a:cxnLst>
              <a:rect l="0" t="0" r="r" b="b"/>
              <a:pathLst>
                <a:path w="45" h="9">
                  <a:moveTo>
                    <a:pt x="6" y="0"/>
                  </a:moveTo>
                  <a:lnTo>
                    <a:pt x="3" y="0"/>
                  </a:lnTo>
                  <a:lnTo>
                    <a:pt x="0" y="3"/>
                  </a:lnTo>
                  <a:lnTo>
                    <a:pt x="0" y="6"/>
                  </a:lnTo>
                  <a:lnTo>
                    <a:pt x="3" y="9"/>
                  </a:lnTo>
                  <a:lnTo>
                    <a:pt x="39" y="9"/>
                  </a:lnTo>
                  <a:lnTo>
                    <a:pt x="42" y="9"/>
                  </a:lnTo>
                  <a:lnTo>
                    <a:pt x="45" y="6"/>
                  </a:lnTo>
                  <a:lnTo>
                    <a:pt x="45" y="3"/>
                  </a:lnTo>
                  <a:lnTo>
                    <a:pt x="42" y="0"/>
                  </a:lnTo>
                  <a:lnTo>
                    <a:pt x="6" y="0"/>
                  </a:lnTo>
                  <a:close/>
                </a:path>
              </a:pathLst>
            </a:custGeom>
            <a:solidFill>
              <a:srgbClr val="000000"/>
            </a:solidFill>
            <a:ln w="9525">
              <a:noFill/>
              <a:round/>
              <a:headEnd/>
              <a:tailEnd/>
            </a:ln>
          </p:spPr>
          <p:txBody>
            <a:bodyPr/>
            <a:lstStyle/>
            <a:p>
              <a:endParaRPr lang="zh-CN" altLang="en-US"/>
            </a:p>
          </p:txBody>
        </p:sp>
        <p:sp>
          <p:nvSpPr>
            <p:cNvPr id="467004" name="Freeform 60"/>
            <p:cNvSpPr>
              <a:spLocks/>
            </p:cNvSpPr>
            <p:nvPr/>
          </p:nvSpPr>
          <p:spPr bwMode="auto">
            <a:xfrm>
              <a:off x="2206" y="2548"/>
              <a:ext cx="46" cy="9"/>
            </a:xfrm>
            <a:custGeom>
              <a:avLst/>
              <a:gdLst/>
              <a:ahLst/>
              <a:cxnLst>
                <a:cxn ang="0">
                  <a:pos x="6" y="0"/>
                </a:cxn>
                <a:cxn ang="0">
                  <a:pos x="3" y="0"/>
                </a:cxn>
                <a:cxn ang="0">
                  <a:pos x="0" y="3"/>
                </a:cxn>
                <a:cxn ang="0">
                  <a:pos x="0" y="6"/>
                </a:cxn>
                <a:cxn ang="0">
                  <a:pos x="3" y="9"/>
                </a:cxn>
                <a:cxn ang="0">
                  <a:pos x="40" y="9"/>
                </a:cxn>
                <a:cxn ang="0">
                  <a:pos x="43" y="9"/>
                </a:cxn>
                <a:cxn ang="0">
                  <a:pos x="46" y="6"/>
                </a:cxn>
                <a:cxn ang="0">
                  <a:pos x="46" y="3"/>
                </a:cxn>
                <a:cxn ang="0">
                  <a:pos x="43" y="0"/>
                </a:cxn>
                <a:cxn ang="0">
                  <a:pos x="6" y="0"/>
                </a:cxn>
              </a:cxnLst>
              <a:rect l="0" t="0" r="r" b="b"/>
              <a:pathLst>
                <a:path w="46" h="9">
                  <a:moveTo>
                    <a:pt x="6" y="0"/>
                  </a:moveTo>
                  <a:lnTo>
                    <a:pt x="3" y="0"/>
                  </a:lnTo>
                  <a:lnTo>
                    <a:pt x="0" y="3"/>
                  </a:lnTo>
                  <a:lnTo>
                    <a:pt x="0" y="6"/>
                  </a:lnTo>
                  <a:lnTo>
                    <a:pt x="3" y="9"/>
                  </a:lnTo>
                  <a:lnTo>
                    <a:pt x="40" y="9"/>
                  </a:lnTo>
                  <a:lnTo>
                    <a:pt x="43" y="9"/>
                  </a:lnTo>
                  <a:lnTo>
                    <a:pt x="46" y="6"/>
                  </a:lnTo>
                  <a:lnTo>
                    <a:pt x="46" y="3"/>
                  </a:lnTo>
                  <a:lnTo>
                    <a:pt x="43" y="0"/>
                  </a:lnTo>
                  <a:lnTo>
                    <a:pt x="6" y="0"/>
                  </a:lnTo>
                  <a:close/>
                </a:path>
              </a:pathLst>
            </a:custGeom>
            <a:solidFill>
              <a:srgbClr val="000000"/>
            </a:solidFill>
            <a:ln w="9525">
              <a:noFill/>
              <a:round/>
              <a:headEnd/>
              <a:tailEnd/>
            </a:ln>
          </p:spPr>
          <p:txBody>
            <a:bodyPr/>
            <a:lstStyle/>
            <a:p>
              <a:endParaRPr lang="zh-CN" altLang="en-US"/>
            </a:p>
          </p:txBody>
        </p:sp>
        <p:sp>
          <p:nvSpPr>
            <p:cNvPr id="467005" name="Freeform 61"/>
            <p:cNvSpPr>
              <a:spLocks/>
            </p:cNvSpPr>
            <p:nvPr/>
          </p:nvSpPr>
          <p:spPr bwMode="auto">
            <a:xfrm>
              <a:off x="2270" y="2548"/>
              <a:ext cx="45" cy="9"/>
            </a:xfrm>
            <a:custGeom>
              <a:avLst/>
              <a:gdLst/>
              <a:ahLst/>
              <a:cxnLst>
                <a:cxn ang="0">
                  <a:pos x="6" y="0"/>
                </a:cxn>
                <a:cxn ang="0">
                  <a:pos x="3" y="0"/>
                </a:cxn>
                <a:cxn ang="0">
                  <a:pos x="0" y="3"/>
                </a:cxn>
                <a:cxn ang="0">
                  <a:pos x="0" y="6"/>
                </a:cxn>
                <a:cxn ang="0">
                  <a:pos x="3" y="9"/>
                </a:cxn>
                <a:cxn ang="0">
                  <a:pos x="39" y="9"/>
                </a:cxn>
                <a:cxn ang="0">
                  <a:pos x="42" y="9"/>
                </a:cxn>
                <a:cxn ang="0">
                  <a:pos x="45" y="6"/>
                </a:cxn>
                <a:cxn ang="0">
                  <a:pos x="45" y="3"/>
                </a:cxn>
                <a:cxn ang="0">
                  <a:pos x="42" y="0"/>
                </a:cxn>
                <a:cxn ang="0">
                  <a:pos x="6" y="0"/>
                </a:cxn>
              </a:cxnLst>
              <a:rect l="0" t="0" r="r" b="b"/>
              <a:pathLst>
                <a:path w="45" h="9">
                  <a:moveTo>
                    <a:pt x="6" y="0"/>
                  </a:moveTo>
                  <a:lnTo>
                    <a:pt x="3" y="0"/>
                  </a:lnTo>
                  <a:lnTo>
                    <a:pt x="0" y="3"/>
                  </a:lnTo>
                  <a:lnTo>
                    <a:pt x="0" y="6"/>
                  </a:lnTo>
                  <a:lnTo>
                    <a:pt x="3" y="9"/>
                  </a:lnTo>
                  <a:lnTo>
                    <a:pt x="39" y="9"/>
                  </a:lnTo>
                  <a:lnTo>
                    <a:pt x="42" y="9"/>
                  </a:lnTo>
                  <a:lnTo>
                    <a:pt x="45" y="6"/>
                  </a:lnTo>
                  <a:lnTo>
                    <a:pt x="45" y="3"/>
                  </a:lnTo>
                  <a:lnTo>
                    <a:pt x="42" y="0"/>
                  </a:lnTo>
                  <a:lnTo>
                    <a:pt x="6" y="0"/>
                  </a:lnTo>
                  <a:close/>
                </a:path>
              </a:pathLst>
            </a:custGeom>
            <a:solidFill>
              <a:srgbClr val="000000"/>
            </a:solidFill>
            <a:ln w="9525">
              <a:noFill/>
              <a:round/>
              <a:headEnd/>
              <a:tailEnd/>
            </a:ln>
          </p:spPr>
          <p:txBody>
            <a:bodyPr/>
            <a:lstStyle/>
            <a:p>
              <a:endParaRPr lang="zh-CN" altLang="en-US"/>
            </a:p>
          </p:txBody>
        </p:sp>
        <p:sp>
          <p:nvSpPr>
            <p:cNvPr id="467006" name="Freeform 62"/>
            <p:cNvSpPr>
              <a:spLocks/>
            </p:cNvSpPr>
            <p:nvPr/>
          </p:nvSpPr>
          <p:spPr bwMode="auto">
            <a:xfrm>
              <a:off x="2333" y="2548"/>
              <a:ext cx="45" cy="9"/>
            </a:xfrm>
            <a:custGeom>
              <a:avLst/>
              <a:gdLst/>
              <a:ahLst/>
              <a:cxnLst>
                <a:cxn ang="0">
                  <a:pos x="6" y="0"/>
                </a:cxn>
                <a:cxn ang="0">
                  <a:pos x="3" y="0"/>
                </a:cxn>
                <a:cxn ang="0">
                  <a:pos x="0" y="3"/>
                </a:cxn>
                <a:cxn ang="0">
                  <a:pos x="0" y="6"/>
                </a:cxn>
                <a:cxn ang="0">
                  <a:pos x="3" y="9"/>
                </a:cxn>
                <a:cxn ang="0">
                  <a:pos x="39" y="9"/>
                </a:cxn>
                <a:cxn ang="0">
                  <a:pos x="42" y="9"/>
                </a:cxn>
                <a:cxn ang="0">
                  <a:pos x="45" y="6"/>
                </a:cxn>
                <a:cxn ang="0">
                  <a:pos x="45" y="3"/>
                </a:cxn>
                <a:cxn ang="0">
                  <a:pos x="42" y="0"/>
                </a:cxn>
                <a:cxn ang="0">
                  <a:pos x="6" y="0"/>
                </a:cxn>
              </a:cxnLst>
              <a:rect l="0" t="0" r="r" b="b"/>
              <a:pathLst>
                <a:path w="45" h="9">
                  <a:moveTo>
                    <a:pt x="6" y="0"/>
                  </a:moveTo>
                  <a:lnTo>
                    <a:pt x="3" y="0"/>
                  </a:lnTo>
                  <a:lnTo>
                    <a:pt x="0" y="3"/>
                  </a:lnTo>
                  <a:lnTo>
                    <a:pt x="0" y="6"/>
                  </a:lnTo>
                  <a:lnTo>
                    <a:pt x="3" y="9"/>
                  </a:lnTo>
                  <a:lnTo>
                    <a:pt x="39" y="9"/>
                  </a:lnTo>
                  <a:lnTo>
                    <a:pt x="42" y="9"/>
                  </a:lnTo>
                  <a:lnTo>
                    <a:pt x="45" y="6"/>
                  </a:lnTo>
                  <a:lnTo>
                    <a:pt x="45" y="3"/>
                  </a:lnTo>
                  <a:lnTo>
                    <a:pt x="42" y="0"/>
                  </a:lnTo>
                  <a:lnTo>
                    <a:pt x="6" y="0"/>
                  </a:lnTo>
                  <a:close/>
                </a:path>
              </a:pathLst>
            </a:custGeom>
            <a:solidFill>
              <a:srgbClr val="000000"/>
            </a:solidFill>
            <a:ln w="9525">
              <a:noFill/>
              <a:round/>
              <a:headEnd/>
              <a:tailEnd/>
            </a:ln>
          </p:spPr>
          <p:txBody>
            <a:bodyPr/>
            <a:lstStyle/>
            <a:p>
              <a:endParaRPr lang="zh-CN" altLang="en-US"/>
            </a:p>
          </p:txBody>
        </p:sp>
        <p:sp>
          <p:nvSpPr>
            <p:cNvPr id="467007" name="Freeform 63"/>
            <p:cNvSpPr>
              <a:spLocks/>
            </p:cNvSpPr>
            <p:nvPr/>
          </p:nvSpPr>
          <p:spPr bwMode="auto">
            <a:xfrm>
              <a:off x="2396" y="2548"/>
              <a:ext cx="18" cy="12"/>
            </a:xfrm>
            <a:custGeom>
              <a:avLst/>
              <a:gdLst/>
              <a:ahLst/>
              <a:cxnLst>
                <a:cxn ang="0">
                  <a:pos x="6" y="0"/>
                </a:cxn>
                <a:cxn ang="0">
                  <a:pos x="3" y="0"/>
                </a:cxn>
                <a:cxn ang="0">
                  <a:pos x="0" y="3"/>
                </a:cxn>
                <a:cxn ang="0">
                  <a:pos x="0" y="6"/>
                </a:cxn>
                <a:cxn ang="0">
                  <a:pos x="3" y="9"/>
                </a:cxn>
                <a:cxn ang="0">
                  <a:pos x="15" y="12"/>
                </a:cxn>
                <a:cxn ang="0">
                  <a:pos x="15" y="9"/>
                </a:cxn>
                <a:cxn ang="0">
                  <a:pos x="18" y="6"/>
                </a:cxn>
                <a:cxn ang="0">
                  <a:pos x="18" y="6"/>
                </a:cxn>
                <a:cxn ang="0">
                  <a:pos x="18" y="3"/>
                </a:cxn>
                <a:cxn ang="0">
                  <a:pos x="6" y="0"/>
                </a:cxn>
              </a:cxnLst>
              <a:rect l="0" t="0" r="r" b="b"/>
              <a:pathLst>
                <a:path w="18" h="12">
                  <a:moveTo>
                    <a:pt x="6" y="0"/>
                  </a:moveTo>
                  <a:lnTo>
                    <a:pt x="3" y="0"/>
                  </a:lnTo>
                  <a:lnTo>
                    <a:pt x="0" y="3"/>
                  </a:lnTo>
                  <a:lnTo>
                    <a:pt x="0" y="6"/>
                  </a:lnTo>
                  <a:lnTo>
                    <a:pt x="3" y="9"/>
                  </a:lnTo>
                  <a:lnTo>
                    <a:pt x="15" y="12"/>
                  </a:lnTo>
                  <a:lnTo>
                    <a:pt x="15" y="9"/>
                  </a:lnTo>
                  <a:lnTo>
                    <a:pt x="18" y="6"/>
                  </a:lnTo>
                  <a:lnTo>
                    <a:pt x="18" y="6"/>
                  </a:lnTo>
                  <a:lnTo>
                    <a:pt x="18" y="3"/>
                  </a:lnTo>
                  <a:lnTo>
                    <a:pt x="6" y="0"/>
                  </a:lnTo>
                  <a:close/>
                </a:path>
              </a:pathLst>
            </a:custGeom>
            <a:solidFill>
              <a:srgbClr val="000000"/>
            </a:solidFill>
            <a:ln w="9525">
              <a:noFill/>
              <a:round/>
              <a:headEnd/>
              <a:tailEnd/>
            </a:ln>
          </p:spPr>
          <p:txBody>
            <a:bodyPr/>
            <a:lstStyle/>
            <a:p>
              <a:endParaRPr lang="zh-CN" altLang="en-US"/>
            </a:p>
          </p:txBody>
        </p:sp>
      </p:grpSp>
      <p:grpSp>
        <p:nvGrpSpPr>
          <p:cNvPr id="7" name="Group 64"/>
          <p:cNvGrpSpPr>
            <a:grpSpLocks/>
          </p:cNvGrpSpPr>
          <p:nvPr/>
        </p:nvGrpSpPr>
        <p:grpSpPr bwMode="auto">
          <a:xfrm>
            <a:off x="1219200" y="3810000"/>
            <a:ext cx="398463" cy="106363"/>
            <a:chOff x="564" y="2367"/>
            <a:chExt cx="455" cy="100"/>
          </a:xfrm>
        </p:grpSpPr>
        <p:sp>
          <p:nvSpPr>
            <p:cNvPr id="467009" name="Line 65"/>
            <p:cNvSpPr>
              <a:spLocks noChangeShapeType="1"/>
            </p:cNvSpPr>
            <p:nvPr/>
          </p:nvSpPr>
          <p:spPr bwMode="auto">
            <a:xfrm>
              <a:off x="564" y="2415"/>
              <a:ext cx="361" cy="1"/>
            </a:xfrm>
            <a:prstGeom prst="line">
              <a:avLst/>
            </a:prstGeom>
            <a:noFill/>
            <a:ln w="14288">
              <a:solidFill>
                <a:schemeClr val="tx1"/>
              </a:solidFill>
              <a:round/>
              <a:headEnd/>
              <a:tailEnd/>
            </a:ln>
          </p:spPr>
          <p:txBody>
            <a:bodyPr/>
            <a:lstStyle/>
            <a:p>
              <a:endParaRPr lang="zh-CN" altLang="en-US"/>
            </a:p>
          </p:txBody>
        </p:sp>
        <p:sp>
          <p:nvSpPr>
            <p:cNvPr id="467010" name="Freeform 66"/>
            <p:cNvSpPr>
              <a:spLocks/>
            </p:cNvSpPr>
            <p:nvPr/>
          </p:nvSpPr>
          <p:spPr bwMode="auto">
            <a:xfrm>
              <a:off x="919" y="2367"/>
              <a:ext cx="100" cy="100"/>
            </a:xfrm>
            <a:custGeom>
              <a:avLst/>
              <a:gdLst/>
              <a:ahLst/>
              <a:cxnLst>
                <a:cxn ang="0">
                  <a:pos x="0" y="100"/>
                </a:cxn>
                <a:cxn ang="0">
                  <a:pos x="100" y="48"/>
                </a:cxn>
                <a:cxn ang="0">
                  <a:pos x="0" y="0"/>
                </a:cxn>
                <a:cxn ang="0">
                  <a:pos x="0" y="100"/>
                </a:cxn>
              </a:cxnLst>
              <a:rect l="0" t="0" r="r" b="b"/>
              <a:pathLst>
                <a:path w="100" h="100">
                  <a:moveTo>
                    <a:pt x="0" y="100"/>
                  </a:moveTo>
                  <a:lnTo>
                    <a:pt x="100" y="48"/>
                  </a:lnTo>
                  <a:lnTo>
                    <a:pt x="0" y="0"/>
                  </a:lnTo>
                  <a:lnTo>
                    <a:pt x="0" y="100"/>
                  </a:lnTo>
                  <a:close/>
                </a:path>
              </a:pathLst>
            </a:custGeom>
            <a:solidFill>
              <a:schemeClr val="tx1"/>
            </a:solidFill>
            <a:ln w="9525">
              <a:solidFill>
                <a:schemeClr val="tx1"/>
              </a:solidFill>
              <a:round/>
              <a:headEnd/>
              <a:tailEnd/>
            </a:ln>
          </p:spPr>
          <p:txBody>
            <a:bodyPr/>
            <a:lstStyle/>
            <a:p>
              <a:endParaRPr lang="zh-CN" altLang="en-US"/>
            </a:p>
          </p:txBody>
        </p:sp>
      </p:grpSp>
      <p:grpSp>
        <p:nvGrpSpPr>
          <p:cNvPr id="8" name="Group 67"/>
          <p:cNvGrpSpPr>
            <a:grpSpLocks/>
          </p:cNvGrpSpPr>
          <p:nvPr/>
        </p:nvGrpSpPr>
        <p:grpSpPr bwMode="auto">
          <a:xfrm>
            <a:off x="2689225" y="3757613"/>
            <a:ext cx="546100" cy="158750"/>
            <a:chOff x="1694" y="2367"/>
            <a:chExt cx="344" cy="100"/>
          </a:xfrm>
        </p:grpSpPr>
        <p:sp>
          <p:nvSpPr>
            <p:cNvPr id="467012" name="Line 68"/>
            <p:cNvSpPr>
              <a:spLocks noChangeShapeType="1"/>
            </p:cNvSpPr>
            <p:nvPr/>
          </p:nvSpPr>
          <p:spPr bwMode="auto">
            <a:xfrm>
              <a:off x="1694" y="2415"/>
              <a:ext cx="250" cy="1"/>
            </a:xfrm>
            <a:prstGeom prst="line">
              <a:avLst/>
            </a:prstGeom>
            <a:noFill/>
            <a:ln w="14288">
              <a:solidFill>
                <a:schemeClr val="tx1"/>
              </a:solidFill>
              <a:round/>
              <a:headEnd/>
              <a:tailEnd/>
            </a:ln>
          </p:spPr>
          <p:txBody>
            <a:bodyPr/>
            <a:lstStyle/>
            <a:p>
              <a:endParaRPr lang="zh-CN" altLang="en-US"/>
            </a:p>
          </p:txBody>
        </p:sp>
        <p:sp>
          <p:nvSpPr>
            <p:cNvPr id="467013" name="Freeform 69"/>
            <p:cNvSpPr>
              <a:spLocks/>
            </p:cNvSpPr>
            <p:nvPr/>
          </p:nvSpPr>
          <p:spPr bwMode="auto">
            <a:xfrm>
              <a:off x="1938" y="2367"/>
              <a:ext cx="100" cy="100"/>
            </a:xfrm>
            <a:custGeom>
              <a:avLst/>
              <a:gdLst/>
              <a:ahLst/>
              <a:cxnLst>
                <a:cxn ang="0">
                  <a:pos x="0" y="100"/>
                </a:cxn>
                <a:cxn ang="0">
                  <a:pos x="100" y="48"/>
                </a:cxn>
                <a:cxn ang="0">
                  <a:pos x="0" y="0"/>
                </a:cxn>
                <a:cxn ang="0">
                  <a:pos x="0" y="100"/>
                </a:cxn>
              </a:cxnLst>
              <a:rect l="0" t="0" r="r" b="b"/>
              <a:pathLst>
                <a:path w="100" h="100">
                  <a:moveTo>
                    <a:pt x="0" y="100"/>
                  </a:moveTo>
                  <a:lnTo>
                    <a:pt x="100" y="48"/>
                  </a:lnTo>
                  <a:lnTo>
                    <a:pt x="0" y="0"/>
                  </a:lnTo>
                  <a:lnTo>
                    <a:pt x="0" y="100"/>
                  </a:lnTo>
                  <a:close/>
                </a:path>
              </a:pathLst>
            </a:custGeom>
            <a:solidFill>
              <a:schemeClr val="tx1"/>
            </a:solidFill>
            <a:ln w="9525">
              <a:solidFill>
                <a:schemeClr val="tx1"/>
              </a:solidFill>
              <a:round/>
              <a:headEnd/>
              <a:tailEnd/>
            </a:ln>
          </p:spPr>
          <p:txBody>
            <a:bodyPr/>
            <a:lstStyle/>
            <a:p>
              <a:endParaRPr lang="zh-CN" altLang="en-US"/>
            </a:p>
          </p:txBody>
        </p:sp>
      </p:grpSp>
      <p:grpSp>
        <p:nvGrpSpPr>
          <p:cNvPr id="9" name="Group 70"/>
          <p:cNvGrpSpPr>
            <a:grpSpLocks/>
          </p:cNvGrpSpPr>
          <p:nvPr/>
        </p:nvGrpSpPr>
        <p:grpSpPr bwMode="auto">
          <a:xfrm>
            <a:off x="7354888" y="3757613"/>
            <a:ext cx="539750" cy="158750"/>
            <a:chOff x="4633" y="2367"/>
            <a:chExt cx="340" cy="100"/>
          </a:xfrm>
        </p:grpSpPr>
        <p:sp>
          <p:nvSpPr>
            <p:cNvPr id="467015" name="Line 71"/>
            <p:cNvSpPr>
              <a:spLocks noChangeShapeType="1"/>
            </p:cNvSpPr>
            <p:nvPr/>
          </p:nvSpPr>
          <p:spPr bwMode="auto">
            <a:xfrm>
              <a:off x="4633" y="2415"/>
              <a:ext cx="250" cy="1"/>
            </a:xfrm>
            <a:prstGeom prst="line">
              <a:avLst/>
            </a:prstGeom>
            <a:noFill/>
            <a:ln w="14288">
              <a:solidFill>
                <a:schemeClr val="tx1"/>
              </a:solidFill>
              <a:round/>
              <a:headEnd/>
              <a:tailEnd/>
            </a:ln>
          </p:spPr>
          <p:txBody>
            <a:bodyPr/>
            <a:lstStyle/>
            <a:p>
              <a:endParaRPr lang="zh-CN" altLang="en-US"/>
            </a:p>
          </p:txBody>
        </p:sp>
        <p:sp>
          <p:nvSpPr>
            <p:cNvPr id="467016" name="Freeform 72"/>
            <p:cNvSpPr>
              <a:spLocks/>
            </p:cNvSpPr>
            <p:nvPr/>
          </p:nvSpPr>
          <p:spPr bwMode="auto">
            <a:xfrm>
              <a:off x="4877" y="2367"/>
              <a:ext cx="96" cy="100"/>
            </a:xfrm>
            <a:custGeom>
              <a:avLst/>
              <a:gdLst/>
              <a:ahLst/>
              <a:cxnLst>
                <a:cxn ang="0">
                  <a:pos x="0" y="100"/>
                </a:cxn>
                <a:cxn ang="0">
                  <a:pos x="96" y="48"/>
                </a:cxn>
                <a:cxn ang="0">
                  <a:pos x="0" y="0"/>
                </a:cxn>
                <a:cxn ang="0">
                  <a:pos x="0" y="100"/>
                </a:cxn>
              </a:cxnLst>
              <a:rect l="0" t="0" r="r" b="b"/>
              <a:pathLst>
                <a:path w="96" h="100">
                  <a:moveTo>
                    <a:pt x="0" y="100"/>
                  </a:moveTo>
                  <a:lnTo>
                    <a:pt x="96" y="48"/>
                  </a:lnTo>
                  <a:lnTo>
                    <a:pt x="0" y="0"/>
                  </a:lnTo>
                  <a:lnTo>
                    <a:pt x="0" y="100"/>
                  </a:lnTo>
                  <a:close/>
                </a:path>
              </a:pathLst>
            </a:custGeom>
            <a:solidFill>
              <a:schemeClr val="tx1"/>
            </a:solidFill>
            <a:ln w="9525">
              <a:solidFill>
                <a:schemeClr val="tx1"/>
              </a:solidFill>
              <a:round/>
              <a:headEnd/>
              <a:tailEnd/>
            </a:ln>
          </p:spPr>
          <p:txBody>
            <a:bodyPr/>
            <a:lstStyle/>
            <a:p>
              <a:endParaRPr lang="zh-CN" altLang="en-US"/>
            </a:p>
          </p:txBody>
        </p:sp>
      </p:grpSp>
      <p:grpSp>
        <p:nvGrpSpPr>
          <p:cNvPr id="10" name="Group 73"/>
          <p:cNvGrpSpPr>
            <a:grpSpLocks/>
          </p:cNvGrpSpPr>
          <p:nvPr/>
        </p:nvGrpSpPr>
        <p:grpSpPr bwMode="auto">
          <a:xfrm>
            <a:off x="5741988" y="3743325"/>
            <a:ext cx="536575" cy="158750"/>
            <a:chOff x="3617" y="2358"/>
            <a:chExt cx="338" cy="100"/>
          </a:xfrm>
        </p:grpSpPr>
        <p:sp>
          <p:nvSpPr>
            <p:cNvPr id="467018" name="Line 74"/>
            <p:cNvSpPr>
              <a:spLocks noChangeShapeType="1"/>
            </p:cNvSpPr>
            <p:nvPr/>
          </p:nvSpPr>
          <p:spPr bwMode="auto">
            <a:xfrm>
              <a:off x="3617" y="2406"/>
              <a:ext cx="247" cy="1"/>
            </a:xfrm>
            <a:prstGeom prst="line">
              <a:avLst/>
            </a:prstGeom>
            <a:noFill/>
            <a:ln w="14288">
              <a:solidFill>
                <a:schemeClr val="tx1"/>
              </a:solidFill>
              <a:round/>
              <a:headEnd/>
              <a:tailEnd/>
            </a:ln>
          </p:spPr>
          <p:txBody>
            <a:bodyPr/>
            <a:lstStyle/>
            <a:p>
              <a:endParaRPr lang="zh-CN" altLang="en-US"/>
            </a:p>
          </p:txBody>
        </p:sp>
        <p:sp>
          <p:nvSpPr>
            <p:cNvPr id="467019" name="Freeform 75"/>
            <p:cNvSpPr>
              <a:spLocks/>
            </p:cNvSpPr>
            <p:nvPr/>
          </p:nvSpPr>
          <p:spPr bwMode="auto">
            <a:xfrm>
              <a:off x="3858" y="2358"/>
              <a:ext cx="97" cy="100"/>
            </a:xfrm>
            <a:custGeom>
              <a:avLst/>
              <a:gdLst/>
              <a:ahLst/>
              <a:cxnLst>
                <a:cxn ang="0">
                  <a:pos x="0" y="100"/>
                </a:cxn>
                <a:cxn ang="0">
                  <a:pos x="97" y="51"/>
                </a:cxn>
                <a:cxn ang="0">
                  <a:pos x="0" y="0"/>
                </a:cxn>
                <a:cxn ang="0">
                  <a:pos x="0" y="100"/>
                </a:cxn>
              </a:cxnLst>
              <a:rect l="0" t="0" r="r" b="b"/>
              <a:pathLst>
                <a:path w="97" h="100">
                  <a:moveTo>
                    <a:pt x="0" y="100"/>
                  </a:moveTo>
                  <a:lnTo>
                    <a:pt x="97" y="51"/>
                  </a:lnTo>
                  <a:lnTo>
                    <a:pt x="0" y="0"/>
                  </a:lnTo>
                  <a:lnTo>
                    <a:pt x="0" y="100"/>
                  </a:lnTo>
                  <a:close/>
                </a:path>
              </a:pathLst>
            </a:custGeom>
            <a:solidFill>
              <a:schemeClr val="tx1"/>
            </a:solidFill>
            <a:ln w="9525">
              <a:solidFill>
                <a:schemeClr val="tx1"/>
              </a:solidFill>
              <a:round/>
              <a:headEnd/>
              <a:tailEnd/>
            </a:ln>
          </p:spPr>
          <p:txBody>
            <a:bodyPr/>
            <a:lstStyle/>
            <a:p>
              <a:endParaRPr lang="zh-CN" altLang="en-US"/>
            </a:p>
          </p:txBody>
        </p:sp>
      </p:grpSp>
      <p:sp>
        <p:nvSpPr>
          <p:cNvPr id="467020" name="Rectangle 76"/>
          <p:cNvSpPr>
            <a:spLocks noChangeArrowheads="1"/>
          </p:cNvSpPr>
          <p:nvPr/>
        </p:nvSpPr>
        <p:spPr bwMode="auto">
          <a:xfrm>
            <a:off x="182563" y="3060700"/>
            <a:ext cx="960437" cy="625475"/>
          </a:xfrm>
          <a:prstGeom prst="rect">
            <a:avLst/>
          </a:prstGeom>
          <a:noFill/>
          <a:ln w="9525">
            <a:noFill/>
            <a:miter lim="800000"/>
            <a:headEnd/>
            <a:tailEnd/>
          </a:ln>
        </p:spPr>
        <p:txBody>
          <a:bodyPr/>
          <a:lstStyle/>
          <a:p>
            <a:endParaRPr lang="zh-CN" altLang="en-US"/>
          </a:p>
        </p:txBody>
      </p:sp>
      <p:sp>
        <p:nvSpPr>
          <p:cNvPr id="467021" name="Rectangle 77"/>
          <p:cNvSpPr>
            <a:spLocks noChangeArrowheads="1"/>
          </p:cNvSpPr>
          <p:nvPr/>
        </p:nvSpPr>
        <p:spPr bwMode="auto">
          <a:xfrm>
            <a:off x="536575" y="3179763"/>
            <a:ext cx="434975" cy="258762"/>
          </a:xfrm>
          <a:prstGeom prst="rect">
            <a:avLst/>
          </a:prstGeom>
          <a:noFill/>
          <a:ln w="9525">
            <a:noFill/>
            <a:miter lim="800000"/>
            <a:headEnd/>
            <a:tailEnd/>
          </a:ln>
        </p:spPr>
        <p:txBody>
          <a:bodyPr wrap="none" lIns="0" tIns="0" rIns="0" bIns="0">
            <a:spAutoFit/>
          </a:bodyPr>
          <a:lstStyle/>
          <a:p>
            <a:r>
              <a:rPr lang="zh-CN" altLang="en-US" sz="1700" i="0">
                <a:latin typeface="宋体" pitchFamily="2" charset="-122"/>
              </a:rPr>
              <a:t>明文</a:t>
            </a:r>
            <a:endParaRPr lang="zh-CN" altLang="en-US" i="0"/>
          </a:p>
        </p:txBody>
      </p:sp>
      <p:sp>
        <p:nvSpPr>
          <p:cNvPr id="467022" name="Rectangle 78"/>
          <p:cNvSpPr>
            <a:spLocks noChangeArrowheads="1"/>
          </p:cNvSpPr>
          <p:nvPr/>
        </p:nvSpPr>
        <p:spPr bwMode="auto">
          <a:xfrm>
            <a:off x="957263" y="3170238"/>
            <a:ext cx="53975" cy="258762"/>
          </a:xfrm>
          <a:prstGeom prst="rect">
            <a:avLst/>
          </a:prstGeom>
          <a:noFill/>
          <a:ln w="9525">
            <a:noFill/>
            <a:miter lim="800000"/>
            <a:headEnd/>
            <a:tailEnd/>
          </a:ln>
        </p:spPr>
        <p:txBody>
          <a:bodyPr wrap="none" lIns="0" tIns="0" rIns="0" bIns="0">
            <a:spAutoFit/>
          </a:bodyPr>
          <a:lstStyle/>
          <a:p>
            <a:r>
              <a:rPr lang="en-US" altLang="zh-CN" sz="1700" i="0"/>
              <a:t> </a:t>
            </a:r>
            <a:endParaRPr lang="en-US" altLang="zh-CN" i="0"/>
          </a:p>
        </p:txBody>
      </p:sp>
      <p:sp>
        <p:nvSpPr>
          <p:cNvPr id="467023" name="Rectangle 79"/>
          <p:cNvSpPr>
            <a:spLocks noChangeArrowheads="1"/>
          </p:cNvSpPr>
          <p:nvPr/>
        </p:nvSpPr>
        <p:spPr bwMode="auto">
          <a:xfrm>
            <a:off x="3052763" y="3260725"/>
            <a:ext cx="1081087" cy="468313"/>
          </a:xfrm>
          <a:prstGeom prst="rect">
            <a:avLst/>
          </a:prstGeom>
          <a:noFill/>
          <a:ln w="9525">
            <a:noFill/>
            <a:miter lim="800000"/>
            <a:headEnd/>
            <a:tailEnd/>
          </a:ln>
        </p:spPr>
        <p:txBody>
          <a:bodyPr/>
          <a:lstStyle/>
          <a:p>
            <a:endParaRPr lang="zh-CN" altLang="en-US"/>
          </a:p>
        </p:txBody>
      </p:sp>
      <p:sp>
        <p:nvSpPr>
          <p:cNvPr id="467024" name="Rectangle 80"/>
          <p:cNvSpPr>
            <a:spLocks noChangeArrowheads="1"/>
          </p:cNvSpPr>
          <p:nvPr/>
        </p:nvSpPr>
        <p:spPr bwMode="auto">
          <a:xfrm>
            <a:off x="3406775" y="3375025"/>
            <a:ext cx="434975" cy="258763"/>
          </a:xfrm>
          <a:prstGeom prst="rect">
            <a:avLst/>
          </a:prstGeom>
          <a:noFill/>
          <a:ln w="9525">
            <a:noFill/>
            <a:miter lim="800000"/>
            <a:headEnd/>
            <a:tailEnd/>
          </a:ln>
        </p:spPr>
        <p:txBody>
          <a:bodyPr wrap="none" lIns="0" tIns="0" rIns="0" bIns="0">
            <a:spAutoFit/>
          </a:bodyPr>
          <a:lstStyle/>
          <a:p>
            <a:r>
              <a:rPr lang="zh-CN" altLang="en-US" sz="1700" i="0">
                <a:latin typeface="宋体" pitchFamily="2" charset="-122"/>
              </a:rPr>
              <a:t>密文</a:t>
            </a:r>
            <a:endParaRPr lang="zh-CN" altLang="en-US" i="0"/>
          </a:p>
        </p:txBody>
      </p:sp>
      <p:sp>
        <p:nvSpPr>
          <p:cNvPr id="467025" name="Rectangle 81"/>
          <p:cNvSpPr>
            <a:spLocks noChangeArrowheads="1"/>
          </p:cNvSpPr>
          <p:nvPr/>
        </p:nvSpPr>
        <p:spPr bwMode="auto">
          <a:xfrm>
            <a:off x="3827463" y="3365500"/>
            <a:ext cx="53975" cy="258763"/>
          </a:xfrm>
          <a:prstGeom prst="rect">
            <a:avLst/>
          </a:prstGeom>
          <a:noFill/>
          <a:ln w="9525">
            <a:noFill/>
            <a:miter lim="800000"/>
            <a:headEnd/>
            <a:tailEnd/>
          </a:ln>
        </p:spPr>
        <p:txBody>
          <a:bodyPr wrap="none" lIns="0" tIns="0" rIns="0" bIns="0">
            <a:spAutoFit/>
          </a:bodyPr>
          <a:lstStyle/>
          <a:p>
            <a:r>
              <a:rPr lang="en-US" altLang="zh-CN" sz="1700" i="0"/>
              <a:t> </a:t>
            </a:r>
            <a:endParaRPr lang="en-US" altLang="zh-CN" i="0"/>
          </a:p>
        </p:txBody>
      </p:sp>
      <p:sp>
        <p:nvSpPr>
          <p:cNvPr id="467026" name="Rectangle 82"/>
          <p:cNvSpPr>
            <a:spLocks noChangeArrowheads="1"/>
          </p:cNvSpPr>
          <p:nvPr/>
        </p:nvSpPr>
        <p:spPr bwMode="auto">
          <a:xfrm>
            <a:off x="7837488" y="3060700"/>
            <a:ext cx="962025" cy="625475"/>
          </a:xfrm>
          <a:prstGeom prst="rect">
            <a:avLst/>
          </a:prstGeom>
          <a:noFill/>
          <a:ln w="9525">
            <a:noFill/>
            <a:miter lim="800000"/>
            <a:headEnd/>
            <a:tailEnd/>
          </a:ln>
        </p:spPr>
        <p:txBody>
          <a:bodyPr/>
          <a:lstStyle/>
          <a:p>
            <a:endParaRPr lang="zh-CN" altLang="en-US"/>
          </a:p>
        </p:txBody>
      </p:sp>
      <p:sp>
        <p:nvSpPr>
          <p:cNvPr id="467027" name="Rectangle 83"/>
          <p:cNvSpPr>
            <a:spLocks noChangeArrowheads="1"/>
          </p:cNvSpPr>
          <p:nvPr/>
        </p:nvSpPr>
        <p:spPr bwMode="auto">
          <a:xfrm>
            <a:off x="8191500" y="3179763"/>
            <a:ext cx="434975" cy="258762"/>
          </a:xfrm>
          <a:prstGeom prst="rect">
            <a:avLst/>
          </a:prstGeom>
          <a:noFill/>
          <a:ln w="9525">
            <a:noFill/>
            <a:miter lim="800000"/>
            <a:headEnd/>
            <a:tailEnd/>
          </a:ln>
        </p:spPr>
        <p:txBody>
          <a:bodyPr wrap="none" lIns="0" tIns="0" rIns="0" bIns="0">
            <a:spAutoFit/>
          </a:bodyPr>
          <a:lstStyle/>
          <a:p>
            <a:r>
              <a:rPr lang="zh-CN" altLang="en-US" sz="1700" i="0">
                <a:latin typeface="宋体" pitchFamily="2" charset="-122"/>
              </a:rPr>
              <a:t>明文</a:t>
            </a:r>
            <a:endParaRPr lang="zh-CN" altLang="en-US" i="0"/>
          </a:p>
        </p:txBody>
      </p:sp>
      <p:sp>
        <p:nvSpPr>
          <p:cNvPr id="467028" name="Rectangle 84"/>
          <p:cNvSpPr>
            <a:spLocks noChangeArrowheads="1"/>
          </p:cNvSpPr>
          <p:nvPr/>
        </p:nvSpPr>
        <p:spPr bwMode="auto">
          <a:xfrm>
            <a:off x="8612188" y="3170238"/>
            <a:ext cx="53975" cy="258762"/>
          </a:xfrm>
          <a:prstGeom prst="rect">
            <a:avLst/>
          </a:prstGeom>
          <a:noFill/>
          <a:ln w="9525">
            <a:noFill/>
            <a:miter lim="800000"/>
            <a:headEnd/>
            <a:tailEnd/>
          </a:ln>
        </p:spPr>
        <p:txBody>
          <a:bodyPr wrap="none" lIns="0" tIns="0" rIns="0" bIns="0">
            <a:spAutoFit/>
          </a:bodyPr>
          <a:lstStyle/>
          <a:p>
            <a:r>
              <a:rPr lang="en-US" altLang="zh-CN" sz="1700" i="0"/>
              <a:t> </a:t>
            </a:r>
            <a:endParaRPr lang="en-US" altLang="zh-CN" i="0"/>
          </a:p>
        </p:txBody>
      </p:sp>
      <p:sp>
        <p:nvSpPr>
          <p:cNvPr id="467029" name="Freeform 85"/>
          <p:cNvSpPr>
            <a:spLocks/>
          </p:cNvSpPr>
          <p:nvPr/>
        </p:nvSpPr>
        <p:spPr bwMode="auto">
          <a:xfrm>
            <a:off x="6278563" y="3524250"/>
            <a:ext cx="1076325" cy="468313"/>
          </a:xfrm>
          <a:custGeom>
            <a:avLst/>
            <a:gdLst/>
            <a:ahLst/>
            <a:cxnLst>
              <a:cxn ang="0">
                <a:pos x="51" y="0"/>
              </a:cxn>
              <a:cxn ang="0">
                <a:pos x="33" y="3"/>
              </a:cxn>
              <a:cxn ang="0">
                <a:pos x="15" y="15"/>
              </a:cxn>
              <a:cxn ang="0">
                <a:pos x="3" y="33"/>
              </a:cxn>
              <a:cxn ang="0">
                <a:pos x="0" y="51"/>
              </a:cxn>
              <a:cxn ang="0">
                <a:pos x="0" y="247"/>
              </a:cxn>
              <a:cxn ang="0">
                <a:pos x="3" y="265"/>
              </a:cxn>
              <a:cxn ang="0">
                <a:pos x="15" y="280"/>
              </a:cxn>
              <a:cxn ang="0">
                <a:pos x="33" y="292"/>
              </a:cxn>
              <a:cxn ang="0">
                <a:pos x="51" y="295"/>
              </a:cxn>
              <a:cxn ang="0">
                <a:pos x="629" y="295"/>
              </a:cxn>
              <a:cxn ang="0">
                <a:pos x="648" y="292"/>
              </a:cxn>
              <a:cxn ang="0">
                <a:pos x="663" y="280"/>
              </a:cxn>
              <a:cxn ang="0">
                <a:pos x="675" y="265"/>
              </a:cxn>
              <a:cxn ang="0">
                <a:pos x="678" y="247"/>
              </a:cxn>
              <a:cxn ang="0">
                <a:pos x="678" y="51"/>
              </a:cxn>
              <a:cxn ang="0">
                <a:pos x="675" y="33"/>
              </a:cxn>
              <a:cxn ang="0">
                <a:pos x="663" y="15"/>
              </a:cxn>
              <a:cxn ang="0">
                <a:pos x="648" y="3"/>
              </a:cxn>
              <a:cxn ang="0">
                <a:pos x="629" y="0"/>
              </a:cxn>
              <a:cxn ang="0">
                <a:pos x="51" y="0"/>
              </a:cxn>
            </a:cxnLst>
            <a:rect l="0" t="0" r="r" b="b"/>
            <a:pathLst>
              <a:path w="678" h="295">
                <a:moveTo>
                  <a:pt x="51" y="0"/>
                </a:moveTo>
                <a:lnTo>
                  <a:pt x="33" y="3"/>
                </a:lnTo>
                <a:lnTo>
                  <a:pt x="15" y="15"/>
                </a:lnTo>
                <a:lnTo>
                  <a:pt x="3" y="33"/>
                </a:lnTo>
                <a:lnTo>
                  <a:pt x="0" y="51"/>
                </a:lnTo>
                <a:lnTo>
                  <a:pt x="0" y="247"/>
                </a:lnTo>
                <a:lnTo>
                  <a:pt x="3" y="265"/>
                </a:lnTo>
                <a:lnTo>
                  <a:pt x="15" y="280"/>
                </a:lnTo>
                <a:lnTo>
                  <a:pt x="33" y="292"/>
                </a:lnTo>
                <a:lnTo>
                  <a:pt x="51" y="295"/>
                </a:lnTo>
                <a:lnTo>
                  <a:pt x="629" y="295"/>
                </a:lnTo>
                <a:lnTo>
                  <a:pt x="648" y="292"/>
                </a:lnTo>
                <a:lnTo>
                  <a:pt x="663" y="280"/>
                </a:lnTo>
                <a:lnTo>
                  <a:pt x="675" y="265"/>
                </a:lnTo>
                <a:lnTo>
                  <a:pt x="678" y="247"/>
                </a:lnTo>
                <a:lnTo>
                  <a:pt x="678" y="51"/>
                </a:lnTo>
                <a:lnTo>
                  <a:pt x="675" y="33"/>
                </a:lnTo>
                <a:lnTo>
                  <a:pt x="663" y="15"/>
                </a:lnTo>
                <a:lnTo>
                  <a:pt x="648" y="3"/>
                </a:lnTo>
                <a:lnTo>
                  <a:pt x="629" y="0"/>
                </a:lnTo>
                <a:lnTo>
                  <a:pt x="51" y="0"/>
                </a:lnTo>
                <a:close/>
              </a:path>
            </a:pathLst>
          </a:custGeom>
          <a:solidFill>
            <a:srgbClr val="FFFFFF"/>
          </a:solidFill>
          <a:ln w="14288">
            <a:solidFill>
              <a:srgbClr val="000000"/>
            </a:solidFill>
            <a:prstDash val="solid"/>
            <a:round/>
            <a:headEnd/>
            <a:tailEnd/>
          </a:ln>
        </p:spPr>
        <p:txBody>
          <a:bodyPr/>
          <a:lstStyle/>
          <a:p>
            <a:endParaRPr lang="zh-CN" altLang="en-US"/>
          </a:p>
        </p:txBody>
      </p:sp>
      <p:sp>
        <p:nvSpPr>
          <p:cNvPr id="467030" name="Rectangle 86"/>
          <p:cNvSpPr>
            <a:spLocks noChangeArrowheads="1"/>
          </p:cNvSpPr>
          <p:nvPr/>
        </p:nvSpPr>
        <p:spPr bwMode="auto">
          <a:xfrm>
            <a:off x="6608763" y="3667125"/>
            <a:ext cx="434975" cy="258763"/>
          </a:xfrm>
          <a:prstGeom prst="rect">
            <a:avLst/>
          </a:prstGeom>
          <a:noFill/>
          <a:ln w="9525">
            <a:noFill/>
            <a:miter lim="800000"/>
            <a:headEnd/>
            <a:tailEnd/>
          </a:ln>
        </p:spPr>
        <p:txBody>
          <a:bodyPr wrap="none" lIns="0" tIns="0" rIns="0" bIns="0">
            <a:spAutoFit/>
          </a:bodyPr>
          <a:lstStyle/>
          <a:p>
            <a:r>
              <a:rPr lang="zh-CN" altLang="en-US" sz="1700" i="0">
                <a:solidFill>
                  <a:schemeClr val="bg2"/>
                </a:solidFill>
                <a:latin typeface="宋体" pitchFamily="2" charset="-122"/>
              </a:rPr>
              <a:t>解密</a:t>
            </a:r>
            <a:endParaRPr lang="zh-CN" altLang="en-US" i="0">
              <a:solidFill>
                <a:schemeClr val="bg2"/>
              </a:solidFill>
            </a:endParaRPr>
          </a:p>
        </p:txBody>
      </p:sp>
      <p:sp>
        <p:nvSpPr>
          <p:cNvPr id="467031" name="Rectangle 87"/>
          <p:cNvSpPr>
            <a:spLocks noChangeArrowheads="1"/>
          </p:cNvSpPr>
          <p:nvPr/>
        </p:nvSpPr>
        <p:spPr bwMode="auto">
          <a:xfrm>
            <a:off x="7029450" y="3657600"/>
            <a:ext cx="53975" cy="258763"/>
          </a:xfrm>
          <a:prstGeom prst="rect">
            <a:avLst/>
          </a:prstGeom>
          <a:noFill/>
          <a:ln w="9525">
            <a:noFill/>
            <a:miter lim="800000"/>
            <a:headEnd/>
            <a:tailEnd/>
          </a:ln>
        </p:spPr>
        <p:txBody>
          <a:bodyPr wrap="none" lIns="0" tIns="0" rIns="0" bIns="0">
            <a:spAutoFit/>
          </a:bodyPr>
          <a:lstStyle/>
          <a:p>
            <a:r>
              <a:rPr lang="en-US" altLang="zh-CN" sz="1700" i="0"/>
              <a:t> </a:t>
            </a:r>
            <a:endParaRPr lang="en-US" altLang="zh-CN" i="0"/>
          </a:p>
        </p:txBody>
      </p:sp>
      <p:sp>
        <p:nvSpPr>
          <p:cNvPr id="467032" name="Freeform 88"/>
          <p:cNvSpPr>
            <a:spLocks/>
          </p:cNvSpPr>
          <p:nvPr/>
        </p:nvSpPr>
        <p:spPr bwMode="auto">
          <a:xfrm>
            <a:off x="4841875" y="3667125"/>
            <a:ext cx="1076325" cy="463550"/>
          </a:xfrm>
          <a:custGeom>
            <a:avLst/>
            <a:gdLst/>
            <a:ahLst/>
            <a:cxnLst>
              <a:cxn ang="0">
                <a:pos x="172" y="0"/>
              </a:cxn>
              <a:cxn ang="0">
                <a:pos x="0" y="292"/>
              </a:cxn>
              <a:cxn ang="0">
                <a:pos x="510" y="292"/>
              </a:cxn>
              <a:cxn ang="0">
                <a:pos x="678" y="0"/>
              </a:cxn>
              <a:cxn ang="0">
                <a:pos x="172" y="0"/>
              </a:cxn>
            </a:cxnLst>
            <a:rect l="0" t="0" r="r" b="b"/>
            <a:pathLst>
              <a:path w="678" h="292">
                <a:moveTo>
                  <a:pt x="172" y="0"/>
                </a:moveTo>
                <a:lnTo>
                  <a:pt x="0" y="292"/>
                </a:lnTo>
                <a:lnTo>
                  <a:pt x="510" y="292"/>
                </a:lnTo>
                <a:lnTo>
                  <a:pt x="678" y="0"/>
                </a:lnTo>
                <a:lnTo>
                  <a:pt x="172" y="0"/>
                </a:lnTo>
                <a:close/>
              </a:path>
            </a:pathLst>
          </a:custGeom>
          <a:solidFill>
            <a:srgbClr val="FFFFFF"/>
          </a:solidFill>
          <a:ln w="14288">
            <a:solidFill>
              <a:srgbClr val="000000"/>
            </a:solidFill>
            <a:prstDash val="solid"/>
            <a:round/>
            <a:headEnd/>
            <a:tailEnd/>
          </a:ln>
        </p:spPr>
        <p:txBody>
          <a:bodyPr/>
          <a:lstStyle/>
          <a:p>
            <a:endParaRPr lang="zh-CN" altLang="en-US"/>
          </a:p>
        </p:txBody>
      </p:sp>
      <p:grpSp>
        <p:nvGrpSpPr>
          <p:cNvPr id="11" name="Group 89"/>
          <p:cNvGrpSpPr>
            <a:grpSpLocks/>
          </p:cNvGrpSpPr>
          <p:nvPr/>
        </p:nvGrpSpPr>
        <p:grpSpPr bwMode="auto">
          <a:xfrm>
            <a:off x="5153025" y="3743325"/>
            <a:ext cx="727075" cy="14288"/>
            <a:chOff x="3246" y="2358"/>
            <a:chExt cx="458" cy="9"/>
          </a:xfrm>
        </p:grpSpPr>
        <p:sp>
          <p:nvSpPr>
            <p:cNvPr id="467034" name="Freeform 90"/>
            <p:cNvSpPr>
              <a:spLocks/>
            </p:cNvSpPr>
            <p:nvPr/>
          </p:nvSpPr>
          <p:spPr bwMode="auto">
            <a:xfrm>
              <a:off x="3246" y="2358"/>
              <a:ext cx="42" cy="9"/>
            </a:xfrm>
            <a:custGeom>
              <a:avLst/>
              <a:gdLst/>
              <a:ahLst/>
              <a:cxnLst>
                <a:cxn ang="0">
                  <a:pos x="6" y="0"/>
                </a:cxn>
                <a:cxn ang="0">
                  <a:pos x="3" y="0"/>
                </a:cxn>
                <a:cxn ang="0">
                  <a:pos x="0" y="3"/>
                </a:cxn>
                <a:cxn ang="0">
                  <a:pos x="0" y="3"/>
                </a:cxn>
                <a:cxn ang="0">
                  <a:pos x="3" y="9"/>
                </a:cxn>
                <a:cxn ang="0">
                  <a:pos x="36" y="9"/>
                </a:cxn>
                <a:cxn ang="0">
                  <a:pos x="39" y="9"/>
                </a:cxn>
                <a:cxn ang="0">
                  <a:pos x="42" y="6"/>
                </a:cxn>
                <a:cxn ang="0">
                  <a:pos x="42" y="3"/>
                </a:cxn>
                <a:cxn ang="0">
                  <a:pos x="39" y="0"/>
                </a:cxn>
                <a:cxn ang="0">
                  <a:pos x="6" y="0"/>
                </a:cxn>
              </a:cxnLst>
              <a:rect l="0" t="0" r="r" b="b"/>
              <a:pathLst>
                <a:path w="42" h="9">
                  <a:moveTo>
                    <a:pt x="6" y="0"/>
                  </a:moveTo>
                  <a:lnTo>
                    <a:pt x="3" y="0"/>
                  </a:lnTo>
                  <a:lnTo>
                    <a:pt x="0" y="3"/>
                  </a:lnTo>
                  <a:lnTo>
                    <a:pt x="0" y="3"/>
                  </a:lnTo>
                  <a:lnTo>
                    <a:pt x="3" y="9"/>
                  </a:lnTo>
                  <a:lnTo>
                    <a:pt x="36" y="9"/>
                  </a:lnTo>
                  <a:lnTo>
                    <a:pt x="39" y="9"/>
                  </a:lnTo>
                  <a:lnTo>
                    <a:pt x="42" y="6"/>
                  </a:lnTo>
                  <a:lnTo>
                    <a:pt x="42" y="3"/>
                  </a:lnTo>
                  <a:lnTo>
                    <a:pt x="39" y="0"/>
                  </a:lnTo>
                  <a:lnTo>
                    <a:pt x="6" y="0"/>
                  </a:lnTo>
                  <a:close/>
                </a:path>
              </a:pathLst>
            </a:custGeom>
            <a:solidFill>
              <a:srgbClr val="000000"/>
            </a:solidFill>
            <a:ln w="9525">
              <a:noFill/>
              <a:round/>
              <a:headEnd/>
              <a:tailEnd/>
            </a:ln>
          </p:spPr>
          <p:txBody>
            <a:bodyPr/>
            <a:lstStyle/>
            <a:p>
              <a:endParaRPr lang="zh-CN" altLang="en-US"/>
            </a:p>
          </p:txBody>
        </p:sp>
        <p:sp>
          <p:nvSpPr>
            <p:cNvPr id="467035" name="Freeform 91"/>
            <p:cNvSpPr>
              <a:spLocks/>
            </p:cNvSpPr>
            <p:nvPr/>
          </p:nvSpPr>
          <p:spPr bwMode="auto">
            <a:xfrm>
              <a:off x="3306" y="2358"/>
              <a:ext cx="46" cy="9"/>
            </a:xfrm>
            <a:custGeom>
              <a:avLst/>
              <a:gdLst/>
              <a:ahLst/>
              <a:cxnLst>
                <a:cxn ang="0">
                  <a:pos x="7" y="0"/>
                </a:cxn>
                <a:cxn ang="0">
                  <a:pos x="4" y="0"/>
                </a:cxn>
                <a:cxn ang="0">
                  <a:pos x="0" y="3"/>
                </a:cxn>
                <a:cxn ang="0">
                  <a:pos x="0" y="6"/>
                </a:cxn>
                <a:cxn ang="0">
                  <a:pos x="4" y="9"/>
                </a:cxn>
                <a:cxn ang="0">
                  <a:pos x="40" y="9"/>
                </a:cxn>
                <a:cxn ang="0">
                  <a:pos x="43" y="9"/>
                </a:cxn>
                <a:cxn ang="0">
                  <a:pos x="46" y="6"/>
                </a:cxn>
                <a:cxn ang="0">
                  <a:pos x="46" y="3"/>
                </a:cxn>
                <a:cxn ang="0">
                  <a:pos x="43" y="0"/>
                </a:cxn>
                <a:cxn ang="0">
                  <a:pos x="7" y="0"/>
                </a:cxn>
              </a:cxnLst>
              <a:rect l="0" t="0" r="r" b="b"/>
              <a:pathLst>
                <a:path w="46" h="9">
                  <a:moveTo>
                    <a:pt x="7" y="0"/>
                  </a:moveTo>
                  <a:lnTo>
                    <a:pt x="4" y="0"/>
                  </a:lnTo>
                  <a:lnTo>
                    <a:pt x="0" y="3"/>
                  </a:lnTo>
                  <a:lnTo>
                    <a:pt x="0" y="6"/>
                  </a:lnTo>
                  <a:lnTo>
                    <a:pt x="4" y="9"/>
                  </a:lnTo>
                  <a:lnTo>
                    <a:pt x="40" y="9"/>
                  </a:lnTo>
                  <a:lnTo>
                    <a:pt x="43" y="9"/>
                  </a:lnTo>
                  <a:lnTo>
                    <a:pt x="46" y="6"/>
                  </a:lnTo>
                  <a:lnTo>
                    <a:pt x="46" y="3"/>
                  </a:lnTo>
                  <a:lnTo>
                    <a:pt x="43" y="0"/>
                  </a:lnTo>
                  <a:lnTo>
                    <a:pt x="7" y="0"/>
                  </a:lnTo>
                  <a:close/>
                </a:path>
              </a:pathLst>
            </a:custGeom>
            <a:solidFill>
              <a:srgbClr val="000000"/>
            </a:solidFill>
            <a:ln w="9525">
              <a:noFill/>
              <a:round/>
              <a:headEnd/>
              <a:tailEnd/>
            </a:ln>
          </p:spPr>
          <p:txBody>
            <a:bodyPr/>
            <a:lstStyle/>
            <a:p>
              <a:endParaRPr lang="zh-CN" altLang="en-US"/>
            </a:p>
          </p:txBody>
        </p:sp>
        <p:sp>
          <p:nvSpPr>
            <p:cNvPr id="467036" name="Freeform 92"/>
            <p:cNvSpPr>
              <a:spLocks/>
            </p:cNvSpPr>
            <p:nvPr/>
          </p:nvSpPr>
          <p:spPr bwMode="auto">
            <a:xfrm>
              <a:off x="3370" y="2358"/>
              <a:ext cx="45" cy="9"/>
            </a:xfrm>
            <a:custGeom>
              <a:avLst/>
              <a:gdLst/>
              <a:ahLst/>
              <a:cxnLst>
                <a:cxn ang="0">
                  <a:pos x="6" y="0"/>
                </a:cxn>
                <a:cxn ang="0">
                  <a:pos x="3" y="0"/>
                </a:cxn>
                <a:cxn ang="0">
                  <a:pos x="0" y="3"/>
                </a:cxn>
                <a:cxn ang="0">
                  <a:pos x="0" y="6"/>
                </a:cxn>
                <a:cxn ang="0">
                  <a:pos x="3" y="9"/>
                </a:cxn>
                <a:cxn ang="0">
                  <a:pos x="39" y="9"/>
                </a:cxn>
                <a:cxn ang="0">
                  <a:pos x="42" y="9"/>
                </a:cxn>
                <a:cxn ang="0">
                  <a:pos x="45" y="6"/>
                </a:cxn>
                <a:cxn ang="0">
                  <a:pos x="45" y="3"/>
                </a:cxn>
                <a:cxn ang="0">
                  <a:pos x="42" y="0"/>
                </a:cxn>
                <a:cxn ang="0">
                  <a:pos x="6" y="0"/>
                </a:cxn>
              </a:cxnLst>
              <a:rect l="0" t="0" r="r" b="b"/>
              <a:pathLst>
                <a:path w="45" h="9">
                  <a:moveTo>
                    <a:pt x="6" y="0"/>
                  </a:moveTo>
                  <a:lnTo>
                    <a:pt x="3" y="0"/>
                  </a:lnTo>
                  <a:lnTo>
                    <a:pt x="0" y="3"/>
                  </a:lnTo>
                  <a:lnTo>
                    <a:pt x="0" y="6"/>
                  </a:lnTo>
                  <a:lnTo>
                    <a:pt x="3" y="9"/>
                  </a:lnTo>
                  <a:lnTo>
                    <a:pt x="39" y="9"/>
                  </a:lnTo>
                  <a:lnTo>
                    <a:pt x="42" y="9"/>
                  </a:lnTo>
                  <a:lnTo>
                    <a:pt x="45" y="6"/>
                  </a:lnTo>
                  <a:lnTo>
                    <a:pt x="45" y="3"/>
                  </a:lnTo>
                  <a:lnTo>
                    <a:pt x="42" y="0"/>
                  </a:lnTo>
                  <a:lnTo>
                    <a:pt x="6" y="0"/>
                  </a:lnTo>
                  <a:close/>
                </a:path>
              </a:pathLst>
            </a:custGeom>
            <a:solidFill>
              <a:srgbClr val="000000"/>
            </a:solidFill>
            <a:ln w="9525">
              <a:noFill/>
              <a:round/>
              <a:headEnd/>
              <a:tailEnd/>
            </a:ln>
          </p:spPr>
          <p:txBody>
            <a:bodyPr/>
            <a:lstStyle/>
            <a:p>
              <a:endParaRPr lang="zh-CN" altLang="en-US"/>
            </a:p>
          </p:txBody>
        </p:sp>
        <p:sp>
          <p:nvSpPr>
            <p:cNvPr id="467037" name="Freeform 93"/>
            <p:cNvSpPr>
              <a:spLocks/>
            </p:cNvSpPr>
            <p:nvPr/>
          </p:nvSpPr>
          <p:spPr bwMode="auto">
            <a:xfrm>
              <a:off x="3433" y="2358"/>
              <a:ext cx="45" cy="9"/>
            </a:xfrm>
            <a:custGeom>
              <a:avLst/>
              <a:gdLst/>
              <a:ahLst/>
              <a:cxnLst>
                <a:cxn ang="0">
                  <a:pos x="6" y="0"/>
                </a:cxn>
                <a:cxn ang="0">
                  <a:pos x="3" y="0"/>
                </a:cxn>
                <a:cxn ang="0">
                  <a:pos x="0" y="3"/>
                </a:cxn>
                <a:cxn ang="0">
                  <a:pos x="0" y="6"/>
                </a:cxn>
                <a:cxn ang="0">
                  <a:pos x="3" y="9"/>
                </a:cxn>
                <a:cxn ang="0">
                  <a:pos x="39" y="9"/>
                </a:cxn>
                <a:cxn ang="0">
                  <a:pos x="42" y="9"/>
                </a:cxn>
                <a:cxn ang="0">
                  <a:pos x="45" y="6"/>
                </a:cxn>
                <a:cxn ang="0">
                  <a:pos x="45" y="3"/>
                </a:cxn>
                <a:cxn ang="0">
                  <a:pos x="42" y="0"/>
                </a:cxn>
                <a:cxn ang="0">
                  <a:pos x="6" y="0"/>
                </a:cxn>
              </a:cxnLst>
              <a:rect l="0" t="0" r="r" b="b"/>
              <a:pathLst>
                <a:path w="45" h="9">
                  <a:moveTo>
                    <a:pt x="6" y="0"/>
                  </a:moveTo>
                  <a:lnTo>
                    <a:pt x="3" y="0"/>
                  </a:lnTo>
                  <a:lnTo>
                    <a:pt x="0" y="3"/>
                  </a:lnTo>
                  <a:lnTo>
                    <a:pt x="0" y="6"/>
                  </a:lnTo>
                  <a:lnTo>
                    <a:pt x="3" y="9"/>
                  </a:lnTo>
                  <a:lnTo>
                    <a:pt x="39" y="9"/>
                  </a:lnTo>
                  <a:lnTo>
                    <a:pt x="42" y="9"/>
                  </a:lnTo>
                  <a:lnTo>
                    <a:pt x="45" y="6"/>
                  </a:lnTo>
                  <a:lnTo>
                    <a:pt x="45" y="3"/>
                  </a:lnTo>
                  <a:lnTo>
                    <a:pt x="42" y="0"/>
                  </a:lnTo>
                  <a:lnTo>
                    <a:pt x="6" y="0"/>
                  </a:lnTo>
                  <a:close/>
                </a:path>
              </a:pathLst>
            </a:custGeom>
            <a:solidFill>
              <a:srgbClr val="000000"/>
            </a:solidFill>
            <a:ln w="9525">
              <a:noFill/>
              <a:round/>
              <a:headEnd/>
              <a:tailEnd/>
            </a:ln>
          </p:spPr>
          <p:txBody>
            <a:bodyPr/>
            <a:lstStyle/>
            <a:p>
              <a:endParaRPr lang="zh-CN" altLang="en-US"/>
            </a:p>
          </p:txBody>
        </p:sp>
        <p:sp>
          <p:nvSpPr>
            <p:cNvPr id="467038" name="Freeform 94"/>
            <p:cNvSpPr>
              <a:spLocks/>
            </p:cNvSpPr>
            <p:nvPr/>
          </p:nvSpPr>
          <p:spPr bwMode="auto">
            <a:xfrm>
              <a:off x="3496" y="2358"/>
              <a:ext cx="46" cy="9"/>
            </a:xfrm>
            <a:custGeom>
              <a:avLst/>
              <a:gdLst/>
              <a:ahLst/>
              <a:cxnLst>
                <a:cxn ang="0">
                  <a:pos x="6" y="0"/>
                </a:cxn>
                <a:cxn ang="0">
                  <a:pos x="3" y="0"/>
                </a:cxn>
                <a:cxn ang="0">
                  <a:pos x="0" y="3"/>
                </a:cxn>
                <a:cxn ang="0">
                  <a:pos x="0" y="6"/>
                </a:cxn>
                <a:cxn ang="0">
                  <a:pos x="3" y="9"/>
                </a:cxn>
                <a:cxn ang="0">
                  <a:pos x="40" y="9"/>
                </a:cxn>
                <a:cxn ang="0">
                  <a:pos x="43" y="9"/>
                </a:cxn>
                <a:cxn ang="0">
                  <a:pos x="46" y="6"/>
                </a:cxn>
                <a:cxn ang="0">
                  <a:pos x="46" y="3"/>
                </a:cxn>
                <a:cxn ang="0">
                  <a:pos x="43" y="0"/>
                </a:cxn>
                <a:cxn ang="0">
                  <a:pos x="6" y="0"/>
                </a:cxn>
              </a:cxnLst>
              <a:rect l="0" t="0" r="r" b="b"/>
              <a:pathLst>
                <a:path w="46" h="9">
                  <a:moveTo>
                    <a:pt x="6" y="0"/>
                  </a:moveTo>
                  <a:lnTo>
                    <a:pt x="3" y="0"/>
                  </a:lnTo>
                  <a:lnTo>
                    <a:pt x="0" y="3"/>
                  </a:lnTo>
                  <a:lnTo>
                    <a:pt x="0" y="6"/>
                  </a:lnTo>
                  <a:lnTo>
                    <a:pt x="3" y="9"/>
                  </a:lnTo>
                  <a:lnTo>
                    <a:pt x="40" y="9"/>
                  </a:lnTo>
                  <a:lnTo>
                    <a:pt x="43" y="9"/>
                  </a:lnTo>
                  <a:lnTo>
                    <a:pt x="46" y="6"/>
                  </a:lnTo>
                  <a:lnTo>
                    <a:pt x="46" y="3"/>
                  </a:lnTo>
                  <a:lnTo>
                    <a:pt x="43" y="0"/>
                  </a:lnTo>
                  <a:lnTo>
                    <a:pt x="6" y="0"/>
                  </a:lnTo>
                  <a:close/>
                </a:path>
              </a:pathLst>
            </a:custGeom>
            <a:solidFill>
              <a:srgbClr val="000000"/>
            </a:solidFill>
            <a:ln w="9525">
              <a:noFill/>
              <a:round/>
              <a:headEnd/>
              <a:tailEnd/>
            </a:ln>
          </p:spPr>
          <p:txBody>
            <a:bodyPr/>
            <a:lstStyle/>
            <a:p>
              <a:endParaRPr lang="zh-CN" altLang="en-US"/>
            </a:p>
          </p:txBody>
        </p:sp>
        <p:sp>
          <p:nvSpPr>
            <p:cNvPr id="467039" name="Freeform 95"/>
            <p:cNvSpPr>
              <a:spLocks/>
            </p:cNvSpPr>
            <p:nvPr/>
          </p:nvSpPr>
          <p:spPr bwMode="auto">
            <a:xfrm>
              <a:off x="3560" y="2358"/>
              <a:ext cx="45" cy="9"/>
            </a:xfrm>
            <a:custGeom>
              <a:avLst/>
              <a:gdLst/>
              <a:ahLst/>
              <a:cxnLst>
                <a:cxn ang="0">
                  <a:pos x="6" y="0"/>
                </a:cxn>
                <a:cxn ang="0">
                  <a:pos x="3" y="0"/>
                </a:cxn>
                <a:cxn ang="0">
                  <a:pos x="0" y="3"/>
                </a:cxn>
                <a:cxn ang="0">
                  <a:pos x="0" y="6"/>
                </a:cxn>
                <a:cxn ang="0">
                  <a:pos x="3" y="9"/>
                </a:cxn>
                <a:cxn ang="0">
                  <a:pos x="39" y="9"/>
                </a:cxn>
                <a:cxn ang="0">
                  <a:pos x="42" y="9"/>
                </a:cxn>
                <a:cxn ang="0">
                  <a:pos x="45" y="6"/>
                </a:cxn>
                <a:cxn ang="0">
                  <a:pos x="45" y="3"/>
                </a:cxn>
                <a:cxn ang="0">
                  <a:pos x="42" y="0"/>
                </a:cxn>
                <a:cxn ang="0">
                  <a:pos x="6" y="0"/>
                </a:cxn>
              </a:cxnLst>
              <a:rect l="0" t="0" r="r" b="b"/>
              <a:pathLst>
                <a:path w="45" h="9">
                  <a:moveTo>
                    <a:pt x="6" y="0"/>
                  </a:moveTo>
                  <a:lnTo>
                    <a:pt x="3" y="0"/>
                  </a:lnTo>
                  <a:lnTo>
                    <a:pt x="0" y="3"/>
                  </a:lnTo>
                  <a:lnTo>
                    <a:pt x="0" y="6"/>
                  </a:lnTo>
                  <a:lnTo>
                    <a:pt x="3" y="9"/>
                  </a:lnTo>
                  <a:lnTo>
                    <a:pt x="39" y="9"/>
                  </a:lnTo>
                  <a:lnTo>
                    <a:pt x="42" y="9"/>
                  </a:lnTo>
                  <a:lnTo>
                    <a:pt x="45" y="6"/>
                  </a:lnTo>
                  <a:lnTo>
                    <a:pt x="45" y="3"/>
                  </a:lnTo>
                  <a:lnTo>
                    <a:pt x="42" y="0"/>
                  </a:lnTo>
                  <a:lnTo>
                    <a:pt x="6" y="0"/>
                  </a:lnTo>
                  <a:close/>
                </a:path>
              </a:pathLst>
            </a:custGeom>
            <a:solidFill>
              <a:srgbClr val="000000"/>
            </a:solidFill>
            <a:ln w="9525">
              <a:noFill/>
              <a:round/>
              <a:headEnd/>
              <a:tailEnd/>
            </a:ln>
          </p:spPr>
          <p:txBody>
            <a:bodyPr/>
            <a:lstStyle/>
            <a:p>
              <a:endParaRPr lang="zh-CN" altLang="en-US"/>
            </a:p>
          </p:txBody>
        </p:sp>
        <p:sp>
          <p:nvSpPr>
            <p:cNvPr id="467040" name="Freeform 96"/>
            <p:cNvSpPr>
              <a:spLocks/>
            </p:cNvSpPr>
            <p:nvPr/>
          </p:nvSpPr>
          <p:spPr bwMode="auto">
            <a:xfrm>
              <a:off x="3623" y="2358"/>
              <a:ext cx="45" cy="9"/>
            </a:xfrm>
            <a:custGeom>
              <a:avLst/>
              <a:gdLst/>
              <a:ahLst/>
              <a:cxnLst>
                <a:cxn ang="0">
                  <a:pos x="6" y="0"/>
                </a:cxn>
                <a:cxn ang="0">
                  <a:pos x="3" y="0"/>
                </a:cxn>
                <a:cxn ang="0">
                  <a:pos x="0" y="3"/>
                </a:cxn>
                <a:cxn ang="0">
                  <a:pos x="0" y="6"/>
                </a:cxn>
                <a:cxn ang="0">
                  <a:pos x="3" y="9"/>
                </a:cxn>
                <a:cxn ang="0">
                  <a:pos x="39" y="9"/>
                </a:cxn>
                <a:cxn ang="0">
                  <a:pos x="42" y="9"/>
                </a:cxn>
                <a:cxn ang="0">
                  <a:pos x="45" y="6"/>
                </a:cxn>
                <a:cxn ang="0">
                  <a:pos x="45" y="3"/>
                </a:cxn>
                <a:cxn ang="0">
                  <a:pos x="42" y="0"/>
                </a:cxn>
                <a:cxn ang="0">
                  <a:pos x="6" y="0"/>
                </a:cxn>
              </a:cxnLst>
              <a:rect l="0" t="0" r="r" b="b"/>
              <a:pathLst>
                <a:path w="45" h="9">
                  <a:moveTo>
                    <a:pt x="6" y="0"/>
                  </a:moveTo>
                  <a:lnTo>
                    <a:pt x="3" y="0"/>
                  </a:lnTo>
                  <a:lnTo>
                    <a:pt x="0" y="3"/>
                  </a:lnTo>
                  <a:lnTo>
                    <a:pt x="0" y="6"/>
                  </a:lnTo>
                  <a:lnTo>
                    <a:pt x="3" y="9"/>
                  </a:lnTo>
                  <a:lnTo>
                    <a:pt x="39" y="9"/>
                  </a:lnTo>
                  <a:lnTo>
                    <a:pt x="42" y="9"/>
                  </a:lnTo>
                  <a:lnTo>
                    <a:pt x="45" y="6"/>
                  </a:lnTo>
                  <a:lnTo>
                    <a:pt x="45" y="3"/>
                  </a:lnTo>
                  <a:lnTo>
                    <a:pt x="42" y="0"/>
                  </a:lnTo>
                  <a:lnTo>
                    <a:pt x="6" y="0"/>
                  </a:lnTo>
                  <a:close/>
                </a:path>
              </a:pathLst>
            </a:custGeom>
            <a:solidFill>
              <a:srgbClr val="000000"/>
            </a:solidFill>
            <a:ln w="9525">
              <a:noFill/>
              <a:round/>
              <a:headEnd/>
              <a:tailEnd/>
            </a:ln>
          </p:spPr>
          <p:txBody>
            <a:bodyPr/>
            <a:lstStyle/>
            <a:p>
              <a:endParaRPr lang="zh-CN" altLang="en-US"/>
            </a:p>
          </p:txBody>
        </p:sp>
        <p:sp>
          <p:nvSpPr>
            <p:cNvPr id="467041" name="Freeform 97"/>
            <p:cNvSpPr>
              <a:spLocks/>
            </p:cNvSpPr>
            <p:nvPr/>
          </p:nvSpPr>
          <p:spPr bwMode="auto">
            <a:xfrm>
              <a:off x="3686" y="2358"/>
              <a:ext cx="18" cy="9"/>
            </a:xfrm>
            <a:custGeom>
              <a:avLst/>
              <a:gdLst/>
              <a:ahLst/>
              <a:cxnLst>
                <a:cxn ang="0">
                  <a:pos x="6" y="0"/>
                </a:cxn>
                <a:cxn ang="0">
                  <a:pos x="3" y="0"/>
                </a:cxn>
                <a:cxn ang="0">
                  <a:pos x="0" y="3"/>
                </a:cxn>
                <a:cxn ang="0">
                  <a:pos x="0" y="6"/>
                </a:cxn>
                <a:cxn ang="0">
                  <a:pos x="3" y="9"/>
                </a:cxn>
                <a:cxn ang="0">
                  <a:pos x="15" y="9"/>
                </a:cxn>
                <a:cxn ang="0">
                  <a:pos x="15" y="6"/>
                </a:cxn>
                <a:cxn ang="0">
                  <a:pos x="18" y="3"/>
                </a:cxn>
                <a:cxn ang="0">
                  <a:pos x="18" y="3"/>
                </a:cxn>
                <a:cxn ang="0">
                  <a:pos x="18" y="0"/>
                </a:cxn>
                <a:cxn ang="0">
                  <a:pos x="6" y="0"/>
                </a:cxn>
              </a:cxnLst>
              <a:rect l="0" t="0" r="r" b="b"/>
              <a:pathLst>
                <a:path w="18" h="9">
                  <a:moveTo>
                    <a:pt x="6" y="0"/>
                  </a:moveTo>
                  <a:lnTo>
                    <a:pt x="3" y="0"/>
                  </a:lnTo>
                  <a:lnTo>
                    <a:pt x="0" y="3"/>
                  </a:lnTo>
                  <a:lnTo>
                    <a:pt x="0" y="6"/>
                  </a:lnTo>
                  <a:lnTo>
                    <a:pt x="3" y="9"/>
                  </a:lnTo>
                  <a:lnTo>
                    <a:pt x="15" y="9"/>
                  </a:lnTo>
                  <a:lnTo>
                    <a:pt x="15" y="6"/>
                  </a:lnTo>
                  <a:lnTo>
                    <a:pt x="18" y="3"/>
                  </a:lnTo>
                  <a:lnTo>
                    <a:pt x="18" y="3"/>
                  </a:lnTo>
                  <a:lnTo>
                    <a:pt x="18" y="0"/>
                  </a:lnTo>
                  <a:lnTo>
                    <a:pt x="6" y="0"/>
                  </a:lnTo>
                  <a:close/>
                </a:path>
              </a:pathLst>
            </a:custGeom>
            <a:solidFill>
              <a:srgbClr val="000000"/>
            </a:solidFill>
            <a:ln w="9525">
              <a:noFill/>
              <a:round/>
              <a:headEnd/>
              <a:tailEnd/>
            </a:ln>
          </p:spPr>
          <p:txBody>
            <a:bodyPr/>
            <a:lstStyle/>
            <a:p>
              <a:endParaRPr lang="zh-CN" altLang="en-US"/>
            </a:p>
          </p:txBody>
        </p:sp>
      </p:grpSp>
      <p:grpSp>
        <p:nvGrpSpPr>
          <p:cNvPr id="12" name="Group 98"/>
          <p:cNvGrpSpPr>
            <a:grpSpLocks/>
          </p:cNvGrpSpPr>
          <p:nvPr/>
        </p:nvGrpSpPr>
        <p:grpSpPr bwMode="auto">
          <a:xfrm>
            <a:off x="5110163" y="3829050"/>
            <a:ext cx="727075" cy="20638"/>
            <a:chOff x="3219" y="2412"/>
            <a:chExt cx="458" cy="13"/>
          </a:xfrm>
        </p:grpSpPr>
        <p:sp>
          <p:nvSpPr>
            <p:cNvPr id="467043" name="Freeform 99"/>
            <p:cNvSpPr>
              <a:spLocks/>
            </p:cNvSpPr>
            <p:nvPr/>
          </p:nvSpPr>
          <p:spPr bwMode="auto">
            <a:xfrm>
              <a:off x="3219" y="2412"/>
              <a:ext cx="42" cy="9"/>
            </a:xfrm>
            <a:custGeom>
              <a:avLst/>
              <a:gdLst/>
              <a:ahLst/>
              <a:cxnLst>
                <a:cxn ang="0">
                  <a:pos x="6" y="0"/>
                </a:cxn>
                <a:cxn ang="0">
                  <a:pos x="3" y="0"/>
                </a:cxn>
                <a:cxn ang="0">
                  <a:pos x="0" y="3"/>
                </a:cxn>
                <a:cxn ang="0">
                  <a:pos x="0" y="3"/>
                </a:cxn>
                <a:cxn ang="0">
                  <a:pos x="3" y="9"/>
                </a:cxn>
                <a:cxn ang="0">
                  <a:pos x="36" y="9"/>
                </a:cxn>
                <a:cxn ang="0">
                  <a:pos x="39" y="9"/>
                </a:cxn>
                <a:cxn ang="0">
                  <a:pos x="42" y="6"/>
                </a:cxn>
                <a:cxn ang="0">
                  <a:pos x="42" y="3"/>
                </a:cxn>
                <a:cxn ang="0">
                  <a:pos x="39" y="0"/>
                </a:cxn>
                <a:cxn ang="0">
                  <a:pos x="6" y="0"/>
                </a:cxn>
              </a:cxnLst>
              <a:rect l="0" t="0" r="r" b="b"/>
              <a:pathLst>
                <a:path w="42" h="9">
                  <a:moveTo>
                    <a:pt x="6" y="0"/>
                  </a:moveTo>
                  <a:lnTo>
                    <a:pt x="3" y="0"/>
                  </a:lnTo>
                  <a:lnTo>
                    <a:pt x="0" y="3"/>
                  </a:lnTo>
                  <a:lnTo>
                    <a:pt x="0" y="3"/>
                  </a:lnTo>
                  <a:lnTo>
                    <a:pt x="3" y="9"/>
                  </a:lnTo>
                  <a:lnTo>
                    <a:pt x="36" y="9"/>
                  </a:lnTo>
                  <a:lnTo>
                    <a:pt x="39" y="9"/>
                  </a:lnTo>
                  <a:lnTo>
                    <a:pt x="42" y="6"/>
                  </a:lnTo>
                  <a:lnTo>
                    <a:pt x="42" y="3"/>
                  </a:lnTo>
                  <a:lnTo>
                    <a:pt x="39" y="0"/>
                  </a:lnTo>
                  <a:lnTo>
                    <a:pt x="6" y="0"/>
                  </a:lnTo>
                  <a:close/>
                </a:path>
              </a:pathLst>
            </a:custGeom>
            <a:solidFill>
              <a:srgbClr val="000000"/>
            </a:solidFill>
            <a:ln w="9525">
              <a:noFill/>
              <a:round/>
              <a:headEnd/>
              <a:tailEnd/>
            </a:ln>
          </p:spPr>
          <p:txBody>
            <a:bodyPr/>
            <a:lstStyle/>
            <a:p>
              <a:endParaRPr lang="zh-CN" altLang="en-US"/>
            </a:p>
          </p:txBody>
        </p:sp>
        <p:sp>
          <p:nvSpPr>
            <p:cNvPr id="467044" name="Freeform 100"/>
            <p:cNvSpPr>
              <a:spLocks/>
            </p:cNvSpPr>
            <p:nvPr/>
          </p:nvSpPr>
          <p:spPr bwMode="auto">
            <a:xfrm>
              <a:off x="3279" y="2412"/>
              <a:ext cx="46" cy="9"/>
            </a:xfrm>
            <a:custGeom>
              <a:avLst/>
              <a:gdLst/>
              <a:ahLst/>
              <a:cxnLst>
                <a:cxn ang="0">
                  <a:pos x="6" y="0"/>
                </a:cxn>
                <a:cxn ang="0">
                  <a:pos x="3" y="0"/>
                </a:cxn>
                <a:cxn ang="0">
                  <a:pos x="0" y="3"/>
                </a:cxn>
                <a:cxn ang="0">
                  <a:pos x="0" y="6"/>
                </a:cxn>
                <a:cxn ang="0">
                  <a:pos x="3" y="9"/>
                </a:cxn>
                <a:cxn ang="0">
                  <a:pos x="40" y="9"/>
                </a:cxn>
                <a:cxn ang="0">
                  <a:pos x="43" y="9"/>
                </a:cxn>
                <a:cxn ang="0">
                  <a:pos x="46" y="6"/>
                </a:cxn>
                <a:cxn ang="0">
                  <a:pos x="46" y="3"/>
                </a:cxn>
                <a:cxn ang="0">
                  <a:pos x="43" y="0"/>
                </a:cxn>
                <a:cxn ang="0">
                  <a:pos x="6" y="0"/>
                </a:cxn>
              </a:cxnLst>
              <a:rect l="0" t="0" r="r" b="b"/>
              <a:pathLst>
                <a:path w="46" h="9">
                  <a:moveTo>
                    <a:pt x="6" y="0"/>
                  </a:moveTo>
                  <a:lnTo>
                    <a:pt x="3" y="0"/>
                  </a:lnTo>
                  <a:lnTo>
                    <a:pt x="0" y="3"/>
                  </a:lnTo>
                  <a:lnTo>
                    <a:pt x="0" y="6"/>
                  </a:lnTo>
                  <a:lnTo>
                    <a:pt x="3" y="9"/>
                  </a:lnTo>
                  <a:lnTo>
                    <a:pt x="40" y="9"/>
                  </a:lnTo>
                  <a:lnTo>
                    <a:pt x="43" y="9"/>
                  </a:lnTo>
                  <a:lnTo>
                    <a:pt x="46" y="6"/>
                  </a:lnTo>
                  <a:lnTo>
                    <a:pt x="46" y="3"/>
                  </a:lnTo>
                  <a:lnTo>
                    <a:pt x="43" y="0"/>
                  </a:lnTo>
                  <a:lnTo>
                    <a:pt x="6" y="0"/>
                  </a:lnTo>
                  <a:close/>
                </a:path>
              </a:pathLst>
            </a:custGeom>
            <a:solidFill>
              <a:srgbClr val="000000"/>
            </a:solidFill>
            <a:ln w="9525">
              <a:noFill/>
              <a:round/>
              <a:headEnd/>
              <a:tailEnd/>
            </a:ln>
          </p:spPr>
          <p:txBody>
            <a:bodyPr/>
            <a:lstStyle/>
            <a:p>
              <a:endParaRPr lang="zh-CN" altLang="en-US"/>
            </a:p>
          </p:txBody>
        </p:sp>
        <p:sp>
          <p:nvSpPr>
            <p:cNvPr id="467045" name="Freeform 101"/>
            <p:cNvSpPr>
              <a:spLocks/>
            </p:cNvSpPr>
            <p:nvPr/>
          </p:nvSpPr>
          <p:spPr bwMode="auto">
            <a:xfrm>
              <a:off x="3343" y="2412"/>
              <a:ext cx="45" cy="9"/>
            </a:xfrm>
            <a:custGeom>
              <a:avLst/>
              <a:gdLst/>
              <a:ahLst/>
              <a:cxnLst>
                <a:cxn ang="0">
                  <a:pos x="6" y="0"/>
                </a:cxn>
                <a:cxn ang="0">
                  <a:pos x="3" y="0"/>
                </a:cxn>
                <a:cxn ang="0">
                  <a:pos x="0" y="3"/>
                </a:cxn>
                <a:cxn ang="0">
                  <a:pos x="0" y="6"/>
                </a:cxn>
                <a:cxn ang="0">
                  <a:pos x="3" y="9"/>
                </a:cxn>
                <a:cxn ang="0">
                  <a:pos x="39" y="9"/>
                </a:cxn>
                <a:cxn ang="0">
                  <a:pos x="42" y="9"/>
                </a:cxn>
                <a:cxn ang="0">
                  <a:pos x="45" y="6"/>
                </a:cxn>
                <a:cxn ang="0">
                  <a:pos x="45" y="3"/>
                </a:cxn>
                <a:cxn ang="0">
                  <a:pos x="42" y="0"/>
                </a:cxn>
                <a:cxn ang="0">
                  <a:pos x="6" y="0"/>
                </a:cxn>
              </a:cxnLst>
              <a:rect l="0" t="0" r="r" b="b"/>
              <a:pathLst>
                <a:path w="45" h="9">
                  <a:moveTo>
                    <a:pt x="6" y="0"/>
                  </a:moveTo>
                  <a:lnTo>
                    <a:pt x="3" y="0"/>
                  </a:lnTo>
                  <a:lnTo>
                    <a:pt x="0" y="3"/>
                  </a:lnTo>
                  <a:lnTo>
                    <a:pt x="0" y="6"/>
                  </a:lnTo>
                  <a:lnTo>
                    <a:pt x="3" y="9"/>
                  </a:lnTo>
                  <a:lnTo>
                    <a:pt x="39" y="9"/>
                  </a:lnTo>
                  <a:lnTo>
                    <a:pt x="42" y="9"/>
                  </a:lnTo>
                  <a:lnTo>
                    <a:pt x="45" y="6"/>
                  </a:lnTo>
                  <a:lnTo>
                    <a:pt x="45" y="3"/>
                  </a:lnTo>
                  <a:lnTo>
                    <a:pt x="42" y="0"/>
                  </a:lnTo>
                  <a:lnTo>
                    <a:pt x="6" y="0"/>
                  </a:lnTo>
                  <a:close/>
                </a:path>
              </a:pathLst>
            </a:custGeom>
            <a:solidFill>
              <a:srgbClr val="000000"/>
            </a:solidFill>
            <a:ln w="9525">
              <a:noFill/>
              <a:round/>
              <a:headEnd/>
              <a:tailEnd/>
            </a:ln>
          </p:spPr>
          <p:txBody>
            <a:bodyPr/>
            <a:lstStyle/>
            <a:p>
              <a:endParaRPr lang="zh-CN" altLang="en-US"/>
            </a:p>
          </p:txBody>
        </p:sp>
        <p:sp>
          <p:nvSpPr>
            <p:cNvPr id="467046" name="Freeform 102"/>
            <p:cNvSpPr>
              <a:spLocks/>
            </p:cNvSpPr>
            <p:nvPr/>
          </p:nvSpPr>
          <p:spPr bwMode="auto">
            <a:xfrm>
              <a:off x="3406" y="2412"/>
              <a:ext cx="45" cy="9"/>
            </a:xfrm>
            <a:custGeom>
              <a:avLst/>
              <a:gdLst/>
              <a:ahLst/>
              <a:cxnLst>
                <a:cxn ang="0">
                  <a:pos x="6" y="0"/>
                </a:cxn>
                <a:cxn ang="0">
                  <a:pos x="3" y="0"/>
                </a:cxn>
                <a:cxn ang="0">
                  <a:pos x="0" y="3"/>
                </a:cxn>
                <a:cxn ang="0">
                  <a:pos x="0" y="6"/>
                </a:cxn>
                <a:cxn ang="0">
                  <a:pos x="3" y="9"/>
                </a:cxn>
                <a:cxn ang="0">
                  <a:pos x="39" y="9"/>
                </a:cxn>
                <a:cxn ang="0">
                  <a:pos x="42" y="9"/>
                </a:cxn>
                <a:cxn ang="0">
                  <a:pos x="45" y="6"/>
                </a:cxn>
                <a:cxn ang="0">
                  <a:pos x="45" y="3"/>
                </a:cxn>
                <a:cxn ang="0">
                  <a:pos x="42" y="0"/>
                </a:cxn>
                <a:cxn ang="0">
                  <a:pos x="6" y="0"/>
                </a:cxn>
              </a:cxnLst>
              <a:rect l="0" t="0" r="r" b="b"/>
              <a:pathLst>
                <a:path w="45" h="9">
                  <a:moveTo>
                    <a:pt x="6" y="0"/>
                  </a:moveTo>
                  <a:lnTo>
                    <a:pt x="3" y="0"/>
                  </a:lnTo>
                  <a:lnTo>
                    <a:pt x="0" y="3"/>
                  </a:lnTo>
                  <a:lnTo>
                    <a:pt x="0" y="6"/>
                  </a:lnTo>
                  <a:lnTo>
                    <a:pt x="3" y="9"/>
                  </a:lnTo>
                  <a:lnTo>
                    <a:pt x="39" y="9"/>
                  </a:lnTo>
                  <a:lnTo>
                    <a:pt x="42" y="9"/>
                  </a:lnTo>
                  <a:lnTo>
                    <a:pt x="45" y="6"/>
                  </a:lnTo>
                  <a:lnTo>
                    <a:pt x="45" y="3"/>
                  </a:lnTo>
                  <a:lnTo>
                    <a:pt x="42" y="0"/>
                  </a:lnTo>
                  <a:lnTo>
                    <a:pt x="6" y="0"/>
                  </a:lnTo>
                  <a:close/>
                </a:path>
              </a:pathLst>
            </a:custGeom>
            <a:solidFill>
              <a:srgbClr val="000000"/>
            </a:solidFill>
            <a:ln w="9525">
              <a:noFill/>
              <a:round/>
              <a:headEnd/>
              <a:tailEnd/>
            </a:ln>
          </p:spPr>
          <p:txBody>
            <a:bodyPr/>
            <a:lstStyle/>
            <a:p>
              <a:endParaRPr lang="zh-CN" altLang="en-US"/>
            </a:p>
          </p:txBody>
        </p:sp>
        <p:sp>
          <p:nvSpPr>
            <p:cNvPr id="467047" name="Freeform 103"/>
            <p:cNvSpPr>
              <a:spLocks/>
            </p:cNvSpPr>
            <p:nvPr/>
          </p:nvSpPr>
          <p:spPr bwMode="auto">
            <a:xfrm>
              <a:off x="3469" y="2412"/>
              <a:ext cx="45" cy="9"/>
            </a:xfrm>
            <a:custGeom>
              <a:avLst/>
              <a:gdLst/>
              <a:ahLst/>
              <a:cxnLst>
                <a:cxn ang="0">
                  <a:pos x="6" y="0"/>
                </a:cxn>
                <a:cxn ang="0">
                  <a:pos x="3" y="0"/>
                </a:cxn>
                <a:cxn ang="0">
                  <a:pos x="0" y="3"/>
                </a:cxn>
                <a:cxn ang="0">
                  <a:pos x="0" y="6"/>
                </a:cxn>
                <a:cxn ang="0">
                  <a:pos x="3" y="9"/>
                </a:cxn>
                <a:cxn ang="0">
                  <a:pos x="39" y="9"/>
                </a:cxn>
                <a:cxn ang="0">
                  <a:pos x="42" y="9"/>
                </a:cxn>
                <a:cxn ang="0">
                  <a:pos x="45" y="6"/>
                </a:cxn>
                <a:cxn ang="0">
                  <a:pos x="45" y="3"/>
                </a:cxn>
                <a:cxn ang="0">
                  <a:pos x="42" y="0"/>
                </a:cxn>
                <a:cxn ang="0">
                  <a:pos x="6" y="0"/>
                </a:cxn>
              </a:cxnLst>
              <a:rect l="0" t="0" r="r" b="b"/>
              <a:pathLst>
                <a:path w="45" h="9">
                  <a:moveTo>
                    <a:pt x="6" y="0"/>
                  </a:moveTo>
                  <a:lnTo>
                    <a:pt x="3" y="0"/>
                  </a:lnTo>
                  <a:lnTo>
                    <a:pt x="0" y="3"/>
                  </a:lnTo>
                  <a:lnTo>
                    <a:pt x="0" y="6"/>
                  </a:lnTo>
                  <a:lnTo>
                    <a:pt x="3" y="9"/>
                  </a:lnTo>
                  <a:lnTo>
                    <a:pt x="39" y="9"/>
                  </a:lnTo>
                  <a:lnTo>
                    <a:pt x="42" y="9"/>
                  </a:lnTo>
                  <a:lnTo>
                    <a:pt x="45" y="6"/>
                  </a:lnTo>
                  <a:lnTo>
                    <a:pt x="45" y="3"/>
                  </a:lnTo>
                  <a:lnTo>
                    <a:pt x="42" y="0"/>
                  </a:lnTo>
                  <a:lnTo>
                    <a:pt x="6" y="0"/>
                  </a:lnTo>
                  <a:close/>
                </a:path>
              </a:pathLst>
            </a:custGeom>
            <a:solidFill>
              <a:srgbClr val="000000"/>
            </a:solidFill>
            <a:ln w="9525">
              <a:noFill/>
              <a:round/>
              <a:headEnd/>
              <a:tailEnd/>
            </a:ln>
          </p:spPr>
          <p:txBody>
            <a:bodyPr/>
            <a:lstStyle/>
            <a:p>
              <a:endParaRPr lang="zh-CN" altLang="en-US"/>
            </a:p>
          </p:txBody>
        </p:sp>
        <p:sp>
          <p:nvSpPr>
            <p:cNvPr id="467048" name="Freeform 104"/>
            <p:cNvSpPr>
              <a:spLocks/>
            </p:cNvSpPr>
            <p:nvPr/>
          </p:nvSpPr>
          <p:spPr bwMode="auto">
            <a:xfrm>
              <a:off x="3533" y="2412"/>
              <a:ext cx="45" cy="9"/>
            </a:xfrm>
            <a:custGeom>
              <a:avLst/>
              <a:gdLst/>
              <a:ahLst/>
              <a:cxnLst>
                <a:cxn ang="0">
                  <a:pos x="6" y="0"/>
                </a:cxn>
                <a:cxn ang="0">
                  <a:pos x="3" y="0"/>
                </a:cxn>
                <a:cxn ang="0">
                  <a:pos x="0" y="3"/>
                </a:cxn>
                <a:cxn ang="0">
                  <a:pos x="0" y="6"/>
                </a:cxn>
                <a:cxn ang="0">
                  <a:pos x="3" y="9"/>
                </a:cxn>
                <a:cxn ang="0">
                  <a:pos x="39" y="9"/>
                </a:cxn>
                <a:cxn ang="0">
                  <a:pos x="42" y="9"/>
                </a:cxn>
                <a:cxn ang="0">
                  <a:pos x="45" y="6"/>
                </a:cxn>
                <a:cxn ang="0">
                  <a:pos x="45" y="3"/>
                </a:cxn>
                <a:cxn ang="0">
                  <a:pos x="42" y="0"/>
                </a:cxn>
                <a:cxn ang="0">
                  <a:pos x="6" y="0"/>
                </a:cxn>
              </a:cxnLst>
              <a:rect l="0" t="0" r="r" b="b"/>
              <a:pathLst>
                <a:path w="45" h="9">
                  <a:moveTo>
                    <a:pt x="6" y="0"/>
                  </a:moveTo>
                  <a:lnTo>
                    <a:pt x="3" y="0"/>
                  </a:lnTo>
                  <a:lnTo>
                    <a:pt x="0" y="3"/>
                  </a:lnTo>
                  <a:lnTo>
                    <a:pt x="0" y="6"/>
                  </a:lnTo>
                  <a:lnTo>
                    <a:pt x="3" y="9"/>
                  </a:lnTo>
                  <a:lnTo>
                    <a:pt x="39" y="9"/>
                  </a:lnTo>
                  <a:lnTo>
                    <a:pt x="42" y="9"/>
                  </a:lnTo>
                  <a:lnTo>
                    <a:pt x="45" y="6"/>
                  </a:lnTo>
                  <a:lnTo>
                    <a:pt x="45" y="3"/>
                  </a:lnTo>
                  <a:lnTo>
                    <a:pt x="42" y="0"/>
                  </a:lnTo>
                  <a:lnTo>
                    <a:pt x="6" y="0"/>
                  </a:lnTo>
                  <a:close/>
                </a:path>
              </a:pathLst>
            </a:custGeom>
            <a:solidFill>
              <a:srgbClr val="000000"/>
            </a:solidFill>
            <a:ln w="9525">
              <a:noFill/>
              <a:round/>
              <a:headEnd/>
              <a:tailEnd/>
            </a:ln>
          </p:spPr>
          <p:txBody>
            <a:bodyPr/>
            <a:lstStyle/>
            <a:p>
              <a:endParaRPr lang="zh-CN" altLang="en-US"/>
            </a:p>
          </p:txBody>
        </p:sp>
        <p:sp>
          <p:nvSpPr>
            <p:cNvPr id="467049" name="Freeform 105"/>
            <p:cNvSpPr>
              <a:spLocks/>
            </p:cNvSpPr>
            <p:nvPr/>
          </p:nvSpPr>
          <p:spPr bwMode="auto">
            <a:xfrm>
              <a:off x="3596" y="2412"/>
              <a:ext cx="45" cy="9"/>
            </a:xfrm>
            <a:custGeom>
              <a:avLst/>
              <a:gdLst/>
              <a:ahLst/>
              <a:cxnLst>
                <a:cxn ang="0">
                  <a:pos x="6" y="0"/>
                </a:cxn>
                <a:cxn ang="0">
                  <a:pos x="3" y="0"/>
                </a:cxn>
                <a:cxn ang="0">
                  <a:pos x="0" y="3"/>
                </a:cxn>
                <a:cxn ang="0">
                  <a:pos x="0" y="6"/>
                </a:cxn>
                <a:cxn ang="0">
                  <a:pos x="3" y="9"/>
                </a:cxn>
                <a:cxn ang="0">
                  <a:pos x="39" y="9"/>
                </a:cxn>
                <a:cxn ang="0">
                  <a:pos x="42" y="9"/>
                </a:cxn>
                <a:cxn ang="0">
                  <a:pos x="45" y="6"/>
                </a:cxn>
                <a:cxn ang="0">
                  <a:pos x="45" y="3"/>
                </a:cxn>
                <a:cxn ang="0">
                  <a:pos x="42" y="0"/>
                </a:cxn>
                <a:cxn ang="0">
                  <a:pos x="6" y="0"/>
                </a:cxn>
              </a:cxnLst>
              <a:rect l="0" t="0" r="r" b="b"/>
              <a:pathLst>
                <a:path w="45" h="9">
                  <a:moveTo>
                    <a:pt x="6" y="0"/>
                  </a:moveTo>
                  <a:lnTo>
                    <a:pt x="3" y="0"/>
                  </a:lnTo>
                  <a:lnTo>
                    <a:pt x="0" y="3"/>
                  </a:lnTo>
                  <a:lnTo>
                    <a:pt x="0" y="6"/>
                  </a:lnTo>
                  <a:lnTo>
                    <a:pt x="3" y="9"/>
                  </a:lnTo>
                  <a:lnTo>
                    <a:pt x="39" y="9"/>
                  </a:lnTo>
                  <a:lnTo>
                    <a:pt x="42" y="9"/>
                  </a:lnTo>
                  <a:lnTo>
                    <a:pt x="45" y="6"/>
                  </a:lnTo>
                  <a:lnTo>
                    <a:pt x="45" y="3"/>
                  </a:lnTo>
                  <a:lnTo>
                    <a:pt x="42" y="0"/>
                  </a:lnTo>
                  <a:lnTo>
                    <a:pt x="6" y="0"/>
                  </a:lnTo>
                  <a:close/>
                </a:path>
              </a:pathLst>
            </a:custGeom>
            <a:solidFill>
              <a:srgbClr val="000000"/>
            </a:solidFill>
            <a:ln w="9525">
              <a:noFill/>
              <a:round/>
              <a:headEnd/>
              <a:tailEnd/>
            </a:ln>
          </p:spPr>
          <p:txBody>
            <a:bodyPr/>
            <a:lstStyle/>
            <a:p>
              <a:endParaRPr lang="zh-CN" altLang="en-US"/>
            </a:p>
          </p:txBody>
        </p:sp>
        <p:sp>
          <p:nvSpPr>
            <p:cNvPr id="467050" name="Freeform 106"/>
            <p:cNvSpPr>
              <a:spLocks/>
            </p:cNvSpPr>
            <p:nvPr/>
          </p:nvSpPr>
          <p:spPr bwMode="auto">
            <a:xfrm>
              <a:off x="3659" y="2412"/>
              <a:ext cx="18" cy="13"/>
            </a:xfrm>
            <a:custGeom>
              <a:avLst/>
              <a:gdLst/>
              <a:ahLst/>
              <a:cxnLst>
                <a:cxn ang="0">
                  <a:pos x="6" y="0"/>
                </a:cxn>
                <a:cxn ang="0">
                  <a:pos x="3" y="0"/>
                </a:cxn>
                <a:cxn ang="0">
                  <a:pos x="0" y="3"/>
                </a:cxn>
                <a:cxn ang="0">
                  <a:pos x="0" y="6"/>
                </a:cxn>
                <a:cxn ang="0">
                  <a:pos x="3" y="9"/>
                </a:cxn>
                <a:cxn ang="0">
                  <a:pos x="15" y="13"/>
                </a:cxn>
                <a:cxn ang="0">
                  <a:pos x="15" y="9"/>
                </a:cxn>
                <a:cxn ang="0">
                  <a:pos x="18" y="6"/>
                </a:cxn>
                <a:cxn ang="0">
                  <a:pos x="18" y="6"/>
                </a:cxn>
                <a:cxn ang="0">
                  <a:pos x="18" y="3"/>
                </a:cxn>
                <a:cxn ang="0">
                  <a:pos x="6" y="0"/>
                </a:cxn>
              </a:cxnLst>
              <a:rect l="0" t="0" r="r" b="b"/>
              <a:pathLst>
                <a:path w="18" h="13">
                  <a:moveTo>
                    <a:pt x="6" y="0"/>
                  </a:moveTo>
                  <a:lnTo>
                    <a:pt x="3" y="0"/>
                  </a:lnTo>
                  <a:lnTo>
                    <a:pt x="0" y="3"/>
                  </a:lnTo>
                  <a:lnTo>
                    <a:pt x="0" y="6"/>
                  </a:lnTo>
                  <a:lnTo>
                    <a:pt x="3" y="9"/>
                  </a:lnTo>
                  <a:lnTo>
                    <a:pt x="15" y="13"/>
                  </a:lnTo>
                  <a:lnTo>
                    <a:pt x="15" y="9"/>
                  </a:lnTo>
                  <a:lnTo>
                    <a:pt x="18" y="6"/>
                  </a:lnTo>
                  <a:lnTo>
                    <a:pt x="18" y="6"/>
                  </a:lnTo>
                  <a:lnTo>
                    <a:pt x="18" y="3"/>
                  </a:lnTo>
                  <a:lnTo>
                    <a:pt x="6" y="0"/>
                  </a:lnTo>
                  <a:close/>
                </a:path>
              </a:pathLst>
            </a:custGeom>
            <a:solidFill>
              <a:srgbClr val="000000"/>
            </a:solidFill>
            <a:ln w="9525">
              <a:noFill/>
              <a:round/>
              <a:headEnd/>
              <a:tailEnd/>
            </a:ln>
          </p:spPr>
          <p:txBody>
            <a:bodyPr/>
            <a:lstStyle/>
            <a:p>
              <a:endParaRPr lang="zh-CN" altLang="en-US"/>
            </a:p>
          </p:txBody>
        </p:sp>
      </p:grpSp>
      <p:grpSp>
        <p:nvGrpSpPr>
          <p:cNvPr id="13" name="Group 107"/>
          <p:cNvGrpSpPr>
            <a:grpSpLocks/>
          </p:cNvGrpSpPr>
          <p:nvPr/>
        </p:nvGrpSpPr>
        <p:grpSpPr bwMode="auto">
          <a:xfrm>
            <a:off x="4957763" y="3973513"/>
            <a:ext cx="727075" cy="14287"/>
            <a:chOff x="3123" y="2503"/>
            <a:chExt cx="458" cy="9"/>
          </a:xfrm>
        </p:grpSpPr>
        <p:sp>
          <p:nvSpPr>
            <p:cNvPr id="467052" name="Freeform 108"/>
            <p:cNvSpPr>
              <a:spLocks/>
            </p:cNvSpPr>
            <p:nvPr/>
          </p:nvSpPr>
          <p:spPr bwMode="auto">
            <a:xfrm>
              <a:off x="3123" y="2503"/>
              <a:ext cx="42" cy="9"/>
            </a:xfrm>
            <a:custGeom>
              <a:avLst/>
              <a:gdLst/>
              <a:ahLst/>
              <a:cxnLst>
                <a:cxn ang="0">
                  <a:pos x="6" y="0"/>
                </a:cxn>
                <a:cxn ang="0">
                  <a:pos x="3" y="0"/>
                </a:cxn>
                <a:cxn ang="0">
                  <a:pos x="0" y="3"/>
                </a:cxn>
                <a:cxn ang="0">
                  <a:pos x="0" y="3"/>
                </a:cxn>
                <a:cxn ang="0">
                  <a:pos x="3" y="9"/>
                </a:cxn>
                <a:cxn ang="0">
                  <a:pos x="36" y="9"/>
                </a:cxn>
                <a:cxn ang="0">
                  <a:pos x="39" y="9"/>
                </a:cxn>
                <a:cxn ang="0">
                  <a:pos x="42" y="6"/>
                </a:cxn>
                <a:cxn ang="0">
                  <a:pos x="42" y="3"/>
                </a:cxn>
                <a:cxn ang="0">
                  <a:pos x="39" y="0"/>
                </a:cxn>
                <a:cxn ang="0">
                  <a:pos x="6" y="0"/>
                </a:cxn>
              </a:cxnLst>
              <a:rect l="0" t="0" r="r" b="b"/>
              <a:pathLst>
                <a:path w="42" h="9">
                  <a:moveTo>
                    <a:pt x="6" y="0"/>
                  </a:moveTo>
                  <a:lnTo>
                    <a:pt x="3" y="0"/>
                  </a:lnTo>
                  <a:lnTo>
                    <a:pt x="0" y="3"/>
                  </a:lnTo>
                  <a:lnTo>
                    <a:pt x="0" y="3"/>
                  </a:lnTo>
                  <a:lnTo>
                    <a:pt x="3" y="9"/>
                  </a:lnTo>
                  <a:lnTo>
                    <a:pt x="36" y="9"/>
                  </a:lnTo>
                  <a:lnTo>
                    <a:pt x="39" y="9"/>
                  </a:lnTo>
                  <a:lnTo>
                    <a:pt x="42" y="6"/>
                  </a:lnTo>
                  <a:lnTo>
                    <a:pt x="42" y="3"/>
                  </a:lnTo>
                  <a:lnTo>
                    <a:pt x="39" y="0"/>
                  </a:lnTo>
                  <a:lnTo>
                    <a:pt x="6" y="0"/>
                  </a:lnTo>
                  <a:close/>
                </a:path>
              </a:pathLst>
            </a:custGeom>
            <a:solidFill>
              <a:srgbClr val="000000"/>
            </a:solidFill>
            <a:ln w="9525">
              <a:noFill/>
              <a:round/>
              <a:headEnd/>
              <a:tailEnd/>
            </a:ln>
          </p:spPr>
          <p:txBody>
            <a:bodyPr/>
            <a:lstStyle/>
            <a:p>
              <a:endParaRPr lang="zh-CN" altLang="en-US"/>
            </a:p>
          </p:txBody>
        </p:sp>
        <p:sp>
          <p:nvSpPr>
            <p:cNvPr id="467053" name="Freeform 109"/>
            <p:cNvSpPr>
              <a:spLocks/>
            </p:cNvSpPr>
            <p:nvPr/>
          </p:nvSpPr>
          <p:spPr bwMode="auto">
            <a:xfrm>
              <a:off x="3183" y="2503"/>
              <a:ext cx="45" cy="9"/>
            </a:xfrm>
            <a:custGeom>
              <a:avLst/>
              <a:gdLst/>
              <a:ahLst/>
              <a:cxnLst>
                <a:cxn ang="0">
                  <a:pos x="6" y="0"/>
                </a:cxn>
                <a:cxn ang="0">
                  <a:pos x="3" y="0"/>
                </a:cxn>
                <a:cxn ang="0">
                  <a:pos x="0" y="3"/>
                </a:cxn>
                <a:cxn ang="0">
                  <a:pos x="0" y="6"/>
                </a:cxn>
                <a:cxn ang="0">
                  <a:pos x="3" y="9"/>
                </a:cxn>
                <a:cxn ang="0">
                  <a:pos x="39" y="9"/>
                </a:cxn>
                <a:cxn ang="0">
                  <a:pos x="42" y="9"/>
                </a:cxn>
                <a:cxn ang="0">
                  <a:pos x="45" y="6"/>
                </a:cxn>
                <a:cxn ang="0">
                  <a:pos x="45" y="3"/>
                </a:cxn>
                <a:cxn ang="0">
                  <a:pos x="42" y="0"/>
                </a:cxn>
                <a:cxn ang="0">
                  <a:pos x="6" y="0"/>
                </a:cxn>
              </a:cxnLst>
              <a:rect l="0" t="0" r="r" b="b"/>
              <a:pathLst>
                <a:path w="45" h="9">
                  <a:moveTo>
                    <a:pt x="6" y="0"/>
                  </a:moveTo>
                  <a:lnTo>
                    <a:pt x="3" y="0"/>
                  </a:lnTo>
                  <a:lnTo>
                    <a:pt x="0" y="3"/>
                  </a:lnTo>
                  <a:lnTo>
                    <a:pt x="0" y="6"/>
                  </a:lnTo>
                  <a:lnTo>
                    <a:pt x="3" y="9"/>
                  </a:lnTo>
                  <a:lnTo>
                    <a:pt x="39" y="9"/>
                  </a:lnTo>
                  <a:lnTo>
                    <a:pt x="42" y="9"/>
                  </a:lnTo>
                  <a:lnTo>
                    <a:pt x="45" y="6"/>
                  </a:lnTo>
                  <a:lnTo>
                    <a:pt x="45" y="3"/>
                  </a:lnTo>
                  <a:lnTo>
                    <a:pt x="42" y="0"/>
                  </a:lnTo>
                  <a:lnTo>
                    <a:pt x="6" y="0"/>
                  </a:lnTo>
                  <a:close/>
                </a:path>
              </a:pathLst>
            </a:custGeom>
            <a:solidFill>
              <a:srgbClr val="000000"/>
            </a:solidFill>
            <a:ln w="9525">
              <a:noFill/>
              <a:round/>
              <a:headEnd/>
              <a:tailEnd/>
            </a:ln>
          </p:spPr>
          <p:txBody>
            <a:bodyPr/>
            <a:lstStyle/>
            <a:p>
              <a:endParaRPr lang="zh-CN" altLang="en-US"/>
            </a:p>
          </p:txBody>
        </p:sp>
        <p:sp>
          <p:nvSpPr>
            <p:cNvPr id="467054" name="Freeform 110"/>
            <p:cNvSpPr>
              <a:spLocks/>
            </p:cNvSpPr>
            <p:nvPr/>
          </p:nvSpPr>
          <p:spPr bwMode="auto">
            <a:xfrm>
              <a:off x="3246" y="2503"/>
              <a:ext cx="45" cy="9"/>
            </a:xfrm>
            <a:custGeom>
              <a:avLst/>
              <a:gdLst/>
              <a:ahLst/>
              <a:cxnLst>
                <a:cxn ang="0">
                  <a:pos x="6" y="0"/>
                </a:cxn>
                <a:cxn ang="0">
                  <a:pos x="3" y="0"/>
                </a:cxn>
                <a:cxn ang="0">
                  <a:pos x="0" y="3"/>
                </a:cxn>
                <a:cxn ang="0">
                  <a:pos x="0" y="6"/>
                </a:cxn>
                <a:cxn ang="0">
                  <a:pos x="3" y="9"/>
                </a:cxn>
                <a:cxn ang="0">
                  <a:pos x="39" y="9"/>
                </a:cxn>
                <a:cxn ang="0">
                  <a:pos x="42" y="9"/>
                </a:cxn>
                <a:cxn ang="0">
                  <a:pos x="45" y="6"/>
                </a:cxn>
                <a:cxn ang="0">
                  <a:pos x="45" y="3"/>
                </a:cxn>
                <a:cxn ang="0">
                  <a:pos x="42" y="0"/>
                </a:cxn>
                <a:cxn ang="0">
                  <a:pos x="6" y="0"/>
                </a:cxn>
              </a:cxnLst>
              <a:rect l="0" t="0" r="r" b="b"/>
              <a:pathLst>
                <a:path w="45" h="9">
                  <a:moveTo>
                    <a:pt x="6" y="0"/>
                  </a:moveTo>
                  <a:lnTo>
                    <a:pt x="3" y="0"/>
                  </a:lnTo>
                  <a:lnTo>
                    <a:pt x="0" y="3"/>
                  </a:lnTo>
                  <a:lnTo>
                    <a:pt x="0" y="6"/>
                  </a:lnTo>
                  <a:lnTo>
                    <a:pt x="3" y="9"/>
                  </a:lnTo>
                  <a:lnTo>
                    <a:pt x="39" y="9"/>
                  </a:lnTo>
                  <a:lnTo>
                    <a:pt x="42" y="9"/>
                  </a:lnTo>
                  <a:lnTo>
                    <a:pt x="45" y="6"/>
                  </a:lnTo>
                  <a:lnTo>
                    <a:pt x="45" y="3"/>
                  </a:lnTo>
                  <a:lnTo>
                    <a:pt x="42" y="0"/>
                  </a:lnTo>
                  <a:lnTo>
                    <a:pt x="6" y="0"/>
                  </a:lnTo>
                  <a:close/>
                </a:path>
              </a:pathLst>
            </a:custGeom>
            <a:solidFill>
              <a:srgbClr val="000000"/>
            </a:solidFill>
            <a:ln w="9525">
              <a:noFill/>
              <a:round/>
              <a:headEnd/>
              <a:tailEnd/>
            </a:ln>
          </p:spPr>
          <p:txBody>
            <a:bodyPr/>
            <a:lstStyle/>
            <a:p>
              <a:endParaRPr lang="zh-CN" altLang="en-US"/>
            </a:p>
          </p:txBody>
        </p:sp>
        <p:sp>
          <p:nvSpPr>
            <p:cNvPr id="467055" name="Freeform 111"/>
            <p:cNvSpPr>
              <a:spLocks/>
            </p:cNvSpPr>
            <p:nvPr/>
          </p:nvSpPr>
          <p:spPr bwMode="auto">
            <a:xfrm>
              <a:off x="3310" y="2503"/>
              <a:ext cx="45" cy="9"/>
            </a:xfrm>
            <a:custGeom>
              <a:avLst/>
              <a:gdLst/>
              <a:ahLst/>
              <a:cxnLst>
                <a:cxn ang="0">
                  <a:pos x="6" y="0"/>
                </a:cxn>
                <a:cxn ang="0">
                  <a:pos x="3" y="0"/>
                </a:cxn>
                <a:cxn ang="0">
                  <a:pos x="0" y="3"/>
                </a:cxn>
                <a:cxn ang="0">
                  <a:pos x="0" y="6"/>
                </a:cxn>
                <a:cxn ang="0">
                  <a:pos x="3" y="9"/>
                </a:cxn>
                <a:cxn ang="0">
                  <a:pos x="39" y="9"/>
                </a:cxn>
                <a:cxn ang="0">
                  <a:pos x="42" y="9"/>
                </a:cxn>
                <a:cxn ang="0">
                  <a:pos x="45" y="6"/>
                </a:cxn>
                <a:cxn ang="0">
                  <a:pos x="45" y="3"/>
                </a:cxn>
                <a:cxn ang="0">
                  <a:pos x="42" y="0"/>
                </a:cxn>
                <a:cxn ang="0">
                  <a:pos x="6" y="0"/>
                </a:cxn>
              </a:cxnLst>
              <a:rect l="0" t="0" r="r" b="b"/>
              <a:pathLst>
                <a:path w="45" h="9">
                  <a:moveTo>
                    <a:pt x="6" y="0"/>
                  </a:moveTo>
                  <a:lnTo>
                    <a:pt x="3" y="0"/>
                  </a:lnTo>
                  <a:lnTo>
                    <a:pt x="0" y="3"/>
                  </a:lnTo>
                  <a:lnTo>
                    <a:pt x="0" y="6"/>
                  </a:lnTo>
                  <a:lnTo>
                    <a:pt x="3" y="9"/>
                  </a:lnTo>
                  <a:lnTo>
                    <a:pt x="39" y="9"/>
                  </a:lnTo>
                  <a:lnTo>
                    <a:pt x="42" y="9"/>
                  </a:lnTo>
                  <a:lnTo>
                    <a:pt x="45" y="6"/>
                  </a:lnTo>
                  <a:lnTo>
                    <a:pt x="45" y="3"/>
                  </a:lnTo>
                  <a:lnTo>
                    <a:pt x="42" y="0"/>
                  </a:lnTo>
                  <a:lnTo>
                    <a:pt x="6" y="0"/>
                  </a:lnTo>
                  <a:close/>
                </a:path>
              </a:pathLst>
            </a:custGeom>
            <a:solidFill>
              <a:srgbClr val="000000"/>
            </a:solidFill>
            <a:ln w="9525">
              <a:noFill/>
              <a:round/>
              <a:headEnd/>
              <a:tailEnd/>
            </a:ln>
          </p:spPr>
          <p:txBody>
            <a:bodyPr/>
            <a:lstStyle/>
            <a:p>
              <a:endParaRPr lang="zh-CN" altLang="en-US"/>
            </a:p>
          </p:txBody>
        </p:sp>
        <p:sp>
          <p:nvSpPr>
            <p:cNvPr id="467056" name="Freeform 112"/>
            <p:cNvSpPr>
              <a:spLocks/>
            </p:cNvSpPr>
            <p:nvPr/>
          </p:nvSpPr>
          <p:spPr bwMode="auto">
            <a:xfrm>
              <a:off x="3373" y="2503"/>
              <a:ext cx="45" cy="9"/>
            </a:xfrm>
            <a:custGeom>
              <a:avLst/>
              <a:gdLst/>
              <a:ahLst/>
              <a:cxnLst>
                <a:cxn ang="0">
                  <a:pos x="6" y="0"/>
                </a:cxn>
                <a:cxn ang="0">
                  <a:pos x="3" y="0"/>
                </a:cxn>
                <a:cxn ang="0">
                  <a:pos x="0" y="3"/>
                </a:cxn>
                <a:cxn ang="0">
                  <a:pos x="0" y="6"/>
                </a:cxn>
                <a:cxn ang="0">
                  <a:pos x="3" y="9"/>
                </a:cxn>
                <a:cxn ang="0">
                  <a:pos x="39" y="9"/>
                </a:cxn>
                <a:cxn ang="0">
                  <a:pos x="42" y="9"/>
                </a:cxn>
                <a:cxn ang="0">
                  <a:pos x="45" y="6"/>
                </a:cxn>
                <a:cxn ang="0">
                  <a:pos x="45" y="3"/>
                </a:cxn>
                <a:cxn ang="0">
                  <a:pos x="42" y="0"/>
                </a:cxn>
                <a:cxn ang="0">
                  <a:pos x="6" y="0"/>
                </a:cxn>
              </a:cxnLst>
              <a:rect l="0" t="0" r="r" b="b"/>
              <a:pathLst>
                <a:path w="45" h="9">
                  <a:moveTo>
                    <a:pt x="6" y="0"/>
                  </a:moveTo>
                  <a:lnTo>
                    <a:pt x="3" y="0"/>
                  </a:lnTo>
                  <a:lnTo>
                    <a:pt x="0" y="3"/>
                  </a:lnTo>
                  <a:lnTo>
                    <a:pt x="0" y="6"/>
                  </a:lnTo>
                  <a:lnTo>
                    <a:pt x="3" y="9"/>
                  </a:lnTo>
                  <a:lnTo>
                    <a:pt x="39" y="9"/>
                  </a:lnTo>
                  <a:lnTo>
                    <a:pt x="42" y="9"/>
                  </a:lnTo>
                  <a:lnTo>
                    <a:pt x="45" y="6"/>
                  </a:lnTo>
                  <a:lnTo>
                    <a:pt x="45" y="3"/>
                  </a:lnTo>
                  <a:lnTo>
                    <a:pt x="42" y="0"/>
                  </a:lnTo>
                  <a:lnTo>
                    <a:pt x="6" y="0"/>
                  </a:lnTo>
                  <a:close/>
                </a:path>
              </a:pathLst>
            </a:custGeom>
            <a:solidFill>
              <a:srgbClr val="000000"/>
            </a:solidFill>
            <a:ln w="9525">
              <a:noFill/>
              <a:round/>
              <a:headEnd/>
              <a:tailEnd/>
            </a:ln>
          </p:spPr>
          <p:txBody>
            <a:bodyPr/>
            <a:lstStyle/>
            <a:p>
              <a:endParaRPr lang="zh-CN" altLang="en-US"/>
            </a:p>
          </p:txBody>
        </p:sp>
        <p:sp>
          <p:nvSpPr>
            <p:cNvPr id="467057" name="Freeform 113"/>
            <p:cNvSpPr>
              <a:spLocks/>
            </p:cNvSpPr>
            <p:nvPr/>
          </p:nvSpPr>
          <p:spPr bwMode="auto">
            <a:xfrm>
              <a:off x="3436" y="2503"/>
              <a:ext cx="45" cy="9"/>
            </a:xfrm>
            <a:custGeom>
              <a:avLst/>
              <a:gdLst/>
              <a:ahLst/>
              <a:cxnLst>
                <a:cxn ang="0">
                  <a:pos x="6" y="0"/>
                </a:cxn>
                <a:cxn ang="0">
                  <a:pos x="3" y="0"/>
                </a:cxn>
                <a:cxn ang="0">
                  <a:pos x="0" y="3"/>
                </a:cxn>
                <a:cxn ang="0">
                  <a:pos x="0" y="6"/>
                </a:cxn>
                <a:cxn ang="0">
                  <a:pos x="3" y="9"/>
                </a:cxn>
                <a:cxn ang="0">
                  <a:pos x="39" y="9"/>
                </a:cxn>
                <a:cxn ang="0">
                  <a:pos x="42" y="9"/>
                </a:cxn>
                <a:cxn ang="0">
                  <a:pos x="45" y="6"/>
                </a:cxn>
                <a:cxn ang="0">
                  <a:pos x="45" y="3"/>
                </a:cxn>
                <a:cxn ang="0">
                  <a:pos x="42" y="0"/>
                </a:cxn>
                <a:cxn ang="0">
                  <a:pos x="6" y="0"/>
                </a:cxn>
              </a:cxnLst>
              <a:rect l="0" t="0" r="r" b="b"/>
              <a:pathLst>
                <a:path w="45" h="9">
                  <a:moveTo>
                    <a:pt x="6" y="0"/>
                  </a:moveTo>
                  <a:lnTo>
                    <a:pt x="3" y="0"/>
                  </a:lnTo>
                  <a:lnTo>
                    <a:pt x="0" y="3"/>
                  </a:lnTo>
                  <a:lnTo>
                    <a:pt x="0" y="6"/>
                  </a:lnTo>
                  <a:lnTo>
                    <a:pt x="3" y="9"/>
                  </a:lnTo>
                  <a:lnTo>
                    <a:pt x="39" y="9"/>
                  </a:lnTo>
                  <a:lnTo>
                    <a:pt x="42" y="9"/>
                  </a:lnTo>
                  <a:lnTo>
                    <a:pt x="45" y="6"/>
                  </a:lnTo>
                  <a:lnTo>
                    <a:pt x="45" y="3"/>
                  </a:lnTo>
                  <a:lnTo>
                    <a:pt x="42" y="0"/>
                  </a:lnTo>
                  <a:lnTo>
                    <a:pt x="6" y="0"/>
                  </a:lnTo>
                  <a:close/>
                </a:path>
              </a:pathLst>
            </a:custGeom>
            <a:solidFill>
              <a:srgbClr val="000000"/>
            </a:solidFill>
            <a:ln w="9525">
              <a:noFill/>
              <a:round/>
              <a:headEnd/>
              <a:tailEnd/>
            </a:ln>
          </p:spPr>
          <p:txBody>
            <a:bodyPr/>
            <a:lstStyle/>
            <a:p>
              <a:endParaRPr lang="zh-CN" altLang="en-US"/>
            </a:p>
          </p:txBody>
        </p:sp>
        <p:sp>
          <p:nvSpPr>
            <p:cNvPr id="467058" name="Freeform 114"/>
            <p:cNvSpPr>
              <a:spLocks/>
            </p:cNvSpPr>
            <p:nvPr/>
          </p:nvSpPr>
          <p:spPr bwMode="auto">
            <a:xfrm>
              <a:off x="3499" y="2503"/>
              <a:ext cx="46" cy="9"/>
            </a:xfrm>
            <a:custGeom>
              <a:avLst/>
              <a:gdLst/>
              <a:ahLst/>
              <a:cxnLst>
                <a:cxn ang="0">
                  <a:pos x="6" y="0"/>
                </a:cxn>
                <a:cxn ang="0">
                  <a:pos x="3" y="0"/>
                </a:cxn>
                <a:cxn ang="0">
                  <a:pos x="0" y="3"/>
                </a:cxn>
                <a:cxn ang="0">
                  <a:pos x="0" y="6"/>
                </a:cxn>
                <a:cxn ang="0">
                  <a:pos x="3" y="9"/>
                </a:cxn>
                <a:cxn ang="0">
                  <a:pos x="40" y="9"/>
                </a:cxn>
                <a:cxn ang="0">
                  <a:pos x="43" y="9"/>
                </a:cxn>
                <a:cxn ang="0">
                  <a:pos x="46" y="6"/>
                </a:cxn>
                <a:cxn ang="0">
                  <a:pos x="46" y="3"/>
                </a:cxn>
                <a:cxn ang="0">
                  <a:pos x="43" y="0"/>
                </a:cxn>
                <a:cxn ang="0">
                  <a:pos x="6" y="0"/>
                </a:cxn>
              </a:cxnLst>
              <a:rect l="0" t="0" r="r" b="b"/>
              <a:pathLst>
                <a:path w="46" h="9">
                  <a:moveTo>
                    <a:pt x="6" y="0"/>
                  </a:moveTo>
                  <a:lnTo>
                    <a:pt x="3" y="0"/>
                  </a:lnTo>
                  <a:lnTo>
                    <a:pt x="0" y="3"/>
                  </a:lnTo>
                  <a:lnTo>
                    <a:pt x="0" y="6"/>
                  </a:lnTo>
                  <a:lnTo>
                    <a:pt x="3" y="9"/>
                  </a:lnTo>
                  <a:lnTo>
                    <a:pt x="40" y="9"/>
                  </a:lnTo>
                  <a:lnTo>
                    <a:pt x="43" y="9"/>
                  </a:lnTo>
                  <a:lnTo>
                    <a:pt x="46" y="6"/>
                  </a:lnTo>
                  <a:lnTo>
                    <a:pt x="46" y="3"/>
                  </a:lnTo>
                  <a:lnTo>
                    <a:pt x="43" y="0"/>
                  </a:lnTo>
                  <a:lnTo>
                    <a:pt x="6" y="0"/>
                  </a:lnTo>
                  <a:close/>
                </a:path>
              </a:pathLst>
            </a:custGeom>
            <a:solidFill>
              <a:srgbClr val="000000"/>
            </a:solidFill>
            <a:ln w="9525">
              <a:noFill/>
              <a:round/>
              <a:headEnd/>
              <a:tailEnd/>
            </a:ln>
          </p:spPr>
          <p:txBody>
            <a:bodyPr/>
            <a:lstStyle/>
            <a:p>
              <a:endParaRPr lang="zh-CN" altLang="en-US"/>
            </a:p>
          </p:txBody>
        </p:sp>
        <p:sp>
          <p:nvSpPr>
            <p:cNvPr id="467059" name="Freeform 115"/>
            <p:cNvSpPr>
              <a:spLocks/>
            </p:cNvSpPr>
            <p:nvPr/>
          </p:nvSpPr>
          <p:spPr bwMode="auto">
            <a:xfrm>
              <a:off x="3563" y="2503"/>
              <a:ext cx="18" cy="9"/>
            </a:xfrm>
            <a:custGeom>
              <a:avLst/>
              <a:gdLst/>
              <a:ahLst/>
              <a:cxnLst>
                <a:cxn ang="0">
                  <a:pos x="6" y="0"/>
                </a:cxn>
                <a:cxn ang="0">
                  <a:pos x="3" y="0"/>
                </a:cxn>
                <a:cxn ang="0">
                  <a:pos x="0" y="3"/>
                </a:cxn>
                <a:cxn ang="0">
                  <a:pos x="0" y="6"/>
                </a:cxn>
                <a:cxn ang="0">
                  <a:pos x="3" y="9"/>
                </a:cxn>
                <a:cxn ang="0">
                  <a:pos x="15" y="9"/>
                </a:cxn>
                <a:cxn ang="0">
                  <a:pos x="15" y="6"/>
                </a:cxn>
                <a:cxn ang="0">
                  <a:pos x="18" y="3"/>
                </a:cxn>
                <a:cxn ang="0">
                  <a:pos x="18" y="3"/>
                </a:cxn>
                <a:cxn ang="0">
                  <a:pos x="18" y="0"/>
                </a:cxn>
                <a:cxn ang="0">
                  <a:pos x="6" y="0"/>
                </a:cxn>
              </a:cxnLst>
              <a:rect l="0" t="0" r="r" b="b"/>
              <a:pathLst>
                <a:path w="18" h="9">
                  <a:moveTo>
                    <a:pt x="6" y="0"/>
                  </a:moveTo>
                  <a:lnTo>
                    <a:pt x="3" y="0"/>
                  </a:lnTo>
                  <a:lnTo>
                    <a:pt x="0" y="3"/>
                  </a:lnTo>
                  <a:lnTo>
                    <a:pt x="0" y="6"/>
                  </a:lnTo>
                  <a:lnTo>
                    <a:pt x="3" y="9"/>
                  </a:lnTo>
                  <a:lnTo>
                    <a:pt x="15" y="9"/>
                  </a:lnTo>
                  <a:lnTo>
                    <a:pt x="15" y="6"/>
                  </a:lnTo>
                  <a:lnTo>
                    <a:pt x="18" y="3"/>
                  </a:lnTo>
                  <a:lnTo>
                    <a:pt x="18" y="3"/>
                  </a:lnTo>
                  <a:lnTo>
                    <a:pt x="18" y="0"/>
                  </a:lnTo>
                  <a:lnTo>
                    <a:pt x="6" y="0"/>
                  </a:lnTo>
                  <a:close/>
                </a:path>
              </a:pathLst>
            </a:custGeom>
            <a:solidFill>
              <a:srgbClr val="000000"/>
            </a:solidFill>
            <a:ln w="9525">
              <a:noFill/>
              <a:round/>
              <a:headEnd/>
              <a:tailEnd/>
            </a:ln>
          </p:spPr>
          <p:txBody>
            <a:bodyPr/>
            <a:lstStyle/>
            <a:p>
              <a:endParaRPr lang="zh-CN" altLang="en-US"/>
            </a:p>
          </p:txBody>
        </p:sp>
      </p:grpSp>
      <p:grpSp>
        <p:nvGrpSpPr>
          <p:cNvPr id="14" name="Group 116"/>
          <p:cNvGrpSpPr>
            <a:grpSpLocks/>
          </p:cNvGrpSpPr>
          <p:nvPr/>
        </p:nvGrpSpPr>
        <p:grpSpPr bwMode="auto">
          <a:xfrm>
            <a:off x="5033963" y="3906838"/>
            <a:ext cx="727075" cy="14287"/>
            <a:chOff x="3171" y="2461"/>
            <a:chExt cx="458" cy="9"/>
          </a:xfrm>
        </p:grpSpPr>
        <p:sp>
          <p:nvSpPr>
            <p:cNvPr id="467061" name="Freeform 117"/>
            <p:cNvSpPr>
              <a:spLocks/>
            </p:cNvSpPr>
            <p:nvPr/>
          </p:nvSpPr>
          <p:spPr bwMode="auto">
            <a:xfrm>
              <a:off x="3171" y="2461"/>
              <a:ext cx="42" cy="9"/>
            </a:xfrm>
            <a:custGeom>
              <a:avLst/>
              <a:gdLst/>
              <a:ahLst/>
              <a:cxnLst>
                <a:cxn ang="0">
                  <a:pos x="6" y="0"/>
                </a:cxn>
                <a:cxn ang="0">
                  <a:pos x="3" y="0"/>
                </a:cxn>
                <a:cxn ang="0">
                  <a:pos x="0" y="3"/>
                </a:cxn>
                <a:cxn ang="0">
                  <a:pos x="0" y="3"/>
                </a:cxn>
                <a:cxn ang="0">
                  <a:pos x="3" y="9"/>
                </a:cxn>
                <a:cxn ang="0">
                  <a:pos x="36" y="9"/>
                </a:cxn>
                <a:cxn ang="0">
                  <a:pos x="39" y="9"/>
                </a:cxn>
                <a:cxn ang="0">
                  <a:pos x="42" y="6"/>
                </a:cxn>
                <a:cxn ang="0">
                  <a:pos x="42" y="3"/>
                </a:cxn>
                <a:cxn ang="0">
                  <a:pos x="39" y="0"/>
                </a:cxn>
                <a:cxn ang="0">
                  <a:pos x="6" y="0"/>
                </a:cxn>
              </a:cxnLst>
              <a:rect l="0" t="0" r="r" b="b"/>
              <a:pathLst>
                <a:path w="42" h="9">
                  <a:moveTo>
                    <a:pt x="6" y="0"/>
                  </a:moveTo>
                  <a:lnTo>
                    <a:pt x="3" y="0"/>
                  </a:lnTo>
                  <a:lnTo>
                    <a:pt x="0" y="3"/>
                  </a:lnTo>
                  <a:lnTo>
                    <a:pt x="0" y="3"/>
                  </a:lnTo>
                  <a:lnTo>
                    <a:pt x="3" y="9"/>
                  </a:lnTo>
                  <a:lnTo>
                    <a:pt x="36" y="9"/>
                  </a:lnTo>
                  <a:lnTo>
                    <a:pt x="39" y="9"/>
                  </a:lnTo>
                  <a:lnTo>
                    <a:pt x="42" y="6"/>
                  </a:lnTo>
                  <a:lnTo>
                    <a:pt x="42" y="3"/>
                  </a:lnTo>
                  <a:lnTo>
                    <a:pt x="39" y="0"/>
                  </a:lnTo>
                  <a:lnTo>
                    <a:pt x="6" y="0"/>
                  </a:lnTo>
                  <a:close/>
                </a:path>
              </a:pathLst>
            </a:custGeom>
            <a:solidFill>
              <a:srgbClr val="000000"/>
            </a:solidFill>
            <a:ln w="9525">
              <a:noFill/>
              <a:round/>
              <a:headEnd/>
              <a:tailEnd/>
            </a:ln>
          </p:spPr>
          <p:txBody>
            <a:bodyPr/>
            <a:lstStyle/>
            <a:p>
              <a:endParaRPr lang="zh-CN" altLang="en-US"/>
            </a:p>
          </p:txBody>
        </p:sp>
        <p:sp>
          <p:nvSpPr>
            <p:cNvPr id="467062" name="Freeform 118"/>
            <p:cNvSpPr>
              <a:spLocks/>
            </p:cNvSpPr>
            <p:nvPr/>
          </p:nvSpPr>
          <p:spPr bwMode="auto">
            <a:xfrm>
              <a:off x="3231" y="2461"/>
              <a:ext cx="45" cy="9"/>
            </a:xfrm>
            <a:custGeom>
              <a:avLst/>
              <a:gdLst/>
              <a:ahLst/>
              <a:cxnLst>
                <a:cxn ang="0">
                  <a:pos x="6" y="0"/>
                </a:cxn>
                <a:cxn ang="0">
                  <a:pos x="3" y="0"/>
                </a:cxn>
                <a:cxn ang="0">
                  <a:pos x="0" y="3"/>
                </a:cxn>
                <a:cxn ang="0">
                  <a:pos x="0" y="6"/>
                </a:cxn>
                <a:cxn ang="0">
                  <a:pos x="3" y="9"/>
                </a:cxn>
                <a:cxn ang="0">
                  <a:pos x="39" y="9"/>
                </a:cxn>
                <a:cxn ang="0">
                  <a:pos x="42" y="9"/>
                </a:cxn>
                <a:cxn ang="0">
                  <a:pos x="45" y="6"/>
                </a:cxn>
                <a:cxn ang="0">
                  <a:pos x="45" y="3"/>
                </a:cxn>
                <a:cxn ang="0">
                  <a:pos x="42" y="0"/>
                </a:cxn>
                <a:cxn ang="0">
                  <a:pos x="6" y="0"/>
                </a:cxn>
              </a:cxnLst>
              <a:rect l="0" t="0" r="r" b="b"/>
              <a:pathLst>
                <a:path w="45" h="9">
                  <a:moveTo>
                    <a:pt x="6" y="0"/>
                  </a:moveTo>
                  <a:lnTo>
                    <a:pt x="3" y="0"/>
                  </a:lnTo>
                  <a:lnTo>
                    <a:pt x="0" y="3"/>
                  </a:lnTo>
                  <a:lnTo>
                    <a:pt x="0" y="6"/>
                  </a:lnTo>
                  <a:lnTo>
                    <a:pt x="3" y="9"/>
                  </a:lnTo>
                  <a:lnTo>
                    <a:pt x="39" y="9"/>
                  </a:lnTo>
                  <a:lnTo>
                    <a:pt x="42" y="9"/>
                  </a:lnTo>
                  <a:lnTo>
                    <a:pt x="45" y="6"/>
                  </a:lnTo>
                  <a:lnTo>
                    <a:pt x="45" y="3"/>
                  </a:lnTo>
                  <a:lnTo>
                    <a:pt x="42" y="0"/>
                  </a:lnTo>
                  <a:lnTo>
                    <a:pt x="6" y="0"/>
                  </a:lnTo>
                  <a:close/>
                </a:path>
              </a:pathLst>
            </a:custGeom>
            <a:solidFill>
              <a:srgbClr val="000000"/>
            </a:solidFill>
            <a:ln w="9525">
              <a:noFill/>
              <a:round/>
              <a:headEnd/>
              <a:tailEnd/>
            </a:ln>
          </p:spPr>
          <p:txBody>
            <a:bodyPr/>
            <a:lstStyle/>
            <a:p>
              <a:endParaRPr lang="zh-CN" altLang="en-US"/>
            </a:p>
          </p:txBody>
        </p:sp>
        <p:sp>
          <p:nvSpPr>
            <p:cNvPr id="467063" name="Freeform 119"/>
            <p:cNvSpPr>
              <a:spLocks/>
            </p:cNvSpPr>
            <p:nvPr/>
          </p:nvSpPr>
          <p:spPr bwMode="auto">
            <a:xfrm>
              <a:off x="3294" y="2461"/>
              <a:ext cx="46" cy="9"/>
            </a:xfrm>
            <a:custGeom>
              <a:avLst/>
              <a:gdLst/>
              <a:ahLst/>
              <a:cxnLst>
                <a:cxn ang="0">
                  <a:pos x="6" y="0"/>
                </a:cxn>
                <a:cxn ang="0">
                  <a:pos x="3" y="0"/>
                </a:cxn>
                <a:cxn ang="0">
                  <a:pos x="0" y="3"/>
                </a:cxn>
                <a:cxn ang="0">
                  <a:pos x="0" y="6"/>
                </a:cxn>
                <a:cxn ang="0">
                  <a:pos x="3" y="9"/>
                </a:cxn>
                <a:cxn ang="0">
                  <a:pos x="40" y="9"/>
                </a:cxn>
                <a:cxn ang="0">
                  <a:pos x="43" y="9"/>
                </a:cxn>
                <a:cxn ang="0">
                  <a:pos x="46" y="6"/>
                </a:cxn>
                <a:cxn ang="0">
                  <a:pos x="46" y="3"/>
                </a:cxn>
                <a:cxn ang="0">
                  <a:pos x="43" y="0"/>
                </a:cxn>
                <a:cxn ang="0">
                  <a:pos x="6" y="0"/>
                </a:cxn>
              </a:cxnLst>
              <a:rect l="0" t="0" r="r" b="b"/>
              <a:pathLst>
                <a:path w="46" h="9">
                  <a:moveTo>
                    <a:pt x="6" y="0"/>
                  </a:moveTo>
                  <a:lnTo>
                    <a:pt x="3" y="0"/>
                  </a:lnTo>
                  <a:lnTo>
                    <a:pt x="0" y="3"/>
                  </a:lnTo>
                  <a:lnTo>
                    <a:pt x="0" y="6"/>
                  </a:lnTo>
                  <a:lnTo>
                    <a:pt x="3" y="9"/>
                  </a:lnTo>
                  <a:lnTo>
                    <a:pt x="40" y="9"/>
                  </a:lnTo>
                  <a:lnTo>
                    <a:pt x="43" y="9"/>
                  </a:lnTo>
                  <a:lnTo>
                    <a:pt x="46" y="6"/>
                  </a:lnTo>
                  <a:lnTo>
                    <a:pt x="46" y="3"/>
                  </a:lnTo>
                  <a:lnTo>
                    <a:pt x="43" y="0"/>
                  </a:lnTo>
                  <a:lnTo>
                    <a:pt x="6" y="0"/>
                  </a:lnTo>
                  <a:close/>
                </a:path>
              </a:pathLst>
            </a:custGeom>
            <a:solidFill>
              <a:srgbClr val="000000"/>
            </a:solidFill>
            <a:ln w="9525">
              <a:noFill/>
              <a:round/>
              <a:headEnd/>
              <a:tailEnd/>
            </a:ln>
          </p:spPr>
          <p:txBody>
            <a:bodyPr/>
            <a:lstStyle/>
            <a:p>
              <a:endParaRPr lang="zh-CN" altLang="en-US"/>
            </a:p>
          </p:txBody>
        </p:sp>
        <p:sp>
          <p:nvSpPr>
            <p:cNvPr id="467064" name="Freeform 120"/>
            <p:cNvSpPr>
              <a:spLocks/>
            </p:cNvSpPr>
            <p:nvPr/>
          </p:nvSpPr>
          <p:spPr bwMode="auto">
            <a:xfrm>
              <a:off x="3358" y="2461"/>
              <a:ext cx="45" cy="9"/>
            </a:xfrm>
            <a:custGeom>
              <a:avLst/>
              <a:gdLst/>
              <a:ahLst/>
              <a:cxnLst>
                <a:cxn ang="0">
                  <a:pos x="6" y="0"/>
                </a:cxn>
                <a:cxn ang="0">
                  <a:pos x="3" y="0"/>
                </a:cxn>
                <a:cxn ang="0">
                  <a:pos x="0" y="3"/>
                </a:cxn>
                <a:cxn ang="0">
                  <a:pos x="0" y="6"/>
                </a:cxn>
                <a:cxn ang="0">
                  <a:pos x="3" y="9"/>
                </a:cxn>
                <a:cxn ang="0">
                  <a:pos x="39" y="9"/>
                </a:cxn>
                <a:cxn ang="0">
                  <a:pos x="42" y="9"/>
                </a:cxn>
                <a:cxn ang="0">
                  <a:pos x="45" y="6"/>
                </a:cxn>
                <a:cxn ang="0">
                  <a:pos x="45" y="3"/>
                </a:cxn>
                <a:cxn ang="0">
                  <a:pos x="42" y="0"/>
                </a:cxn>
                <a:cxn ang="0">
                  <a:pos x="6" y="0"/>
                </a:cxn>
              </a:cxnLst>
              <a:rect l="0" t="0" r="r" b="b"/>
              <a:pathLst>
                <a:path w="45" h="9">
                  <a:moveTo>
                    <a:pt x="6" y="0"/>
                  </a:moveTo>
                  <a:lnTo>
                    <a:pt x="3" y="0"/>
                  </a:lnTo>
                  <a:lnTo>
                    <a:pt x="0" y="3"/>
                  </a:lnTo>
                  <a:lnTo>
                    <a:pt x="0" y="6"/>
                  </a:lnTo>
                  <a:lnTo>
                    <a:pt x="3" y="9"/>
                  </a:lnTo>
                  <a:lnTo>
                    <a:pt x="39" y="9"/>
                  </a:lnTo>
                  <a:lnTo>
                    <a:pt x="42" y="9"/>
                  </a:lnTo>
                  <a:lnTo>
                    <a:pt x="45" y="6"/>
                  </a:lnTo>
                  <a:lnTo>
                    <a:pt x="45" y="3"/>
                  </a:lnTo>
                  <a:lnTo>
                    <a:pt x="42" y="0"/>
                  </a:lnTo>
                  <a:lnTo>
                    <a:pt x="6" y="0"/>
                  </a:lnTo>
                  <a:close/>
                </a:path>
              </a:pathLst>
            </a:custGeom>
            <a:solidFill>
              <a:srgbClr val="000000"/>
            </a:solidFill>
            <a:ln w="9525">
              <a:noFill/>
              <a:round/>
              <a:headEnd/>
              <a:tailEnd/>
            </a:ln>
          </p:spPr>
          <p:txBody>
            <a:bodyPr/>
            <a:lstStyle/>
            <a:p>
              <a:endParaRPr lang="zh-CN" altLang="en-US"/>
            </a:p>
          </p:txBody>
        </p:sp>
        <p:sp>
          <p:nvSpPr>
            <p:cNvPr id="467065" name="Freeform 121"/>
            <p:cNvSpPr>
              <a:spLocks/>
            </p:cNvSpPr>
            <p:nvPr/>
          </p:nvSpPr>
          <p:spPr bwMode="auto">
            <a:xfrm>
              <a:off x="3421" y="2461"/>
              <a:ext cx="45" cy="9"/>
            </a:xfrm>
            <a:custGeom>
              <a:avLst/>
              <a:gdLst/>
              <a:ahLst/>
              <a:cxnLst>
                <a:cxn ang="0">
                  <a:pos x="6" y="0"/>
                </a:cxn>
                <a:cxn ang="0">
                  <a:pos x="3" y="0"/>
                </a:cxn>
                <a:cxn ang="0">
                  <a:pos x="0" y="3"/>
                </a:cxn>
                <a:cxn ang="0">
                  <a:pos x="0" y="6"/>
                </a:cxn>
                <a:cxn ang="0">
                  <a:pos x="3" y="9"/>
                </a:cxn>
                <a:cxn ang="0">
                  <a:pos x="39" y="9"/>
                </a:cxn>
                <a:cxn ang="0">
                  <a:pos x="42" y="9"/>
                </a:cxn>
                <a:cxn ang="0">
                  <a:pos x="45" y="6"/>
                </a:cxn>
                <a:cxn ang="0">
                  <a:pos x="45" y="3"/>
                </a:cxn>
                <a:cxn ang="0">
                  <a:pos x="42" y="0"/>
                </a:cxn>
                <a:cxn ang="0">
                  <a:pos x="6" y="0"/>
                </a:cxn>
              </a:cxnLst>
              <a:rect l="0" t="0" r="r" b="b"/>
              <a:pathLst>
                <a:path w="45" h="9">
                  <a:moveTo>
                    <a:pt x="6" y="0"/>
                  </a:moveTo>
                  <a:lnTo>
                    <a:pt x="3" y="0"/>
                  </a:lnTo>
                  <a:lnTo>
                    <a:pt x="0" y="3"/>
                  </a:lnTo>
                  <a:lnTo>
                    <a:pt x="0" y="6"/>
                  </a:lnTo>
                  <a:lnTo>
                    <a:pt x="3" y="9"/>
                  </a:lnTo>
                  <a:lnTo>
                    <a:pt x="39" y="9"/>
                  </a:lnTo>
                  <a:lnTo>
                    <a:pt x="42" y="9"/>
                  </a:lnTo>
                  <a:lnTo>
                    <a:pt x="45" y="6"/>
                  </a:lnTo>
                  <a:lnTo>
                    <a:pt x="45" y="3"/>
                  </a:lnTo>
                  <a:lnTo>
                    <a:pt x="42" y="0"/>
                  </a:lnTo>
                  <a:lnTo>
                    <a:pt x="6" y="0"/>
                  </a:lnTo>
                  <a:close/>
                </a:path>
              </a:pathLst>
            </a:custGeom>
            <a:solidFill>
              <a:srgbClr val="000000"/>
            </a:solidFill>
            <a:ln w="9525">
              <a:noFill/>
              <a:round/>
              <a:headEnd/>
              <a:tailEnd/>
            </a:ln>
          </p:spPr>
          <p:txBody>
            <a:bodyPr/>
            <a:lstStyle/>
            <a:p>
              <a:endParaRPr lang="zh-CN" altLang="en-US"/>
            </a:p>
          </p:txBody>
        </p:sp>
        <p:sp>
          <p:nvSpPr>
            <p:cNvPr id="467066" name="Freeform 122"/>
            <p:cNvSpPr>
              <a:spLocks/>
            </p:cNvSpPr>
            <p:nvPr/>
          </p:nvSpPr>
          <p:spPr bwMode="auto">
            <a:xfrm>
              <a:off x="3484" y="2461"/>
              <a:ext cx="46" cy="9"/>
            </a:xfrm>
            <a:custGeom>
              <a:avLst/>
              <a:gdLst/>
              <a:ahLst/>
              <a:cxnLst>
                <a:cxn ang="0">
                  <a:pos x="6" y="0"/>
                </a:cxn>
                <a:cxn ang="0">
                  <a:pos x="3" y="0"/>
                </a:cxn>
                <a:cxn ang="0">
                  <a:pos x="0" y="3"/>
                </a:cxn>
                <a:cxn ang="0">
                  <a:pos x="0" y="6"/>
                </a:cxn>
                <a:cxn ang="0">
                  <a:pos x="3" y="9"/>
                </a:cxn>
                <a:cxn ang="0">
                  <a:pos x="40" y="9"/>
                </a:cxn>
                <a:cxn ang="0">
                  <a:pos x="43" y="9"/>
                </a:cxn>
                <a:cxn ang="0">
                  <a:pos x="46" y="6"/>
                </a:cxn>
                <a:cxn ang="0">
                  <a:pos x="46" y="3"/>
                </a:cxn>
                <a:cxn ang="0">
                  <a:pos x="43" y="0"/>
                </a:cxn>
                <a:cxn ang="0">
                  <a:pos x="6" y="0"/>
                </a:cxn>
              </a:cxnLst>
              <a:rect l="0" t="0" r="r" b="b"/>
              <a:pathLst>
                <a:path w="46" h="9">
                  <a:moveTo>
                    <a:pt x="6" y="0"/>
                  </a:moveTo>
                  <a:lnTo>
                    <a:pt x="3" y="0"/>
                  </a:lnTo>
                  <a:lnTo>
                    <a:pt x="0" y="3"/>
                  </a:lnTo>
                  <a:lnTo>
                    <a:pt x="0" y="6"/>
                  </a:lnTo>
                  <a:lnTo>
                    <a:pt x="3" y="9"/>
                  </a:lnTo>
                  <a:lnTo>
                    <a:pt x="40" y="9"/>
                  </a:lnTo>
                  <a:lnTo>
                    <a:pt x="43" y="9"/>
                  </a:lnTo>
                  <a:lnTo>
                    <a:pt x="46" y="6"/>
                  </a:lnTo>
                  <a:lnTo>
                    <a:pt x="46" y="3"/>
                  </a:lnTo>
                  <a:lnTo>
                    <a:pt x="43" y="0"/>
                  </a:lnTo>
                  <a:lnTo>
                    <a:pt x="6" y="0"/>
                  </a:lnTo>
                  <a:close/>
                </a:path>
              </a:pathLst>
            </a:custGeom>
            <a:solidFill>
              <a:srgbClr val="000000"/>
            </a:solidFill>
            <a:ln w="9525">
              <a:noFill/>
              <a:round/>
              <a:headEnd/>
              <a:tailEnd/>
            </a:ln>
          </p:spPr>
          <p:txBody>
            <a:bodyPr/>
            <a:lstStyle/>
            <a:p>
              <a:endParaRPr lang="zh-CN" altLang="en-US"/>
            </a:p>
          </p:txBody>
        </p:sp>
        <p:sp>
          <p:nvSpPr>
            <p:cNvPr id="467067" name="Freeform 123"/>
            <p:cNvSpPr>
              <a:spLocks/>
            </p:cNvSpPr>
            <p:nvPr/>
          </p:nvSpPr>
          <p:spPr bwMode="auto">
            <a:xfrm>
              <a:off x="3548" y="2461"/>
              <a:ext cx="45" cy="9"/>
            </a:xfrm>
            <a:custGeom>
              <a:avLst/>
              <a:gdLst/>
              <a:ahLst/>
              <a:cxnLst>
                <a:cxn ang="0">
                  <a:pos x="6" y="0"/>
                </a:cxn>
                <a:cxn ang="0">
                  <a:pos x="3" y="0"/>
                </a:cxn>
                <a:cxn ang="0">
                  <a:pos x="0" y="3"/>
                </a:cxn>
                <a:cxn ang="0">
                  <a:pos x="0" y="6"/>
                </a:cxn>
                <a:cxn ang="0">
                  <a:pos x="3" y="9"/>
                </a:cxn>
                <a:cxn ang="0">
                  <a:pos x="39" y="9"/>
                </a:cxn>
                <a:cxn ang="0">
                  <a:pos x="42" y="9"/>
                </a:cxn>
                <a:cxn ang="0">
                  <a:pos x="45" y="6"/>
                </a:cxn>
                <a:cxn ang="0">
                  <a:pos x="45" y="3"/>
                </a:cxn>
                <a:cxn ang="0">
                  <a:pos x="42" y="0"/>
                </a:cxn>
                <a:cxn ang="0">
                  <a:pos x="6" y="0"/>
                </a:cxn>
              </a:cxnLst>
              <a:rect l="0" t="0" r="r" b="b"/>
              <a:pathLst>
                <a:path w="45" h="9">
                  <a:moveTo>
                    <a:pt x="6" y="0"/>
                  </a:moveTo>
                  <a:lnTo>
                    <a:pt x="3" y="0"/>
                  </a:lnTo>
                  <a:lnTo>
                    <a:pt x="0" y="3"/>
                  </a:lnTo>
                  <a:lnTo>
                    <a:pt x="0" y="6"/>
                  </a:lnTo>
                  <a:lnTo>
                    <a:pt x="3" y="9"/>
                  </a:lnTo>
                  <a:lnTo>
                    <a:pt x="39" y="9"/>
                  </a:lnTo>
                  <a:lnTo>
                    <a:pt x="42" y="9"/>
                  </a:lnTo>
                  <a:lnTo>
                    <a:pt x="45" y="6"/>
                  </a:lnTo>
                  <a:lnTo>
                    <a:pt x="45" y="3"/>
                  </a:lnTo>
                  <a:lnTo>
                    <a:pt x="42" y="0"/>
                  </a:lnTo>
                  <a:lnTo>
                    <a:pt x="6" y="0"/>
                  </a:lnTo>
                  <a:close/>
                </a:path>
              </a:pathLst>
            </a:custGeom>
            <a:solidFill>
              <a:srgbClr val="000000"/>
            </a:solidFill>
            <a:ln w="9525">
              <a:noFill/>
              <a:round/>
              <a:headEnd/>
              <a:tailEnd/>
            </a:ln>
          </p:spPr>
          <p:txBody>
            <a:bodyPr/>
            <a:lstStyle/>
            <a:p>
              <a:endParaRPr lang="zh-CN" altLang="en-US"/>
            </a:p>
          </p:txBody>
        </p:sp>
        <p:sp>
          <p:nvSpPr>
            <p:cNvPr id="467068" name="Freeform 124"/>
            <p:cNvSpPr>
              <a:spLocks/>
            </p:cNvSpPr>
            <p:nvPr/>
          </p:nvSpPr>
          <p:spPr bwMode="auto">
            <a:xfrm>
              <a:off x="3611" y="2461"/>
              <a:ext cx="18" cy="9"/>
            </a:xfrm>
            <a:custGeom>
              <a:avLst/>
              <a:gdLst/>
              <a:ahLst/>
              <a:cxnLst>
                <a:cxn ang="0">
                  <a:pos x="6" y="0"/>
                </a:cxn>
                <a:cxn ang="0">
                  <a:pos x="3" y="0"/>
                </a:cxn>
                <a:cxn ang="0">
                  <a:pos x="0" y="3"/>
                </a:cxn>
                <a:cxn ang="0">
                  <a:pos x="0" y="6"/>
                </a:cxn>
                <a:cxn ang="0">
                  <a:pos x="3" y="9"/>
                </a:cxn>
                <a:cxn ang="0">
                  <a:pos x="15" y="9"/>
                </a:cxn>
                <a:cxn ang="0">
                  <a:pos x="15" y="6"/>
                </a:cxn>
                <a:cxn ang="0">
                  <a:pos x="18" y="3"/>
                </a:cxn>
                <a:cxn ang="0">
                  <a:pos x="18" y="3"/>
                </a:cxn>
                <a:cxn ang="0">
                  <a:pos x="18" y="0"/>
                </a:cxn>
                <a:cxn ang="0">
                  <a:pos x="6" y="0"/>
                </a:cxn>
              </a:cxnLst>
              <a:rect l="0" t="0" r="r" b="b"/>
              <a:pathLst>
                <a:path w="18" h="9">
                  <a:moveTo>
                    <a:pt x="6" y="0"/>
                  </a:moveTo>
                  <a:lnTo>
                    <a:pt x="3" y="0"/>
                  </a:lnTo>
                  <a:lnTo>
                    <a:pt x="0" y="3"/>
                  </a:lnTo>
                  <a:lnTo>
                    <a:pt x="0" y="6"/>
                  </a:lnTo>
                  <a:lnTo>
                    <a:pt x="3" y="9"/>
                  </a:lnTo>
                  <a:lnTo>
                    <a:pt x="15" y="9"/>
                  </a:lnTo>
                  <a:lnTo>
                    <a:pt x="15" y="6"/>
                  </a:lnTo>
                  <a:lnTo>
                    <a:pt x="18" y="3"/>
                  </a:lnTo>
                  <a:lnTo>
                    <a:pt x="18" y="3"/>
                  </a:lnTo>
                  <a:lnTo>
                    <a:pt x="18" y="0"/>
                  </a:lnTo>
                  <a:lnTo>
                    <a:pt x="6" y="0"/>
                  </a:lnTo>
                  <a:close/>
                </a:path>
              </a:pathLst>
            </a:custGeom>
            <a:solidFill>
              <a:srgbClr val="000000"/>
            </a:solidFill>
            <a:ln w="9525">
              <a:noFill/>
              <a:round/>
              <a:headEnd/>
              <a:tailEnd/>
            </a:ln>
          </p:spPr>
          <p:txBody>
            <a:bodyPr/>
            <a:lstStyle/>
            <a:p>
              <a:endParaRPr lang="zh-CN" altLang="en-US"/>
            </a:p>
          </p:txBody>
        </p:sp>
      </p:grpSp>
      <p:grpSp>
        <p:nvGrpSpPr>
          <p:cNvPr id="15" name="Group 125"/>
          <p:cNvGrpSpPr>
            <a:grpSpLocks/>
          </p:cNvGrpSpPr>
          <p:nvPr/>
        </p:nvGrpSpPr>
        <p:grpSpPr bwMode="auto">
          <a:xfrm>
            <a:off x="4884738" y="4044950"/>
            <a:ext cx="728662" cy="19050"/>
            <a:chOff x="3077" y="2548"/>
            <a:chExt cx="459" cy="12"/>
          </a:xfrm>
        </p:grpSpPr>
        <p:sp>
          <p:nvSpPr>
            <p:cNvPr id="467070" name="Freeform 126"/>
            <p:cNvSpPr>
              <a:spLocks/>
            </p:cNvSpPr>
            <p:nvPr/>
          </p:nvSpPr>
          <p:spPr bwMode="auto">
            <a:xfrm>
              <a:off x="3077" y="2548"/>
              <a:ext cx="43" cy="9"/>
            </a:xfrm>
            <a:custGeom>
              <a:avLst/>
              <a:gdLst/>
              <a:ahLst/>
              <a:cxnLst>
                <a:cxn ang="0">
                  <a:pos x="6" y="0"/>
                </a:cxn>
                <a:cxn ang="0">
                  <a:pos x="3" y="0"/>
                </a:cxn>
                <a:cxn ang="0">
                  <a:pos x="0" y="3"/>
                </a:cxn>
                <a:cxn ang="0">
                  <a:pos x="0" y="3"/>
                </a:cxn>
                <a:cxn ang="0">
                  <a:pos x="3" y="9"/>
                </a:cxn>
                <a:cxn ang="0">
                  <a:pos x="37" y="9"/>
                </a:cxn>
                <a:cxn ang="0">
                  <a:pos x="40" y="9"/>
                </a:cxn>
                <a:cxn ang="0">
                  <a:pos x="43" y="6"/>
                </a:cxn>
                <a:cxn ang="0">
                  <a:pos x="43" y="3"/>
                </a:cxn>
                <a:cxn ang="0">
                  <a:pos x="40" y="0"/>
                </a:cxn>
                <a:cxn ang="0">
                  <a:pos x="6" y="0"/>
                </a:cxn>
              </a:cxnLst>
              <a:rect l="0" t="0" r="r" b="b"/>
              <a:pathLst>
                <a:path w="43" h="9">
                  <a:moveTo>
                    <a:pt x="6" y="0"/>
                  </a:moveTo>
                  <a:lnTo>
                    <a:pt x="3" y="0"/>
                  </a:lnTo>
                  <a:lnTo>
                    <a:pt x="0" y="3"/>
                  </a:lnTo>
                  <a:lnTo>
                    <a:pt x="0" y="3"/>
                  </a:lnTo>
                  <a:lnTo>
                    <a:pt x="3" y="9"/>
                  </a:lnTo>
                  <a:lnTo>
                    <a:pt x="37" y="9"/>
                  </a:lnTo>
                  <a:lnTo>
                    <a:pt x="40" y="9"/>
                  </a:lnTo>
                  <a:lnTo>
                    <a:pt x="43" y="6"/>
                  </a:lnTo>
                  <a:lnTo>
                    <a:pt x="43" y="3"/>
                  </a:lnTo>
                  <a:lnTo>
                    <a:pt x="40" y="0"/>
                  </a:lnTo>
                  <a:lnTo>
                    <a:pt x="6" y="0"/>
                  </a:lnTo>
                  <a:close/>
                </a:path>
              </a:pathLst>
            </a:custGeom>
            <a:solidFill>
              <a:srgbClr val="000000"/>
            </a:solidFill>
            <a:ln w="9525">
              <a:noFill/>
              <a:round/>
              <a:headEnd/>
              <a:tailEnd/>
            </a:ln>
          </p:spPr>
          <p:txBody>
            <a:bodyPr/>
            <a:lstStyle/>
            <a:p>
              <a:endParaRPr lang="zh-CN" altLang="en-US"/>
            </a:p>
          </p:txBody>
        </p:sp>
        <p:sp>
          <p:nvSpPr>
            <p:cNvPr id="467071" name="Freeform 127"/>
            <p:cNvSpPr>
              <a:spLocks/>
            </p:cNvSpPr>
            <p:nvPr/>
          </p:nvSpPr>
          <p:spPr bwMode="auto">
            <a:xfrm>
              <a:off x="3138" y="2548"/>
              <a:ext cx="45" cy="9"/>
            </a:xfrm>
            <a:custGeom>
              <a:avLst/>
              <a:gdLst/>
              <a:ahLst/>
              <a:cxnLst>
                <a:cxn ang="0">
                  <a:pos x="6" y="0"/>
                </a:cxn>
                <a:cxn ang="0">
                  <a:pos x="3" y="0"/>
                </a:cxn>
                <a:cxn ang="0">
                  <a:pos x="0" y="3"/>
                </a:cxn>
                <a:cxn ang="0">
                  <a:pos x="0" y="6"/>
                </a:cxn>
                <a:cxn ang="0">
                  <a:pos x="3" y="9"/>
                </a:cxn>
                <a:cxn ang="0">
                  <a:pos x="39" y="9"/>
                </a:cxn>
                <a:cxn ang="0">
                  <a:pos x="42" y="9"/>
                </a:cxn>
                <a:cxn ang="0">
                  <a:pos x="45" y="6"/>
                </a:cxn>
                <a:cxn ang="0">
                  <a:pos x="45" y="3"/>
                </a:cxn>
                <a:cxn ang="0">
                  <a:pos x="42" y="0"/>
                </a:cxn>
                <a:cxn ang="0">
                  <a:pos x="6" y="0"/>
                </a:cxn>
              </a:cxnLst>
              <a:rect l="0" t="0" r="r" b="b"/>
              <a:pathLst>
                <a:path w="45" h="9">
                  <a:moveTo>
                    <a:pt x="6" y="0"/>
                  </a:moveTo>
                  <a:lnTo>
                    <a:pt x="3" y="0"/>
                  </a:lnTo>
                  <a:lnTo>
                    <a:pt x="0" y="3"/>
                  </a:lnTo>
                  <a:lnTo>
                    <a:pt x="0" y="6"/>
                  </a:lnTo>
                  <a:lnTo>
                    <a:pt x="3" y="9"/>
                  </a:lnTo>
                  <a:lnTo>
                    <a:pt x="39" y="9"/>
                  </a:lnTo>
                  <a:lnTo>
                    <a:pt x="42" y="9"/>
                  </a:lnTo>
                  <a:lnTo>
                    <a:pt x="45" y="6"/>
                  </a:lnTo>
                  <a:lnTo>
                    <a:pt x="45" y="3"/>
                  </a:lnTo>
                  <a:lnTo>
                    <a:pt x="42" y="0"/>
                  </a:lnTo>
                  <a:lnTo>
                    <a:pt x="6" y="0"/>
                  </a:lnTo>
                  <a:close/>
                </a:path>
              </a:pathLst>
            </a:custGeom>
            <a:solidFill>
              <a:srgbClr val="000000"/>
            </a:solidFill>
            <a:ln w="9525">
              <a:noFill/>
              <a:round/>
              <a:headEnd/>
              <a:tailEnd/>
            </a:ln>
          </p:spPr>
          <p:txBody>
            <a:bodyPr/>
            <a:lstStyle/>
            <a:p>
              <a:endParaRPr lang="zh-CN" altLang="en-US"/>
            </a:p>
          </p:txBody>
        </p:sp>
        <p:sp>
          <p:nvSpPr>
            <p:cNvPr id="467072" name="Freeform 128"/>
            <p:cNvSpPr>
              <a:spLocks/>
            </p:cNvSpPr>
            <p:nvPr/>
          </p:nvSpPr>
          <p:spPr bwMode="auto">
            <a:xfrm>
              <a:off x="3201" y="2548"/>
              <a:ext cx="45" cy="9"/>
            </a:xfrm>
            <a:custGeom>
              <a:avLst/>
              <a:gdLst/>
              <a:ahLst/>
              <a:cxnLst>
                <a:cxn ang="0">
                  <a:pos x="6" y="0"/>
                </a:cxn>
                <a:cxn ang="0">
                  <a:pos x="3" y="0"/>
                </a:cxn>
                <a:cxn ang="0">
                  <a:pos x="0" y="3"/>
                </a:cxn>
                <a:cxn ang="0">
                  <a:pos x="0" y="6"/>
                </a:cxn>
                <a:cxn ang="0">
                  <a:pos x="3" y="9"/>
                </a:cxn>
                <a:cxn ang="0">
                  <a:pos x="39" y="9"/>
                </a:cxn>
                <a:cxn ang="0">
                  <a:pos x="42" y="9"/>
                </a:cxn>
                <a:cxn ang="0">
                  <a:pos x="45" y="6"/>
                </a:cxn>
                <a:cxn ang="0">
                  <a:pos x="45" y="3"/>
                </a:cxn>
                <a:cxn ang="0">
                  <a:pos x="42" y="0"/>
                </a:cxn>
                <a:cxn ang="0">
                  <a:pos x="6" y="0"/>
                </a:cxn>
              </a:cxnLst>
              <a:rect l="0" t="0" r="r" b="b"/>
              <a:pathLst>
                <a:path w="45" h="9">
                  <a:moveTo>
                    <a:pt x="6" y="0"/>
                  </a:moveTo>
                  <a:lnTo>
                    <a:pt x="3" y="0"/>
                  </a:lnTo>
                  <a:lnTo>
                    <a:pt x="0" y="3"/>
                  </a:lnTo>
                  <a:lnTo>
                    <a:pt x="0" y="6"/>
                  </a:lnTo>
                  <a:lnTo>
                    <a:pt x="3" y="9"/>
                  </a:lnTo>
                  <a:lnTo>
                    <a:pt x="39" y="9"/>
                  </a:lnTo>
                  <a:lnTo>
                    <a:pt x="42" y="9"/>
                  </a:lnTo>
                  <a:lnTo>
                    <a:pt x="45" y="6"/>
                  </a:lnTo>
                  <a:lnTo>
                    <a:pt x="45" y="3"/>
                  </a:lnTo>
                  <a:lnTo>
                    <a:pt x="42" y="0"/>
                  </a:lnTo>
                  <a:lnTo>
                    <a:pt x="6" y="0"/>
                  </a:lnTo>
                  <a:close/>
                </a:path>
              </a:pathLst>
            </a:custGeom>
            <a:solidFill>
              <a:srgbClr val="000000"/>
            </a:solidFill>
            <a:ln w="9525">
              <a:noFill/>
              <a:round/>
              <a:headEnd/>
              <a:tailEnd/>
            </a:ln>
          </p:spPr>
          <p:txBody>
            <a:bodyPr/>
            <a:lstStyle/>
            <a:p>
              <a:endParaRPr lang="zh-CN" altLang="en-US"/>
            </a:p>
          </p:txBody>
        </p:sp>
        <p:sp>
          <p:nvSpPr>
            <p:cNvPr id="467073" name="Freeform 129"/>
            <p:cNvSpPr>
              <a:spLocks/>
            </p:cNvSpPr>
            <p:nvPr/>
          </p:nvSpPr>
          <p:spPr bwMode="auto">
            <a:xfrm>
              <a:off x="3264" y="2548"/>
              <a:ext cx="46" cy="9"/>
            </a:xfrm>
            <a:custGeom>
              <a:avLst/>
              <a:gdLst/>
              <a:ahLst/>
              <a:cxnLst>
                <a:cxn ang="0">
                  <a:pos x="6" y="0"/>
                </a:cxn>
                <a:cxn ang="0">
                  <a:pos x="3" y="0"/>
                </a:cxn>
                <a:cxn ang="0">
                  <a:pos x="0" y="3"/>
                </a:cxn>
                <a:cxn ang="0">
                  <a:pos x="0" y="6"/>
                </a:cxn>
                <a:cxn ang="0">
                  <a:pos x="3" y="9"/>
                </a:cxn>
                <a:cxn ang="0">
                  <a:pos x="39" y="9"/>
                </a:cxn>
                <a:cxn ang="0">
                  <a:pos x="42" y="9"/>
                </a:cxn>
                <a:cxn ang="0">
                  <a:pos x="46" y="6"/>
                </a:cxn>
                <a:cxn ang="0">
                  <a:pos x="46" y="3"/>
                </a:cxn>
                <a:cxn ang="0">
                  <a:pos x="42" y="0"/>
                </a:cxn>
                <a:cxn ang="0">
                  <a:pos x="6" y="0"/>
                </a:cxn>
              </a:cxnLst>
              <a:rect l="0" t="0" r="r" b="b"/>
              <a:pathLst>
                <a:path w="46" h="9">
                  <a:moveTo>
                    <a:pt x="6" y="0"/>
                  </a:moveTo>
                  <a:lnTo>
                    <a:pt x="3" y="0"/>
                  </a:lnTo>
                  <a:lnTo>
                    <a:pt x="0" y="3"/>
                  </a:lnTo>
                  <a:lnTo>
                    <a:pt x="0" y="6"/>
                  </a:lnTo>
                  <a:lnTo>
                    <a:pt x="3" y="9"/>
                  </a:lnTo>
                  <a:lnTo>
                    <a:pt x="39" y="9"/>
                  </a:lnTo>
                  <a:lnTo>
                    <a:pt x="42" y="9"/>
                  </a:lnTo>
                  <a:lnTo>
                    <a:pt x="46" y="6"/>
                  </a:lnTo>
                  <a:lnTo>
                    <a:pt x="46" y="3"/>
                  </a:lnTo>
                  <a:lnTo>
                    <a:pt x="42" y="0"/>
                  </a:lnTo>
                  <a:lnTo>
                    <a:pt x="6" y="0"/>
                  </a:lnTo>
                  <a:close/>
                </a:path>
              </a:pathLst>
            </a:custGeom>
            <a:solidFill>
              <a:srgbClr val="000000"/>
            </a:solidFill>
            <a:ln w="9525">
              <a:noFill/>
              <a:round/>
              <a:headEnd/>
              <a:tailEnd/>
            </a:ln>
          </p:spPr>
          <p:txBody>
            <a:bodyPr/>
            <a:lstStyle/>
            <a:p>
              <a:endParaRPr lang="zh-CN" altLang="en-US"/>
            </a:p>
          </p:txBody>
        </p:sp>
        <p:sp>
          <p:nvSpPr>
            <p:cNvPr id="467074" name="Freeform 130"/>
            <p:cNvSpPr>
              <a:spLocks/>
            </p:cNvSpPr>
            <p:nvPr/>
          </p:nvSpPr>
          <p:spPr bwMode="auto">
            <a:xfrm>
              <a:off x="3328" y="2548"/>
              <a:ext cx="45" cy="9"/>
            </a:xfrm>
            <a:custGeom>
              <a:avLst/>
              <a:gdLst/>
              <a:ahLst/>
              <a:cxnLst>
                <a:cxn ang="0">
                  <a:pos x="6" y="0"/>
                </a:cxn>
                <a:cxn ang="0">
                  <a:pos x="3" y="0"/>
                </a:cxn>
                <a:cxn ang="0">
                  <a:pos x="0" y="3"/>
                </a:cxn>
                <a:cxn ang="0">
                  <a:pos x="0" y="6"/>
                </a:cxn>
                <a:cxn ang="0">
                  <a:pos x="3" y="9"/>
                </a:cxn>
                <a:cxn ang="0">
                  <a:pos x="39" y="9"/>
                </a:cxn>
                <a:cxn ang="0">
                  <a:pos x="42" y="9"/>
                </a:cxn>
                <a:cxn ang="0">
                  <a:pos x="45" y="6"/>
                </a:cxn>
                <a:cxn ang="0">
                  <a:pos x="45" y="3"/>
                </a:cxn>
                <a:cxn ang="0">
                  <a:pos x="42" y="0"/>
                </a:cxn>
                <a:cxn ang="0">
                  <a:pos x="6" y="0"/>
                </a:cxn>
              </a:cxnLst>
              <a:rect l="0" t="0" r="r" b="b"/>
              <a:pathLst>
                <a:path w="45" h="9">
                  <a:moveTo>
                    <a:pt x="6" y="0"/>
                  </a:moveTo>
                  <a:lnTo>
                    <a:pt x="3" y="0"/>
                  </a:lnTo>
                  <a:lnTo>
                    <a:pt x="0" y="3"/>
                  </a:lnTo>
                  <a:lnTo>
                    <a:pt x="0" y="6"/>
                  </a:lnTo>
                  <a:lnTo>
                    <a:pt x="3" y="9"/>
                  </a:lnTo>
                  <a:lnTo>
                    <a:pt x="39" y="9"/>
                  </a:lnTo>
                  <a:lnTo>
                    <a:pt x="42" y="9"/>
                  </a:lnTo>
                  <a:lnTo>
                    <a:pt x="45" y="6"/>
                  </a:lnTo>
                  <a:lnTo>
                    <a:pt x="45" y="3"/>
                  </a:lnTo>
                  <a:lnTo>
                    <a:pt x="42" y="0"/>
                  </a:lnTo>
                  <a:lnTo>
                    <a:pt x="6" y="0"/>
                  </a:lnTo>
                  <a:close/>
                </a:path>
              </a:pathLst>
            </a:custGeom>
            <a:solidFill>
              <a:srgbClr val="000000"/>
            </a:solidFill>
            <a:ln w="9525">
              <a:noFill/>
              <a:round/>
              <a:headEnd/>
              <a:tailEnd/>
            </a:ln>
          </p:spPr>
          <p:txBody>
            <a:bodyPr/>
            <a:lstStyle/>
            <a:p>
              <a:endParaRPr lang="zh-CN" altLang="en-US"/>
            </a:p>
          </p:txBody>
        </p:sp>
        <p:sp>
          <p:nvSpPr>
            <p:cNvPr id="467075" name="Freeform 131"/>
            <p:cNvSpPr>
              <a:spLocks/>
            </p:cNvSpPr>
            <p:nvPr/>
          </p:nvSpPr>
          <p:spPr bwMode="auto">
            <a:xfrm>
              <a:off x="3391" y="2548"/>
              <a:ext cx="45" cy="9"/>
            </a:xfrm>
            <a:custGeom>
              <a:avLst/>
              <a:gdLst/>
              <a:ahLst/>
              <a:cxnLst>
                <a:cxn ang="0">
                  <a:pos x="6" y="0"/>
                </a:cxn>
                <a:cxn ang="0">
                  <a:pos x="3" y="0"/>
                </a:cxn>
                <a:cxn ang="0">
                  <a:pos x="0" y="3"/>
                </a:cxn>
                <a:cxn ang="0">
                  <a:pos x="0" y="6"/>
                </a:cxn>
                <a:cxn ang="0">
                  <a:pos x="3" y="9"/>
                </a:cxn>
                <a:cxn ang="0">
                  <a:pos x="39" y="9"/>
                </a:cxn>
                <a:cxn ang="0">
                  <a:pos x="42" y="9"/>
                </a:cxn>
                <a:cxn ang="0">
                  <a:pos x="45" y="6"/>
                </a:cxn>
                <a:cxn ang="0">
                  <a:pos x="45" y="3"/>
                </a:cxn>
                <a:cxn ang="0">
                  <a:pos x="42" y="0"/>
                </a:cxn>
                <a:cxn ang="0">
                  <a:pos x="6" y="0"/>
                </a:cxn>
              </a:cxnLst>
              <a:rect l="0" t="0" r="r" b="b"/>
              <a:pathLst>
                <a:path w="45" h="9">
                  <a:moveTo>
                    <a:pt x="6" y="0"/>
                  </a:moveTo>
                  <a:lnTo>
                    <a:pt x="3" y="0"/>
                  </a:lnTo>
                  <a:lnTo>
                    <a:pt x="0" y="3"/>
                  </a:lnTo>
                  <a:lnTo>
                    <a:pt x="0" y="6"/>
                  </a:lnTo>
                  <a:lnTo>
                    <a:pt x="3" y="9"/>
                  </a:lnTo>
                  <a:lnTo>
                    <a:pt x="39" y="9"/>
                  </a:lnTo>
                  <a:lnTo>
                    <a:pt x="42" y="9"/>
                  </a:lnTo>
                  <a:lnTo>
                    <a:pt x="45" y="6"/>
                  </a:lnTo>
                  <a:lnTo>
                    <a:pt x="45" y="3"/>
                  </a:lnTo>
                  <a:lnTo>
                    <a:pt x="42" y="0"/>
                  </a:lnTo>
                  <a:lnTo>
                    <a:pt x="6" y="0"/>
                  </a:lnTo>
                  <a:close/>
                </a:path>
              </a:pathLst>
            </a:custGeom>
            <a:solidFill>
              <a:srgbClr val="000000"/>
            </a:solidFill>
            <a:ln w="9525">
              <a:noFill/>
              <a:round/>
              <a:headEnd/>
              <a:tailEnd/>
            </a:ln>
          </p:spPr>
          <p:txBody>
            <a:bodyPr/>
            <a:lstStyle/>
            <a:p>
              <a:endParaRPr lang="zh-CN" altLang="en-US"/>
            </a:p>
          </p:txBody>
        </p:sp>
        <p:sp>
          <p:nvSpPr>
            <p:cNvPr id="467076" name="Freeform 132"/>
            <p:cNvSpPr>
              <a:spLocks/>
            </p:cNvSpPr>
            <p:nvPr/>
          </p:nvSpPr>
          <p:spPr bwMode="auto">
            <a:xfrm>
              <a:off x="3454" y="2548"/>
              <a:ext cx="45" cy="9"/>
            </a:xfrm>
            <a:custGeom>
              <a:avLst/>
              <a:gdLst/>
              <a:ahLst/>
              <a:cxnLst>
                <a:cxn ang="0">
                  <a:pos x="6" y="0"/>
                </a:cxn>
                <a:cxn ang="0">
                  <a:pos x="3" y="0"/>
                </a:cxn>
                <a:cxn ang="0">
                  <a:pos x="0" y="3"/>
                </a:cxn>
                <a:cxn ang="0">
                  <a:pos x="0" y="6"/>
                </a:cxn>
                <a:cxn ang="0">
                  <a:pos x="3" y="9"/>
                </a:cxn>
                <a:cxn ang="0">
                  <a:pos x="39" y="9"/>
                </a:cxn>
                <a:cxn ang="0">
                  <a:pos x="42" y="9"/>
                </a:cxn>
                <a:cxn ang="0">
                  <a:pos x="45" y="6"/>
                </a:cxn>
                <a:cxn ang="0">
                  <a:pos x="45" y="3"/>
                </a:cxn>
                <a:cxn ang="0">
                  <a:pos x="42" y="0"/>
                </a:cxn>
                <a:cxn ang="0">
                  <a:pos x="6" y="0"/>
                </a:cxn>
              </a:cxnLst>
              <a:rect l="0" t="0" r="r" b="b"/>
              <a:pathLst>
                <a:path w="45" h="9">
                  <a:moveTo>
                    <a:pt x="6" y="0"/>
                  </a:moveTo>
                  <a:lnTo>
                    <a:pt x="3" y="0"/>
                  </a:lnTo>
                  <a:lnTo>
                    <a:pt x="0" y="3"/>
                  </a:lnTo>
                  <a:lnTo>
                    <a:pt x="0" y="6"/>
                  </a:lnTo>
                  <a:lnTo>
                    <a:pt x="3" y="9"/>
                  </a:lnTo>
                  <a:lnTo>
                    <a:pt x="39" y="9"/>
                  </a:lnTo>
                  <a:lnTo>
                    <a:pt x="42" y="9"/>
                  </a:lnTo>
                  <a:lnTo>
                    <a:pt x="45" y="6"/>
                  </a:lnTo>
                  <a:lnTo>
                    <a:pt x="45" y="3"/>
                  </a:lnTo>
                  <a:lnTo>
                    <a:pt x="42" y="0"/>
                  </a:lnTo>
                  <a:lnTo>
                    <a:pt x="6" y="0"/>
                  </a:lnTo>
                  <a:close/>
                </a:path>
              </a:pathLst>
            </a:custGeom>
            <a:solidFill>
              <a:srgbClr val="000000"/>
            </a:solidFill>
            <a:ln w="9525">
              <a:noFill/>
              <a:round/>
              <a:headEnd/>
              <a:tailEnd/>
            </a:ln>
          </p:spPr>
          <p:txBody>
            <a:bodyPr/>
            <a:lstStyle/>
            <a:p>
              <a:endParaRPr lang="zh-CN" altLang="en-US"/>
            </a:p>
          </p:txBody>
        </p:sp>
        <p:sp>
          <p:nvSpPr>
            <p:cNvPr id="467077" name="Freeform 133"/>
            <p:cNvSpPr>
              <a:spLocks/>
            </p:cNvSpPr>
            <p:nvPr/>
          </p:nvSpPr>
          <p:spPr bwMode="auto">
            <a:xfrm>
              <a:off x="3517" y="2548"/>
              <a:ext cx="19" cy="12"/>
            </a:xfrm>
            <a:custGeom>
              <a:avLst/>
              <a:gdLst/>
              <a:ahLst/>
              <a:cxnLst>
                <a:cxn ang="0">
                  <a:pos x="7" y="0"/>
                </a:cxn>
                <a:cxn ang="0">
                  <a:pos x="4" y="0"/>
                </a:cxn>
                <a:cxn ang="0">
                  <a:pos x="0" y="3"/>
                </a:cxn>
                <a:cxn ang="0">
                  <a:pos x="0" y="6"/>
                </a:cxn>
                <a:cxn ang="0">
                  <a:pos x="4" y="9"/>
                </a:cxn>
                <a:cxn ang="0">
                  <a:pos x="16" y="12"/>
                </a:cxn>
                <a:cxn ang="0">
                  <a:pos x="16" y="9"/>
                </a:cxn>
                <a:cxn ang="0">
                  <a:pos x="19" y="6"/>
                </a:cxn>
                <a:cxn ang="0">
                  <a:pos x="19" y="6"/>
                </a:cxn>
                <a:cxn ang="0">
                  <a:pos x="19" y="3"/>
                </a:cxn>
                <a:cxn ang="0">
                  <a:pos x="7" y="0"/>
                </a:cxn>
              </a:cxnLst>
              <a:rect l="0" t="0" r="r" b="b"/>
              <a:pathLst>
                <a:path w="19" h="12">
                  <a:moveTo>
                    <a:pt x="7" y="0"/>
                  </a:moveTo>
                  <a:lnTo>
                    <a:pt x="4" y="0"/>
                  </a:lnTo>
                  <a:lnTo>
                    <a:pt x="0" y="3"/>
                  </a:lnTo>
                  <a:lnTo>
                    <a:pt x="0" y="6"/>
                  </a:lnTo>
                  <a:lnTo>
                    <a:pt x="4" y="9"/>
                  </a:lnTo>
                  <a:lnTo>
                    <a:pt x="16" y="12"/>
                  </a:lnTo>
                  <a:lnTo>
                    <a:pt x="16" y="9"/>
                  </a:lnTo>
                  <a:lnTo>
                    <a:pt x="19" y="6"/>
                  </a:lnTo>
                  <a:lnTo>
                    <a:pt x="19" y="6"/>
                  </a:lnTo>
                  <a:lnTo>
                    <a:pt x="19" y="3"/>
                  </a:lnTo>
                  <a:lnTo>
                    <a:pt x="7" y="0"/>
                  </a:lnTo>
                  <a:close/>
                </a:path>
              </a:pathLst>
            </a:custGeom>
            <a:solidFill>
              <a:srgbClr val="000000"/>
            </a:solidFill>
            <a:ln w="9525">
              <a:noFill/>
              <a:round/>
              <a:headEnd/>
              <a:tailEnd/>
            </a:ln>
          </p:spPr>
          <p:txBody>
            <a:bodyPr/>
            <a:lstStyle/>
            <a:p>
              <a:endParaRPr lang="zh-CN" altLang="en-US"/>
            </a:p>
          </p:txBody>
        </p:sp>
      </p:grpSp>
      <p:sp>
        <p:nvSpPr>
          <p:cNvPr id="467078" name="Rectangle 134"/>
          <p:cNvSpPr>
            <a:spLocks noChangeArrowheads="1"/>
          </p:cNvSpPr>
          <p:nvPr/>
        </p:nvSpPr>
        <p:spPr bwMode="auto">
          <a:xfrm>
            <a:off x="4827588" y="3260725"/>
            <a:ext cx="1081087" cy="468313"/>
          </a:xfrm>
          <a:prstGeom prst="rect">
            <a:avLst/>
          </a:prstGeom>
          <a:noFill/>
          <a:ln w="9525">
            <a:noFill/>
            <a:miter lim="800000"/>
            <a:headEnd/>
            <a:tailEnd/>
          </a:ln>
        </p:spPr>
        <p:txBody>
          <a:bodyPr/>
          <a:lstStyle/>
          <a:p>
            <a:endParaRPr lang="zh-CN" altLang="en-US"/>
          </a:p>
        </p:txBody>
      </p:sp>
      <p:sp>
        <p:nvSpPr>
          <p:cNvPr id="467079" name="Rectangle 135"/>
          <p:cNvSpPr>
            <a:spLocks noChangeArrowheads="1"/>
          </p:cNvSpPr>
          <p:nvPr/>
        </p:nvSpPr>
        <p:spPr bwMode="auto">
          <a:xfrm>
            <a:off x="5181600" y="3375025"/>
            <a:ext cx="434975" cy="258763"/>
          </a:xfrm>
          <a:prstGeom prst="rect">
            <a:avLst/>
          </a:prstGeom>
          <a:noFill/>
          <a:ln w="9525">
            <a:noFill/>
            <a:miter lim="800000"/>
            <a:headEnd/>
            <a:tailEnd/>
          </a:ln>
        </p:spPr>
        <p:txBody>
          <a:bodyPr wrap="none" lIns="0" tIns="0" rIns="0" bIns="0">
            <a:spAutoFit/>
          </a:bodyPr>
          <a:lstStyle/>
          <a:p>
            <a:r>
              <a:rPr lang="zh-CN" altLang="en-US" sz="1700" i="0">
                <a:latin typeface="宋体" pitchFamily="2" charset="-122"/>
              </a:rPr>
              <a:t>密文</a:t>
            </a:r>
            <a:endParaRPr lang="zh-CN" altLang="en-US" i="0"/>
          </a:p>
        </p:txBody>
      </p:sp>
      <p:sp>
        <p:nvSpPr>
          <p:cNvPr id="467080" name="Rectangle 136"/>
          <p:cNvSpPr>
            <a:spLocks noChangeArrowheads="1"/>
          </p:cNvSpPr>
          <p:nvPr/>
        </p:nvSpPr>
        <p:spPr bwMode="auto">
          <a:xfrm>
            <a:off x="5603875" y="3365500"/>
            <a:ext cx="53975" cy="258763"/>
          </a:xfrm>
          <a:prstGeom prst="rect">
            <a:avLst/>
          </a:prstGeom>
          <a:noFill/>
          <a:ln w="9525">
            <a:noFill/>
            <a:miter lim="800000"/>
            <a:headEnd/>
            <a:tailEnd/>
          </a:ln>
        </p:spPr>
        <p:txBody>
          <a:bodyPr wrap="none" lIns="0" tIns="0" rIns="0" bIns="0">
            <a:spAutoFit/>
          </a:bodyPr>
          <a:lstStyle/>
          <a:p>
            <a:r>
              <a:rPr lang="en-US" altLang="zh-CN" sz="1700" i="0"/>
              <a:t> </a:t>
            </a:r>
            <a:endParaRPr lang="en-US" altLang="zh-CN" i="0"/>
          </a:p>
        </p:txBody>
      </p:sp>
      <p:sp>
        <p:nvSpPr>
          <p:cNvPr id="467081" name="Freeform 137"/>
          <p:cNvSpPr>
            <a:spLocks/>
          </p:cNvSpPr>
          <p:nvPr/>
        </p:nvSpPr>
        <p:spPr bwMode="auto">
          <a:xfrm>
            <a:off x="4330700" y="3294063"/>
            <a:ext cx="392113" cy="957262"/>
          </a:xfrm>
          <a:custGeom>
            <a:avLst/>
            <a:gdLst/>
            <a:ahLst/>
            <a:cxnLst>
              <a:cxn ang="0">
                <a:pos x="120" y="0"/>
              </a:cxn>
              <a:cxn ang="0">
                <a:pos x="48" y="84"/>
              </a:cxn>
              <a:cxn ang="0">
                <a:pos x="15" y="136"/>
              </a:cxn>
              <a:cxn ang="0">
                <a:pos x="3" y="160"/>
              </a:cxn>
              <a:cxn ang="0">
                <a:pos x="0" y="184"/>
              </a:cxn>
              <a:cxn ang="0">
                <a:pos x="9" y="211"/>
              </a:cxn>
              <a:cxn ang="0">
                <a:pos x="15" y="217"/>
              </a:cxn>
              <a:cxn ang="0">
                <a:pos x="27" y="226"/>
              </a:cxn>
              <a:cxn ang="0">
                <a:pos x="54" y="238"/>
              </a:cxn>
              <a:cxn ang="0">
                <a:pos x="132" y="253"/>
              </a:cxn>
              <a:cxn ang="0">
                <a:pos x="205" y="274"/>
              </a:cxn>
              <a:cxn ang="0">
                <a:pos x="202" y="271"/>
              </a:cxn>
              <a:cxn ang="0">
                <a:pos x="226" y="286"/>
              </a:cxn>
              <a:cxn ang="0">
                <a:pos x="223" y="283"/>
              </a:cxn>
              <a:cxn ang="0">
                <a:pos x="235" y="289"/>
              </a:cxn>
              <a:cxn ang="0">
                <a:pos x="226" y="289"/>
              </a:cxn>
              <a:cxn ang="0">
                <a:pos x="226" y="313"/>
              </a:cxn>
              <a:cxn ang="0">
                <a:pos x="229" y="331"/>
              </a:cxn>
              <a:cxn ang="0">
                <a:pos x="214" y="343"/>
              </a:cxn>
              <a:cxn ang="0">
                <a:pos x="169" y="410"/>
              </a:cxn>
              <a:cxn ang="0">
                <a:pos x="93" y="500"/>
              </a:cxn>
              <a:cxn ang="0">
                <a:pos x="24" y="569"/>
              </a:cxn>
              <a:cxn ang="0">
                <a:pos x="27" y="566"/>
              </a:cxn>
              <a:cxn ang="0">
                <a:pos x="9" y="587"/>
              </a:cxn>
              <a:cxn ang="0">
                <a:pos x="27" y="593"/>
              </a:cxn>
              <a:cxn ang="0">
                <a:pos x="39" y="578"/>
              </a:cxn>
              <a:cxn ang="0">
                <a:pos x="108" y="509"/>
              </a:cxn>
              <a:cxn ang="0">
                <a:pos x="184" y="419"/>
              </a:cxn>
              <a:cxn ang="0">
                <a:pos x="229" y="353"/>
              </a:cxn>
              <a:cxn ang="0">
                <a:pos x="238" y="331"/>
              </a:cxn>
              <a:cxn ang="0">
                <a:pos x="247" y="301"/>
              </a:cxn>
              <a:cxn ang="0">
                <a:pos x="244" y="289"/>
              </a:cxn>
              <a:cxn ang="0">
                <a:pos x="238" y="274"/>
              </a:cxn>
              <a:cxn ang="0">
                <a:pos x="223" y="265"/>
              </a:cxn>
              <a:cxn ang="0">
                <a:pos x="208" y="256"/>
              </a:cxn>
              <a:cxn ang="0">
                <a:pos x="135" y="235"/>
              </a:cxn>
              <a:cxn ang="0">
                <a:pos x="57" y="220"/>
              </a:cxn>
              <a:cxn ang="0">
                <a:pos x="30" y="208"/>
              </a:cxn>
              <a:cxn ang="0">
                <a:pos x="33" y="211"/>
              </a:cxn>
              <a:cxn ang="0">
                <a:pos x="27" y="205"/>
              </a:cxn>
              <a:cxn ang="0">
                <a:pos x="27" y="208"/>
              </a:cxn>
              <a:cxn ang="0">
                <a:pos x="18" y="181"/>
              </a:cxn>
              <a:cxn ang="0">
                <a:pos x="18" y="184"/>
              </a:cxn>
              <a:cxn ang="0">
                <a:pos x="33" y="142"/>
              </a:cxn>
              <a:cxn ang="0">
                <a:pos x="30" y="145"/>
              </a:cxn>
              <a:cxn ang="0">
                <a:pos x="63" y="93"/>
              </a:cxn>
              <a:cxn ang="0">
                <a:pos x="132" y="12"/>
              </a:cxn>
            </a:cxnLst>
            <a:rect l="0" t="0" r="r" b="b"/>
            <a:pathLst>
              <a:path w="247" h="603">
                <a:moveTo>
                  <a:pt x="132" y="12"/>
                </a:moveTo>
                <a:lnTo>
                  <a:pt x="120" y="0"/>
                </a:lnTo>
                <a:lnTo>
                  <a:pt x="69" y="57"/>
                </a:lnTo>
                <a:lnTo>
                  <a:pt x="48" y="84"/>
                </a:lnTo>
                <a:lnTo>
                  <a:pt x="30" y="109"/>
                </a:lnTo>
                <a:lnTo>
                  <a:pt x="15" y="136"/>
                </a:lnTo>
                <a:lnTo>
                  <a:pt x="15" y="139"/>
                </a:lnTo>
                <a:lnTo>
                  <a:pt x="3" y="160"/>
                </a:lnTo>
                <a:lnTo>
                  <a:pt x="0" y="181"/>
                </a:lnTo>
                <a:lnTo>
                  <a:pt x="0" y="184"/>
                </a:lnTo>
                <a:lnTo>
                  <a:pt x="3" y="205"/>
                </a:lnTo>
                <a:lnTo>
                  <a:pt x="9" y="211"/>
                </a:lnTo>
                <a:lnTo>
                  <a:pt x="12" y="214"/>
                </a:lnTo>
                <a:lnTo>
                  <a:pt x="15" y="217"/>
                </a:lnTo>
                <a:lnTo>
                  <a:pt x="24" y="226"/>
                </a:lnTo>
                <a:lnTo>
                  <a:pt x="27" y="226"/>
                </a:lnTo>
                <a:lnTo>
                  <a:pt x="39" y="232"/>
                </a:lnTo>
                <a:lnTo>
                  <a:pt x="54" y="238"/>
                </a:lnTo>
                <a:lnTo>
                  <a:pt x="90" y="247"/>
                </a:lnTo>
                <a:lnTo>
                  <a:pt x="132" y="253"/>
                </a:lnTo>
                <a:lnTo>
                  <a:pt x="172" y="262"/>
                </a:lnTo>
                <a:lnTo>
                  <a:pt x="205" y="274"/>
                </a:lnTo>
                <a:lnTo>
                  <a:pt x="205" y="265"/>
                </a:lnTo>
                <a:lnTo>
                  <a:pt x="202" y="271"/>
                </a:lnTo>
                <a:lnTo>
                  <a:pt x="214" y="280"/>
                </a:lnTo>
                <a:lnTo>
                  <a:pt x="226" y="286"/>
                </a:lnTo>
                <a:lnTo>
                  <a:pt x="229" y="280"/>
                </a:lnTo>
                <a:lnTo>
                  <a:pt x="223" y="283"/>
                </a:lnTo>
                <a:lnTo>
                  <a:pt x="229" y="295"/>
                </a:lnTo>
                <a:lnTo>
                  <a:pt x="235" y="289"/>
                </a:lnTo>
                <a:lnTo>
                  <a:pt x="226" y="292"/>
                </a:lnTo>
                <a:lnTo>
                  <a:pt x="226" y="289"/>
                </a:lnTo>
                <a:lnTo>
                  <a:pt x="229" y="301"/>
                </a:lnTo>
                <a:lnTo>
                  <a:pt x="226" y="313"/>
                </a:lnTo>
                <a:lnTo>
                  <a:pt x="220" y="328"/>
                </a:lnTo>
                <a:lnTo>
                  <a:pt x="229" y="331"/>
                </a:lnTo>
                <a:lnTo>
                  <a:pt x="223" y="325"/>
                </a:lnTo>
                <a:lnTo>
                  <a:pt x="214" y="343"/>
                </a:lnTo>
                <a:lnTo>
                  <a:pt x="202" y="365"/>
                </a:lnTo>
                <a:lnTo>
                  <a:pt x="169" y="410"/>
                </a:lnTo>
                <a:lnTo>
                  <a:pt x="132" y="455"/>
                </a:lnTo>
                <a:lnTo>
                  <a:pt x="93" y="500"/>
                </a:lnTo>
                <a:lnTo>
                  <a:pt x="57" y="539"/>
                </a:lnTo>
                <a:lnTo>
                  <a:pt x="24" y="569"/>
                </a:lnTo>
                <a:lnTo>
                  <a:pt x="33" y="575"/>
                </a:lnTo>
                <a:lnTo>
                  <a:pt x="27" y="566"/>
                </a:lnTo>
                <a:lnTo>
                  <a:pt x="18" y="578"/>
                </a:lnTo>
                <a:lnTo>
                  <a:pt x="9" y="587"/>
                </a:lnTo>
                <a:lnTo>
                  <a:pt x="18" y="603"/>
                </a:lnTo>
                <a:lnTo>
                  <a:pt x="27" y="593"/>
                </a:lnTo>
                <a:lnTo>
                  <a:pt x="36" y="581"/>
                </a:lnTo>
                <a:lnTo>
                  <a:pt x="39" y="578"/>
                </a:lnTo>
                <a:lnTo>
                  <a:pt x="72" y="548"/>
                </a:lnTo>
                <a:lnTo>
                  <a:pt x="108" y="509"/>
                </a:lnTo>
                <a:lnTo>
                  <a:pt x="147" y="464"/>
                </a:lnTo>
                <a:lnTo>
                  <a:pt x="184" y="419"/>
                </a:lnTo>
                <a:lnTo>
                  <a:pt x="217" y="374"/>
                </a:lnTo>
                <a:lnTo>
                  <a:pt x="229" y="353"/>
                </a:lnTo>
                <a:lnTo>
                  <a:pt x="238" y="334"/>
                </a:lnTo>
                <a:lnTo>
                  <a:pt x="238" y="331"/>
                </a:lnTo>
                <a:lnTo>
                  <a:pt x="244" y="316"/>
                </a:lnTo>
                <a:lnTo>
                  <a:pt x="247" y="301"/>
                </a:lnTo>
                <a:lnTo>
                  <a:pt x="244" y="292"/>
                </a:lnTo>
                <a:lnTo>
                  <a:pt x="244" y="289"/>
                </a:lnTo>
                <a:lnTo>
                  <a:pt x="244" y="286"/>
                </a:lnTo>
                <a:lnTo>
                  <a:pt x="238" y="274"/>
                </a:lnTo>
                <a:lnTo>
                  <a:pt x="235" y="271"/>
                </a:lnTo>
                <a:lnTo>
                  <a:pt x="223" y="265"/>
                </a:lnTo>
                <a:lnTo>
                  <a:pt x="211" y="256"/>
                </a:lnTo>
                <a:lnTo>
                  <a:pt x="208" y="256"/>
                </a:lnTo>
                <a:lnTo>
                  <a:pt x="175" y="244"/>
                </a:lnTo>
                <a:lnTo>
                  <a:pt x="135" y="235"/>
                </a:lnTo>
                <a:lnTo>
                  <a:pt x="93" y="229"/>
                </a:lnTo>
                <a:lnTo>
                  <a:pt x="57" y="220"/>
                </a:lnTo>
                <a:lnTo>
                  <a:pt x="42" y="214"/>
                </a:lnTo>
                <a:lnTo>
                  <a:pt x="30" y="208"/>
                </a:lnTo>
                <a:lnTo>
                  <a:pt x="27" y="217"/>
                </a:lnTo>
                <a:lnTo>
                  <a:pt x="33" y="211"/>
                </a:lnTo>
                <a:lnTo>
                  <a:pt x="24" y="202"/>
                </a:lnTo>
                <a:lnTo>
                  <a:pt x="27" y="205"/>
                </a:lnTo>
                <a:lnTo>
                  <a:pt x="18" y="211"/>
                </a:lnTo>
                <a:lnTo>
                  <a:pt x="27" y="208"/>
                </a:lnTo>
                <a:lnTo>
                  <a:pt x="21" y="199"/>
                </a:lnTo>
                <a:lnTo>
                  <a:pt x="18" y="181"/>
                </a:lnTo>
                <a:lnTo>
                  <a:pt x="9" y="184"/>
                </a:lnTo>
                <a:lnTo>
                  <a:pt x="18" y="184"/>
                </a:lnTo>
                <a:lnTo>
                  <a:pt x="21" y="163"/>
                </a:lnTo>
                <a:lnTo>
                  <a:pt x="33" y="142"/>
                </a:lnTo>
                <a:lnTo>
                  <a:pt x="24" y="139"/>
                </a:lnTo>
                <a:lnTo>
                  <a:pt x="30" y="145"/>
                </a:lnTo>
                <a:lnTo>
                  <a:pt x="45" y="118"/>
                </a:lnTo>
                <a:lnTo>
                  <a:pt x="63" y="93"/>
                </a:lnTo>
                <a:lnTo>
                  <a:pt x="84" y="66"/>
                </a:lnTo>
                <a:lnTo>
                  <a:pt x="132" y="12"/>
                </a:lnTo>
                <a:close/>
              </a:path>
            </a:pathLst>
          </a:custGeom>
          <a:solidFill>
            <a:schemeClr val="tx1"/>
          </a:solidFill>
          <a:ln w="9525">
            <a:solidFill>
              <a:schemeClr val="tx1"/>
            </a:solidFill>
            <a:round/>
            <a:headEnd/>
            <a:tailEnd/>
          </a:ln>
        </p:spPr>
        <p:txBody>
          <a:bodyPr/>
          <a:lstStyle/>
          <a:p>
            <a:endParaRPr lang="zh-CN" altLang="en-US"/>
          </a:p>
        </p:txBody>
      </p:sp>
      <p:grpSp>
        <p:nvGrpSpPr>
          <p:cNvPr id="16" name="Group 138"/>
          <p:cNvGrpSpPr>
            <a:grpSpLocks/>
          </p:cNvGrpSpPr>
          <p:nvPr/>
        </p:nvGrpSpPr>
        <p:grpSpPr bwMode="auto">
          <a:xfrm>
            <a:off x="4244975" y="3738563"/>
            <a:ext cx="722313" cy="196850"/>
            <a:chOff x="2674" y="2355"/>
            <a:chExt cx="455" cy="124"/>
          </a:xfrm>
        </p:grpSpPr>
        <p:sp>
          <p:nvSpPr>
            <p:cNvPr id="467083" name="Rectangle 139"/>
            <p:cNvSpPr>
              <a:spLocks noChangeArrowheads="1"/>
            </p:cNvSpPr>
            <p:nvPr/>
          </p:nvSpPr>
          <p:spPr bwMode="auto">
            <a:xfrm>
              <a:off x="2674" y="2406"/>
              <a:ext cx="337" cy="19"/>
            </a:xfrm>
            <a:prstGeom prst="rect">
              <a:avLst/>
            </a:prstGeom>
            <a:solidFill>
              <a:schemeClr val="tx1"/>
            </a:solidFill>
            <a:ln w="9525">
              <a:solidFill>
                <a:schemeClr val="tx1"/>
              </a:solidFill>
              <a:miter lim="800000"/>
              <a:headEnd/>
              <a:tailEnd/>
            </a:ln>
          </p:spPr>
          <p:txBody>
            <a:bodyPr/>
            <a:lstStyle/>
            <a:p>
              <a:endParaRPr lang="zh-CN" altLang="en-US"/>
            </a:p>
          </p:txBody>
        </p:sp>
        <p:sp>
          <p:nvSpPr>
            <p:cNvPr id="467084" name="Freeform 140"/>
            <p:cNvSpPr>
              <a:spLocks/>
            </p:cNvSpPr>
            <p:nvPr/>
          </p:nvSpPr>
          <p:spPr bwMode="auto">
            <a:xfrm>
              <a:off x="3005" y="2355"/>
              <a:ext cx="124" cy="124"/>
            </a:xfrm>
            <a:custGeom>
              <a:avLst/>
              <a:gdLst/>
              <a:ahLst/>
              <a:cxnLst>
                <a:cxn ang="0">
                  <a:pos x="0" y="124"/>
                </a:cxn>
                <a:cxn ang="0">
                  <a:pos x="124" y="60"/>
                </a:cxn>
                <a:cxn ang="0">
                  <a:pos x="0" y="0"/>
                </a:cxn>
                <a:cxn ang="0">
                  <a:pos x="0" y="124"/>
                </a:cxn>
              </a:cxnLst>
              <a:rect l="0" t="0" r="r" b="b"/>
              <a:pathLst>
                <a:path w="124" h="124">
                  <a:moveTo>
                    <a:pt x="0" y="124"/>
                  </a:moveTo>
                  <a:lnTo>
                    <a:pt x="124" y="60"/>
                  </a:lnTo>
                  <a:lnTo>
                    <a:pt x="0" y="0"/>
                  </a:lnTo>
                  <a:lnTo>
                    <a:pt x="0" y="124"/>
                  </a:lnTo>
                  <a:close/>
                </a:path>
              </a:pathLst>
            </a:custGeom>
            <a:solidFill>
              <a:schemeClr val="tx1"/>
            </a:solidFill>
            <a:ln w="9525">
              <a:solidFill>
                <a:schemeClr val="tx1"/>
              </a:solidFill>
              <a:round/>
              <a:headEnd/>
              <a:tailEnd/>
            </a:ln>
          </p:spPr>
          <p:txBody>
            <a:bodyPr/>
            <a:lstStyle/>
            <a:p>
              <a:endParaRPr lang="zh-CN" altLang="en-US"/>
            </a:p>
          </p:txBody>
        </p:sp>
      </p:grpSp>
      <p:sp>
        <p:nvSpPr>
          <p:cNvPr id="467085" name="Rectangle 141"/>
          <p:cNvSpPr>
            <a:spLocks noChangeArrowheads="1"/>
          </p:cNvSpPr>
          <p:nvPr/>
        </p:nvSpPr>
        <p:spPr bwMode="auto">
          <a:xfrm>
            <a:off x="717550" y="2438400"/>
            <a:ext cx="1439863" cy="473075"/>
          </a:xfrm>
          <a:prstGeom prst="rect">
            <a:avLst/>
          </a:prstGeom>
          <a:noFill/>
          <a:ln w="9525">
            <a:noFill/>
            <a:miter lim="800000"/>
            <a:headEnd/>
            <a:tailEnd/>
          </a:ln>
        </p:spPr>
        <p:txBody>
          <a:bodyPr/>
          <a:lstStyle/>
          <a:p>
            <a:endParaRPr lang="zh-CN" altLang="en-US"/>
          </a:p>
        </p:txBody>
      </p:sp>
      <p:sp>
        <p:nvSpPr>
          <p:cNvPr id="467086" name="Rectangle 142"/>
          <p:cNvSpPr>
            <a:spLocks noChangeArrowheads="1"/>
          </p:cNvSpPr>
          <p:nvPr/>
        </p:nvSpPr>
        <p:spPr bwMode="auto">
          <a:xfrm>
            <a:off x="1071563" y="2552700"/>
            <a:ext cx="652462" cy="258763"/>
          </a:xfrm>
          <a:prstGeom prst="rect">
            <a:avLst/>
          </a:prstGeom>
          <a:noFill/>
          <a:ln w="9525">
            <a:noFill/>
            <a:miter lim="800000"/>
            <a:headEnd/>
            <a:tailEnd/>
          </a:ln>
        </p:spPr>
        <p:txBody>
          <a:bodyPr wrap="none" lIns="0" tIns="0" rIns="0" bIns="0">
            <a:spAutoFit/>
          </a:bodyPr>
          <a:lstStyle/>
          <a:p>
            <a:r>
              <a:rPr lang="zh-CN" altLang="en-US" sz="1700" i="0">
                <a:latin typeface="宋体" pitchFamily="2" charset="-122"/>
              </a:rPr>
              <a:t>发送者</a:t>
            </a:r>
            <a:endParaRPr lang="zh-CN" altLang="en-US" i="0"/>
          </a:p>
        </p:txBody>
      </p:sp>
      <p:sp>
        <p:nvSpPr>
          <p:cNvPr id="467087" name="Rectangle 143"/>
          <p:cNvSpPr>
            <a:spLocks noChangeArrowheads="1"/>
          </p:cNvSpPr>
          <p:nvPr/>
        </p:nvSpPr>
        <p:spPr bwMode="auto">
          <a:xfrm>
            <a:off x="1703388" y="2543175"/>
            <a:ext cx="53975" cy="258763"/>
          </a:xfrm>
          <a:prstGeom prst="rect">
            <a:avLst/>
          </a:prstGeom>
          <a:noFill/>
          <a:ln w="9525">
            <a:noFill/>
            <a:miter lim="800000"/>
            <a:headEnd/>
            <a:tailEnd/>
          </a:ln>
        </p:spPr>
        <p:txBody>
          <a:bodyPr wrap="none" lIns="0" tIns="0" rIns="0" bIns="0">
            <a:spAutoFit/>
          </a:bodyPr>
          <a:lstStyle/>
          <a:p>
            <a:r>
              <a:rPr lang="en-US" altLang="zh-CN" sz="1700" i="0"/>
              <a:t> </a:t>
            </a:r>
            <a:endParaRPr lang="en-US" altLang="zh-CN" i="0"/>
          </a:p>
        </p:txBody>
      </p:sp>
      <p:sp>
        <p:nvSpPr>
          <p:cNvPr id="467088" name="Rectangle 144"/>
          <p:cNvSpPr>
            <a:spLocks noChangeArrowheads="1"/>
          </p:cNvSpPr>
          <p:nvPr/>
        </p:nvSpPr>
        <p:spPr bwMode="auto">
          <a:xfrm>
            <a:off x="5205413" y="2438400"/>
            <a:ext cx="1441450" cy="473075"/>
          </a:xfrm>
          <a:prstGeom prst="rect">
            <a:avLst/>
          </a:prstGeom>
          <a:noFill/>
          <a:ln w="9525">
            <a:noFill/>
            <a:miter lim="800000"/>
            <a:headEnd/>
            <a:tailEnd/>
          </a:ln>
        </p:spPr>
        <p:txBody>
          <a:bodyPr/>
          <a:lstStyle/>
          <a:p>
            <a:endParaRPr lang="zh-CN" altLang="en-US"/>
          </a:p>
        </p:txBody>
      </p:sp>
      <p:sp>
        <p:nvSpPr>
          <p:cNvPr id="467089" name="Rectangle 145"/>
          <p:cNvSpPr>
            <a:spLocks noChangeArrowheads="1"/>
          </p:cNvSpPr>
          <p:nvPr/>
        </p:nvSpPr>
        <p:spPr bwMode="auto">
          <a:xfrm>
            <a:off x="5559425" y="2552700"/>
            <a:ext cx="652463" cy="258763"/>
          </a:xfrm>
          <a:prstGeom prst="rect">
            <a:avLst/>
          </a:prstGeom>
          <a:noFill/>
          <a:ln w="9525">
            <a:noFill/>
            <a:miter lim="800000"/>
            <a:headEnd/>
            <a:tailEnd/>
          </a:ln>
        </p:spPr>
        <p:txBody>
          <a:bodyPr wrap="none" lIns="0" tIns="0" rIns="0" bIns="0">
            <a:spAutoFit/>
          </a:bodyPr>
          <a:lstStyle/>
          <a:p>
            <a:r>
              <a:rPr lang="zh-CN" altLang="en-US" sz="1700" i="0">
                <a:latin typeface="宋体" pitchFamily="2" charset="-122"/>
              </a:rPr>
              <a:t>接收者</a:t>
            </a:r>
            <a:endParaRPr lang="zh-CN" altLang="en-US" i="0"/>
          </a:p>
        </p:txBody>
      </p:sp>
      <p:sp>
        <p:nvSpPr>
          <p:cNvPr id="467090" name="Rectangle 146"/>
          <p:cNvSpPr>
            <a:spLocks noChangeArrowheads="1"/>
          </p:cNvSpPr>
          <p:nvPr/>
        </p:nvSpPr>
        <p:spPr bwMode="auto">
          <a:xfrm>
            <a:off x="6191250" y="2543175"/>
            <a:ext cx="53975" cy="258763"/>
          </a:xfrm>
          <a:prstGeom prst="rect">
            <a:avLst/>
          </a:prstGeom>
          <a:noFill/>
          <a:ln w="9525">
            <a:noFill/>
            <a:miter lim="800000"/>
            <a:headEnd/>
            <a:tailEnd/>
          </a:ln>
        </p:spPr>
        <p:txBody>
          <a:bodyPr wrap="none" lIns="0" tIns="0" rIns="0" bIns="0">
            <a:spAutoFit/>
          </a:bodyPr>
          <a:lstStyle/>
          <a:p>
            <a:r>
              <a:rPr lang="en-US" altLang="zh-CN" sz="1700" i="0"/>
              <a:t> </a:t>
            </a:r>
            <a:endParaRPr lang="en-US" altLang="zh-CN" i="0"/>
          </a:p>
        </p:txBody>
      </p:sp>
      <p:sp>
        <p:nvSpPr>
          <p:cNvPr id="467091" name="Rectangle 147"/>
          <p:cNvSpPr>
            <a:spLocks noChangeArrowheads="1"/>
          </p:cNvSpPr>
          <p:nvPr/>
        </p:nvSpPr>
        <p:spPr bwMode="auto">
          <a:xfrm>
            <a:off x="228600" y="914400"/>
            <a:ext cx="2571750" cy="579438"/>
          </a:xfrm>
          <a:prstGeom prst="rect">
            <a:avLst/>
          </a:prstGeom>
          <a:noFill/>
          <a:ln w="9525">
            <a:noFill/>
            <a:miter lim="800000"/>
            <a:headEnd/>
            <a:tailEnd/>
          </a:ln>
          <a:effectLst/>
        </p:spPr>
        <p:txBody>
          <a:bodyPr wrap="none">
            <a:spAutoFit/>
          </a:bodyPr>
          <a:lstStyle/>
          <a:p>
            <a:pPr>
              <a:buFontTx/>
              <a:buChar char="•"/>
            </a:pPr>
            <a:r>
              <a:rPr lang="en-US" altLang="zh-CN" sz="3200" i="0">
                <a:latin typeface="仿宋_GB2312" pitchFamily="49" charset="-122"/>
                <a:ea typeface="仿宋_GB2312" pitchFamily="49" charset="-122"/>
              </a:rPr>
              <a:t> </a:t>
            </a:r>
            <a:r>
              <a:rPr lang="zh-CN" altLang="en-US" sz="3200" i="0">
                <a:latin typeface="仿宋_GB2312" pitchFamily="49" charset="-122"/>
                <a:ea typeface="仿宋_GB2312" pitchFamily="49" charset="-122"/>
              </a:rPr>
              <a:t>保密性加密</a:t>
            </a:r>
          </a:p>
        </p:txBody>
      </p:sp>
      <p:sp>
        <p:nvSpPr>
          <p:cNvPr id="467092" name="Text Box 148"/>
          <p:cNvSpPr txBox="1">
            <a:spLocks noChangeArrowheads="1"/>
          </p:cNvSpPr>
          <p:nvPr/>
        </p:nvSpPr>
        <p:spPr bwMode="auto">
          <a:xfrm>
            <a:off x="593725" y="4841875"/>
            <a:ext cx="2405063" cy="822325"/>
          </a:xfrm>
          <a:prstGeom prst="rect">
            <a:avLst/>
          </a:prstGeom>
          <a:noFill/>
          <a:ln w="9525">
            <a:noFill/>
            <a:miter lim="800000"/>
            <a:headEnd/>
            <a:tailEnd/>
          </a:ln>
          <a:effectLst/>
        </p:spPr>
        <p:txBody>
          <a:bodyPr wrap="none">
            <a:spAutoFit/>
          </a:bodyPr>
          <a:lstStyle/>
          <a:p>
            <a:r>
              <a:rPr lang="zh-CN" altLang="en-US" i="0">
                <a:latin typeface="宋体" pitchFamily="2" charset="-122"/>
              </a:rPr>
              <a:t>对称密钥加密</a:t>
            </a:r>
            <a:r>
              <a:rPr lang="zh-CN" altLang="en-US" b="0" i="0"/>
              <a:t> </a:t>
            </a:r>
          </a:p>
          <a:p>
            <a:r>
              <a:rPr lang="zh-CN" altLang="en-US" i="0">
                <a:latin typeface="宋体" pitchFamily="2" charset="-122"/>
              </a:rPr>
              <a:t>非对称密钥加密</a:t>
            </a:r>
            <a:r>
              <a:rPr lang="zh-CN" altLang="en-US" b="0" i="0"/>
              <a:t> </a:t>
            </a:r>
          </a:p>
        </p:txBody>
      </p:sp>
    </p:spTree>
  </p:cSld>
  <p:clrMapOvr>
    <a:masterClrMapping/>
  </p:clrMapOvr>
  <p:transition/>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7970" name="Rectangle 2"/>
          <p:cNvSpPr>
            <a:spLocks noChangeArrowheads="1"/>
          </p:cNvSpPr>
          <p:nvPr/>
        </p:nvSpPr>
        <p:spPr bwMode="auto">
          <a:xfrm>
            <a:off x="0" y="2127250"/>
            <a:ext cx="53975" cy="258763"/>
          </a:xfrm>
          <a:prstGeom prst="rect">
            <a:avLst/>
          </a:prstGeom>
          <a:noFill/>
          <a:ln w="9525">
            <a:noFill/>
            <a:miter lim="800000"/>
            <a:headEnd/>
            <a:tailEnd/>
          </a:ln>
        </p:spPr>
        <p:txBody>
          <a:bodyPr wrap="none" lIns="0" tIns="0" rIns="0" bIns="0">
            <a:spAutoFit/>
          </a:bodyPr>
          <a:lstStyle/>
          <a:p>
            <a:r>
              <a:rPr lang="en-US" altLang="zh-CN" sz="1700" i="0">
                <a:solidFill>
                  <a:srgbClr val="000000"/>
                </a:solidFill>
              </a:rPr>
              <a:t> </a:t>
            </a:r>
            <a:endParaRPr lang="en-US" altLang="zh-CN" i="0"/>
          </a:p>
        </p:txBody>
      </p:sp>
      <p:sp>
        <p:nvSpPr>
          <p:cNvPr id="467971" name="Rectangle 3"/>
          <p:cNvSpPr>
            <a:spLocks noChangeArrowheads="1"/>
          </p:cNvSpPr>
          <p:nvPr/>
        </p:nvSpPr>
        <p:spPr bwMode="auto">
          <a:xfrm>
            <a:off x="184150" y="3194050"/>
            <a:ext cx="1095375" cy="633413"/>
          </a:xfrm>
          <a:prstGeom prst="rect">
            <a:avLst/>
          </a:prstGeom>
          <a:solidFill>
            <a:srgbClr val="FFFFFF"/>
          </a:solidFill>
          <a:ln w="14288">
            <a:solidFill>
              <a:srgbClr val="000000"/>
            </a:solidFill>
            <a:miter lim="800000"/>
            <a:headEnd/>
            <a:tailEnd/>
          </a:ln>
        </p:spPr>
        <p:txBody>
          <a:bodyPr/>
          <a:lstStyle/>
          <a:p>
            <a:endParaRPr lang="zh-CN" altLang="en-US"/>
          </a:p>
        </p:txBody>
      </p:sp>
      <p:sp>
        <p:nvSpPr>
          <p:cNvPr id="467972" name="Freeform 4"/>
          <p:cNvSpPr>
            <a:spLocks/>
          </p:cNvSpPr>
          <p:nvPr/>
        </p:nvSpPr>
        <p:spPr bwMode="auto">
          <a:xfrm>
            <a:off x="1631950" y="2719388"/>
            <a:ext cx="1454150" cy="1414462"/>
          </a:xfrm>
          <a:custGeom>
            <a:avLst/>
            <a:gdLst/>
            <a:ahLst/>
            <a:cxnLst>
              <a:cxn ang="0">
                <a:pos x="150" y="0"/>
              </a:cxn>
              <a:cxn ang="0">
                <a:pos x="119" y="3"/>
              </a:cxn>
              <a:cxn ang="0">
                <a:pos x="92" y="12"/>
              </a:cxn>
              <a:cxn ang="0">
                <a:pos x="68" y="24"/>
              </a:cxn>
              <a:cxn ang="0">
                <a:pos x="43" y="42"/>
              </a:cxn>
              <a:cxn ang="0">
                <a:pos x="25" y="67"/>
              </a:cxn>
              <a:cxn ang="0">
                <a:pos x="13" y="91"/>
              </a:cxn>
              <a:cxn ang="0">
                <a:pos x="4" y="119"/>
              </a:cxn>
              <a:cxn ang="0">
                <a:pos x="0" y="149"/>
              </a:cxn>
              <a:cxn ang="0">
                <a:pos x="0" y="744"/>
              </a:cxn>
              <a:cxn ang="0">
                <a:pos x="4" y="775"/>
              </a:cxn>
              <a:cxn ang="0">
                <a:pos x="13" y="802"/>
              </a:cxn>
              <a:cxn ang="0">
                <a:pos x="25" y="826"/>
              </a:cxn>
              <a:cxn ang="0">
                <a:pos x="43" y="848"/>
              </a:cxn>
              <a:cxn ang="0">
                <a:pos x="68" y="866"/>
              </a:cxn>
              <a:cxn ang="0">
                <a:pos x="92" y="878"/>
              </a:cxn>
              <a:cxn ang="0">
                <a:pos x="119" y="887"/>
              </a:cxn>
              <a:cxn ang="0">
                <a:pos x="150" y="891"/>
              </a:cxn>
              <a:cxn ang="0">
                <a:pos x="770" y="891"/>
              </a:cxn>
              <a:cxn ang="0">
                <a:pos x="800" y="887"/>
              </a:cxn>
              <a:cxn ang="0">
                <a:pos x="827" y="878"/>
              </a:cxn>
              <a:cxn ang="0">
                <a:pos x="852" y="866"/>
              </a:cxn>
              <a:cxn ang="0">
                <a:pos x="873" y="848"/>
              </a:cxn>
              <a:cxn ang="0">
                <a:pos x="892" y="826"/>
              </a:cxn>
              <a:cxn ang="0">
                <a:pos x="904" y="802"/>
              </a:cxn>
              <a:cxn ang="0">
                <a:pos x="913" y="775"/>
              </a:cxn>
              <a:cxn ang="0">
                <a:pos x="916" y="744"/>
              </a:cxn>
              <a:cxn ang="0">
                <a:pos x="916" y="149"/>
              </a:cxn>
              <a:cxn ang="0">
                <a:pos x="913" y="119"/>
              </a:cxn>
              <a:cxn ang="0">
                <a:pos x="904" y="91"/>
              </a:cxn>
              <a:cxn ang="0">
                <a:pos x="892" y="67"/>
              </a:cxn>
              <a:cxn ang="0">
                <a:pos x="873" y="42"/>
              </a:cxn>
              <a:cxn ang="0">
                <a:pos x="852" y="24"/>
              </a:cxn>
              <a:cxn ang="0">
                <a:pos x="827" y="12"/>
              </a:cxn>
              <a:cxn ang="0">
                <a:pos x="800" y="3"/>
              </a:cxn>
              <a:cxn ang="0">
                <a:pos x="770" y="0"/>
              </a:cxn>
              <a:cxn ang="0">
                <a:pos x="150" y="0"/>
              </a:cxn>
            </a:cxnLst>
            <a:rect l="0" t="0" r="r" b="b"/>
            <a:pathLst>
              <a:path w="916" h="891">
                <a:moveTo>
                  <a:pt x="150" y="0"/>
                </a:moveTo>
                <a:lnTo>
                  <a:pt x="119" y="3"/>
                </a:lnTo>
                <a:lnTo>
                  <a:pt x="92" y="12"/>
                </a:lnTo>
                <a:lnTo>
                  <a:pt x="68" y="24"/>
                </a:lnTo>
                <a:lnTo>
                  <a:pt x="43" y="42"/>
                </a:lnTo>
                <a:lnTo>
                  <a:pt x="25" y="67"/>
                </a:lnTo>
                <a:lnTo>
                  <a:pt x="13" y="91"/>
                </a:lnTo>
                <a:lnTo>
                  <a:pt x="4" y="119"/>
                </a:lnTo>
                <a:lnTo>
                  <a:pt x="0" y="149"/>
                </a:lnTo>
                <a:lnTo>
                  <a:pt x="0" y="744"/>
                </a:lnTo>
                <a:lnTo>
                  <a:pt x="4" y="775"/>
                </a:lnTo>
                <a:lnTo>
                  <a:pt x="13" y="802"/>
                </a:lnTo>
                <a:lnTo>
                  <a:pt x="25" y="826"/>
                </a:lnTo>
                <a:lnTo>
                  <a:pt x="43" y="848"/>
                </a:lnTo>
                <a:lnTo>
                  <a:pt x="68" y="866"/>
                </a:lnTo>
                <a:lnTo>
                  <a:pt x="92" y="878"/>
                </a:lnTo>
                <a:lnTo>
                  <a:pt x="119" y="887"/>
                </a:lnTo>
                <a:lnTo>
                  <a:pt x="150" y="891"/>
                </a:lnTo>
                <a:lnTo>
                  <a:pt x="770" y="891"/>
                </a:lnTo>
                <a:lnTo>
                  <a:pt x="800" y="887"/>
                </a:lnTo>
                <a:lnTo>
                  <a:pt x="827" y="878"/>
                </a:lnTo>
                <a:lnTo>
                  <a:pt x="852" y="866"/>
                </a:lnTo>
                <a:lnTo>
                  <a:pt x="873" y="848"/>
                </a:lnTo>
                <a:lnTo>
                  <a:pt x="892" y="826"/>
                </a:lnTo>
                <a:lnTo>
                  <a:pt x="904" y="802"/>
                </a:lnTo>
                <a:lnTo>
                  <a:pt x="913" y="775"/>
                </a:lnTo>
                <a:lnTo>
                  <a:pt x="916" y="744"/>
                </a:lnTo>
                <a:lnTo>
                  <a:pt x="916" y="149"/>
                </a:lnTo>
                <a:lnTo>
                  <a:pt x="913" y="119"/>
                </a:lnTo>
                <a:lnTo>
                  <a:pt x="904" y="91"/>
                </a:lnTo>
                <a:lnTo>
                  <a:pt x="892" y="67"/>
                </a:lnTo>
                <a:lnTo>
                  <a:pt x="873" y="42"/>
                </a:lnTo>
                <a:lnTo>
                  <a:pt x="852" y="24"/>
                </a:lnTo>
                <a:lnTo>
                  <a:pt x="827" y="12"/>
                </a:lnTo>
                <a:lnTo>
                  <a:pt x="800" y="3"/>
                </a:lnTo>
                <a:lnTo>
                  <a:pt x="770" y="0"/>
                </a:lnTo>
                <a:lnTo>
                  <a:pt x="150" y="0"/>
                </a:lnTo>
                <a:close/>
              </a:path>
            </a:pathLst>
          </a:custGeom>
          <a:solidFill>
            <a:srgbClr val="FFFFFF"/>
          </a:solidFill>
          <a:ln w="14288">
            <a:solidFill>
              <a:srgbClr val="000000"/>
            </a:solidFill>
            <a:prstDash val="solid"/>
            <a:round/>
            <a:headEnd/>
            <a:tailEnd/>
          </a:ln>
        </p:spPr>
        <p:txBody>
          <a:bodyPr/>
          <a:lstStyle/>
          <a:p>
            <a:endParaRPr lang="zh-CN" altLang="en-US"/>
          </a:p>
        </p:txBody>
      </p:sp>
      <p:sp>
        <p:nvSpPr>
          <p:cNvPr id="467973" name="Rectangle 5"/>
          <p:cNvSpPr>
            <a:spLocks noChangeArrowheads="1"/>
          </p:cNvSpPr>
          <p:nvPr/>
        </p:nvSpPr>
        <p:spPr bwMode="auto">
          <a:xfrm>
            <a:off x="2363788" y="2898775"/>
            <a:ext cx="53975" cy="258763"/>
          </a:xfrm>
          <a:prstGeom prst="rect">
            <a:avLst/>
          </a:prstGeom>
          <a:noFill/>
          <a:ln w="9525">
            <a:noFill/>
            <a:miter lim="800000"/>
            <a:headEnd/>
            <a:tailEnd/>
          </a:ln>
        </p:spPr>
        <p:txBody>
          <a:bodyPr wrap="none" lIns="0" tIns="0" rIns="0" bIns="0">
            <a:spAutoFit/>
          </a:bodyPr>
          <a:lstStyle/>
          <a:p>
            <a:r>
              <a:rPr lang="en-US" altLang="zh-CN" sz="1700" i="0">
                <a:solidFill>
                  <a:srgbClr val="000000"/>
                </a:solidFill>
              </a:rPr>
              <a:t> </a:t>
            </a:r>
            <a:endParaRPr lang="en-US" altLang="zh-CN" i="0"/>
          </a:p>
        </p:txBody>
      </p:sp>
      <p:sp>
        <p:nvSpPr>
          <p:cNvPr id="467974" name="Rectangle 6"/>
          <p:cNvSpPr>
            <a:spLocks noChangeArrowheads="1"/>
          </p:cNvSpPr>
          <p:nvPr/>
        </p:nvSpPr>
        <p:spPr bwMode="auto">
          <a:xfrm>
            <a:off x="2151063" y="3217863"/>
            <a:ext cx="434975" cy="258762"/>
          </a:xfrm>
          <a:prstGeom prst="rect">
            <a:avLst/>
          </a:prstGeom>
          <a:noFill/>
          <a:ln w="9525">
            <a:noFill/>
            <a:miter lim="800000"/>
            <a:headEnd/>
            <a:tailEnd/>
          </a:ln>
        </p:spPr>
        <p:txBody>
          <a:bodyPr wrap="none" lIns="0" tIns="0" rIns="0" bIns="0">
            <a:spAutoFit/>
          </a:bodyPr>
          <a:lstStyle/>
          <a:p>
            <a:r>
              <a:rPr lang="zh-CN" altLang="en-US" sz="1700" i="0">
                <a:solidFill>
                  <a:srgbClr val="000000"/>
                </a:solidFill>
                <a:latin typeface="宋体" pitchFamily="2" charset="-122"/>
              </a:rPr>
              <a:t>加密</a:t>
            </a:r>
            <a:endParaRPr lang="zh-CN" altLang="en-US" i="0"/>
          </a:p>
        </p:txBody>
      </p:sp>
      <p:sp>
        <p:nvSpPr>
          <p:cNvPr id="467975" name="Rectangle 7"/>
          <p:cNvSpPr>
            <a:spLocks noChangeArrowheads="1"/>
          </p:cNvSpPr>
          <p:nvPr/>
        </p:nvSpPr>
        <p:spPr bwMode="auto">
          <a:xfrm>
            <a:off x="2578100" y="3208338"/>
            <a:ext cx="53975" cy="258762"/>
          </a:xfrm>
          <a:prstGeom prst="rect">
            <a:avLst/>
          </a:prstGeom>
          <a:noFill/>
          <a:ln w="9525">
            <a:noFill/>
            <a:miter lim="800000"/>
            <a:headEnd/>
            <a:tailEnd/>
          </a:ln>
        </p:spPr>
        <p:txBody>
          <a:bodyPr wrap="none" lIns="0" tIns="0" rIns="0" bIns="0">
            <a:spAutoFit/>
          </a:bodyPr>
          <a:lstStyle/>
          <a:p>
            <a:r>
              <a:rPr lang="en-US" altLang="zh-CN" sz="1700" i="0">
                <a:solidFill>
                  <a:srgbClr val="000000"/>
                </a:solidFill>
              </a:rPr>
              <a:t> </a:t>
            </a:r>
            <a:endParaRPr lang="en-US" altLang="zh-CN" i="0"/>
          </a:p>
        </p:txBody>
      </p:sp>
      <p:sp>
        <p:nvSpPr>
          <p:cNvPr id="467976" name="Freeform 8"/>
          <p:cNvSpPr>
            <a:spLocks/>
          </p:cNvSpPr>
          <p:nvPr/>
        </p:nvSpPr>
        <p:spPr bwMode="auto">
          <a:xfrm>
            <a:off x="3449638" y="3189288"/>
            <a:ext cx="1636712" cy="474662"/>
          </a:xfrm>
          <a:custGeom>
            <a:avLst/>
            <a:gdLst/>
            <a:ahLst/>
            <a:cxnLst>
              <a:cxn ang="0">
                <a:pos x="259" y="0"/>
              </a:cxn>
              <a:cxn ang="0">
                <a:pos x="0" y="299"/>
              </a:cxn>
              <a:cxn ang="0">
                <a:pos x="775" y="299"/>
              </a:cxn>
              <a:cxn ang="0">
                <a:pos x="1031" y="0"/>
              </a:cxn>
              <a:cxn ang="0">
                <a:pos x="259" y="0"/>
              </a:cxn>
            </a:cxnLst>
            <a:rect l="0" t="0" r="r" b="b"/>
            <a:pathLst>
              <a:path w="1031" h="299">
                <a:moveTo>
                  <a:pt x="259" y="0"/>
                </a:moveTo>
                <a:lnTo>
                  <a:pt x="0" y="299"/>
                </a:lnTo>
                <a:lnTo>
                  <a:pt x="775" y="299"/>
                </a:lnTo>
                <a:lnTo>
                  <a:pt x="1031" y="0"/>
                </a:lnTo>
                <a:lnTo>
                  <a:pt x="259" y="0"/>
                </a:lnTo>
                <a:close/>
              </a:path>
            </a:pathLst>
          </a:custGeom>
          <a:solidFill>
            <a:srgbClr val="FFFFFF"/>
          </a:solidFill>
          <a:ln w="14288">
            <a:solidFill>
              <a:srgbClr val="000000"/>
            </a:solidFill>
            <a:prstDash val="solid"/>
            <a:round/>
            <a:headEnd/>
            <a:tailEnd/>
          </a:ln>
        </p:spPr>
        <p:txBody>
          <a:bodyPr/>
          <a:lstStyle/>
          <a:p>
            <a:endParaRPr lang="zh-CN" altLang="en-US"/>
          </a:p>
        </p:txBody>
      </p:sp>
      <p:sp>
        <p:nvSpPr>
          <p:cNvPr id="467977" name="Freeform 9"/>
          <p:cNvSpPr>
            <a:spLocks/>
          </p:cNvSpPr>
          <p:nvPr/>
        </p:nvSpPr>
        <p:spPr bwMode="auto">
          <a:xfrm>
            <a:off x="5629275" y="2719388"/>
            <a:ext cx="1454150" cy="1414462"/>
          </a:xfrm>
          <a:custGeom>
            <a:avLst/>
            <a:gdLst/>
            <a:ahLst/>
            <a:cxnLst>
              <a:cxn ang="0">
                <a:pos x="150" y="0"/>
              </a:cxn>
              <a:cxn ang="0">
                <a:pos x="119" y="3"/>
              </a:cxn>
              <a:cxn ang="0">
                <a:pos x="92" y="12"/>
              </a:cxn>
              <a:cxn ang="0">
                <a:pos x="67" y="24"/>
              </a:cxn>
              <a:cxn ang="0">
                <a:pos x="43" y="42"/>
              </a:cxn>
              <a:cxn ang="0">
                <a:pos x="25" y="67"/>
              </a:cxn>
              <a:cxn ang="0">
                <a:pos x="12" y="91"/>
              </a:cxn>
              <a:cxn ang="0">
                <a:pos x="3" y="119"/>
              </a:cxn>
              <a:cxn ang="0">
                <a:pos x="0" y="149"/>
              </a:cxn>
              <a:cxn ang="0">
                <a:pos x="0" y="744"/>
              </a:cxn>
              <a:cxn ang="0">
                <a:pos x="3" y="775"/>
              </a:cxn>
              <a:cxn ang="0">
                <a:pos x="12" y="802"/>
              </a:cxn>
              <a:cxn ang="0">
                <a:pos x="25" y="826"/>
              </a:cxn>
              <a:cxn ang="0">
                <a:pos x="43" y="848"/>
              </a:cxn>
              <a:cxn ang="0">
                <a:pos x="67" y="866"/>
              </a:cxn>
              <a:cxn ang="0">
                <a:pos x="92" y="878"/>
              </a:cxn>
              <a:cxn ang="0">
                <a:pos x="119" y="887"/>
              </a:cxn>
              <a:cxn ang="0">
                <a:pos x="150" y="891"/>
              </a:cxn>
              <a:cxn ang="0">
                <a:pos x="769" y="891"/>
              </a:cxn>
              <a:cxn ang="0">
                <a:pos x="800" y="887"/>
              </a:cxn>
              <a:cxn ang="0">
                <a:pos x="827" y="878"/>
              </a:cxn>
              <a:cxn ang="0">
                <a:pos x="852" y="866"/>
              </a:cxn>
              <a:cxn ang="0">
                <a:pos x="873" y="848"/>
              </a:cxn>
              <a:cxn ang="0">
                <a:pos x="891" y="826"/>
              </a:cxn>
              <a:cxn ang="0">
                <a:pos x="904" y="802"/>
              </a:cxn>
              <a:cxn ang="0">
                <a:pos x="913" y="775"/>
              </a:cxn>
              <a:cxn ang="0">
                <a:pos x="916" y="744"/>
              </a:cxn>
              <a:cxn ang="0">
                <a:pos x="916" y="149"/>
              </a:cxn>
              <a:cxn ang="0">
                <a:pos x="913" y="119"/>
              </a:cxn>
              <a:cxn ang="0">
                <a:pos x="904" y="91"/>
              </a:cxn>
              <a:cxn ang="0">
                <a:pos x="891" y="67"/>
              </a:cxn>
              <a:cxn ang="0">
                <a:pos x="873" y="42"/>
              </a:cxn>
              <a:cxn ang="0">
                <a:pos x="852" y="24"/>
              </a:cxn>
              <a:cxn ang="0">
                <a:pos x="827" y="12"/>
              </a:cxn>
              <a:cxn ang="0">
                <a:pos x="800" y="3"/>
              </a:cxn>
              <a:cxn ang="0">
                <a:pos x="769" y="0"/>
              </a:cxn>
              <a:cxn ang="0">
                <a:pos x="150" y="0"/>
              </a:cxn>
            </a:cxnLst>
            <a:rect l="0" t="0" r="r" b="b"/>
            <a:pathLst>
              <a:path w="916" h="891">
                <a:moveTo>
                  <a:pt x="150" y="0"/>
                </a:moveTo>
                <a:lnTo>
                  <a:pt x="119" y="3"/>
                </a:lnTo>
                <a:lnTo>
                  <a:pt x="92" y="12"/>
                </a:lnTo>
                <a:lnTo>
                  <a:pt x="67" y="24"/>
                </a:lnTo>
                <a:lnTo>
                  <a:pt x="43" y="42"/>
                </a:lnTo>
                <a:lnTo>
                  <a:pt x="25" y="67"/>
                </a:lnTo>
                <a:lnTo>
                  <a:pt x="12" y="91"/>
                </a:lnTo>
                <a:lnTo>
                  <a:pt x="3" y="119"/>
                </a:lnTo>
                <a:lnTo>
                  <a:pt x="0" y="149"/>
                </a:lnTo>
                <a:lnTo>
                  <a:pt x="0" y="744"/>
                </a:lnTo>
                <a:lnTo>
                  <a:pt x="3" y="775"/>
                </a:lnTo>
                <a:lnTo>
                  <a:pt x="12" y="802"/>
                </a:lnTo>
                <a:lnTo>
                  <a:pt x="25" y="826"/>
                </a:lnTo>
                <a:lnTo>
                  <a:pt x="43" y="848"/>
                </a:lnTo>
                <a:lnTo>
                  <a:pt x="67" y="866"/>
                </a:lnTo>
                <a:lnTo>
                  <a:pt x="92" y="878"/>
                </a:lnTo>
                <a:lnTo>
                  <a:pt x="119" y="887"/>
                </a:lnTo>
                <a:lnTo>
                  <a:pt x="150" y="891"/>
                </a:lnTo>
                <a:lnTo>
                  <a:pt x="769" y="891"/>
                </a:lnTo>
                <a:lnTo>
                  <a:pt x="800" y="887"/>
                </a:lnTo>
                <a:lnTo>
                  <a:pt x="827" y="878"/>
                </a:lnTo>
                <a:lnTo>
                  <a:pt x="852" y="866"/>
                </a:lnTo>
                <a:lnTo>
                  <a:pt x="873" y="848"/>
                </a:lnTo>
                <a:lnTo>
                  <a:pt x="891" y="826"/>
                </a:lnTo>
                <a:lnTo>
                  <a:pt x="904" y="802"/>
                </a:lnTo>
                <a:lnTo>
                  <a:pt x="913" y="775"/>
                </a:lnTo>
                <a:lnTo>
                  <a:pt x="916" y="744"/>
                </a:lnTo>
                <a:lnTo>
                  <a:pt x="916" y="149"/>
                </a:lnTo>
                <a:lnTo>
                  <a:pt x="913" y="119"/>
                </a:lnTo>
                <a:lnTo>
                  <a:pt x="904" y="91"/>
                </a:lnTo>
                <a:lnTo>
                  <a:pt x="891" y="67"/>
                </a:lnTo>
                <a:lnTo>
                  <a:pt x="873" y="42"/>
                </a:lnTo>
                <a:lnTo>
                  <a:pt x="852" y="24"/>
                </a:lnTo>
                <a:lnTo>
                  <a:pt x="827" y="12"/>
                </a:lnTo>
                <a:lnTo>
                  <a:pt x="800" y="3"/>
                </a:lnTo>
                <a:lnTo>
                  <a:pt x="769" y="0"/>
                </a:lnTo>
                <a:lnTo>
                  <a:pt x="150" y="0"/>
                </a:lnTo>
                <a:close/>
              </a:path>
            </a:pathLst>
          </a:custGeom>
          <a:solidFill>
            <a:srgbClr val="FFFFFF"/>
          </a:solidFill>
          <a:ln w="14288">
            <a:solidFill>
              <a:srgbClr val="000000"/>
            </a:solidFill>
            <a:prstDash val="solid"/>
            <a:round/>
            <a:headEnd/>
            <a:tailEnd/>
          </a:ln>
        </p:spPr>
        <p:txBody>
          <a:bodyPr/>
          <a:lstStyle/>
          <a:p>
            <a:endParaRPr lang="zh-CN" altLang="en-US"/>
          </a:p>
        </p:txBody>
      </p:sp>
      <p:sp>
        <p:nvSpPr>
          <p:cNvPr id="467978" name="Rectangle 10"/>
          <p:cNvSpPr>
            <a:spLocks noChangeArrowheads="1"/>
          </p:cNvSpPr>
          <p:nvPr/>
        </p:nvSpPr>
        <p:spPr bwMode="auto">
          <a:xfrm>
            <a:off x="6361113" y="2898775"/>
            <a:ext cx="53975" cy="258763"/>
          </a:xfrm>
          <a:prstGeom prst="rect">
            <a:avLst/>
          </a:prstGeom>
          <a:noFill/>
          <a:ln w="9525">
            <a:noFill/>
            <a:miter lim="800000"/>
            <a:headEnd/>
            <a:tailEnd/>
          </a:ln>
        </p:spPr>
        <p:txBody>
          <a:bodyPr wrap="none" lIns="0" tIns="0" rIns="0" bIns="0">
            <a:spAutoFit/>
          </a:bodyPr>
          <a:lstStyle/>
          <a:p>
            <a:r>
              <a:rPr lang="en-US" altLang="zh-CN" sz="1700" i="0">
                <a:solidFill>
                  <a:srgbClr val="000000"/>
                </a:solidFill>
              </a:rPr>
              <a:t> </a:t>
            </a:r>
            <a:endParaRPr lang="en-US" altLang="zh-CN" i="0"/>
          </a:p>
        </p:txBody>
      </p:sp>
      <p:sp>
        <p:nvSpPr>
          <p:cNvPr id="467979" name="Rectangle 11"/>
          <p:cNvSpPr>
            <a:spLocks noChangeArrowheads="1"/>
          </p:cNvSpPr>
          <p:nvPr/>
        </p:nvSpPr>
        <p:spPr bwMode="auto">
          <a:xfrm>
            <a:off x="6148388" y="3217863"/>
            <a:ext cx="434975" cy="258762"/>
          </a:xfrm>
          <a:prstGeom prst="rect">
            <a:avLst/>
          </a:prstGeom>
          <a:noFill/>
          <a:ln w="9525">
            <a:noFill/>
            <a:miter lim="800000"/>
            <a:headEnd/>
            <a:tailEnd/>
          </a:ln>
        </p:spPr>
        <p:txBody>
          <a:bodyPr wrap="none" lIns="0" tIns="0" rIns="0" bIns="0">
            <a:spAutoFit/>
          </a:bodyPr>
          <a:lstStyle/>
          <a:p>
            <a:r>
              <a:rPr lang="zh-CN" altLang="en-US" sz="1700" i="0">
                <a:solidFill>
                  <a:srgbClr val="000000"/>
                </a:solidFill>
                <a:latin typeface="宋体" pitchFamily="2" charset="-122"/>
              </a:rPr>
              <a:t>解密</a:t>
            </a:r>
            <a:endParaRPr lang="zh-CN" altLang="en-US" i="0"/>
          </a:p>
        </p:txBody>
      </p:sp>
      <p:sp>
        <p:nvSpPr>
          <p:cNvPr id="467980" name="Rectangle 12"/>
          <p:cNvSpPr>
            <a:spLocks noChangeArrowheads="1"/>
          </p:cNvSpPr>
          <p:nvPr/>
        </p:nvSpPr>
        <p:spPr bwMode="auto">
          <a:xfrm>
            <a:off x="6573838" y="3208338"/>
            <a:ext cx="53975" cy="258762"/>
          </a:xfrm>
          <a:prstGeom prst="rect">
            <a:avLst/>
          </a:prstGeom>
          <a:noFill/>
          <a:ln w="9525">
            <a:noFill/>
            <a:miter lim="800000"/>
            <a:headEnd/>
            <a:tailEnd/>
          </a:ln>
        </p:spPr>
        <p:txBody>
          <a:bodyPr wrap="none" lIns="0" tIns="0" rIns="0" bIns="0">
            <a:spAutoFit/>
          </a:bodyPr>
          <a:lstStyle/>
          <a:p>
            <a:r>
              <a:rPr lang="en-US" altLang="zh-CN" sz="1700" i="0">
                <a:solidFill>
                  <a:srgbClr val="000000"/>
                </a:solidFill>
              </a:rPr>
              <a:t> </a:t>
            </a:r>
            <a:endParaRPr lang="en-US" altLang="zh-CN" i="0"/>
          </a:p>
        </p:txBody>
      </p:sp>
      <p:sp>
        <p:nvSpPr>
          <p:cNvPr id="467981" name="Freeform 13"/>
          <p:cNvSpPr>
            <a:spLocks/>
          </p:cNvSpPr>
          <p:nvPr/>
        </p:nvSpPr>
        <p:spPr bwMode="auto">
          <a:xfrm>
            <a:off x="1816100" y="4762500"/>
            <a:ext cx="1270000" cy="788988"/>
          </a:xfrm>
          <a:custGeom>
            <a:avLst/>
            <a:gdLst/>
            <a:ahLst/>
            <a:cxnLst>
              <a:cxn ang="0">
                <a:pos x="126" y="0"/>
              </a:cxn>
              <a:cxn ang="0">
                <a:pos x="126" y="125"/>
              </a:cxn>
              <a:cxn ang="0">
                <a:pos x="0" y="125"/>
              </a:cxn>
              <a:cxn ang="0">
                <a:pos x="0" y="372"/>
              </a:cxn>
              <a:cxn ang="0">
                <a:pos x="126" y="372"/>
              </a:cxn>
              <a:cxn ang="0">
                <a:pos x="126" y="497"/>
              </a:cxn>
              <a:cxn ang="0">
                <a:pos x="678" y="497"/>
              </a:cxn>
              <a:cxn ang="0">
                <a:pos x="678" y="372"/>
              </a:cxn>
              <a:cxn ang="0">
                <a:pos x="800" y="372"/>
              </a:cxn>
              <a:cxn ang="0">
                <a:pos x="800" y="125"/>
              </a:cxn>
              <a:cxn ang="0">
                <a:pos x="678" y="125"/>
              </a:cxn>
              <a:cxn ang="0">
                <a:pos x="678" y="0"/>
              </a:cxn>
              <a:cxn ang="0">
                <a:pos x="126" y="0"/>
              </a:cxn>
            </a:cxnLst>
            <a:rect l="0" t="0" r="r" b="b"/>
            <a:pathLst>
              <a:path w="800" h="497">
                <a:moveTo>
                  <a:pt x="126" y="0"/>
                </a:moveTo>
                <a:lnTo>
                  <a:pt x="126" y="125"/>
                </a:lnTo>
                <a:lnTo>
                  <a:pt x="0" y="125"/>
                </a:lnTo>
                <a:lnTo>
                  <a:pt x="0" y="372"/>
                </a:lnTo>
                <a:lnTo>
                  <a:pt x="126" y="372"/>
                </a:lnTo>
                <a:lnTo>
                  <a:pt x="126" y="497"/>
                </a:lnTo>
                <a:lnTo>
                  <a:pt x="678" y="497"/>
                </a:lnTo>
                <a:lnTo>
                  <a:pt x="678" y="372"/>
                </a:lnTo>
                <a:lnTo>
                  <a:pt x="800" y="372"/>
                </a:lnTo>
                <a:lnTo>
                  <a:pt x="800" y="125"/>
                </a:lnTo>
                <a:lnTo>
                  <a:pt x="678" y="125"/>
                </a:lnTo>
                <a:lnTo>
                  <a:pt x="678" y="0"/>
                </a:lnTo>
                <a:lnTo>
                  <a:pt x="126" y="0"/>
                </a:lnTo>
                <a:close/>
              </a:path>
            </a:pathLst>
          </a:custGeom>
          <a:solidFill>
            <a:srgbClr val="FFFFFF"/>
          </a:solidFill>
          <a:ln w="14288">
            <a:solidFill>
              <a:srgbClr val="000000"/>
            </a:solidFill>
            <a:prstDash val="solid"/>
            <a:round/>
            <a:headEnd/>
            <a:tailEnd/>
          </a:ln>
        </p:spPr>
        <p:txBody>
          <a:bodyPr/>
          <a:lstStyle/>
          <a:p>
            <a:endParaRPr lang="zh-CN" altLang="en-US"/>
          </a:p>
        </p:txBody>
      </p:sp>
      <p:sp>
        <p:nvSpPr>
          <p:cNvPr id="467982" name="Rectangle 14"/>
          <p:cNvSpPr>
            <a:spLocks noChangeArrowheads="1"/>
          </p:cNvSpPr>
          <p:nvPr/>
        </p:nvSpPr>
        <p:spPr bwMode="auto">
          <a:xfrm>
            <a:off x="2335213" y="5053013"/>
            <a:ext cx="434975" cy="258762"/>
          </a:xfrm>
          <a:prstGeom prst="rect">
            <a:avLst/>
          </a:prstGeom>
          <a:noFill/>
          <a:ln w="9525">
            <a:noFill/>
            <a:miter lim="800000"/>
            <a:headEnd/>
            <a:tailEnd/>
          </a:ln>
        </p:spPr>
        <p:txBody>
          <a:bodyPr wrap="none" lIns="0" tIns="0" rIns="0" bIns="0">
            <a:spAutoFit/>
          </a:bodyPr>
          <a:lstStyle/>
          <a:p>
            <a:r>
              <a:rPr lang="zh-CN" altLang="en-US" sz="1700" i="0">
                <a:solidFill>
                  <a:srgbClr val="000000"/>
                </a:solidFill>
                <a:latin typeface="宋体" pitchFamily="2" charset="-122"/>
              </a:rPr>
              <a:t>密钥</a:t>
            </a:r>
            <a:endParaRPr lang="zh-CN" altLang="en-US" i="0"/>
          </a:p>
        </p:txBody>
      </p:sp>
      <p:sp>
        <p:nvSpPr>
          <p:cNvPr id="467983" name="Rectangle 15"/>
          <p:cNvSpPr>
            <a:spLocks noChangeArrowheads="1"/>
          </p:cNvSpPr>
          <p:nvPr/>
        </p:nvSpPr>
        <p:spPr bwMode="auto">
          <a:xfrm>
            <a:off x="2762250" y="5043488"/>
            <a:ext cx="53975" cy="258762"/>
          </a:xfrm>
          <a:prstGeom prst="rect">
            <a:avLst/>
          </a:prstGeom>
          <a:noFill/>
          <a:ln w="9525">
            <a:noFill/>
            <a:miter lim="800000"/>
            <a:headEnd/>
            <a:tailEnd/>
          </a:ln>
        </p:spPr>
        <p:txBody>
          <a:bodyPr wrap="none" lIns="0" tIns="0" rIns="0" bIns="0">
            <a:spAutoFit/>
          </a:bodyPr>
          <a:lstStyle/>
          <a:p>
            <a:r>
              <a:rPr lang="en-US" altLang="zh-CN" sz="1700" i="0">
                <a:solidFill>
                  <a:srgbClr val="000000"/>
                </a:solidFill>
              </a:rPr>
              <a:t> </a:t>
            </a:r>
            <a:endParaRPr lang="en-US" altLang="zh-CN" i="0"/>
          </a:p>
        </p:txBody>
      </p:sp>
      <p:sp>
        <p:nvSpPr>
          <p:cNvPr id="467984" name="Line 16"/>
          <p:cNvSpPr>
            <a:spLocks noChangeShapeType="1"/>
          </p:cNvSpPr>
          <p:nvPr/>
        </p:nvSpPr>
        <p:spPr bwMode="auto">
          <a:xfrm>
            <a:off x="179388" y="3286125"/>
            <a:ext cx="1090612" cy="1588"/>
          </a:xfrm>
          <a:prstGeom prst="line">
            <a:avLst/>
          </a:prstGeom>
          <a:noFill/>
          <a:ln w="14288">
            <a:solidFill>
              <a:srgbClr val="000000"/>
            </a:solidFill>
            <a:round/>
            <a:headEnd/>
            <a:tailEnd/>
          </a:ln>
        </p:spPr>
        <p:txBody>
          <a:bodyPr/>
          <a:lstStyle/>
          <a:p>
            <a:endParaRPr lang="zh-CN" altLang="en-US"/>
          </a:p>
        </p:txBody>
      </p:sp>
      <p:sp>
        <p:nvSpPr>
          <p:cNvPr id="467985" name="Line 17"/>
          <p:cNvSpPr>
            <a:spLocks noChangeShapeType="1"/>
          </p:cNvSpPr>
          <p:nvPr/>
        </p:nvSpPr>
        <p:spPr bwMode="auto">
          <a:xfrm>
            <a:off x="179388" y="3406775"/>
            <a:ext cx="1090612" cy="1588"/>
          </a:xfrm>
          <a:prstGeom prst="line">
            <a:avLst/>
          </a:prstGeom>
          <a:noFill/>
          <a:ln w="14288">
            <a:solidFill>
              <a:srgbClr val="000000"/>
            </a:solidFill>
            <a:round/>
            <a:headEnd/>
            <a:tailEnd/>
          </a:ln>
        </p:spPr>
        <p:txBody>
          <a:bodyPr/>
          <a:lstStyle/>
          <a:p>
            <a:endParaRPr lang="zh-CN" altLang="en-US"/>
          </a:p>
        </p:txBody>
      </p:sp>
      <p:sp>
        <p:nvSpPr>
          <p:cNvPr id="467986" name="Line 18"/>
          <p:cNvSpPr>
            <a:spLocks noChangeShapeType="1"/>
          </p:cNvSpPr>
          <p:nvPr/>
        </p:nvSpPr>
        <p:spPr bwMode="auto">
          <a:xfrm>
            <a:off x="179388" y="3503613"/>
            <a:ext cx="1090612" cy="1587"/>
          </a:xfrm>
          <a:prstGeom prst="line">
            <a:avLst/>
          </a:prstGeom>
          <a:noFill/>
          <a:ln w="14288">
            <a:solidFill>
              <a:srgbClr val="000000"/>
            </a:solidFill>
            <a:round/>
            <a:headEnd/>
            <a:tailEnd/>
          </a:ln>
        </p:spPr>
        <p:txBody>
          <a:bodyPr/>
          <a:lstStyle/>
          <a:p>
            <a:endParaRPr lang="zh-CN" altLang="en-US"/>
          </a:p>
        </p:txBody>
      </p:sp>
      <p:sp>
        <p:nvSpPr>
          <p:cNvPr id="467987" name="Line 19"/>
          <p:cNvSpPr>
            <a:spLocks noChangeShapeType="1"/>
          </p:cNvSpPr>
          <p:nvPr/>
        </p:nvSpPr>
        <p:spPr bwMode="auto">
          <a:xfrm>
            <a:off x="179388" y="3619500"/>
            <a:ext cx="1090612" cy="1588"/>
          </a:xfrm>
          <a:prstGeom prst="line">
            <a:avLst/>
          </a:prstGeom>
          <a:noFill/>
          <a:ln w="14288">
            <a:solidFill>
              <a:srgbClr val="000000"/>
            </a:solidFill>
            <a:round/>
            <a:headEnd/>
            <a:tailEnd/>
          </a:ln>
        </p:spPr>
        <p:txBody>
          <a:bodyPr/>
          <a:lstStyle/>
          <a:p>
            <a:endParaRPr lang="zh-CN" altLang="en-US"/>
          </a:p>
        </p:txBody>
      </p:sp>
      <p:sp>
        <p:nvSpPr>
          <p:cNvPr id="467988" name="Line 20"/>
          <p:cNvSpPr>
            <a:spLocks noChangeShapeType="1"/>
          </p:cNvSpPr>
          <p:nvPr/>
        </p:nvSpPr>
        <p:spPr bwMode="auto">
          <a:xfrm>
            <a:off x="179388" y="3706813"/>
            <a:ext cx="1090612" cy="1587"/>
          </a:xfrm>
          <a:prstGeom prst="line">
            <a:avLst/>
          </a:prstGeom>
          <a:noFill/>
          <a:ln w="14288">
            <a:solidFill>
              <a:srgbClr val="000000"/>
            </a:solidFill>
            <a:round/>
            <a:headEnd/>
            <a:tailEnd/>
          </a:ln>
        </p:spPr>
        <p:txBody>
          <a:bodyPr/>
          <a:lstStyle/>
          <a:p>
            <a:endParaRPr lang="zh-CN" altLang="en-US"/>
          </a:p>
        </p:txBody>
      </p:sp>
      <p:sp>
        <p:nvSpPr>
          <p:cNvPr id="467989" name="Rectangle 21"/>
          <p:cNvSpPr>
            <a:spLocks noChangeArrowheads="1"/>
          </p:cNvSpPr>
          <p:nvPr/>
        </p:nvSpPr>
        <p:spPr bwMode="auto">
          <a:xfrm>
            <a:off x="7815263" y="3194050"/>
            <a:ext cx="1093787" cy="633413"/>
          </a:xfrm>
          <a:prstGeom prst="rect">
            <a:avLst/>
          </a:prstGeom>
          <a:solidFill>
            <a:srgbClr val="FFFFFF"/>
          </a:solidFill>
          <a:ln w="14288">
            <a:solidFill>
              <a:srgbClr val="000000"/>
            </a:solidFill>
            <a:miter lim="800000"/>
            <a:headEnd/>
            <a:tailEnd/>
          </a:ln>
        </p:spPr>
        <p:txBody>
          <a:bodyPr/>
          <a:lstStyle/>
          <a:p>
            <a:endParaRPr lang="zh-CN" altLang="en-US"/>
          </a:p>
        </p:txBody>
      </p:sp>
      <p:sp>
        <p:nvSpPr>
          <p:cNvPr id="467990" name="Line 22"/>
          <p:cNvSpPr>
            <a:spLocks noChangeShapeType="1"/>
          </p:cNvSpPr>
          <p:nvPr/>
        </p:nvSpPr>
        <p:spPr bwMode="auto">
          <a:xfrm>
            <a:off x="7810500" y="3286125"/>
            <a:ext cx="1089025" cy="1588"/>
          </a:xfrm>
          <a:prstGeom prst="line">
            <a:avLst/>
          </a:prstGeom>
          <a:noFill/>
          <a:ln w="14288">
            <a:solidFill>
              <a:srgbClr val="000000"/>
            </a:solidFill>
            <a:round/>
            <a:headEnd/>
            <a:tailEnd/>
          </a:ln>
        </p:spPr>
        <p:txBody>
          <a:bodyPr/>
          <a:lstStyle/>
          <a:p>
            <a:endParaRPr lang="zh-CN" altLang="en-US"/>
          </a:p>
        </p:txBody>
      </p:sp>
      <p:sp>
        <p:nvSpPr>
          <p:cNvPr id="467991" name="Line 23"/>
          <p:cNvSpPr>
            <a:spLocks noChangeShapeType="1"/>
          </p:cNvSpPr>
          <p:nvPr/>
        </p:nvSpPr>
        <p:spPr bwMode="auto">
          <a:xfrm>
            <a:off x="7810500" y="3406775"/>
            <a:ext cx="1089025" cy="1588"/>
          </a:xfrm>
          <a:prstGeom prst="line">
            <a:avLst/>
          </a:prstGeom>
          <a:noFill/>
          <a:ln w="14288">
            <a:solidFill>
              <a:srgbClr val="000000"/>
            </a:solidFill>
            <a:round/>
            <a:headEnd/>
            <a:tailEnd/>
          </a:ln>
        </p:spPr>
        <p:txBody>
          <a:bodyPr/>
          <a:lstStyle/>
          <a:p>
            <a:endParaRPr lang="zh-CN" altLang="en-US"/>
          </a:p>
        </p:txBody>
      </p:sp>
      <p:sp>
        <p:nvSpPr>
          <p:cNvPr id="467992" name="Line 24"/>
          <p:cNvSpPr>
            <a:spLocks noChangeShapeType="1"/>
          </p:cNvSpPr>
          <p:nvPr/>
        </p:nvSpPr>
        <p:spPr bwMode="auto">
          <a:xfrm>
            <a:off x="7810500" y="3503613"/>
            <a:ext cx="1089025" cy="1587"/>
          </a:xfrm>
          <a:prstGeom prst="line">
            <a:avLst/>
          </a:prstGeom>
          <a:noFill/>
          <a:ln w="14288">
            <a:solidFill>
              <a:srgbClr val="000000"/>
            </a:solidFill>
            <a:round/>
            <a:headEnd/>
            <a:tailEnd/>
          </a:ln>
        </p:spPr>
        <p:txBody>
          <a:bodyPr/>
          <a:lstStyle/>
          <a:p>
            <a:endParaRPr lang="zh-CN" altLang="en-US"/>
          </a:p>
        </p:txBody>
      </p:sp>
      <p:sp>
        <p:nvSpPr>
          <p:cNvPr id="467993" name="Line 25"/>
          <p:cNvSpPr>
            <a:spLocks noChangeShapeType="1"/>
          </p:cNvSpPr>
          <p:nvPr/>
        </p:nvSpPr>
        <p:spPr bwMode="auto">
          <a:xfrm>
            <a:off x="7810500" y="3619500"/>
            <a:ext cx="1089025" cy="1588"/>
          </a:xfrm>
          <a:prstGeom prst="line">
            <a:avLst/>
          </a:prstGeom>
          <a:noFill/>
          <a:ln w="14288">
            <a:solidFill>
              <a:srgbClr val="000000"/>
            </a:solidFill>
            <a:round/>
            <a:headEnd/>
            <a:tailEnd/>
          </a:ln>
        </p:spPr>
        <p:txBody>
          <a:bodyPr/>
          <a:lstStyle/>
          <a:p>
            <a:endParaRPr lang="zh-CN" altLang="en-US"/>
          </a:p>
        </p:txBody>
      </p:sp>
      <p:sp>
        <p:nvSpPr>
          <p:cNvPr id="467994" name="Line 26"/>
          <p:cNvSpPr>
            <a:spLocks noChangeShapeType="1"/>
          </p:cNvSpPr>
          <p:nvPr/>
        </p:nvSpPr>
        <p:spPr bwMode="auto">
          <a:xfrm>
            <a:off x="7810500" y="3706813"/>
            <a:ext cx="1089025" cy="1587"/>
          </a:xfrm>
          <a:prstGeom prst="line">
            <a:avLst/>
          </a:prstGeom>
          <a:noFill/>
          <a:ln w="14288">
            <a:solidFill>
              <a:srgbClr val="000000"/>
            </a:solidFill>
            <a:round/>
            <a:headEnd/>
            <a:tailEnd/>
          </a:ln>
        </p:spPr>
        <p:txBody>
          <a:bodyPr/>
          <a:lstStyle/>
          <a:p>
            <a:endParaRPr lang="zh-CN" altLang="en-US"/>
          </a:p>
        </p:txBody>
      </p:sp>
      <p:grpSp>
        <p:nvGrpSpPr>
          <p:cNvPr id="2" name="Group 27"/>
          <p:cNvGrpSpPr>
            <a:grpSpLocks/>
          </p:cNvGrpSpPr>
          <p:nvPr/>
        </p:nvGrpSpPr>
        <p:grpSpPr bwMode="auto">
          <a:xfrm>
            <a:off x="3841750" y="3265488"/>
            <a:ext cx="1085850" cy="15875"/>
            <a:chOff x="2420" y="2057"/>
            <a:chExt cx="684" cy="10"/>
          </a:xfrm>
        </p:grpSpPr>
        <p:sp>
          <p:nvSpPr>
            <p:cNvPr id="467996" name="Freeform 28"/>
            <p:cNvSpPr>
              <a:spLocks/>
            </p:cNvSpPr>
            <p:nvPr/>
          </p:nvSpPr>
          <p:spPr bwMode="auto">
            <a:xfrm>
              <a:off x="2420" y="2057"/>
              <a:ext cx="43" cy="10"/>
            </a:xfrm>
            <a:custGeom>
              <a:avLst/>
              <a:gdLst/>
              <a:ahLst/>
              <a:cxnLst>
                <a:cxn ang="0">
                  <a:pos x="6" y="0"/>
                </a:cxn>
                <a:cxn ang="0">
                  <a:pos x="3" y="0"/>
                </a:cxn>
                <a:cxn ang="0">
                  <a:pos x="0" y="3"/>
                </a:cxn>
                <a:cxn ang="0">
                  <a:pos x="0" y="3"/>
                </a:cxn>
                <a:cxn ang="0">
                  <a:pos x="3" y="10"/>
                </a:cxn>
                <a:cxn ang="0">
                  <a:pos x="37" y="10"/>
                </a:cxn>
                <a:cxn ang="0">
                  <a:pos x="40" y="10"/>
                </a:cxn>
                <a:cxn ang="0">
                  <a:pos x="43" y="6"/>
                </a:cxn>
                <a:cxn ang="0">
                  <a:pos x="43" y="3"/>
                </a:cxn>
                <a:cxn ang="0">
                  <a:pos x="40" y="0"/>
                </a:cxn>
                <a:cxn ang="0">
                  <a:pos x="6" y="0"/>
                </a:cxn>
              </a:cxnLst>
              <a:rect l="0" t="0" r="r" b="b"/>
              <a:pathLst>
                <a:path w="43" h="10">
                  <a:moveTo>
                    <a:pt x="6" y="0"/>
                  </a:moveTo>
                  <a:lnTo>
                    <a:pt x="3" y="0"/>
                  </a:lnTo>
                  <a:lnTo>
                    <a:pt x="0" y="3"/>
                  </a:lnTo>
                  <a:lnTo>
                    <a:pt x="0" y="3"/>
                  </a:lnTo>
                  <a:lnTo>
                    <a:pt x="3" y="10"/>
                  </a:lnTo>
                  <a:lnTo>
                    <a:pt x="37" y="10"/>
                  </a:lnTo>
                  <a:lnTo>
                    <a:pt x="40" y="10"/>
                  </a:lnTo>
                  <a:lnTo>
                    <a:pt x="43" y="6"/>
                  </a:lnTo>
                  <a:lnTo>
                    <a:pt x="43" y="3"/>
                  </a:lnTo>
                  <a:lnTo>
                    <a:pt x="40" y="0"/>
                  </a:lnTo>
                  <a:lnTo>
                    <a:pt x="6" y="0"/>
                  </a:lnTo>
                  <a:close/>
                </a:path>
              </a:pathLst>
            </a:custGeom>
            <a:solidFill>
              <a:srgbClr val="000000"/>
            </a:solidFill>
            <a:ln w="9525">
              <a:noFill/>
              <a:round/>
              <a:headEnd/>
              <a:tailEnd/>
            </a:ln>
          </p:spPr>
          <p:txBody>
            <a:bodyPr/>
            <a:lstStyle/>
            <a:p>
              <a:endParaRPr lang="zh-CN" altLang="en-US"/>
            </a:p>
          </p:txBody>
        </p:sp>
        <p:sp>
          <p:nvSpPr>
            <p:cNvPr id="467997" name="Freeform 29"/>
            <p:cNvSpPr>
              <a:spLocks/>
            </p:cNvSpPr>
            <p:nvPr/>
          </p:nvSpPr>
          <p:spPr bwMode="auto">
            <a:xfrm>
              <a:off x="2481" y="2057"/>
              <a:ext cx="46" cy="10"/>
            </a:xfrm>
            <a:custGeom>
              <a:avLst/>
              <a:gdLst/>
              <a:ahLst/>
              <a:cxnLst>
                <a:cxn ang="0">
                  <a:pos x="6" y="0"/>
                </a:cxn>
                <a:cxn ang="0">
                  <a:pos x="3" y="0"/>
                </a:cxn>
                <a:cxn ang="0">
                  <a:pos x="0" y="3"/>
                </a:cxn>
                <a:cxn ang="0">
                  <a:pos x="0" y="6"/>
                </a:cxn>
                <a:cxn ang="0">
                  <a:pos x="3" y="10"/>
                </a:cxn>
                <a:cxn ang="0">
                  <a:pos x="40" y="10"/>
                </a:cxn>
                <a:cxn ang="0">
                  <a:pos x="43" y="10"/>
                </a:cxn>
                <a:cxn ang="0">
                  <a:pos x="46" y="6"/>
                </a:cxn>
                <a:cxn ang="0">
                  <a:pos x="46" y="3"/>
                </a:cxn>
                <a:cxn ang="0">
                  <a:pos x="43" y="0"/>
                </a:cxn>
                <a:cxn ang="0">
                  <a:pos x="6" y="0"/>
                </a:cxn>
              </a:cxnLst>
              <a:rect l="0" t="0" r="r" b="b"/>
              <a:pathLst>
                <a:path w="46" h="10">
                  <a:moveTo>
                    <a:pt x="6" y="0"/>
                  </a:moveTo>
                  <a:lnTo>
                    <a:pt x="3" y="0"/>
                  </a:lnTo>
                  <a:lnTo>
                    <a:pt x="0" y="3"/>
                  </a:lnTo>
                  <a:lnTo>
                    <a:pt x="0" y="6"/>
                  </a:lnTo>
                  <a:lnTo>
                    <a:pt x="3" y="10"/>
                  </a:lnTo>
                  <a:lnTo>
                    <a:pt x="40" y="10"/>
                  </a:lnTo>
                  <a:lnTo>
                    <a:pt x="43" y="10"/>
                  </a:lnTo>
                  <a:lnTo>
                    <a:pt x="46" y="6"/>
                  </a:lnTo>
                  <a:lnTo>
                    <a:pt x="46" y="3"/>
                  </a:lnTo>
                  <a:lnTo>
                    <a:pt x="43" y="0"/>
                  </a:lnTo>
                  <a:lnTo>
                    <a:pt x="6" y="0"/>
                  </a:lnTo>
                  <a:close/>
                </a:path>
              </a:pathLst>
            </a:custGeom>
            <a:solidFill>
              <a:srgbClr val="000000"/>
            </a:solidFill>
            <a:ln w="9525">
              <a:noFill/>
              <a:round/>
              <a:headEnd/>
              <a:tailEnd/>
            </a:ln>
          </p:spPr>
          <p:txBody>
            <a:bodyPr/>
            <a:lstStyle/>
            <a:p>
              <a:endParaRPr lang="zh-CN" altLang="en-US"/>
            </a:p>
          </p:txBody>
        </p:sp>
        <p:sp>
          <p:nvSpPr>
            <p:cNvPr id="467998" name="Freeform 30"/>
            <p:cNvSpPr>
              <a:spLocks/>
            </p:cNvSpPr>
            <p:nvPr/>
          </p:nvSpPr>
          <p:spPr bwMode="auto">
            <a:xfrm>
              <a:off x="2545" y="2057"/>
              <a:ext cx="46" cy="10"/>
            </a:xfrm>
            <a:custGeom>
              <a:avLst/>
              <a:gdLst/>
              <a:ahLst/>
              <a:cxnLst>
                <a:cxn ang="0">
                  <a:pos x="6" y="0"/>
                </a:cxn>
                <a:cxn ang="0">
                  <a:pos x="3" y="0"/>
                </a:cxn>
                <a:cxn ang="0">
                  <a:pos x="0" y="3"/>
                </a:cxn>
                <a:cxn ang="0">
                  <a:pos x="0" y="6"/>
                </a:cxn>
                <a:cxn ang="0">
                  <a:pos x="3" y="10"/>
                </a:cxn>
                <a:cxn ang="0">
                  <a:pos x="40" y="10"/>
                </a:cxn>
                <a:cxn ang="0">
                  <a:pos x="43" y="10"/>
                </a:cxn>
                <a:cxn ang="0">
                  <a:pos x="46" y="6"/>
                </a:cxn>
                <a:cxn ang="0">
                  <a:pos x="46" y="3"/>
                </a:cxn>
                <a:cxn ang="0">
                  <a:pos x="43" y="0"/>
                </a:cxn>
                <a:cxn ang="0">
                  <a:pos x="6" y="0"/>
                </a:cxn>
              </a:cxnLst>
              <a:rect l="0" t="0" r="r" b="b"/>
              <a:pathLst>
                <a:path w="46" h="10">
                  <a:moveTo>
                    <a:pt x="6" y="0"/>
                  </a:moveTo>
                  <a:lnTo>
                    <a:pt x="3" y="0"/>
                  </a:lnTo>
                  <a:lnTo>
                    <a:pt x="0" y="3"/>
                  </a:lnTo>
                  <a:lnTo>
                    <a:pt x="0" y="6"/>
                  </a:lnTo>
                  <a:lnTo>
                    <a:pt x="3" y="10"/>
                  </a:lnTo>
                  <a:lnTo>
                    <a:pt x="40" y="10"/>
                  </a:lnTo>
                  <a:lnTo>
                    <a:pt x="43" y="10"/>
                  </a:lnTo>
                  <a:lnTo>
                    <a:pt x="46" y="6"/>
                  </a:lnTo>
                  <a:lnTo>
                    <a:pt x="46" y="3"/>
                  </a:lnTo>
                  <a:lnTo>
                    <a:pt x="43" y="0"/>
                  </a:lnTo>
                  <a:lnTo>
                    <a:pt x="6" y="0"/>
                  </a:lnTo>
                  <a:close/>
                </a:path>
              </a:pathLst>
            </a:custGeom>
            <a:solidFill>
              <a:srgbClr val="000000"/>
            </a:solidFill>
            <a:ln w="9525">
              <a:noFill/>
              <a:round/>
              <a:headEnd/>
              <a:tailEnd/>
            </a:ln>
          </p:spPr>
          <p:txBody>
            <a:bodyPr/>
            <a:lstStyle/>
            <a:p>
              <a:endParaRPr lang="zh-CN" altLang="en-US"/>
            </a:p>
          </p:txBody>
        </p:sp>
        <p:sp>
          <p:nvSpPr>
            <p:cNvPr id="467999" name="Freeform 31"/>
            <p:cNvSpPr>
              <a:spLocks/>
            </p:cNvSpPr>
            <p:nvPr/>
          </p:nvSpPr>
          <p:spPr bwMode="auto">
            <a:xfrm>
              <a:off x="2609" y="2057"/>
              <a:ext cx="46" cy="10"/>
            </a:xfrm>
            <a:custGeom>
              <a:avLst/>
              <a:gdLst/>
              <a:ahLst/>
              <a:cxnLst>
                <a:cxn ang="0">
                  <a:pos x="6" y="0"/>
                </a:cxn>
                <a:cxn ang="0">
                  <a:pos x="3" y="0"/>
                </a:cxn>
                <a:cxn ang="0">
                  <a:pos x="0" y="3"/>
                </a:cxn>
                <a:cxn ang="0">
                  <a:pos x="0" y="6"/>
                </a:cxn>
                <a:cxn ang="0">
                  <a:pos x="3" y="10"/>
                </a:cxn>
                <a:cxn ang="0">
                  <a:pos x="40" y="10"/>
                </a:cxn>
                <a:cxn ang="0">
                  <a:pos x="43" y="10"/>
                </a:cxn>
                <a:cxn ang="0">
                  <a:pos x="46" y="6"/>
                </a:cxn>
                <a:cxn ang="0">
                  <a:pos x="46" y="3"/>
                </a:cxn>
                <a:cxn ang="0">
                  <a:pos x="43" y="0"/>
                </a:cxn>
                <a:cxn ang="0">
                  <a:pos x="6" y="0"/>
                </a:cxn>
              </a:cxnLst>
              <a:rect l="0" t="0" r="r" b="b"/>
              <a:pathLst>
                <a:path w="46" h="10">
                  <a:moveTo>
                    <a:pt x="6" y="0"/>
                  </a:moveTo>
                  <a:lnTo>
                    <a:pt x="3" y="0"/>
                  </a:lnTo>
                  <a:lnTo>
                    <a:pt x="0" y="3"/>
                  </a:lnTo>
                  <a:lnTo>
                    <a:pt x="0" y="6"/>
                  </a:lnTo>
                  <a:lnTo>
                    <a:pt x="3" y="10"/>
                  </a:lnTo>
                  <a:lnTo>
                    <a:pt x="40" y="10"/>
                  </a:lnTo>
                  <a:lnTo>
                    <a:pt x="43" y="10"/>
                  </a:lnTo>
                  <a:lnTo>
                    <a:pt x="46" y="6"/>
                  </a:lnTo>
                  <a:lnTo>
                    <a:pt x="46" y="3"/>
                  </a:lnTo>
                  <a:lnTo>
                    <a:pt x="43" y="0"/>
                  </a:lnTo>
                  <a:lnTo>
                    <a:pt x="6" y="0"/>
                  </a:lnTo>
                  <a:close/>
                </a:path>
              </a:pathLst>
            </a:custGeom>
            <a:solidFill>
              <a:srgbClr val="000000"/>
            </a:solidFill>
            <a:ln w="9525">
              <a:noFill/>
              <a:round/>
              <a:headEnd/>
              <a:tailEnd/>
            </a:ln>
          </p:spPr>
          <p:txBody>
            <a:bodyPr/>
            <a:lstStyle/>
            <a:p>
              <a:endParaRPr lang="zh-CN" altLang="en-US"/>
            </a:p>
          </p:txBody>
        </p:sp>
        <p:sp>
          <p:nvSpPr>
            <p:cNvPr id="468000" name="Freeform 32"/>
            <p:cNvSpPr>
              <a:spLocks/>
            </p:cNvSpPr>
            <p:nvPr/>
          </p:nvSpPr>
          <p:spPr bwMode="auto">
            <a:xfrm>
              <a:off x="2673" y="2057"/>
              <a:ext cx="46" cy="10"/>
            </a:xfrm>
            <a:custGeom>
              <a:avLst/>
              <a:gdLst/>
              <a:ahLst/>
              <a:cxnLst>
                <a:cxn ang="0">
                  <a:pos x="6" y="0"/>
                </a:cxn>
                <a:cxn ang="0">
                  <a:pos x="3" y="0"/>
                </a:cxn>
                <a:cxn ang="0">
                  <a:pos x="0" y="3"/>
                </a:cxn>
                <a:cxn ang="0">
                  <a:pos x="0" y="6"/>
                </a:cxn>
                <a:cxn ang="0">
                  <a:pos x="3" y="10"/>
                </a:cxn>
                <a:cxn ang="0">
                  <a:pos x="40" y="10"/>
                </a:cxn>
                <a:cxn ang="0">
                  <a:pos x="43" y="10"/>
                </a:cxn>
                <a:cxn ang="0">
                  <a:pos x="46" y="6"/>
                </a:cxn>
                <a:cxn ang="0">
                  <a:pos x="46" y="3"/>
                </a:cxn>
                <a:cxn ang="0">
                  <a:pos x="43" y="0"/>
                </a:cxn>
                <a:cxn ang="0">
                  <a:pos x="6" y="0"/>
                </a:cxn>
              </a:cxnLst>
              <a:rect l="0" t="0" r="r" b="b"/>
              <a:pathLst>
                <a:path w="46" h="10">
                  <a:moveTo>
                    <a:pt x="6" y="0"/>
                  </a:moveTo>
                  <a:lnTo>
                    <a:pt x="3" y="0"/>
                  </a:lnTo>
                  <a:lnTo>
                    <a:pt x="0" y="3"/>
                  </a:lnTo>
                  <a:lnTo>
                    <a:pt x="0" y="6"/>
                  </a:lnTo>
                  <a:lnTo>
                    <a:pt x="3" y="10"/>
                  </a:lnTo>
                  <a:lnTo>
                    <a:pt x="40" y="10"/>
                  </a:lnTo>
                  <a:lnTo>
                    <a:pt x="43" y="10"/>
                  </a:lnTo>
                  <a:lnTo>
                    <a:pt x="46" y="6"/>
                  </a:lnTo>
                  <a:lnTo>
                    <a:pt x="46" y="3"/>
                  </a:lnTo>
                  <a:lnTo>
                    <a:pt x="43" y="0"/>
                  </a:lnTo>
                  <a:lnTo>
                    <a:pt x="6" y="0"/>
                  </a:lnTo>
                  <a:close/>
                </a:path>
              </a:pathLst>
            </a:custGeom>
            <a:solidFill>
              <a:srgbClr val="000000"/>
            </a:solidFill>
            <a:ln w="9525">
              <a:noFill/>
              <a:round/>
              <a:headEnd/>
              <a:tailEnd/>
            </a:ln>
          </p:spPr>
          <p:txBody>
            <a:bodyPr/>
            <a:lstStyle/>
            <a:p>
              <a:endParaRPr lang="zh-CN" altLang="en-US"/>
            </a:p>
          </p:txBody>
        </p:sp>
        <p:sp>
          <p:nvSpPr>
            <p:cNvPr id="468001" name="Freeform 33"/>
            <p:cNvSpPr>
              <a:spLocks/>
            </p:cNvSpPr>
            <p:nvPr/>
          </p:nvSpPr>
          <p:spPr bwMode="auto">
            <a:xfrm>
              <a:off x="2737" y="2057"/>
              <a:ext cx="46" cy="10"/>
            </a:xfrm>
            <a:custGeom>
              <a:avLst/>
              <a:gdLst/>
              <a:ahLst/>
              <a:cxnLst>
                <a:cxn ang="0">
                  <a:pos x="7" y="0"/>
                </a:cxn>
                <a:cxn ang="0">
                  <a:pos x="4" y="0"/>
                </a:cxn>
                <a:cxn ang="0">
                  <a:pos x="0" y="3"/>
                </a:cxn>
                <a:cxn ang="0">
                  <a:pos x="0" y="6"/>
                </a:cxn>
                <a:cxn ang="0">
                  <a:pos x="4" y="10"/>
                </a:cxn>
                <a:cxn ang="0">
                  <a:pos x="40" y="10"/>
                </a:cxn>
                <a:cxn ang="0">
                  <a:pos x="43" y="10"/>
                </a:cxn>
                <a:cxn ang="0">
                  <a:pos x="46" y="6"/>
                </a:cxn>
                <a:cxn ang="0">
                  <a:pos x="46" y="3"/>
                </a:cxn>
                <a:cxn ang="0">
                  <a:pos x="43" y="0"/>
                </a:cxn>
                <a:cxn ang="0">
                  <a:pos x="7" y="0"/>
                </a:cxn>
              </a:cxnLst>
              <a:rect l="0" t="0" r="r" b="b"/>
              <a:pathLst>
                <a:path w="46" h="10">
                  <a:moveTo>
                    <a:pt x="7" y="0"/>
                  </a:moveTo>
                  <a:lnTo>
                    <a:pt x="4" y="0"/>
                  </a:lnTo>
                  <a:lnTo>
                    <a:pt x="0" y="3"/>
                  </a:lnTo>
                  <a:lnTo>
                    <a:pt x="0" y="6"/>
                  </a:lnTo>
                  <a:lnTo>
                    <a:pt x="4" y="10"/>
                  </a:lnTo>
                  <a:lnTo>
                    <a:pt x="40" y="10"/>
                  </a:lnTo>
                  <a:lnTo>
                    <a:pt x="43" y="10"/>
                  </a:lnTo>
                  <a:lnTo>
                    <a:pt x="46" y="6"/>
                  </a:lnTo>
                  <a:lnTo>
                    <a:pt x="46" y="3"/>
                  </a:lnTo>
                  <a:lnTo>
                    <a:pt x="43" y="0"/>
                  </a:lnTo>
                  <a:lnTo>
                    <a:pt x="7" y="0"/>
                  </a:lnTo>
                  <a:close/>
                </a:path>
              </a:pathLst>
            </a:custGeom>
            <a:solidFill>
              <a:srgbClr val="000000"/>
            </a:solidFill>
            <a:ln w="9525">
              <a:noFill/>
              <a:round/>
              <a:headEnd/>
              <a:tailEnd/>
            </a:ln>
          </p:spPr>
          <p:txBody>
            <a:bodyPr/>
            <a:lstStyle/>
            <a:p>
              <a:endParaRPr lang="zh-CN" altLang="en-US"/>
            </a:p>
          </p:txBody>
        </p:sp>
        <p:sp>
          <p:nvSpPr>
            <p:cNvPr id="468002" name="Freeform 34"/>
            <p:cNvSpPr>
              <a:spLocks/>
            </p:cNvSpPr>
            <p:nvPr/>
          </p:nvSpPr>
          <p:spPr bwMode="auto">
            <a:xfrm>
              <a:off x="2802" y="2057"/>
              <a:ext cx="45" cy="10"/>
            </a:xfrm>
            <a:custGeom>
              <a:avLst/>
              <a:gdLst/>
              <a:ahLst/>
              <a:cxnLst>
                <a:cxn ang="0">
                  <a:pos x="6" y="0"/>
                </a:cxn>
                <a:cxn ang="0">
                  <a:pos x="3" y="0"/>
                </a:cxn>
                <a:cxn ang="0">
                  <a:pos x="0" y="3"/>
                </a:cxn>
                <a:cxn ang="0">
                  <a:pos x="0" y="6"/>
                </a:cxn>
                <a:cxn ang="0">
                  <a:pos x="3" y="10"/>
                </a:cxn>
                <a:cxn ang="0">
                  <a:pos x="39" y="10"/>
                </a:cxn>
                <a:cxn ang="0">
                  <a:pos x="42" y="10"/>
                </a:cxn>
                <a:cxn ang="0">
                  <a:pos x="45" y="6"/>
                </a:cxn>
                <a:cxn ang="0">
                  <a:pos x="45" y="3"/>
                </a:cxn>
                <a:cxn ang="0">
                  <a:pos x="42" y="0"/>
                </a:cxn>
                <a:cxn ang="0">
                  <a:pos x="6" y="0"/>
                </a:cxn>
              </a:cxnLst>
              <a:rect l="0" t="0" r="r" b="b"/>
              <a:pathLst>
                <a:path w="45" h="10">
                  <a:moveTo>
                    <a:pt x="6" y="0"/>
                  </a:moveTo>
                  <a:lnTo>
                    <a:pt x="3" y="0"/>
                  </a:lnTo>
                  <a:lnTo>
                    <a:pt x="0" y="3"/>
                  </a:lnTo>
                  <a:lnTo>
                    <a:pt x="0" y="6"/>
                  </a:lnTo>
                  <a:lnTo>
                    <a:pt x="3" y="10"/>
                  </a:lnTo>
                  <a:lnTo>
                    <a:pt x="39" y="10"/>
                  </a:lnTo>
                  <a:lnTo>
                    <a:pt x="42" y="10"/>
                  </a:lnTo>
                  <a:lnTo>
                    <a:pt x="45" y="6"/>
                  </a:lnTo>
                  <a:lnTo>
                    <a:pt x="45" y="3"/>
                  </a:lnTo>
                  <a:lnTo>
                    <a:pt x="42" y="0"/>
                  </a:lnTo>
                  <a:lnTo>
                    <a:pt x="6" y="0"/>
                  </a:lnTo>
                  <a:close/>
                </a:path>
              </a:pathLst>
            </a:custGeom>
            <a:solidFill>
              <a:srgbClr val="000000"/>
            </a:solidFill>
            <a:ln w="9525">
              <a:noFill/>
              <a:round/>
              <a:headEnd/>
              <a:tailEnd/>
            </a:ln>
          </p:spPr>
          <p:txBody>
            <a:bodyPr/>
            <a:lstStyle/>
            <a:p>
              <a:endParaRPr lang="zh-CN" altLang="en-US"/>
            </a:p>
          </p:txBody>
        </p:sp>
        <p:sp>
          <p:nvSpPr>
            <p:cNvPr id="468003" name="Freeform 35"/>
            <p:cNvSpPr>
              <a:spLocks/>
            </p:cNvSpPr>
            <p:nvPr/>
          </p:nvSpPr>
          <p:spPr bwMode="auto">
            <a:xfrm>
              <a:off x="2866" y="2057"/>
              <a:ext cx="45" cy="10"/>
            </a:xfrm>
            <a:custGeom>
              <a:avLst/>
              <a:gdLst/>
              <a:ahLst/>
              <a:cxnLst>
                <a:cxn ang="0">
                  <a:pos x="6" y="0"/>
                </a:cxn>
                <a:cxn ang="0">
                  <a:pos x="3" y="0"/>
                </a:cxn>
                <a:cxn ang="0">
                  <a:pos x="0" y="3"/>
                </a:cxn>
                <a:cxn ang="0">
                  <a:pos x="0" y="6"/>
                </a:cxn>
                <a:cxn ang="0">
                  <a:pos x="3" y="10"/>
                </a:cxn>
                <a:cxn ang="0">
                  <a:pos x="39" y="10"/>
                </a:cxn>
                <a:cxn ang="0">
                  <a:pos x="42" y="10"/>
                </a:cxn>
                <a:cxn ang="0">
                  <a:pos x="45" y="6"/>
                </a:cxn>
                <a:cxn ang="0">
                  <a:pos x="45" y="3"/>
                </a:cxn>
                <a:cxn ang="0">
                  <a:pos x="42" y="0"/>
                </a:cxn>
                <a:cxn ang="0">
                  <a:pos x="6" y="0"/>
                </a:cxn>
              </a:cxnLst>
              <a:rect l="0" t="0" r="r" b="b"/>
              <a:pathLst>
                <a:path w="45" h="10">
                  <a:moveTo>
                    <a:pt x="6" y="0"/>
                  </a:moveTo>
                  <a:lnTo>
                    <a:pt x="3" y="0"/>
                  </a:lnTo>
                  <a:lnTo>
                    <a:pt x="0" y="3"/>
                  </a:lnTo>
                  <a:lnTo>
                    <a:pt x="0" y="6"/>
                  </a:lnTo>
                  <a:lnTo>
                    <a:pt x="3" y="10"/>
                  </a:lnTo>
                  <a:lnTo>
                    <a:pt x="39" y="10"/>
                  </a:lnTo>
                  <a:lnTo>
                    <a:pt x="42" y="10"/>
                  </a:lnTo>
                  <a:lnTo>
                    <a:pt x="45" y="6"/>
                  </a:lnTo>
                  <a:lnTo>
                    <a:pt x="45" y="3"/>
                  </a:lnTo>
                  <a:lnTo>
                    <a:pt x="42" y="0"/>
                  </a:lnTo>
                  <a:lnTo>
                    <a:pt x="6" y="0"/>
                  </a:lnTo>
                  <a:close/>
                </a:path>
              </a:pathLst>
            </a:custGeom>
            <a:solidFill>
              <a:srgbClr val="000000"/>
            </a:solidFill>
            <a:ln w="9525">
              <a:noFill/>
              <a:round/>
              <a:headEnd/>
              <a:tailEnd/>
            </a:ln>
          </p:spPr>
          <p:txBody>
            <a:bodyPr/>
            <a:lstStyle/>
            <a:p>
              <a:endParaRPr lang="zh-CN" altLang="en-US"/>
            </a:p>
          </p:txBody>
        </p:sp>
        <p:sp>
          <p:nvSpPr>
            <p:cNvPr id="468004" name="Freeform 36"/>
            <p:cNvSpPr>
              <a:spLocks/>
            </p:cNvSpPr>
            <p:nvPr/>
          </p:nvSpPr>
          <p:spPr bwMode="auto">
            <a:xfrm>
              <a:off x="2930" y="2057"/>
              <a:ext cx="46" cy="10"/>
            </a:xfrm>
            <a:custGeom>
              <a:avLst/>
              <a:gdLst/>
              <a:ahLst/>
              <a:cxnLst>
                <a:cxn ang="0">
                  <a:pos x="6" y="0"/>
                </a:cxn>
                <a:cxn ang="0">
                  <a:pos x="3" y="0"/>
                </a:cxn>
                <a:cxn ang="0">
                  <a:pos x="0" y="3"/>
                </a:cxn>
                <a:cxn ang="0">
                  <a:pos x="0" y="6"/>
                </a:cxn>
                <a:cxn ang="0">
                  <a:pos x="3" y="10"/>
                </a:cxn>
                <a:cxn ang="0">
                  <a:pos x="39" y="10"/>
                </a:cxn>
                <a:cxn ang="0">
                  <a:pos x="42" y="10"/>
                </a:cxn>
                <a:cxn ang="0">
                  <a:pos x="46" y="6"/>
                </a:cxn>
                <a:cxn ang="0">
                  <a:pos x="46" y="3"/>
                </a:cxn>
                <a:cxn ang="0">
                  <a:pos x="42" y="0"/>
                </a:cxn>
                <a:cxn ang="0">
                  <a:pos x="6" y="0"/>
                </a:cxn>
              </a:cxnLst>
              <a:rect l="0" t="0" r="r" b="b"/>
              <a:pathLst>
                <a:path w="46" h="10">
                  <a:moveTo>
                    <a:pt x="6" y="0"/>
                  </a:moveTo>
                  <a:lnTo>
                    <a:pt x="3" y="0"/>
                  </a:lnTo>
                  <a:lnTo>
                    <a:pt x="0" y="3"/>
                  </a:lnTo>
                  <a:lnTo>
                    <a:pt x="0" y="6"/>
                  </a:lnTo>
                  <a:lnTo>
                    <a:pt x="3" y="10"/>
                  </a:lnTo>
                  <a:lnTo>
                    <a:pt x="39" y="10"/>
                  </a:lnTo>
                  <a:lnTo>
                    <a:pt x="42" y="10"/>
                  </a:lnTo>
                  <a:lnTo>
                    <a:pt x="46" y="6"/>
                  </a:lnTo>
                  <a:lnTo>
                    <a:pt x="46" y="3"/>
                  </a:lnTo>
                  <a:lnTo>
                    <a:pt x="42" y="0"/>
                  </a:lnTo>
                  <a:lnTo>
                    <a:pt x="6" y="0"/>
                  </a:lnTo>
                  <a:close/>
                </a:path>
              </a:pathLst>
            </a:custGeom>
            <a:solidFill>
              <a:srgbClr val="000000"/>
            </a:solidFill>
            <a:ln w="9525">
              <a:noFill/>
              <a:round/>
              <a:headEnd/>
              <a:tailEnd/>
            </a:ln>
          </p:spPr>
          <p:txBody>
            <a:bodyPr/>
            <a:lstStyle/>
            <a:p>
              <a:endParaRPr lang="zh-CN" altLang="en-US"/>
            </a:p>
          </p:txBody>
        </p:sp>
        <p:sp>
          <p:nvSpPr>
            <p:cNvPr id="468005" name="Freeform 37"/>
            <p:cNvSpPr>
              <a:spLocks/>
            </p:cNvSpPr>
            <p:nvPr/>
          </p:nvSpPr>
          <p:spPr bwMode="auto">
            <a:xfrm>
              <a:off x="2994" y="2057"/>
              <a:ext cx="46" cy="10"/>
            </a:xfrm>
            <a:custGeom>
              <a:avLst/>
              <a:gdLst/>
              <a:ahLst/>
              <a:cxnLst>
                <a:cxn ang="0">
                  <a:pos x="6" y="0"/>
                </a:cxn>
                <a:cxn ang="0">
                  <a:pos x="3" y="0"/>
                </a:cxn>
                <a:cxn ang="0">
                  <a:pos x="0" y="3"/>
                </a:cxn>
                <a:cxn ang="0">
                  <a:pos x="0" y="6"/>
                </a:cxn>
                <a:cxn ang="0">
                  <a:pos x="3" y="10"/>
                </a:cxn>
                <a:cxn ang="0">
                  <a:pos x="39" y="10"/>
                </a:cxn>
                <a:cxn ang="0">
                  <a:pos x="43" y="10"/>
                </a:cxn>
                <a:cxn ang="0">
                  <a:pos x="46" y="6"/>
                </a:cxn>
                <a:cxn ang="0">
                  <a:pos x="46" y="3"/>
                </a:cxn>
                <a:cxn ang="0">
                  <a:pos x="43" y="0"/>
                </a:cxn>
                <a:cxn ang="0">
                  <a:pos x="6" y="0"/>
                </a:cxn>
              </a:cxnLst>
              <a:rect l="0" t="0" r="r" b="b"/>
              <a:pathLst>
                <a:path w="46" h="10">
                  <a:moveTo>
                    <a:pt x="6" y="0"/>
                  </a:moveTo>
                  <a:lnTo>
                    <a:pt x="3" y="0"/>
                  </a:lnTo>
                  <a:lnTo>
                    <a:pt x="0" y="3"/>
                  </a:lnTo>
                  <a:lnTo>
                    <a:pt x="0" y="6"/>
                  </a:lnTo>
                  <a:lnTo>
                    <a:pt x="3" y="10"/>
                  </a:lnTo>
                  <a:lnTo>
                    <a:pt x="39" y="10"/>
                  </a:lnTo>
                  <a:lnTo>
                    <a:pt x="43" y="10"/>
                  </a:lnTo>
                  <a:lnTo>
                    <a:pt x="46" y="6"/>
                  </a:lnTo>
                  <a:lnTo>
                    <a:pt x="46" y="3"/>
                  </a:lnTo>
                  <a:lnTo>
                    <a:pt x="43" y="0"/>
                  </a:lnTo>
                  <a:lnTo>
                    <a:pt x="6" y="0"/>
                  </a:lnTo>
                  <a:close/>
                </a:path>
              </a:pathLst>
            </a:custGeom>
            <a:solidFill>
              <a:srgbClr val="000000"/>
            </a:solidFill>
            <a:ln w="9525">
              <a:noFill/>
              <a:round/>
              <a:headEnd/>
              <a:tailEnd/>
            </a:ln>
          </p:spPr>
          <p:txBody>
            <a:bodyPr/>
            <a:lstStyle/>
            <a:p>
              <a:endParaRPr lang="zh-CN" altLang="en-US"/>
            </a:p>
          </p:txBody>
        </p:sp>
        <p:sp>
          <p:nvSpPr>
            <p:cNvPr id="468006" name="Freeform 38"/>
            <p:cNvSpPr>
              <a:spLocks/>
            </p:cNvSpPr>
            <p:nvPr/>
          </p:nvSpPr>
          <p:spPr bwMode="auto">
            <a:xfrm>
              <a:off x="3058" y="2057"/>
              <a:ext cx="46" cy="10"/>
            </a:xfrm>
            <a:custGeom>
              <a:avLst/>
              <a:gdLst/>
              <a:ahLst/>
              <a:cxnLst>
                <a:cxn ang="0">
                  <a:pos x="6" y="0"/>
                </a:cxn>
                <a:cxn ang="0">
                  <a:pos x="3" y="0"/>
                </a:cxn>
                <a:cxn ang="0">
                  <a:pos x="0" y="3"/>
                </a:cxn>
                <a:cxn ang="0">
                  <a:pos x="0" y="6"/>
                </a:cxn>
                <a:cxn ang="0">
                  <a:pos x="3" y="10"/>
                </a:cxn>
                <a:cxn ang="0">
                  <a:pos x="40" y="10"/>
                </a:cxn>
                <a:cxn ang="0">
                  <a:pos x="43" y="10"/>
                </a:cxn>
                <a:cxn ang="0">
                  <a:pos x="46" y="6"/>
                </a:cxn>
                <a:cxn ang="0">
                  <a:pos x="46" y="3"/>
                </a:cxn>
                <a:cxn ang="0">
                  <a:pos x="43" y="0"/>
                </a:cxn>
                <a:cxn ang="0">
                  <a:pos x="6" y="0"/>
                </a:cxn>
              </a:cxnLst>
              <a:rect l="0" t="0" r="r" b="b"/>
              <a:pathLst>
                <a:path w="46" h="10">
                  <a:moveTo>
                    <a:pt x="6" y="0"/>
                  </a:moveTo>
                  <a:lnTo>
                    <a:pt x="3" y="0"/>
                  </a:lnTo>
                  <a:lnTo>
                    <a:pt x="0" y="3"/>
                  </a:lnTo>
                  <a:lnTo>
                    <a:pt x="0" y="6"/>
                  </a:lnTo>
                  <a:lnTo>
                    <a:pt x="3" y="10"/>
                  </a:lnTo>
                  <a:lnTo>
                    <a:pt x="40" y="10"/>
                  </a:lnTo>
                  <a:lnTo>
                    <a:pt x="43" y="10"/>
                  </a:lnTo>
                  <a:lnTo>
                    <a:pt x="46" y="6"/>
                  </a:lnTo>
                  <a:lnTo>
                    <a:pt x="46" y="3"/>
                  </a:lnTo>
                  <a:lnTo>
                    <a:pt x="43" y="0"/>
                  </a:lnTo>
                  <a:lnTo>
                    <a:pt x="6" y="0"/>
                  </a:lnTo>
                  <a:close/>
                </a:path>
              </a:pathLst>
            </a:custGeom>
            <a:solidFill>
              <a:srgbClr val="000000"/>
            </a:solidFill>
            <a:ln w="9525">
              <a:noFill/>
              <a:round/>
              <a:headEnd/>
              <a:tailEnd/>
            </a:ln>
          </p:spPr>
          <p:txBody>
            <a:bodyPr/>
            <a:lstStyle/>
            <a:p>
              <a:endParaRPr lang="zh-CN" altLang="en-US"/>
            </a:p>
          </p:txBody>
        </p:sp>
      </p:grpSp>
      <p:grpSp>
        <p:nvGrpSpPr>
          <p:cNvPr id="3" name="Group 39"/>
          <p:cNvGrpSpPr>
            <a:grpSpLocks/>
          </p:cNvGrpSpPr>
          <p:nvPr/>
        </p:nvGrpSpPr>
        <p:grpSpPr bwMode="auto">
          <a:xfrm>
            <a:off x="3794125" y="3357563"/>
            <a:ext cx="1084263" cy="15875"/>
            <a:chOff x="2390" y="2115"/>
            <a:chExt cx="683" cy="10"/>
          </a:xfrm>
        </p:grpSpPr>
        <p:sp>
          <p:nvSpPr>
            <p:cNvPr id="468008" name="Freeform 40"/>
            <p:cNvSpPr>
              <a:spLocks/>
            </p:cNvSpPr>
            <p:nvPr/>
          </p:nvSpPr>
          <p:spPr bwMode="auto">
            <a:xfrm>
              <a:off x="2390" y="2115"/>
              <a:ext cx="42" cy="10"/>
            </a:xfrm>
            <a:custGeom>
              <a:avLst/>
              <a:gdLst/>
              <a:ahLst/>
              <a:cxnLst>
                <a:cxn ang="0">
                  <a:pos x="6" y="0"/>
                </a:cxn>
                <a:cxn ang="0">
                  <a:pos x="3" y="0"/>
                </a:cxn>
                <a:cxn ang="0">
                  <a:pos x="0" y="3"/>
                </a:cxn>
                <a:cxn ang="0">
                  <a:pos x="0" y="3"/>
                </a:cxn>
                <a:cxn ang="0">
                  <a:pos x="3" y="10"/>
                </a:cxn>
                <a:cxn ang="0">
                  <a:pos x="36" y="10"/>
                </a:cxn>
                <a:cxn ang="0">
                  <a:pos x="39" y="10"/>
                </a:cxn>
                <a:cxn ang="0">
                  <a:pos x="42" y="6"/>
                </a:cxn>
                <a:cxn ang="0">
                  <a:pos x="42" y="3"/>
                </a:cxn>
                <a:cxn ang="0">
                  <a:pos x="39" y="0"/>
                </a:cxn>
                <a:cxn ang="0">
                  <a:pos x="6" y="0"/>
                </a:cxn>
              </a:cxnLst>
              <a:rect l="0" t="0" r="r" b="b"/>
              <a:pathLst>
                <a:path w="42" h="10">
                  <a:moveTo>
                    <a:pt x="6" y="0"/>
                  </a:moveTo>
                  <a:lnTo>
                    <a:pt x="3" y="0"/>
                  </a:lnTo>
                  <a:lnTo>
                    <a:pt x="0" y="3"/>
                  </a:lnTo>
                  <a:lnTo>
                    <a:pt x="0" y="3"/>
                  </a:lnTo>
                  <a:lnTo>
                    <a:pt x="3" y="10"/>
                  </a:lnTo>
                  <a:lnTo>
                    <a:pt x="36" y="10"/>
                  </a:lnTo>
                  <a:lnTo>
                    <a:pt x="39" y="10"/>
                  </a:lnTo>
                  <a:lnTo>
                    <a:pt x="42" y="6"/>
                  </a:lnTo>
                  <a:lnTo>
                    <a:pt x="42" y="3"/>
                  </a:lnTo>
                  <a:lnTo>
                    <a:pt x="39" y="0"/>
                  </a:lnTo>
                  <a:lnTo>
                    <a:pt x="6" y="0"/>
                  </a:lnTo>
                  <a:close/>
                </a:path>
              </a:pathLst>
            </a:custGeom>
            <a:solidFill>
              <a:srgbClr val="000000"/>
            </a:solidFill>
            <a:ln w="9525">
              <a:noFill/>
              <a:round/>
              <a:headEnd/>
              <a:tailEnd/>
            </a:ln>
          </p:spPr>
          <p:txBody>
            <a:bodyPr/>
            <a:lstStyle/>
            <a:p>
              <a:endParaRPr lang="zh-CN" altLang="en-US"/>
            </a:p>
          </p:txBody>
        </p:sp>
        <p:sp>
          <p:nvSpPr>
            <p:cNvPr id="468009" name="Freeform 41"/>
            <p:cNvSpPr>
              <a:spLocks/>
            </p:cNvSpPr>
            <p:nvPr/>
          </p:nvSpPr>
          <p:spPr bwMode="auto">
            <a:xfrm>
              <a:off x="2451" y="2115"/>
              <a:ext cx="45" cy="10"/>
            </a:xfrm>
            <a:custGeom>
              <a:avLst/>
              <a:gdLst/>
              <a:ahLst/>
              <a:cxnLst>
                <a:cxn ang="0">
                  <a:pos x="6" y="0"/>
                </a:cxn>
                <a:cxn ang="0">
                  <a:pos x="3" y="0"/>
                </a:cxn>
                <a:cxn ang="0">
                  <a:pos x="0" y="3"/>
                </a:cxn>
                <a:cxn ang="0">
                  <a:pos x="0" y="6"/>
                </a:cxn>
                <a:cxn ang="0">
                  <a:pos x="3" y="10"/>
                </a:cxn>
                <a:cxn ang="0">
                  <a:pos x="39" y="10"/>
                </a:cxn>
                <a:cxn ang="0">
                  <a:pos x="42" y="10"/>
                </a:cxn>
                <a:cxn ang="0">
                  <a:pos x="45" y="6"/>
                </a:cxn>
                <a:cxn ang="0">
                  <a:pos x="45" y="3"/>
                </a:cxn>
                <a:cxn ang="0">
                  <a:pos x="42" y="0"/>
                </a:cxn>
                <a:cxn ang="0">
                  <a:pos x="6" y="0"/>
                </a:cxn>
              </a:cxnLst>
              <a:rect l="0" t="0" r="r" b="b"/>
              <a:pathLst>
                <a:path w="45" h="10">
                  <a:moveTo>
                    <a:pt x="6" y="0"/>
                  </a:moveTo>
                  <a:lnTo>
                    <a:pt x="3" y="0"/>
                  </a:lnTo>
                  <a:lnTo>
                    <a:pt x="0" y="3"/>
                  </a:lnTo>
                  <a:lnTo>
                    <a:pt x="0" y="6"/>
                  </a:lnTo>
                  <a:lnTo>
                    <a:pt x="3" y="10"/>
                  </a:lnTo>
                  <a:lnTo>
                    <a:pt x="39" y="10"/>
                  </a:lnTo>
                  <a:lnTo>
                    <a:pt x="42" y="10"/>
                  </a:lnTo>
                  <a:lnTo>
                    <a:pt x="45" y="6"/>
                  </a:lnTo>
                  <a:lnTo>
                    <a:pt x="45" y="3"/>
                  </a:lnTo>
                  <a:lnTo>
                    <a:pt x="42" y="0"/>
                  </a:lnTo>
                  <a:lnTo>
                    <a:pt x="6" y="0"/>
                  </a:lnTo>
                  <a:close/>
                </a:path>
              </a:pathLst>
            </a:custGeom>
            <a:solidFill>
              <a:srgbClr val="000000"/>
            </a:solidFill>
            <a:ln w="9525">
              <a:noFill/>
              <a:round/>
              <a:headEnd/>
              <a:tailEnd/>
            </a:ln>
          </p:spPr>
          <p:txBody>
            <a:bodyPr/>
            <a:lstStyle/>
            <a:p>
              <a:endParaRPr lang="zh-CN" altLang="en-US"/>
            </a:p>
          </p:txBody>
        </p:sp>
        <p:sp>
          <p:nvSpPr>
            <p:cNvPr id="468010" name="Freeform 42"/>
            <p:cNvSpPr>
              <a:spLocks/>
            </p:cNvSpPr>
            <p:nvPr/>
          </p:nvSpPr>
          <p:spPr bwMode="auto">
            <a:xfrm>
              <a:off x="2515" y="2115"/>
              <a:ext cx="45" cy="10"/>
            </a:xfrm>
            <a:custGeom>
              <a:avLst/>
              <a:gdLst/>
              <a:ahLst/>
              <a:cxnLst>
                <a:cxn ang="0">
                  <a:pos x="6" y="0"/>
                </a:cxn>
                <a:cxn ang="0">
                  <a:pos x="3" y="0"/>
                </a:cxn>
                <a:cxn ang="0">
                  <a:pos x="0" y="3"/>
                </a:cxn>
                <a:cxn ang="0">
                  <a:pos x="0" y="6"/>
                </a:cxn>
                <a:cxn ang="0">
                  <a:pos x="3" y="10"/>
                </a:cxn>
                <a:cxn ang="0">
                  <a:pos x="39" y="10"/>
                </a:cxn>
                <a:cxn ang="0">
                  <a:pos x="42" y="10"/>
                </a:cxn>
                <a:cxn ang="0">
                  <a:pos x="45" y="6"/>
                </a:cxn>
                <a:cxn ang="0">
                  <a:pos x="45" y="3"/>
                </a:cxn>
                <a:cxn ang="0">
                  <a:pos x="42" y="0"/>
                </a:cxn>
                <a:cxn ang="0">
                  <a:pos x="6" y="0"/>
                </a:cxn>
              </a:cxnLst>
              <a:rect l="0" t="0" r="r" b="b"/>
              <a:pathLst>
                <a:path w="45" h="10">
                  <a:moveTo>
                    <a:pt x="6" y="0"/>
                  </a:moveTo>
                  <a:lnTo>
                    <a:pt x="3" y="0"/>
                  </a:lnTo>
                  <a:lnTo>
                    <a:pt x="0" y="3"/>
                  </a:lnTo>
                  <a:lnTo>
                    <a:pt x="0" y="6"/>
                  </a:lnTo>
                  <a:lnTo>
                    <a:pt x="3" y="10"/>
                  </a:lnTo>
                  <a:lnTo>
                    <a:pt x="39" y="10"/>
                  </a:lnTo>
                  <a:lnTo>
                    <a:pt x="42" y="10"/>
                  </a:lnTo>
                  <a:lnTo>
                    <a:pt x="45" y="6"/>
                  </a:lnTo>
                  <a:lnTo>
                    <a:pt x="45" y="3"/>
                  </a:lnTo>
                  <a:lnTo>
                    <a:pt x="42" y="0"/>
                  </a:lnTo>
                  <a:lnTo>
                    <a:pt x="6" y="0"/>
                  </a:lnTo>
                  <a:close/>
                </a:path>
              </a:pathLst>
            </a:custGeom>
            <a:solidFill>
              <a:srgbClr val="000000"/>
            </a:solidFill>
            <a:ln w="9525">
              <a:noFill/>
              <a:round/>
              <a:headEnd/>
              <a:tailEnd/>
            </a:ln>
          </p:spPr>
          <p:txBody>
            <a:bodyPr/>
            <a:lstStyle/>
            <a:p>
              <a:endParaRPr lang="zh-CN" altLang="en-US"/>
            </a:p>
          </p:txBody>
        </p:sp>
        <p:sp>
          <p:nvSpPr>
            <p:cNvPr id="468011" name="Freeform 43"/>
            <p:cNvSpPr>
              <a:spLocks/>
            </p:cNvSpPr>
            <p:nvPr/>
          </p:nvSpPr>
          <p:spPr bwMode="auto">
            <a:xfrm>
              <a:off x="2579" y="2115"/>
              <a:ext cx="46" cy="10"/>
            </a:xfrm>
            <a:custGeom>
              <a:avLst/>
              <a:gdLst/>
              <a:ahLst/>
              <a:cxnLst>
                <a:cxn ang="0">
                  <a:pos x="6" y="0"/>
                </a:cxn>
                <a:cxn ang="0">
                  <a:pos x="3" y="0"/>
                </a:cxn>
                <a:cxn ang="0">
                  <a:pos x="0" y="3"/>
                </a:cxn>
                <a:cxn ang="0">
                  <a:pos x="0" y="6"/>
                </a:cxn>
                <a:cxn ang="0">
                  <a:pos x="3" y="10"/>
                </a:cxn>
                <a:cxn ang="0">
                  <a:pos x="39" y="10"/>
                </a:cxn>
                <a:cxn ang="0">
                  <a:pos x="43" y="10"/>
                </a:cxn>
                <a:cxn ang="0">
                  <a:pos x="46" y="6"/>
                </a:cxn>
                <a:cxn ang="0">
                  <a:pos x="46" y="3"/>
                </a:cxn>
                <a:cxn ang="0">
                  <a:pos x="43" y="0"/>
                </a:cxn>
                <a:cxn ang="0">
                  <a:pos x="6" y="0"/>
                </a:cxn>
              </a:cxnLst>
              <a:rect l="0" t="0" r="r" b="b"/>
              <a:pathLst>
                <a:path w="46" h="10">
                  <a:moveTo>
                    <a:pt x="6" y="0"/>
                  </a:moveTo>
                  <a:lnTo>
                    <a:pt x="3" y="0"/>
                  </a:lnTo>
                  <a:lnTo>
                    <a:pt x="0" y="3"/>
                  </a:lnTo>
                  <a:lnTo>
                    <a:pt x="0" y="6"/>
                  </a:lnTo>
                  <a:lnTo>
                    <a:pt x="3" y="10"/>
                  </a:lnTo>
                  <a:lnTo>
                    <a:pt x="39" y="10"/>
                  </a:lnTo>
                  <a:lnTo>
                    <a:pt x="43" y="10"/>
                  </a:lnTo>
                  <a:lnTo>
                    <a:pt x="46" y="6"/>
                  </a:lnTo>
                  <a:lnTo>
                    <a:pt x="46" y="3"/>
                  </a:lnTo>
                  <a:lnTo>
                    <a:pt x="43" y="0"/>
                  </a:lnTo>
                  <a:lnTo>
                    <a:pt x="6" y="0"/>
                  </a:lnTo>
                  <a:close/>
                </a:path>
              </a:pathLst>
            </a:custGeom>
            <a:solidFill>
              <a:srgbClr val="000000"/>
            </a:solidFill>
            <a:ln w="9525">
              <a:noFill/>
              <a:round/>
              <a:headEnd/>
              <a:tailEnd/>
            </a:ln>
          </p:spPr>
          <p:txBody>
            <a:bodyPr/>
            <a:lstStyle/>
            <a:p>
              <a:endParaRPr lang="zh-CN" altLang="en-US"/>
            </a:p>
          </p:txBody>
        </p:sp>
        <p:sp>
          <p:nvSpPr>
            <p:cNvPr id="468012" name="Freeform 44"/>
            <p:cNvSpPr>
              <a:spLocks/>
            </p:cNvSpPr>
            <p:nvPr/>
          </p:nvSpPr>
          <p:spPr bwMode="auto">
            <a:xfrm>
              <a:off x="2643" y="2115"/>
              <a:ext cx="46" cy="10"/>
            </a:xfrm>
            <a:custGeom>
              <a:avLst/>
              <a:gdLst/>
              <a:ahLst/>
              <a:cxnLst>
                <a:cxn ang="0">
                  <a:pos x="6" y="0"/>
                </a:cxn>
                <a:cxn ang="0">
                  <a:pos x="3" y="0"/>
                </a:cxn>
                <a:cxn ang="0">
                  <a:pos x="0" y="3"/>
                </a:cxn>
                <a:cxn ang="0">
                  <a:pos x="0" y="6"/>
                </a:cxn>
                <a:cxn ang="0">
                  <a:pos x="3" y="10"/>
                </a:cxn>
                <a:cxn ang="0">
                  <a:pos x="40" y="10"/>
                </a:cxn>
                <a:cxn ang="0">
                  <a:pos x="43" y="10"/>
                </a:cxn>
                <a:cxn ang="0">
                  <a:pos x="46" y="6"/>
                </a:cxn>
                <a:cxn ang="0">
                  <a:pos x="46" y="3"/>
                </a:cxn>
                <a:cxn ang="0">
                  <a:pos x="43" y="0"/>
                </a:cxn>
                <a:cxn ang="0">
                  <a:pos x="6" y="0"/>
                </a:cxn>
              </a:cxnLst>
              <a:rect l="0" t="0" r="r" b="b"/>
              <a:pathLst>
                <a:path w="46" h="10">
                  <a:moveTo>
                    <a:pt x="6" y="0"/>
                  </a:moveTo>
                  <a:lnTo>
                    <a:pt x="3" y="0"/>
                  </a:lnTo>
                  <a:lnTo>
                    <a:pt x="0" y="3"/>
                  </a:lnTo>
                  <a:lnTo>
                    <a:pt x="0" y="6"/>
                  </a:lnTo>
                  <a:lnTo>
                    <a:pt x="3" y="10"/>
                  </a:lnTo>
                  <a:lnTo>
                    <a:pt x="40" y="10"/>
                  </a:lnTo>
                  <a:lnTo>
                    <a:pt x="43" y="10"/>
                  </a:lnTo>
                  <a:lnTo>
                    <a:pt x="46" y="6"/>
                  </a:lnTo>
                  <a:lnTo>
                    <a:pt x="46" y="3"/>
                  </a:lnTo>
                  <a:lnTo>
                    <a:pt x="43" y="0"/>
                  </a:lnTo>
                  <a:lnTo>
                    <a:pt x="6" y="0"/>
                  </a:lnTo>
                  <a:close/>
                </a:path>
              </a:pathLst>
            </a:custGeom>
            <a:solidFill>
              <a:srgbClr val="000000"/>
            </a:solidFill>
            <a:ln w="9525">
              <a:noFill/>
              <a:round/>
              <a:headEnd/>
              <a:tailEnd/>
            </a:ln>
          </p:spPr>
          <p:txBody>
            <a:bodyPr/>
            <a:lstStyle/>
            <a:p>
              <a:endParaRPr lang="zh-CN" altLang="en-US"/>
            </a:p>
          </p:txBody>
        </p:sp>
        <p:sp>
          <p:nvSpPr>
            <p:cNvPr id="468013" name="Freeform 45"/>
            <p:cNvSpPr>
              <a:spLocks/>
            </p:cNvSpPr>
            <p:nvPr/>
          </p:nvSpPr>
          <p:spPr bwMode="auto">
            <a:xfrm>
              <a:off x="2707" y="2115"/>
              <a:ext cx="46" cy="10"/>
            </a:xfrm>
            <a:custGeom>
              <a:avLst/>
              <a:gdLst/>
              <a:ahLst/>
              <a:cxnLst>
                <a:cxn ang="0">
                  <a:pos x="6" y="0"/>
                </a:cxn>
                <a:cxn ang="0">
                  <a:pos x="3" y="0"/>
                </a:cxn>
                <a:cxn ang="0">
                  <a:pos x="0" y="3"/>
                </a:cxn>
                <a:cxn ang="0">
                  <a:pos x="0" y="6"/>
                </a:cxn>
                <a:cxn ang="0">
                  <a:pos x="3" y="10"/>
                </a:cxn>
                <a:cxn ang="0">
                  <a:pos x="40" y="10"/>
                </a:cxn>
                <a:cxn ang="0">
                  <a:pos x="43" y="10"/>
                </a:cxn>
                <a:cxn ang="0">
                  <a:pos x="46" y="6"/>
                </a:cxn>
                <a:cxn ang="0">
                  <a:pos x="46" y="3"/>
                </a:cxn>
                <a:cxn ang="0">
                  <a:pos x="43" y="0"/>
                </a:cxn>
                <a:cxn ang="0">
                  <a:pos x="6" y="0"/>
                </a:cxn>
              </a:cxnLst>
              <a:rect l="0" t="0" r="r" b="b"/>
              <a:pathLst>
                <a:path w="46" h="10">
                  <a:moveTo>
                    <a:pt x="6" y="0"/>
                  </a:moveTo>
                  <a:lnTo>
                    <a:pt x="3" y="0"/>
                  </a:lnTo>
                  <a:lnTo>
                    <a:pt x="0" y="3"/>
                  </a:lnTo>
                  <a:lnTo>
                    <a:pt x="0" y="6"/>
                  </a:lnTo>
                  <a:lnTo>
                    <a:pt x="3" y="10"/>
                  </a:lnTo>
                  <a:lnTo>
                    <a:pt x="40" y="10"/>
                  </a:lnTo>
                  <a:lnTo>
                    <a:pt x="43" y="10"/>
                  </a:lnTo>
                  <a:lnTo>
                    <a:pt x="46" y="6"/>
                  </a:lnTo>
                  <a:lnTo>
                    <a:pt x="46" y="3"/>
                  </a:lnTo>
                  <a:lnTo>
                    <a:pt x="43" y="0"/>
                  </a:lnTo>
                  <a:lnTo>
                    <a:pt x="6" y="0"/>
                  </a:lnTo>
                  <a:close/>
                </a:path>
              </a:pathLst>
            </a:custGeom>
            <a:solidFill>
              <a:srgbClr val="000000"/>
            </a:solidFill>
            <a:ln w="9525">
              <a:noFill/>
              <a:round/>
              <a:headEnd/>
              <a:tailEnd/>
            </a:ln>
          </p:spPr>
          <p:txBody>
            <a:bodyPr/>
            <a:lstStyle/>
            <a:p>
              <a:endParaRPr lang="zh-CN" altLang="en-US"/>
            </a:p>
          </p:txBody>
        </p:sp>
        <p:sp>
          <p:nvSpPr>
            <p:cNvPr id="468014" name="Freeform 46"/>
            <p:cNvSpPr>
              <a:spLocks/>
            </p:cNvSpPr>
            <p:nvPr/>
          </p:nvSpPr>
          <p:spPr bwMode="auto">
            <a:xfrm>
              <a:off x="2771" y="2115"/>
              <a:ext cx="46" cy="10"/>
            </a:xfrm>
            <a:custGeom>
              <a:avLst/>
              <a:gdLst/>
              <a:ahLst/>
              <a:cxnLst>
                <a:cxn ang="0">
                  <a:pos x="6" y="0"/>
                </a:cxn>
                <a:cxn ang="0">
                  <a:pos x="3" y="0"/>
                </a:cxn>
                <a:cxn ang="0">
                  <a:pos x="0" y="3"/>
                </a:cxn>
                <a:cxn ang="0">
                  <a:pos x="0" y="6"/>
                </a:cxn>
                <a:cxn ang="0">
                  <a:pos x="3" y="10"/>
                </a:cxn>
                <a:cxn ang="0">
                  <a:pos x="40" y="10"/>
                </a:cxn>
                <a:cxn ang="0">
                  <a:pos x="43" y="10"/>
                </a:cxn>
                <a:cxn ang="0">
                  <a:pos x="46" y="6"/>
                </a:cxn>
                <a:cxn ang="0">
                  <a:pos x="46" y="3"/>
                </a:cxn>
                <a:cxn ang="0">
                  <a:pos x="43" y="0"/>
                </a:cxn>
                <a:cxn ang="0">
                  <a:pos x="6" y="0"/>
                </a:cxn>
              </a:cxnLst>
              <a:rect l="0" t="0" r="r" b="b"/>
              <a:pathLst>
                <a:path w="46" h="10">
                  <a:moveTo>
                    <a:pt x="6" y="0"/>
                  </a:moveTo>
                  <a:lnTo>
                    <a:pt x="3" y="0"/>
                  </a:lnTo>
                  <a:lnTo>
                    <a:pt x="0" y="3"/>
                  </a:lnTo>
                  <a:lnTo>
                    <a:pt x="0" y="6"/>
                  </a:lnTo>
                  <a:lnTo>
                    <a:pt x="3" y="10"/>
                  </a:lnTo>
                  <a:lnTo>
                    <a:pt x="40" y="10"/>
                  </a:lnTo>
                  <a:lnTo>
                    <a:pt x="43" y="10"/>
                  </a:lnTo>
                  <a:lnTo>
                    <a:pt x="46" y="6"/>
                  </a:lnTo>
                  <a:lnTo>
                    <a:pt x="46" y="3"/>
                  </a:lnTo>
                  <a:lnTo>
                    <a:pt x="43" y="0"/>
                  </a:lnTo>
                  <a:lnTo>
                    <a:pt x="6" y="0"/>
                  </a:lnTo>
                  <a:close/>
                </a:path>
              </a:pathLst>
            </a:custGeom>
            <a:solidFill>
              <a:srgbClr val="000000"/>
            </a:solidFill>
            <a:ln w="9525">
              <a:noFill/>
              <a:round/>
              <a:headEnd/>
              <a:tailEnd/>
            </a:ln>
          </p:spPr>
          <p:txBody>
            <a:bodyPr/>
            <a:lstStyle/>
            <a:p>
              <a:endParaRPr lang="zh-CN" altLang="en-US"/>
            </a:p>
          </p:txBody>
        </p:sp>
        <p:sp>
          <p:nvSpPr>
            <p:cNvPr id="468015" name="Freeform 47"/>
            <p:cNvSpPr>
              <a:spLocks/>
            </p:cNvSpPr>
            <p:nvPr/>
          </p:nvSpPr>
          <p:spPr bwMode="auto">
            <a:xfrm>
              <a:off x="2835" y="2115"/>
              <a:ext cx="46" cy="10"/>
            </a:xfrm>
            <a:custGeom>
              <a:avLst/>
              <a:gdLst/>
              <a:ahLst/>
              <a:cxnLst>
                <a:cxn ang="0">
                  <a:pos x="6" y="0"/>
                </a:cxn>
                <a:cxn ang="0">
                  <a:pos x="3" y="0"/>
                </a:cxn>
                <a:cxn ang="0">
                  <a:pos x="0" y="3"/>
                </a:cxn>
                <a:cxn ang="0">
                  <a:pos x="0" y="6"/>
                </a:cxn>
                <a:cxn ang="0">
                  <a:pos x="3" y="10"/>
                </a:cxn>
                <a:cxn ang="0">
                  <a:pos x="40" y="10"/>
                </a:cxn>
                <a:cxn ang="0">
                  <a:pos x="43" y="10"/>
                </a:cxn>
                <a:cxn ang="0">
                  <a:pos x="46" y="6"/>
                </a:cxn>
                <a:cxn ang="0">
                  <a:pos x="46" y="3"/>
                </a:cxn>
                <a:cxn ang="0">
                  <a:pos x="43" y="0"/>
                </a:cxn>
                <a:cxn ang="0">
                  <a:pos x="6" y="0"/>
                </a:cxn>
              </a:cxnLst>
              <a:rect l="0" t="0" r="r" b="b"/>
              <a:pathLst>
                <a:path w="46" h="10">
                  <a:moveTo>
                    <a:pt x="6" y="0"/>
                  </a:moveTo>
                  <a:lnTo>
                    <a:pt x="3" y="0"/>
                  </a:lnTo>
                  <a:lnTo>
                    <a:pt x="0" y="3"/>
                  </a:lnTo>
                  <a:lnTo>
                    <a:pt x="0" y="6"/>
                  </a:lnTo>
                  <a:lnTo>
                    <a:pt x="3" y="10"/>
                  </a:lnTo>
                  <a:lnTo>
                    <a:pt x="40" y="10"/>
                  </a:lnTo>
                  <a:lnTo>
                    <a:pt x="43" y="10"/>
                  </a:lnTo>
                  <a:lnTo>
                    <a:pt x="46" y="6"/>
                  </a:lnTo>
                  <a:lnTo>
                    <a:pt x="46" y="3"/>
                  </a:lnTo>
                  <a:lnTo>
                    <a:pt x="43" y="0"/>
                  </a:lnTo>
                  <a:lnTo>
                    <a:pt x="6" y="0"/>
                  </a:lnTo>
                  <a:close/>
                </a:path>
              </a:pathLst>
            </a:custGeom>
            <a:solidFill>
              <a:srgbClr val="000000"/>
            </a:solidFill>
            <a:ln w="9525">
              <a:noFill/>
              <a:round/>
              <a:headEnd/>
              <a:tailEnd/>
            </a:ln>
          </p:spPr>
          <p:txBody>
            <a:bodyPr/>
            <a:lstStyle/>
            <a:p>
              <a:endParaRPr lang="zh-CN" altLang="en-US"/>
            </a:p>
          </p:txBody>
        </p:sp>
        <p:sp>
          <p:nvSpPr>
            <p:cNvPr id="468016" name="Freeform 48"/>
            <p:cNvSpPr>
              <a:spLocks/>
            </p:cNvSpPr>
            <p:nvPr/>
          </p:nvSpPr>
          <p:spPr bwMode="auto">
            <a:xfrm>
              <a:off x="2899" y="2115"/>
              <a:ext cx="46" cy="10"/>
            </a:xfrm>
            <a:custGeom>
              <a:avLst/>
              <a:gdLst/>
              <a:ahLst/>
              <a:cxnLst>
                <a:cxn ang="0">
                  <a:pos x="6" y="0"/>
                </a:cxn>
                <a:cxn ang="0">
                  <a:pos x="3" y="0"/>
                </a:cxn>
                <a:cxn ang="0">
                  <a:pos x="0" y="3"/>
                </a:cxn>
                <a:cxn ang="0">
                  <a:pos x="0" y="6"/>
                </a:cxn>
                <a:cxn ang="0">
                  <a:pos x="3" y="10"/>
                </a:cxn>
                <a:cxn ang="0">
                  <a:pos x="40" y="10"/>
                </a:cxn>
                <a:cxn ang="0">
                  <a:pos x="43" y="10"/>
                </a:cxn>
                <a:cxn ang="0">
                  <a:pos x="46" y="6"/>
                </a:cxn>
                <a:cxn ang="0">
                  <a:pos x="46" y="3"/>
                </a:cxn>
                <a:cxn ang="0">
                  <a:pos x="43" y="0"/>
                </a:cxn>
                <a:cxn ang="0">
                  <a:pos x="6" y="0"/>
                </a:cxn>
              </a:cxnLst>
              <a:rect l="0" t="0" r="r" b="b"/>
              <a:pathLst>
                <a:path w="46" h="10">
                  <a:moveTo>
                    <a:pt x="6" y="0"/>
                  </a:moveTo>
                  <a:lnTo>
                    <a:pt x="3" y="0"/>
                  </a:lnTo>
                  <a:lnTo>
                    <a:pt x="0" y="3"/>
                  </a:lnTo>
                  <a:lnTo>
                    <a:pt x="0" y="6"/>
                  </a:lnTo>
                  <a:lnTo>
                    <a:pt x="3" y="10"/>
                  </a:lnTo>
                  <a:lnTo>
                    <a:pt x="40" y="10"/>
                  </a:lnTo>
                  <a:lnTo>
                    <a:pt x="43" y="10"/>
                  </a:lnTo>
                  <a:lnTo>
                    <a:pt x="46" y="6"/>
                  </a:lnTo>
                  <a:lnTo>
                    <a:pt x="46" y="3"/>
                  </a:lnTo>
                  <a:lnTo>
                    <a:pt x="43" y="0"/>
                  </a:lnTo>
                  <a:lnTo>
                    <a:pt x="6" y="0"/>
                  </a:lnTo>
                  <a:close/>
                </a:path>
              </a:pathLst>
            </a:custGeom>
            <a:solidFill>
              <a:srgbClr val="000000"/>
            </a:solidFill>
            <a:ln w="9525">
              <a:noFill/>
              <a:round/>
              <a:headEnd/>
              <a:tailEnd/>
            </a:ln>
          </p:spPr>
          <p:txBody>
            <a:bodyPr/>
            <a:lstStyle/>
            <a:p>
              <a:endParaRPr lang="zh-CN" altLang="en-US"/>
            </a:p>
          </p:txBody>
        </p:sp>
        <p:sp>
          <p:nvSpPr>
            <p:cNvPr id="468017" name="Freeform 49"/>
            <p:cNvSpPr>
              <a:spLocks/>
            </p:cNvSpPr>
            <p:nvPr/>
          </p:nvSpPr>
          <p:spPr bwMode="auto">
            <a:xfrm>
              <a:off x="2963" y="2115"/>
              <a:ext cx="46" cy="10"/>
            </a:xfrm>
            <a:custGeom>
              <a:avLst/>
              <a:gdLst/>
              <a:ahLst/>
              <a:cxnLst>
                <a:cxn ang="0">
                  <a:pos x="6" y="0"/>
                </a:cxn>
                <a:cxn ang="0">
                  <a:pos x="3" y="0"/>
                </a:cxn>
                <a:cxn ang="0">
                  <a:pos x="0" y="3"/>
                </a:cxn>
                <a:cxn ang="0">
                  <a:pos x="0" y="6"/>
                </a:cxn>
                <a:cxn ang="0">
                  <a:pos x="3" y="10"/>
                </a:cxn>
                <a:cxn ang="0">
                  <a:pos x="40" y="10"/>
                </a:cxn>
                <a:cxn ang="0">
                  <a:pos x="43" y="10"/>
                </a:cxn>
                <a:cxn ang="0">
                  <a:pos x="46" y="6"/>
                </a:cxn>
                <a:cxn ang="0">
                  <a:pos x="46" y="3"/>
                </a:cxn>
                <a:cxn ang="0">
                  <a:pos x="43" y="0"/>
                </a:cxn>
                <a:cxn ang="0">
                  <a:pos x="6" y="0"/>
                </a:cxn>
              </a:cxnLst>
              <a:rect l="0" t="0" r="r" b="b"/>
              <a:pathLst>
                <a:path w="46" h="10">
                  <a:moveTo>
                    <a:pt x="6" y="0"/>
                  </a:moveTo>
                  <a:lnTo>
                    <a:pt x="3" y="0"/>
                  </a:lnTo>
                  <a:lnTo>
                    <a:pt x="0" y="3"/>
                  </a:lnTo>
                  <a:lnTo>
                    <a:pt x="0" y="6"/>
                  </a:lnTo>
                  <a:lnTo>
                    <a:pt x="3" y="10"/>
                  </a:lnTo>
                  <a:lnTo>
                    <a:pt x="40" y="10"/>
                  </a:lnTo>
                  <a:lnTo>
                    <a:pt x="43" y="10"/>
                  </a:lnTo>
                  <a:lnTo>
                    <a:pt x="46" y="6"/>
                  </a:lnTo>
                  <a:lnTo>
                    <a:pt x="46" y="3"/>
                  </a:lnTo>
                  <a:lnTo>
                    <a:pt x="43" y="0"/>
                  </a:lnTo>
                  <a:lnTo>
                    <a:pt x="6" y="0"/>
                  </a:lnTo>
                  <a:close/>
                </a:path>
              </a:pathLst>
            </a:custGeom>
            <a:solidFill>
              <a:srgbClr val="000000"/>
            </a:solidFill>
            <a:ln w="9525">
              <a:noFill/>
              <a:round/>
              <a:headEnd/>
              <a:tailEnd/>
            </a:ln>
          </p:spPr>
          <p:txBody>
            <a:bodyPr/>
            <a:lstStyle/>
            <a:p>
              <a:endParaRPr lang="zh-CN" altLang="en-US"/>
            </a:p>
          </p:txBody>
        </p:sp>
        <p:sp>
          <p:nvSpPr>
            <p:cNvPr id="468018" name="Freeform 50"/>
            <p:cNvSpPr>
              <a:spLocks/>
            </p:cNvSpPr>
            <p:nvPr/>
          </p:nvSpPr>
          <p:spPr bwMode="auto">
            <a:xfrm>
              <a:off x="3027" y="2115"/>
              <a:ext cx="46" cy="10"/>
            </a:xfrm>
            <a:custGeom>
              <a:avLst/>
              <a:gdLst/>
              <a:ahLst/>
              <a:cxnLst>
                <a:cxn ang="0">
                  <a:pos x="6" y="0"/>
                </a:cxn>
                <a:cxn ang="0">
                  <a:pos x="3" y="0"/>
                </a:cxn>
                <a:cxn ang="0">
                  <a:pos x="0" y="3"/>
                </a:cxn>
                <a:cxn ang="0">
                  <a:pos x="0" y="6"/>
                </a:cxn>
                <a:cxn ang="0">
                  <a:pos x="3" y="10"/>
                </a:cxn>
                <a:cxn ang="0">
                  <a:pos x="40" y="10"/>
                </a:cxn>
                <a:cxn ang="0">
                  <a:pos x="43" y="10"/>
                </a:cxn>
                <a:cxn ang="0">
                  <a:pos x="46" y="6"/>
                </a:cxn>
                <a:cxn ang="0">
                  <a:pos x="46" y="3"/>
                </a:cxn>
                <a:cxn ang="0">
                  <a:pos x="43" y="0"/>
                </a:cxn>
                <a:cxn ang="0">
                  <a:pos x="6" y="0"/>
                </a:cxn>
              </a:cxnLst>
              <a:rect l="0" t="0" r="r" b="b"/>
              <a:pathLst>
                <a:path w="46" h="10">
                  <a:moveTo>
                    <a:pt x="6" y="0"/>
                  </a:moveTo>
                  <a:lnTo>
                    <a:pt x="3" y="0"/>
                  </a:lnTo>
                  <a:lnTo>
                    <a:pt x="0" y="3"/>
                  </a:lnTo>
                  <a:lnTo>
                    <a:pt x="0" y="6"/>
                  </a:lnTo>
                  <a:lnTo>
                    <a:pt x="3" y="10"/>
                  </a:lnTo>
                  <a:lnTo>
                    <a:pt x="40" y="10"/>
                  </a:lnTo>
                  <a:lnTo>
                    <a:pt x="43" y="10"/>
                  </a:lnTo>
                  <a:lnTo>
                    <a:pt x="46" y="6"/>
                  </a:lnTo>
                  <a:lnTo>
                    <a:pt x="46" y="3"/>
                  </a:lnTo>
                  <a:lnTo>
                    <a:pt x="43" y="0"/>
                  </a:lnTo>
                  <a:lnTo>
                    <a:pt x="6" y="0"/>
                  </a:lnTo>
                  <a:close/>
                </a:path>
              </a:pathLst>
            </a:custGeom>
            <a:solidFill>
              <a:srgbClr val="000000"/>
            </a:solidFill>
            <a:ln w="9525">
              <a:noFill/>
              <a:round/>
              <a:headEnd/>
              <a:tailEnd/>
            </a:ln>
          </p:spPr>
          <p:txBody>
            <a:bodyPr/>
            <a:lstStyle/>
            <a:p>
              <a:endParaRPr lang="zh-CN" altLang="en-US"/>
            </a:p>
          </p:txBody>
        </p:sp>
      </p:grpSp>
      <p:grpSp>
        <p:nvGrpSpPr>
          <p:cNvPr id="4" name="Group 51"/>
          <p:cNvGrpSpPr>
            <a:grpSpLocks/>
          </p:cNvGrpSpPr>
          <p:nvPr/>
        </p:nvGrpSpPr>
        <p:grpSpPr bwMode="auto">
          <a:xfrm>
            <a:off x="3643313" y="3498850"/>
            <a:ext cx="1085850" cy="14288"/>
            <a:chOff x="2295" y="2204"/>
            <a:chExt cx="684" cy="9"/>
          </a:xfrm>
        </p:grpSpPr>
        <p:sp>
          <p:nvSpPr>
            <p:cNvPr id="468020" name="Freeform 52"/>
            <p:cNvSpPr>
              <a:spLocks/>
            </p:cNvSpPr>
            <p:nvPr/>
          </p:nvSpPr>
          <p:spPr bwMode="auto">
            <a:xfrm>
              <a:off x="2295" y="2204"/>
              <a:ext cx="43" cy="9"/>
            </a:xfrm>
            <a:custGeom>
              <a:avLst/>
              <a:gdLst/>
              <a:ahLst/>
              <a:cxnLst>
                <a:cxn ang="0">
                  <a:pos x="6" y="0"/>
                </a:cxn>
                <a:cxn ang="0">
                  <a:pos x="3" y="0"/>
                </a:cxn>
                <a:cxn ang="0">
                  <a:pos x="0" y="3"/>
                </a:cxn>
                <a:cxn ang="0">
                  <a:pos x="0" y="3"/>
                </a:cxn>
                <a:cxn ang="0">
                  <a:pos x="3" y="9"/>
                </a:cxn>
                <a:cxn ang="0">
                  <a:pos x="37" y="9"/>
                </a:cxn>
                <a:cxn ang="0">
                  <a:pos x="40" y="9"/>
                </a:cxn>
                <a:cxn ang="0">
                  <a:pos x="43" y="6"/>
                </a:cxn>
                <a:cxn ang="0">
                  <a:pos x="43" y="3"/>
                </a:cxn>
                <a:cxn ang="0">
                  <a:pos x="40" y="0"/>
                </a:cxn>
                <a:cxn ang="0">
                  <a:pos x="6" y="0"/>
                </a:cxn>
              </a:cxnLst>
              <a:rect l="0" t="0" r="r" b="b"/>
              <a:pathLst>
                <a:path w="43" h="9">
                  <a:moveTo>
                    <a:pt x="6" y="0"/>
                  </a:moveTo>
                  <a:lnTo>
                    <a:pt x="3" y="0"/>
                  </a:lnTo>
                  <a:lnTo>
                    <a:pt x="0" y="3"/>
                  </a:lnTo>
                  <a:lnTo>
                    <a:pt x="0" y="3"/>
                  </a:lnTo>
                  <a:lnTo>
                    <a:pt x="3" y="9"/>
                  </a:lnTo>
                  <a:lnTo>
                    <a:pt x="37" y="9"/>
                  </a:lnTo>
                  <a:lnTo>
                    <a:pt x="40" y="9"/>
                  </a:lnTo>
                  <a:lnTo>
                    <a:pt x="43" y="6"/>
                  </a:lnTo>
                  <a:lnTo>
                    <a:pt x="43" y="3"/>
                  </a:lnTo>
                  <a:lnTo>
                    <a:pt x="40" y="0"/>
                  </a:lnTo>
                  <a:lnTo>
                    <a:pt x="6" y="0"/>
                  </a:lnTo>
                  <a:close/>
                </a:path>
              </a:pathLst>
            </a:custGeom>
            <a:solidFill>
              <a:srgbClr val="000000"/>
            </a:solidFill>
            <a:ln w="9525">
              <a:noFill/>
              <a:round/>
              <a:headEnd/>
              <a:tailEnd/>
            </a:ln>
          </p:spPr>
          <p:txBody>
            <a:bodyPr/>
            <a:lstStyle/>
            <a:p>
              <a:endParaRPr lang="zh-CN" altLang="en-US"/>
            </a:p>
          </p:txBody>
        </p:sp>
        <p:sp>
          <p:nvSpPr>
            <p:cNvPr id="468021" name="Freeform 53"/>
            <p:cNvSpPr>
              <a:spLocks/>
            </p:cNvSpPr>
            <p:nvPr/>
          </p:nvSpPr>
          <p:spPr bwMode="auto">
            <a:xfrm>
              <a:off x="2356" y="2204"/>
              <a:ext cx="46" cy="9"/>
            </a:xfrm>
            <a:custGeom>
              <a:avLst/>
              <a:gdLst/>
              <a:ahLst/>
              <a:cxnLst>
                <a:cxn ang="0">
                  <a:pos x="6" y="0"/>
                </a:cxn>
                <a:cxn ang="0">
                  <a:pos x="3" y="0"/>
                </a:cxn>
                <a:cxn ang="0">
                  <a:pos x="0" y="3"/>
                </a:cxn>
                <a:cxn ang="0">
                  <a:pos x="0" y="6"/>
                </a:cxn>
                <a:cxn ang="0">
                  <a:pos x="3" y="9"/>
                </a:cxn>
                <a:cxn ang="0">
                  <a:pos x="40" y="9"/>
                </a:cxn>
                <a:cxn ang="0">
                  <a:pos x="43" y="9"/>
                </a:cxn>
                <a:cxn ang="0">
                  <a:pos x="46" y="6"/>
                </a:cxn>
                <a:cxn ang="0">
                  <a:pos x="46" y="3"/>
                </a:cxn>
                <a:cxn ang="0">
                  <a:pos x="43" y="0"/>
                </a:cxn>
                <a:cxn ang="0">
                  <a:pos x="6" y="0"/>
                </a:cxn>
              </a:cxnLst>
              <a:rect l="0" t="0" r="r" b="b"/>
              <a:pathLst>
                <a:path w="46" h="9">
                  <a:moveTo>
                    <a:pt x="6" y="0"/>
                  </a:moveTo>
                  <a:lnTo>
                    <a:pt x="3" y="0"/>
                  </a:lnTo>
                  <a:lnTo>
                    <a:pt x="0" y="3"/>
                  </a:lnTo>
                  <a:lnTo>
                    <a:pt x="0" y="6"/>
                  </a:lnTo>
                  <a:lnTo>
                    <a:pt x="3" y="9"/>
                  </a:lnTo>
                  <a:lnTo>
                    <a:pt x="40" y="9"/>
                  </a:lnTo>
                  <a:lnTo>
                    <a:pt x="43" y="9"/>
                  </a:lnTo>
                  <a:lnTo>
                    <a:pt x="46" y="6"/>
                  </a:lnTo>
                  <a:lnTo>
                    <a:pt x="46" y="3"/>
                  </a:lnTo>
                  <a:lnTo>
                    <a:pt x="43" y="0"/>
                  </a:lnTo>
                  <a:lnTo>
                    <a:pt x="6" y="0"/>
                  </a:lnTo>
                  <a:close/>
                </a:path>
              </a:pathLst>
            </a:custGeom>
            <a:solidFill>
              <a:srgbClr val="000000"/>
            </a:solidFill>
            <a:ln w="9525">
              <a:noFill/>
              <a:round/>
              <a:headEnd/>
              <a:tailEnd/>
            </a:ln>
          </p:spPr>
          <p:txBody>
            <a:bodyPr/>
            <a:lstStyle/>
            <a:p>
              <a:endParaRPr lang="zh-CN" altLang="en-US"/>
            </a:p>
          </p:txBody>
        </p:sp>
        <p:sp>
          <p:nvSpPr>
            <p:cNvPr id="468022" name="Freeform 54"/>
            <p:cNvSpPr>
              <a:spLocks/>
            </p:cNvSpPr>
            <p:nvPr/>
          </p:nvSpPr>
          <p:spPr bwMode="auto">
            <a:xfrm>
              <a:off x="2420" y="2204"/>
              <a:ext cx="46" cy="9"/>
            </a:xfrm>
            <a:custGeom>
              <a:avLst/>
              <a:gdLst/>
              <a:ahLst/>
              <a:cxnLst>
                <a:cxn ang="0">
                  <a:pos x="6" y="0"/>
                </a:cxn>
                <a:cxn ang="0">
                  <a:pos x="3" y="0"/>
                </a:cxn>
                <a:cxn ang="0">
                  <a:pos x="0" y="3"/>
                </a:cxn>
                <a:cxn ang="0">
                  <a:pos x="0" y="6"/>
                </a:cxn>
                <a:cxn ang="0">
                  <a:pos x="3" y="9"/>
                </a:cxn>
                <a:cxn ang="0">
                  <a:pos x="40" y="9"/>
                </a:cxn>
                <a:cxn ang="0">
                  <a:pos x="43" y="9"/>
                </a:cxn>
                <a:cxn ang="0">
                  <a:pos x="46" y="6"/>
                </a:cxn>
                <a:cxn ang="0">
                  <a:pos x="46" y="3"/>
                </a:cxn>
                <a:cxn ang="0">
                  <a:pos x="43" y="0"/>
                </a:cxn>
                <a:cxn ang="0">
                  <a:pos x="6" y="0"/>
                </a:cxn>
              </a:cxnLst>
              <a:rect l="0" t="0" r="r" b="b"/>
              <a:pathLst>
                <a:path w="46" h="9">
                  <a:moveTo>
                    <a:pt x="6" y="0"/>
                  </a:moveTo>
                  <a:lnTo>
                    <a:pt x="3" y="0"/>
                  </a:lnTo>
                  <a:lnTo>
                    <a:pt x="0" y="3"/>
                  </a:lnTo>
                  <a:lnTo>
                    <a:pt x="0" y="6"/>
                  </a:lnTo>
                  <a:lnTo>
                    <a:pt x="3" y="9"/>
                  </a:lnTo>
                  <a:lnTo>
                    <a:pt x="40" y="9"/>
                  </a:lnTo>
                  <a:lnTo>
                    <a:pt x="43" y="9"/>
                  </a:lnTo>
                  <a:lnTo>
                    <a:pt x="46" y="6"/>
                  </a:lnTo>
                  <a:lnTo>
                    <a:pt x="46" y="3"/>
                  </a:lnTo>
                  <a:lnTo>
                    <a:pt x="43" y="0"/>
                  </a:lnTo>
                  <a:lnTo>
                    <a:pt x="6" y="0"/>
                  </a:lnTo>
                  <a:close/>
                </a:path>
              </a:pathLst>
            </a:custGeom>
            <a:solidFill>
              <a:srgbClr val="000000"/>
            </a:solidFill>
            <a:ln w="9525">
              <a:noFill/>
              <a:round/>
              <a:headEnd/>
              <a:tailEnd/>
            </a:ln>
          </p:spPr>
          <p:txBody>
            <a:bodyPr/>
            <a:lstStyle/>
            <a:p>
              <a:endParaRPr lang="zh-CN" altLang="en-US"/>
            </a:p>
          </p:txBody>
        </p:sp>
        <p:sp>
          <p:nvSpPr>
            <p:cNvPr id="468023" name="Freeform 55"/>
            <p:cNvSpPr>
              <a:spLocks/>
            </p:cNvSpPr>
            <p:nvPr/>
          </p:nvSpPr>
          <p:spPr bwMode="auto">
            <a:xfrm>
              <a:off x="2484" y="2204"/>
              <a:ext cx="46" cy="9"/>
            </a:xfrm>
            <a:custGeom>
              <a:avLst/>
              <a:gdLst/>
              <a:ahLst/>
              <a:cxnLst>
                <a:cxn ang="0">
                  <a:pos x="6" y="0"/>
                </a:cxn>
                <a:cxn ang="0">
                  <a:pos x="3" y="0"/>
                </a:cxn>
                <a:cxn ang="0">
                  <a:pos x="0" y="3"/>
                </a:cxn>
                <a:cxn ang="0">
                  <a:pos x="0" y="6"/>
                </a:cxn>
                <a:cxn ang="0">
                  <a:pos x="3" y="9"/>
                </a:cxn>
                <a:cxn ang="0">
                  <a:pos x="40" y="9"/>
                </a:cxn>
                <a:cxn ang="0">
                  <a:pos x="43" y="9"/>
                </a:cxn>
                <a:cxn ang="0">
                  <a:pos x="46" y="6"/>
                </a:cxn>
                <a:cxn ang="0">
                  <a:pos x="46" y="3"/>
                </a:cxn>
                <a:cxn ang="0">
                  <a:pos x="43" y="0"/>
                </a:cxn>
                <a:cxn ang="0">
                  <a:pos x="6" y="0"/>
                </a:cxn>
              </a:cxnLst>
              <a:rect l="0" t="0" r="r" b="b"/>
              <a:pathLst>
                <a:path w="46" h="9">
                  <a:moveTo>
                    <a:pt x="6" y="0"/>
                  </a:moveTo>
                  <a:lnTo>
                    <a:pt x="3" y="0"/>
                  </a:lnTo>
                  <a:lnTo>
                    <a:pt x="0" y="3"/>
                  </a:lnTo>
                  <a:lnTo>
                    <a:pt x="0" y="6"/>
                  </a:lnTo>
                  <a:lnTo>
                    <a:pt x="3" y="9"/>
                  </a:lnTo>
                  <a:lnTo>
                    <a:pt x="40" y="9"/>
                  </a:lnTo>
                  <a:lnTo>
                    <a:pt x="43" y="9"/>
                  </a:lnTo>
                  <a:lnTo>
                    <a:pt x="46" y="6"/>
                  </a:lnTo>
                  <a:lnTo>
                    <a:pt x="46" y="3"/>
                  </a:lnTo>
                  <a:lnTo>
                    <a:pt x="43" y="0"/>
                  </a:lnTo>
                  <a:lnTo>
                    <a:pt x="6" y="0"/>
                  </a:lnTo>
                  <a:close/>
                </a:path>
              </a:pathLst>
            </a:custGeom>
            <a:solidFill>
              <a:srgbClr val="000000"/>
            </a:solidFill>
            <a:ln w="9525">
              <a:noFill/>
              <a:round/>
              <a:headEnd/>
              <a:tailEnd/>
            </a:ln>
          </p:spPr>
          <p:txBody>
            <a:bodyPr/>
            <a:lstStyle/>
            <a:p>
              <a:endParaRPr lang="zh-CN" altLang="en-US"/>
            </a:p>
          </p:txBody>
        </p:sp>
        <p:sp>
          <p:nvSpPr>
            <p:cNvPr id="468024" name="Freeform 56"/>
            <p:cNvSpPr>
              <a:spLocks/>
            </p:cNvSpPr>
            <p:nvPr/>
          </p:nvSpPr>
          <p:spPr bwMode="auto">
            <a:xfrm>
              <a:off x="2548" y="2204"/>
              <a:ext cx="46" cy="9"/>
            </a:xfrm>
            <a:custGeom>
              <a:avLst/>
              <a:gdLst/>
              <a:ahLst/>
              <a:cxnLst>
                <a:cxn ang="0">
                  <a:pos x="6" y="0"/>
                </a:cxn>
                <a:cxn ang="0">
                  <a:pos x="3" y="0"/>
                </a:cxn>
                <a:cxn ang="0">
                  <a:pos x="0" y="3"/>
                </a:cxn>
                <a:cxn ang="0">
                  <a:pos x="0" y="6"/>
                </a:cxn>
                <a:cxn ang="0">
                  <a:pos x="3" y="9"/>
                </a:cxn>
                <a:cxn ang="0">
                  <a:pos x="40" y="9"/>
                </a:cxn>
                <a:cxn ang="0">
                  <a:pos x="43" y="9"/>
                </a:cxn>
                <a:cxn ang="0">
                  <a:pos x="46" y="6"/>
                </a:cxn>
                <a:cxn ang="0">
                  <a:pos x="46" y="3"/>
                </a:cxn>
                <a:cxn ang="0">
                  <a:pos x="43" y="0"/>
                </a:cxn>
                <a:cxn ang="0">
                  <a:pos x="6" y="0"/>
                </a:cxn>
              </a:cxnLst>
              <a:rect l="0" t="0" r="r" b="b"/>
              <a:pathLst>
                <a:path w="46" h="9">
                  <a:moveTo>
                    <a:pt x="6" y="0"/>
                  </a:moveTo>
                  <a:lnTo>
                    <a:pt x="3" y="0"/>
                  </a:lnTo>
                  <a:lnTo>
                    <a:pt x="0" y="3"/>
                  </a:lnTo>
                  <a:lnTo>
                    <a:pt x="0" y="6"/>
                  </a:lnTo>
                  <a:lnTo>
                    <a:pt x="3" y="9"/>
                  </a:lnTo>
                  <a:lnTo>
                    <a:pt x="40" y="9"/>
                  </a:lnTo>
                  <a:lnTo>
                    <a:pt x="43" y="9"/>
                  </a:lnTo>
                  <a:lnTo>
                    <a:pt x="46" y="6"/>
                  </a:lnTo>
                  <a:lnTo>
                    <a:pt x="46" y="3"/>
                  </a:lnTo>
                  <a:lnTo>
                    <a:pt x="43" y="0"/>
                  </a:lnTo>
                  <a:lnTo>
                    <a:pt x="6" y="0"/>
                  </a:lnTo>
                  <a:close/>
                </a:path>
              </a:pathLst>
            </a:custGeom>
            <a:solidFill>
              <a:srgbClr val="000000"/>
            </a:solidFill>
            <a:ln w="9525">
              <a:noFill/>
              <a:round/>
              <a:headEnd/>
              <a:tailEnd/>
            </a:ln>
          </p:spPr>
          <p:txBody>
            <a:bodyPr/>
            <a:lstStyle/>
            <a:p>
              <a:endParaRPr lang="zh-CN" altLang="en-US"/>
            </a:p>
          </p:txBody>
        </p:sp>
        <p:sp>
          <p:nvSpPr>
            <p:cNvPr id="468025" name="Freeform 57"/>
            <p:cNvSpPr>
              <a:spLocks/>
            </p:cNvSpPr>
            <p:nvPr/>
          </p:nvSpPr>
          <p:spPr bwMode="auto">
            <a:xfrm>
              <a:off x="2612" y="2204"/>
              <a:ext cx="46" cy="9"/>
            </a:xfrm>
            <a:custGeom>
              <a:avLst/>
              <a:gdLst/>
              <a:ahLst/>
              <a:cxnLst>
                <a:cxn ang="0">
                  <a:pos x="6" y="0"/>
                </a:cxn>
                <a:cxn ang="0">
                  <a:pos x="3" y="0"/>
                </a:cxn>
                <a:cxn ang="0">
                  <a:pos x="0" y="3"/>
                </a:cxn>
                <a:cxn ang="0">
                  <a:pos x="0" y="6"/>
                </a:cxn>
                <a:cxn ang="0">
                  <a:pos x="3" y="9"/>
                </a:cxn>
                <a:cxn ang="0">
                  <a:pos x="40" y="9"/>
                </a:cxn>
                <a:cxn ang="0">
                  <a:pos x="43" y="9"/>
                </a:cxn>
                <a:cxn ang="0">
                  <a:pos x="46" y="6"/>
                </a:cxn>
                <a:cxn ang="0">
                  <a:pos x="46" y="3"/>
                </a:cxn>
                <a:cxn ang="0">
                  <a:pos x="43" y="0"/>
                </a:cxn>
                <a:cxn ang="0">
                  <a:pos x="6" y="0"/>
                </a:cxn>
              </a:cxnLst>
              <a:rect l="0" t="0" r="r" b="b"/>
              <a:pathLst>
                <a:path w="46" h="9">
                  <a:moveTo>
                    <a:pt x="6" y="0"/>
                  </a:moveTo>
                  <a:lnTo>
                    <a:pt x="3" y="0"/>
                  </a:lnTo>
                  <a:lnTo>
                    <a:pt x="0" y="3"/>
                  </a:lnTo>
                  <a:lnTo>
                    <a:pt x="0" y="6"/>
                  </a:lnTo>
                  <a:lnTo>
                    <a:pt x="3" y="9"/>
                  </a:lnTo>
                  <a:lnTo>
                    <a:pt x="40" y="9"/>
                  </a:lnTo>
                  <a:lnTo>
                    <a:pt x="43" y="9"/>
                  </a:lnTo>
                  <a:lnTo>
                    <a:pt x="46" y="6"/>
                  </a:lnTo>
                  <a:lnTo>
                    <a:pt x="46" y="3"/>
                  </a:lnTo>
                  <a:lnTo>
                    <a:pt x="43" y="0"/>
                  </a:lnTo>
                  <a:lnTo>
                    <a:pt x="6" y="0"/>
                  </a:lnTo>
                  <a:close/>
                </a:path>
              </a:pathLst>
            </a:custGeom>
            <a:solidFill>
              <a:srgbClr val="000000"/>
            </a:solidFill>
            <a:ln w="9525">
              <a:noFill/>
              <a:round/>
              <a:headEnd/>
              <a:tailEnd/>
            </a:ln>
          </p:spPr>
          <p:txBody>
            <a:bodyPr/>
            <a:lstStyle/>
            <a:p>
              <a:endParaRPr lang="zh-CN" altLang="en-US"/>
            </a:p>
          </p:txBody>
        </p:sp>
        <p:sp>
          <p:nvSpPr>
            <p:cNvPr id="468026" name="Freeform 58"/>
            <p:cNvSpPr>
              <a:spLocks/>
            </p:cNvSpPr>
            <p:nvPr/>
          </p:nvSpPr>
          <p:spPr bwMode="auto">
            <a:xfrm>
              <a:off x="2676" y="2204"/>
              <a:ext cx="46" cy="9"/>
            </a:xfrm>
            <a:custGeom>
              <a:avLst/>
              <a:gdLst/>
              <a:ahLst/>
              <a:cxnLst>
                <a:cxn ang="0">
                  <a:pos x="7" y="0"/>
                </a:cxn>
                <a:cxn ang="0">
                  <a:pos x="3" y="0"/>
                </a:cxn>
                <a:cxn ang="0">
                  <a:pos x="0" y="3"/>
                </a:cxn>
                <a:cxn ang="0">
                  <a:pos x="0" y="6"/>
                </a:cxn>
                <a:cxn ang="0">
                  <a:pos x="3" y="9"/>
                </a:cxn>
                <a:cxn ang="0">
                  <a:pos x="40" y="9"/>
                </a:cxn>
                <a:cxn ang="0">
                  <a:pos x="43" y="9"/>
                </a:cxn>
                <a:cxn ang="0">
                  <a:pos x="46" y="6"/>
                </a:cxn>
                <a:cxn ang="0">
                  <a:pos x="46" y="3"/>
                </a:cxn>
                <a:cxn ang="0">
                  <a:pos x="43" y="0"/>
                </a:cxn>
                <a:cxn ang="0">
                  <a:pos x="7" y="0"/>
                </a:cxn>
              </a:cxnLst>
              <a:rect l="0" t="0" r="r" b="b"/>
              <a:pathLst>
                <a:path w="46" h="9">
                  <a:moveTo>
                    <a:pt x="7" y="0"/>
                  </a:moveTo>
                  <a:lnTo>
                    <a:pt x="3" y="0"/>
                  </a:lnTo>
                  <a:lnTo>
                    <a:pt x="0" y="3"/>
                  </a:lnTo>
                  <a:lnTo>
                    <a:pt x="0" y="6"/>
                  </a:lnTo>
                  <a:lnTo>
                    <a:pt x="3" y="9"/>
                  </a:lnTo>
                  <a:lnTo>
                    <a:pt x="40" y="9"/>
                  </a:lnTo>
                  <a:lnTo>
                    <a:pt x="43" y="9"/>
                  </a:lnTo>
                  <a:lnTo>
                    <a:pt x="46" y="6"/>
                  </a:lnTo>
                  <a:lnTo>
                    <a:pt x="46" y="3"/>
                  </a:lnTo>
                  <a:lnTo>
                    <a:pt x="43" y="0"/>
                  </a:lnTo>
                  <a:lnTo>
                    <a:pt x="7" y="0"/>
                  </a:lnTo>
                  <a:close/>
                </a:path>
              </a:pathLst>
            </a:custGeom>
            <a:solidFill>
              <a:srgbClr val="000000"/>
            </a:solidFill>
            <a:ln w="9525">
              <a:noFill/>
              <a:round/>
              <a:headEnd/>
              <a:tailEnd/>
            </a:ln>
          </p:spPr>
          <p:txBody>
            <a:bodyPr/>
            <a:lstStyle/>
            <a:p>
              <a:endParaRPr lang="zh-CN" altLang="en-US"/>
            </a:p>
          </p:txBody>
        </p:sp>
        <p:sp>
          <p:nvSpPr>
            <p:cNvPr id="468027" name="Freeform 59"/>
            <p:cNvSpPr>
              <a:spLocks/>
            </p:cNvSpPr>
            <p:nvPr/>
          </p:nvSpPr>
          <p:spPr bwMode="auto">
            <a:xfrm>
              <a:off x="2741" y="2204"/>
              <a:ext cx="45" cy="9"/>
            </a:xfrm>
            <a:custGeom>
              <a:avLst/>
              <a:gdLst/>
              <a:ahLst/>
              <a:cxnLst>
                <a:cxn ang="0">
                  <a:pos x="6" y="0"/>
                </a:cxn>
                <a:cxn ang="0">
                  <a:pos x="3" y="0"/>
                </a:cxn>
                <a:cxn ang="0">
                  <a:pos x="0" y="3"/>
                </a:cxn>
                <a:cxn ang="0">
                  <a:pos x="0" y="6"/>
                </a:cxn>
                <a:cxn ang="0">
                  <a:pos x="3" y="9"/>
                </a:cxn>
                <a:cxn ang="0">
                  <a:pos x="39" y="9"/>
                </a:cxn>
                <a:cxn ang="0">
                  <a:pos x="42" y="9"/>
                </a:cxn>
                <a:cxn ang="0">
                  <a:pos x="45" y="6"/>
                </a:cxn>
                <a:cxn ang="0">
                  <a:pos x="45" y="3"/>
                </a:cxn>
                <a:cxn ang="0">
                  <a:pos x="42" y="0"/>
                </a:cxn>
                <a:cxn ang="0">
                  <a:pos x="6" y="0"/>
                </a:cxn>
              </a:cxnLst>
              <a:rect l="0" t="0" r="r" b="b"/>
              <a:pathLst>
                <a:path w="45" h="9">
                  <a:moveTo>
                    <a:pt x="6" y="0"/>
                  </a:moveTo>
                  <a:lnTo>
                    <a:pt x="3" y="0"/>
                  </a:lnTo>
                  <a:lnTo>
                    <a:pt x="0" y="3"/>
                  </a:lnTo>
                  <a:lnTo>
                    <a:pt x="0" y="6"/>
                  </a:lnTo>
                  <a:lnTo>
                    <a:pt x="3" y="9"/>
                  </a:lnTo>
                  <a:lnTo>
                    <a:pt x="39" y="9"/>
                  </a:lnTo>
                  <a:lnTo>
                    <a:pt x="42" y="9"/>
                  </a:lnTo>
                  <a:lnTo>
                    <a:pt x="45" y="6"/>
                  </a:lnTo>
                  <a:lnTo>
                    <a:pt x="45" y="3"/>
                  </a:lnTo>
                  <a:lnTo>
                    <a:pt x="42" y="0"/>
                  </a:lnTo>
                  <a:lnTo>
                    <a:pt x="6" y="0"/>
                  </a:lnTo>
                  <a:close/>
                </a:path>
              </a:pathLst>
            </a:custGeom>
            <a:solidFill>
              <a:srgbClr val="000000"/>
            </a:solidFill>
            <a:ln w="9525">
              <a:noFill/>
              <a:round/>
              <a:headEnd/>
              <a:tailEnd/>
            </a:ln>
          </p:spPr>
          <p:txBody>
            <a:bodyPr/>
            <a:lstStyle/>
            <a:p>
              <a:endParaRPr lang="zh-CN" altLang="en-US"/>
            </a:p>
          </p:txBody>
        </p:sp>
        <p:sp>
          <p:nvSpPr>
            <p:cNvPr id="468028" name="Freeform 60"/>
            <p:cNvSpPr>
              <a:spLocks/>
            </p:cNvSpPr>
            <p:nvPr/>
          </p:nvSpPr>
          <p:spPr bwMode="auto">
            <a:xfrm>
              <a:off x="2805" y="2204"/>
              <a:ext cx="45" cy="9"/>
            </a:xfrm>
            <a:custGeom>
              <a:avLst/>
              <a:gdLst/>
              <a:ahLst/>
              <a:cxnLst>
                <a:cxn ang="0">
                  <a:pos x="6" y="0"/>
                </a:cxn>
                <a:cxn ang="0">
                  <a:pos x="3" y="0"/>
                </a:cxn>
                <a:cxn ang="0">
                  <a:pos x="0" y="3"/>
                </a:cxn>
                <a:cxn ang="0">
                  <a:pos x="0" y="6"/>
                </a:cxn>
                <a:cxn ang="0">
                  <a:pos x="3" y="9"/>
                </a:cxn>
                <a:cxn ang="0">
                  <a:pos x="39" y="9"/>
                </a:cxn>
                <a:cxn ang="0">
                  <a:pos x="42" y="9"/>
                </a:cxn>
                <a:cxn ang="0">
                  <a:pos x="45" y="6"/>
                </a:cxn>
                <a:cxn ang="0">
                  <a:pos x="45" y="3"/>
                </a:cxn>
                <a:cxn ang="0">
                  <a:pos x="42" y="0"/>
                </a:cxn>
                <a:cxn ang="0">
                  <a:pos x="6" y="0"/>
                </a:cxn>
              </a:cxnLst>
              <a:rect l="0" t="0" r="r" b="b"/>
              <a:pathLst>
                <a:path w="45" h="9">
                  <a:moveTo>
                    <a:pt x="6" y="0"/>
                  </a:moveTo>
                  <a:lnTo>
                    <a:pt x="3" y="0"/>
                  </a:lnTo>
                  <a:lnTo>
                    <a:pt x="0" y="3"/>
                  </a:lnTo>
                  <a:lnTo>
                    <a:pt x="0" y="6"/>
                  </a:lnTo>
                  <a:lnTo>
                    <a:pt x="3" y="9"/>
                  </a:lnTo>
                  <a:lnTo>
                    <a:pt x="39" y="9"/>
                  </a:lnTo>
                  <a:lnTo>
                    <a:pt x="42" y="9"/>
                  </a:lnTo>
                  <a:lnTo>
                    <a:pt x="45" y="6"/>
                  </a:lnTo>
                  <a:lnTo>
                    <a:pt x="45" y="3"/>
                  </a:lnTo>
                  <a:lnTo>
                    <a:pt x="42" y="0"/>
                  </a:lnTo>
                  <a:lnTo>
                    <a:pt x="6" y="0"/>
                  </a:lnTo>
                  <a:close/>
                </a:path>
              </a:pathLst>
            </a:custGeom>
            <a:solidFill>
              <a:srgbClr val="000000"/>
            </a:solidFill>
            <a:ln w="9525">
              <a:noFill/>
              <a:round/>
              <a:headEnd/>
              <a:tailEnd/>
            </a:ln>
          </p:spPr>
          <p:txBody>
            <a:bodyPr/>
            <a:lstStyle/>
            <a:p>
              <a:endParaRPr lang="zh-CN" altLang="en-US"/>
            </a:p>
          </p:txBody>
        </p:sp>
        <p:sp>
          <p:nvSpPr>
            <p:cNvPr id="468029" name="Freeform 61"/>
            <p:cNvSpPr>
              <a:spLocks/>
            </p:cNvSpPr>
            <p:nvPr/>
          </p:nvSpPr>
          <p:spPr bwMode="auto">
            <a:xfrm>
              <a:off x="2869" y="2204"/>
              <a:ext cx="45" cy="9"/>
            </a:xfrm>
            <a:custGeom>
              <a:avLst/>
              <a:gdLst/>
              <a:ahLst/>
              <a:cxnLst>
                <a:cxn ang="0">
                  <a:pos x="6" y="0"/>
                </a:cxn>
                <a:cxn ang="0">
                  <a:pos x="3" y="0"/>
                </a:cxn>
                <a:cxn ang="0">
                  <a:pos x="0" y="3"/>
                </a:cxn>
                <a:cxn ang="0">
                  <a:pos x="0" y="6"/>
                </a:cxn>
                <a:cxn ang="0">
                  <a:pos x="3" y="9"/>
                </a:cxn>
                <a:cxn ang="0">
                  <a:pos x="39" y="9"/>
                </a:cxn>
                <a:cxn ang="0">
                  <a:pos x="42" y="9"/>
                </a:cxn>
                <a:cxn ang="0">
                  <a:pos x="45" y="6"/>
                </a:cxn>
                <a:cxn ang="0">
                  <a:pos x="45" y="3"/>
                </a:cxn>
                <a:cxn ang="0">
                  <a:pos x="42" y="0"/>
                </a:cxn>
                <a:cxn ang="0">
                  <a:pos x="6" y="0"/>
                </a:cxn>
              </a:cxnLst>
              <a:rect l="0" t="0" r="r" b="b"/>
              <a:pathLst>
                <a:path w="45" h="9">
                  <a:moveTo>
                    <a:pt x="6" y="0"/>
                  </a:moveTo>
                  <a:lnTo>
                    <a:pt x="3" y="0"/>
                  </a:lnTo>
                  <a:lnTo>
                    <a:pt x="0" y="3"/>
                  </a:lnTo>
                  <a:lnTo>
                    <a:pt x="0" y="6"/>
                  </a:lnTo>
                  <a:lnTo>
                    <a:pt x="3" y="9"/>
                  </a:lnTo>
                  <a:lnTo>
                    <a:pt x="39" y="9"/>
                  </a:lnTo>
                  <a:lnTo>
                    <a:pt x="42" y="9"/>
                  </a:lnTo>
                  <a:lnTo>
                    <a:pt x="45" y="6"/>
                  </a:lnTo>
                  <a:lnTo>
                    <a:pt x="45" y="3"/>
                  </a:lnTo>
                  <a:lnTo>
                    <a:pt x="42" y="0"/>
                  </a:lnTo>
                  <a:lnTo>
                    <a:pt x="6" y="0"/>
                  </a:lnTo>
                  <a:close/>
                </a:path>
              </a:pathLst>
            </a:custGeom>
            <a:solidFill>
              <a:srgbClr val="000000"/>
            </a:solidFill>
            <a:ln w="9525">
              <a:noFill/>
              <a:round/>
              <a:headEnd/>
              <a:tailEnd/>
            </a:ln>
          </p:spPr>
          <p:txBody>
            <a:bodyPr/>
            <a:lstStyle/>
            <a:p>
              <a:endParaRPr lang="zh-CN" altLang="en-US"/>
            </a:p>
          </p:txBody>
        </p:sp>
        <p:sp>
          <p:nvSpPr>
            <p:cNvPr id="468030" name="Freeform 62"/>
            <p:cNvSpPr>
              <a:spLocks/>
            </p:cNvSpPr>
            <p:nvPr/>
          </p:nvSpPr>
          <p:spPr bwMode="auto">
            <a:xfrm>
              <a:off x="2933" y="2204"/>
              <a:ext cx="46" cy="9"/>
            </a:xfrm>
            <a:custGeom>
              <a:avLst/>
              <a:gdLst/>
              <a:ahLst/>
              <a:cxnLst>
                <a:cxn ang="0">
                  <a:pos x="6" y="0"/>
                </a:cxn>
                <a:cxn ang="0">
                  <a:pos x="3" y="0"/>
                </a:cxn>
                <a:cxn ang="0">
                  <a:pos x="0" y="3"/>
                </a:cxn>
                <a:cxn ang="0">
                  <a:pos x="0" y="6"/>
                </a:cxn>
                <a:cxn ang="0">
                  <a:pos x="3" y="9"/>
                </a:cxn>
                <a:cxn ang="0">
                  <a:pos x="39" y="9"/>
                </a:cxn>
                <a:cxn ang="0">
                  <a:pos x="43" y="9"/>
                </a:cxn>
                <a:cxn ang="0">
                  <a:pos x="46" y="6"/>
                </a:cxn>
                <a:cxn ang="0">
                  <a:pos x="46" y="3"/>
                </a:cxn>
                <a:cxn ang="0">
                  <a:pos x="43" y="0"/>
                </a:cxn>
                <a:cxn ang="0">
                  <a:pos x="6" y="0"/>
                </a:cxn>
              </a:cxnLst>
              <a:rect l="0" t="0" r="r" b="b"/>
              <a:pathLst>
                <a:path w="46" h="9">
                  <a:moveTo>
                    <a:pt x="6" y="0"/>
                  </a:moveTo>
                  <a:lnTo>
                    <a:pt x="3" y="0"/>
                  </a:lnTo>
                  <a:lnTo>
                    <a:pt x="0" y="3"/>
                  </a:lnTo>
                  <a:lnTo>
                    <a:pt x="0" y="6"/>
                  </a:lnTo>
                  <a:lnTo>
                    <a:pt x="3" y="9"/>
                  </a:lnTo>
                  <a:lnTo>
                    <a:pt x="39" y="9"/>
                  </a:lnTo>
                  <a:lnTo>
                    <a:pt x="43" y="9"/>
                  </a:lnTo>
                  <a:lnTo>
                    <a:pt x="46" y="6"/>
                  </a:lnTo>
                  <a:lnTo>
                    <a:pt x="46" y="3"/>
                  </a:lnTo>
                  <a:lnTo>
                    <a:pt x="43" y="0"/>
                  </a:lnTo>
                  <a:lnTo>
                    <a:pt x="6" y="0"/>
                  </a:lnTo>
                  <a:close/>
                </a:path>
              </a:pathLst>
            </a:custGeom>
            <a:solidFill>
              <a:srgbClr val="000000"/>
            </a:solidFill>
            <a:ln w="9525">
              <a:noFill/>
              <a:round/>
              <a:headEnd/>
              <a:tailEnd/>
            </a:ln>
          </p:spPr>
          <p:txBody>
            <a:bodyPr/>
            <a:lstStyle/>
            <a:p>
              <a:endParaRPr lang="zh-CN" altLang="en-US"/>
            </a:p>
          </p:txBody>
        </p:sp>
      </p:grpSp>
      <p:grpSp>
        <p:nvGrpSpPr>
          <p:cNvPr id="5" name="Group 63"/>
          <p:cNvGrpSpPr>
            <a:grpSpLocks/>
          </p:cNvGrpSpPr>
          <p:nvPr/>
        </p:nvGrpSpPr>
        <p:grpSpPr bwMode="auto">
          <a:xfrm>
            <a:off x="3721100" y="3435350"/>
            <a:ext cx="1084263" cy="14288"/>
            <a:chOff x="2344" y="2164"/>
            <a:chExt cx="683" cy="9"/>
          </a:xfrm>
        </p:grpSpPr>
        <p:sp>
          <p:nvSpPr>
            <p:cNvPr id="468032" name="Freeform 64"/>
            <p:cNvSpPr>
              <a:spLocks/>
            </p:cNvSpPr>
            <p:nvPr/>
          </p:nvSpPr>
          <p:spPr bwMode="auto">
            <a:xfrm>
              <a:off x="2344" y="2164"/>
              <a:ext cx="43" cy="9"/>
            </a:xfrm>
            <a:custGeom>
              <a:avLst/>
              <a:gdLst/>
              <a:ahLst/>
              <a:cxnLst>
                <a:cxn ang="0">
                  <a:pos x="6" y="0"/>
                </a:cxn>
                <a:cxn ang="0">
                  <a:pos x="3" y="0"/>
                </a:cxn>
                <a:cxn ang="0">
                  <a:pos x="0" y="3"/>
                </a:cxn>
                <a:cxn ang="0">
                  <a:pos x="0" y="3"/>
                </a:cxn>
                <a:cxn ang="0">
                  <a:pos x="3" y="9"/>
                </a:cxn>
                <a:cxn ang="0">
                  <a:pos x="36" y="9"/>
                </a:cxn>
                <a:cxn ang="0">
                  <a:pos x="39" y="9"/>
                </a:cxn>
                <a:cxn ang="0">
                  <a:pos x="43" y="6"/>
                </a:cxn>
                <a:cxn ang="0">
                  <a:pos x="43" y="3"/>
                </a:cxn>
                <a:cxn ang="0">
                  <a:pos x="39" y="0"/>
                </a:cxn>
                <a:cxn ang="0">
                  <a:pos x="6" y="0"/>
                </a:cxn>
              </a:cxnLst>
              <a:rect l="0" t="0" r="r" b="b"/>
              <a:pathLst>
                <a:path w="43" h="9">
                  <a:moveTo>
                    <a:pt x="6" y="0"/>
                  </a:moveTo>
                  <a:lnTo>
                    <a:pt x="3" y="0"/>
                  </a:lnTo>
                  <a:lnTo>
                    <a:pt x="0" y="3"/>
                  </a:lnTo>
                  <a:lnTo>
                    <a:pt x="0" y="3"/>
                  </a:lnTo>
                  <a:lnTo>
                    <a:pt x="3" y="9"/>
                  </a:lnTo>
                  <a:lnTo>
                    <a:pt x="36" y="9"/>
                  </a:lnTo>
                  <a:lnTo>
                    <a:pt x="39" y="9"/>
                  </a:lnTo>
                  <a:lnTo>
                    <a:pt x="43" y="6"/>
                  </a:lnTo>
                  <a:lnTo>
                    <a:pt x="43" y="3"/>
                  </a:lnTo>
                  <a:lnTo>
                    <a:pt x="39" y="0"/>
                  </a:lnTo>
                  <a:lnTo>
                    <a:pt x="6" y="0"/>
                  </a:lnTo>
                  <a:close/>
                </a:path>
              </a:pathLst>
            </a:custGeom>
            <a:solidFill>
              <a:srgbClr val="000000"/>
            </a:solidFill>
            <a:ln w="9525">
              <a:noFill/>
              <a:round/>
              <a:headEnd/>
              <a:tailEnd/>
            </a:ln>
          </p:spPr>
          <p:txBody>
            <a:bodyPr/>
            <a:lstStyle/>
            <a:p>
              <a:endParaRPr lang="zh-CN" altLang="en-US"/>
            </a:p>
          </p:txBody>
        </p:sp>
        <p:sp>
          <p:nvSpPr>
            <p:cNvPr id="468033" name="Freeform 65"/>
            <p:cNvSpPr>
              <a:spLocks/>
            </p:cNvSpPr>
            <p:nvPr/>
          </p:nvSpPr>
          <p:spPr bwMode="auto">
            <a:xfrm>
              <a:off x="2405" y="2164"/>
              <a:ext cx="46" cy="9"/>
            </a:xfrm>
            <a:custGeom>
              <a:avLst/>
              <a:gdLst/>
              <a:ahLst/>
              <a:cxnLst>
                <a:cxn ang="0">
                  <a:pos x="6" y="0"/>
                </a:cxn>
                <a:cxn ang="0">
                  <a:pos x="3" y="0"/>
                </a:cxn>
                <a:cxn ang="0">
                  <a:pos x="0" y="3"/>
                </a:cxn>
                <a:cxn ang="0">
                  <a:pos x="0" y="6"/>
                </a:cxn>
                <a:cxn ang="0">
                  <a:pos x="3" y="9"/>
                </a:cxn>
                <a:cxn ang="0">
                  <a:pos x="39" y="9"/>
                </a:cxn>
                <a:cxn ang="0">
                  <a:pos x="43" y="9"/>
                </a:cxn>
                <a:cxn ang="0">
                  <a:pos x="46" y="6"/>
                </a:cxn>
                <a:cxn ang="0">
                  <a:pos x="46" y="3"/>
                </a:cxn>
                <a:cxn ang="0">
                  <a:pos x="43" y="0"/>
                </a:cxn>
                <a:cxn ang="0">
                  <a:pos x="6" y="0"/>
                </a:cxn>
              </a:cxnLst>
              <a:rect l="0" t="0" r="r" b="b"/>
              <a:pathLst>
                <a:path w="46" h="9">
                  <a:moveTo>
                    <a:pt x="6" y="0"/>
                  </a:moveTo>
                  <a:lnTo>
                    <a:pt x="3" y="0"/>
                  </a:lnTo>
                  <a:lnTo>
                    <a:pt x="0" y="3"/>
                  </a:lnTo>
                  <a:lnTo>
                    <a:pt x="0" y="6"/>
                  </a:lnTo>
                  <a:lnTo>
                    <a:pt x="3" y="9"/>
                  </a:lnTo>
                  <a:lnTo>
                    <a:pt x="39" y="9"/>
                  </a:lnTo>
                  <a:lnTo>
                    <a:pt x="43" y="9"/>
                  </a:lnTo>
                  <a:lnTo>
                    <a:pt x="46" y="6"/>
                  </a:lnTo>
                  <a:lnTo>
                    <a:pt x="46" y="3"/>
                  </a:lnTo>
                  <a:lnTo>
                    <a:pt x="43" y="0"/>
                  </a:lnTo>
                  <a:lnTo>
                    <a:pt x="6" y="0"/>
                  </a:lnTo>
                  <a:close/>
                </a:path>
              </a:pathLst>
            </a:custGeom>
            <a:solidFill>
              <a:srgbClr val="000000"/>
            </a:solidFill>
            <a:ln w="9525">
              <a:noFill/>
              <a:round/>
              <a:headEnd/>
              <a:tailEnd/>
            </a:ln>
          </p:spPr>
          <p:txBody>
            <a:bodyPr/>
            <a:lstStyle/>
            <a:p>
              <a:endParaRPr lang="zh-CN" altLang="en-US"/>
            </a:p>
          </p:txBody>
        </p:sp>
        <p:sp>
          <p:nvSpPr>
            <p:cNvPr id="468034" name="Freeform 66"/>
            <p:cNvSpPr>
              <a:spLocks/>
            </p:cNvSpPr>
            <p:nvPr/>
          </p:nvSpPr>
          <p:spPr bwMode="auto">
            <a:xfrm>
              <a:off x="2469" y="2164"/>
              <a:ext cx="46" cy="9"/>
            </a:xfrm>
            <a:custGeom>
              <a:avLst/>
              <a:gdLst/>
              <a:ahLst/>
              <a:cxnLst>
                <a:cxn ang="0">
                  <a:pos x="6" y="0"/>
                </a:cxn>
                <a:cxn ang="0">
                  <a:pos x="3" y="0"/>
                </a:cxn>
                <a:cxn ang="0">
                  <a:pos x="0" y="3"/>
                </a:cxn>
                <a:cxn ang="0">
                  <a:pos x="0" y="6"/>
                </a:cxn>
                <a:cxn ang="0">
                  <a:pos x="3" y="9"/>
                </a:cxn>
                <a:cxn ang="0">
                  <a:pos x="40" y="9"/>
                </a:cxn>
                <a:cxn ang="0">
                  <a:pos x="43" y="9"/>
                </a:cxn>
                <a:cxn ang="0">
                  <a:pos x="46" y="6"/>
                </a:cxn>
                <a:cxn ang="0">
                  <a:pos x="46" y="3"/>
                </a:cxn>
                <a:cxn ang="0">
                  <a:pos x="43" y="0"/>
                </a:cxn>
                <a:cxn ang="0">
                  <a:pos x="6" y="0"/>
                </a:cxn>
              </a:cxnLst>
              <a:rect l="0" t="0" r="r" b="b"/>
              <a:pathLst>
                <a:path w="46" h="9">
                  <a:moveTo>
                    <a:pt x="6" y="0"/>
                  </a:moveTo>
                  <a:lnTo>
                    <a:pt x="3" y="0"/>
                  </a:lnTo>
                  <a:lnTo>
                    <a:pt x="0" y="3"/>
                  </a:lnTo>
                  <a:lnTo>
                    <a:pt x="0" y="6"/>
                  </a:lnTo>
                  <a:lnTo>
                    <a:pt x="3" y="9"/>
                  </a:lnTo>
                  <a:lnTo>
                    <a:pt x="40" y="9"/>
                  </a:lnTo>
                  <a:lnTo>
                    <a:pt x="43" y="9"/>
                  </a:lnTo>
                  <a:lnTo>
                    <a:pt x="46" y="6"/>
                  </a:lnTo>
                  <a:lnTo>
                    <a:pt x="46" y="3"/>
                  </a:lnTo>
                  <a:lnTo>
                    <a:pt x="43" y="0"/>
                  </a:lnTo>
                  <a:lnTo>
                    <a:pt x="6" y="0"/>
                  </a:lnTo>
                  <a:close/>
                </a:path>
              </a:pathLst>
            </a:custGeom>
            <a:solidFill>
              <a:srgbClr val="000000"/>
            </a:solidFill>
            <a:ln w="9525">
              <a:noFill/>
              <a:round/>
              <a:headEnd/>
              <a:tailEnd/>
            </a:ln>
          </p:spPr>
          <p:txBody>
            <a:bodyPr/>
            <a:lstStyle/>
            <a:p>
              <a:endParaRPr lang="zh-CN" altLang="en-US"/>
            </a:p>
          </p:txBody>
        </p:sp>
        <p:sp>
          <p:nvSpPr>
            <p:cNvPr id="468035" name="Freeform 67"/>
            <p:cNvSpPr>
              <a:spLocks/>
            </p:cNvSpPr>
            <p:nvPr/>
          </p:nvSpPr>
          <p:spPr bwMode="auto">
            <a:xfrm>
              <a:off x="2533" y="2164"/>
              <a:ext cx="46" cy="9"/>
            </a:xfrm>
            <a:custGeom>
              <a:avLst/>
              <a:gdLst/>
              <a:ahLst/>
              <a:cxnLst>
                <a:cxn ang="0">
                  <a:pos x="6" y="0"/>
                </a:cxn>
                <a:cxn ang="0">
                  <a:pos x="3" y="0"/>
                </a:cxn>
                <a:cxn ang="0">
                  <a:pos x="0" y="3"/>
                </a:cxn>
                <a:cxn ang="0">
                  <a:pos x="0" y="6"/>
                </a:cxn>
                <a:cxn ang="0">
                  <a:pos x="3" y="9"/>
                </a:cxn>
                <a:cxn ang="0">
                  <a:pos x="40" y="9"/>
                </a:cxn>
                <a:cxn ang="0">
                  <a:pos x="43" y="9"/>
                </a:cxn>
                <a:cxn ang="0">
                  <a:pos x="46" y="6"/>
                </a:cxn>
                <a:cxn ang="0">
                  <a:pos x="46" y="3"/>
                </a:cxn>
                <a:cxn ang="0">
                  <a:pos x="43" y="0"/>
                </a:cxn>
                <a:cxn ang="0">
                  <a:pos x="6" y="0"/>
                </a:cxn>
              </a:cxnLst>
              <a:rect l="0" t="0" r="r" b="b"/>
              <a:pathLst>
                <a:path w="46" h="9">
                  <a:moveTo>
                    <a:pt x="6" y="0"/>
                  </a:moveTo>
                  <a:lnTo>
                    <a:pt x="3" y="0"/>
                  </a:lnTo>
                  <a:lnTo>
                    <a:pt x="0" y="3"/>
                  </a:lnTo>
                  <a:lnTo>
                    <a:pt x="0" y="6"/>
                  </a:lnTo>
                  <a:lnTo>
                    <a:pt x="3" y="9"/>
                  </a:lnTo>
                  <a:lnTo>
                    <a:pt x="40" y="9"/>
                  </a:lnTo>
                  <a:lnTo>
                    <a:pt x="43" y="9"/>
                  </a:lnTo>
                  <a:lnTo>
                    <a:pt x="46" y="6"/>
                  </a:lnTo>
                  <a:lnTo>
                    <a:pt x="46" y="3"/>
                  </a:lnTo>
                  <a:lnTo>
                    <a:pt x="43" y="0"/>
                  </a:lnTo>
                  <a:lnTo>
                    <a:pt x="6" y="0"/>
                  </a:lnTo>
                  <a:close/>
                </a:path>
              </a:pathLst>
            </a:custGeom>
            <a:solidFill>
              <a:srgbClr val="000000"/>
            </a:solidFill>
            <a:ln w="9525">
              <a:noFill/>
              <a:round/>
              <a:headEnd/>
              <a:tailEnd/>
            </a:ln>
          </p:spPr>
          <p:txBody>
            <a:bodyPr/>
            <a:lstStyle/>
            <a:p>
              <a:endParaRPr lang="zh-CN" altLang="en-US"/>
            </a:p>
          </p:txBody>
        </p:sp>
        <p:sp>
          <p:nvSpPr>
            <p:cNvPr id="468036" name="Freeform 68"/>
            <p:cNvSpPr>
              <a:spLocks/>
            </p:cNvSpPr>
            <p:nvPr/>
          </p:nvSpPr>
          <p:spPr bwMode="auto">
            <a:xfrm>
              <a:off x="2597" y="2164"/>
              <a:ext cx="46" cy="9"/>
            </a:xfrm>
            <a:custGeom>
              <a:avLst/>
              <a:gdLst/>
              <a:ahLst/>
              <a:cxnLst>
                <a:cxn ang="0">
                  <a:pos x="6" y="0"/>
                </a:cxn>
                <a:cxn ang="0">
                  <a:pos x="3" y="0"/>
                </a:cxn>
                <a:cxn ang="0">
                  <a:pos x="0" y="3"/>
                </a:cxn>
                <a:cxn ang="0">
                  <a:pos x="0" y="6"/>
                </a:cxn>
                <a:cxn ang="0">
                  <a:pos x="3" y="9"/>
                </a:cxn>
                <a:cxn ang="0">
                  <a:pos x="40" y="9"/>
                </a:cxn>
                <a:cxn ang="0">
                  <a:pos x="43" y="9"/>
                </a:cxn>
                <a:cxn ang="0">
                  <a:pos x="46" y="6"/>
                </a:cxn>
                <a:cxn ang="0">
                  <a:pos x="46" y="3"/>
                </a:cxn>
                <a:cxn ang="0">
                  <a:pos x="43" y="0"/>
                </a:cxn>
                <a:cxn ang="0">
                  <a:pos x="6" y="0"/>
                </a:cxn>
              </a:cxnLst>
              <a:rect l="0" t="0" r="r" b="b"/>
              <a:pathLst>
                <a:path w="46" h="9">
                  <a:moveTo>
                    <a:pt x="6" y="0"/>
                  </a:moveTo>
                  <a:lnTo>
                    <a:pt x="3" y="0"/>
                  </a:lnTo>
                  <a:lnTo>
                    <a:pt x="0" y="3"/>
                  </a:lnTo>
                  <a:lnTo>
                    <a:pt x="0" y="6"/>
                  </a:lnTo>
                  <a:lnTo>
                    <a:pt x="3" y="9"/>
                  </a:lnTo>
                  <a:lnTo>
                    <a:pt x="40" y="9"/>
                  </a:lnTo>
                  <a:lnTo>
                    <a:pt x="43" y="9"/>
                  </a:lnTo>
                  <a:lnTo>
                    <a:pt x="46" y="6"/>
                  </a:lnTo>
                  <a:lnTo>
                    <a:pt x="46" y="3"/>
                  </a:lnTo>
                  <a:lnTo>
                    <a:pt x="43" y="0"/>
                  </a:lnTo>
                  <a:lnTo>
                    <a:pt x="6" y="0"/>
                  </a:lnTo>
                  <a:close/>
                </a:path>
              </a:pathLst>
            </a:custGeom>
            <a:solidFill>
              <a:srgbClr val="000000"/>
            </a:solidFill>
            <a:ln w="9525">
              <a:noFill/>
              <a:round/>
              <a:headEnd/>
              <a:tailEnd/>
            </a:ln>
          </p:spPr>
          <p:txBody>
            <a:bodyPr/>
            <a:lstStyle/>
            <a:p>
              <a:endParaRPr lang="zh-CN" altLang="en-US"/>
            </a:p>
          </p:txBody>
        </p:sp>
        <p:sp>
          <p:nvSpPr>
            <p:cNvPr id="468037" name="Freeform 69"/>
            <p:cNvSpPr>
              <a:spLocks/>
            </p:cNvSpPr>
            <p:nvPr/>
          </p:nvSpPr>
          <p:spPr bwMode="auto">
            <a:xfrm>
              <a:off x="2661" y="2164"/>
              <a:ext cx="46" cy="9"/>
            </a:xfrm>
            <a:custGeom>
              <a:avLst/>
              <a:gdLst/>
              <a:ahLst/>
              <a:cxnLst>
                <a:cxn ang="0">
                  <a:pos x="6" y="0"/>
                </a:cxn>
                <a:cxn ang="0">
                  <a:pos x="3" y="0"/>
                </a:cxn>
                <a:cxn ang="0">
                  <a:pos x="0" y="3"/>
                </a:cxn>
                <a:cxn ang="0">
                  <a:pos x="0" y="6"/>
                </a:cxn>
                <a:cxn ang="0">
                  <a:pos x="3" y="9"/>
                </a:cxn>
                <a:cxn ang="0">
                  <a:pos x="40" y="9"/>
                </a:cxn>
                <a:cxn ang="0">
                  <a:pos x="43" y="9"/>
                </a:cxn>
                <a:cxn ang="0">
                  <a:pos x="46" y="6"/>
                </a:cxn>
                <a:cxn ang="0">
                  <a:pos x="46" y="3"/>
                </a:cxn>
                <a:cxn ang="0">
                  <a:pos x="43" y="0"/>
                </a:cxn>
                <a:cxn ang="0">
                  <a:pos x="6" y="0"/>
                </a:cxn>
              </a:cxnLst>
              <a:rect l="0" t="0" r="r" b="b"/>
              <a:pathLst>
                <a:path w="46" h="9">
                  <a:moveTo>
                    <a:pt x="6" y="0"/>
                  </a:moveTo>
                  <a:lnTo>
                    <a:pt x="3" y="0"/>
                  </a:lnTo>
                  <a:lnTo>
                    <a:pt x="0" y="3"/>
                  </a:lnTo>
                  <a:lnTo>
                    <a:pt x="0" y="6"/>
                  </a:lnTo>
                  <a:lnTo>
                    <a:pt x="3" y="9"/>
                  </a:lnTo>
                  <a:lnTo>
                    <a:pt x="40" y="9"/>
                  </a:lnTo>
                  <a:lnTo>
                    <a:pt x="43" y="9"/>
                  </a:lnTo>
                  <a:lnTo>
                    <a:pt x="46" y="6"/>
                  </a:lnTo>
                  <a:lnTo>
                    <a:pt x="46" y="3"/>
                  </a:lnTo>
                  <a:lnTo>
                    <a:pt x="43" y="0"/>
                  </a:lnTo>
                  <a:lnTo>
                    <a:pt x="6" y="0"/>
                  </a:lnTo>
                  <a:close/>
                </a:path>
              </a:pathLst>
            </a:custGeom>
            <a:solidFill>
              <a:srgbClr val="000000"/>
            </a:solidFill>
            <a:ln w="9525">
              <a:noFill/>
              <a:round/>
              <a:headEnd/>
              <a:tailEnd/>
            </a:ln>
          </p:spPr>
          <p:txBody>
            <a:bodyPr/>
            <a:lstStyle/>
            <a:p>
              <a:endParaRPr lang="zh-CN" altLang="en-US"/>
            </a:p>
          </p:txBody>
        </p:sp>
        <p:sp>
          <p:nvSpPr>
            <p:cNvPr id="468038" name="Freeform 70"/>
            <p:cNvSpPr>
              <a:spLocks/>
            </p:cNvSpPr>
            <p:nvPr/>
          </p:nvSpPr>
          <p:spPr bwMode="auto">
            <a:xfrm>
              <a:off x="2725" y="2164"/>
              <a:ext cx="46" cy="9"/>
            </a:xfrm>
            <a:custGeom>
              <a:avLst/>
              <a:gdLst/>
              <a:ahLst/>
              <a:cxnLst>
                <a:cxn ang="0">
                  <a:pos x="6" y="0"/>
                </a:cxn>
                <a:cxn ang="0">
                  <a:pos x="3" y="0"/>
                </a:cxn>
                <a:cxn ang="0">
                  <a:pos x="0" y="3"/>
                </a:cxn>
                <a:cxn ang="0">
                  <a:pos x="0" y="6"/>
                </a:cxn>
                <a:cxn ang="0">
                  <a:pos x="3" y="9"/>
                </a:cxn>
                <a:cxn ang="0">
                  <a:pos x="40" y="9"/>
                </a:cxn>
                <a:cxn ang="0">
                  <a:pos x="43" y="9"/>
                </a:cxn>
                <a:cxn ang="0">
                  <a:pos x="46" y="6"/>
                </a:cxn>
                <a:cxn ang="0">
                  <a:pos x="46" y="3"/>
                </a:cxn>
                <a:cxn ang="0">
                  <a:pos x="43" y="0"/>
                </a:cxn>
                <a:cxn ang="0">
                  <a:pos x="6" y="0"/>
                </a:cxn>
              </a:cxnLst>
              <a:rect l="0" t="0" r="r" b="b"/>
              <a:pathLst>
                <a:path w="46" h="9">
                  <a:moveTo>
                    <a:pt x="6" y="0"/>
                  </a:moveTo>
                  <a:lnTo>
                    <a:pt x="3" y="0"/>
                  </a:lnTo>
                  <a:lnTo>
                    <a:pt x="0" y="3"/>
                  </a:lnTo>
                  <a:lnTo>
                    <a:pt x="0" y="6"/>
                  </a:lnTo>
                  <a:lnTo>
                    <a:pt x="3" y="9"/>
                  </a:lnTo>
                  <a:lnTo>
                    <a:pt x="40" y="9"/>
                  </a:lnTo>
                  <a:lnTo>
                    <a:pt x="43" y="9"/>
                  </a:lnTo>
                  <a:lnTo>
                    <a:pt x="46" y="6"/>
                  </a:lnTo>
                  <a:lnTo>
                    <a:pt x="46" y="3"/>
                  </a:lnTo>
                  <a:lnTo>
                    <a:pt x="43" y="0"/>
                  </a:lnTo>
                  <a:lnTo>
                    <a:pt x="6" y="0"/>
                  </a:lnTo>
                  <a:close/>
                </a:path>
              </a:pathLst>
            </a:custGeom>
            <a:solidFill>
              <a:srgbClr val="000000"/>
            </a:solidFill>
            <a:ln w="9525">
              <a:noFill/>
              <a:round/>
              <a:headEnd/>
              <a:tailEnd/>
            </a:ln>
          </p:spPr>
          <p:txBody>
            <a:bodyPr/>
            <a:lstStyle/>
            <a:p>
              <a:endParaRPr lang="zh-CN" altLang="en-US"/>
            </a:p>
          </p:txBody>
        </p:sp>
        <p:sp>
          <p:nvSpPr>
            <p:cNvPr id="468039" name="Freeform 71"/>
            <p:cNvSpPr>
              <a:spLocks/>
            </p:cNvSpPr>
            <p:nvPr/>
          </p:nvSpPr>
          <p:spPr bwMode="auto">
            <a:xfrm>
              <a:off x="2789" y="2164"/>
              <a:ext cx="46" cy="9"/>
            </a:xfrm>
            <a:custGeom>
              <a:avLst/>
              <a:gdLst/>
              <a:ahLst/>
              <a:cxnLst>
                <a:cxn ang="0">
                  <a:pos x="6" y="0"/>
                </a:cxn>
                <a:cxn ang="0">
                  <a:pos x="3" y="0"/>
                </a:cxn>
                <a:cxn ang="0">
                  <a:pos x="0" y="3"/>
                </a:cxn>
                <a:cxn ang="0">
                  <a:pos x="0" y="6"/>
                </a:cxn>
                <a:cxn ang="0">
                  <a:pos x="3" y="9"/>
                </a:cxn>
                <a:cxn ang="0">
                  <a:pos x="40" y="9"/>
                </a:cxn>
                <a:cxn ang="0">
                  <a:pos x="43" y="9"/>
                </a:cxn>
                <a:cxn ang="0">
                  <a:pos x="46" y="6"/>
                </a:cxn>
                <a:cxn ang="0">
                  <a:pos x="46" y="3"/>
                </a:cxn>
                <a:cxn ang="0">
                  <a:pos x="43" y="0"/>
                </a:cxn>
                <a:cxn ang="0">
                  <a:pos x="6" y="0"/>
                </a:cxn>
              </a:cxnLst>
              <a:rect l="0" t="0" r="r" b="b"/>
              <a:pathLst>
                <a:path w="46" h="9">
                  <a:moveTo>
                    <a:pt x="6" y="0"/>
                  </a:moveTo>
                  <a:lnTo>
                    <a:pt x="3" y="0"/>
                  </a:lnTo>
                  <a:lnTo>
                    <a:pt x="0" y="3"/>
                  </a:lnTo>
                  <a:lnTo>
                    <a:pt x="0" y="6"/>
                  </a:lnTo>
                  <a:lnTo>
                    <a:pt x="3" y="9"/>
                  </a:lnTo>
                  <a:lnTo>
                    <a:pt x="40" y="9"/>
                  </a:lnTo>
                  <a:lnTo>
                    <a:pt x="43" y="9"/>
                  </a:lnTo>
                  <a:lnTo>
                    <a:pt x="46" y="6"/>
                  </a:lnTo>
                  <a:lnTo>
                    <a:pt x="46" y="3"/>
                  </a:lnTo>
                  <a:lnTo>
                    <a:pt x="43" y="0"/>
                  </a:lnTo>
                  <a:lnTo>
                    <a:pt x="6" y="0"/>
                  </a:lnTo>
                  <a:close/>
                </a:path>
              </a:pathLst>
            </a:custGeom>
            <a:solidFill>
              <a:srgbClr val="000000"/>
            </a:solidFill>
            <a:ln w="9525">
              <a:noFill/>
              <a:round/>
              <a:headEnd/>
              <a:tailEnd/>
            </a:ln>
          </p:spPr>
          <p:txBody>
            <a:bodyPr/>
            <a:lstStyle/>
            <a:p>
              <a:endParaRPr lang="zh-CN" altLang="en-US"/>
            </a:p>
          </p:txBody>
        </p:sp>
        <p:sp>
          <p:nvSpPr>
            <p:cNvPr id="468040" name="Freeform 72"/>
            <p:cNvSpPr>
              <a:spLocks/>
            </p:cNvSpPr>
            <p:nvPr/>
          </p:nvSpPr>
          <p:spPr bwMode="auto">
            <a:xfrm>
              <a:off x="2853" y="2164"/>
              <a:ext cx="46" cy="9"/>
            </a:xfrm>
            <a:custGeom>
              <a:avLst/>
              <a:gdLst/>
              <a:ahLst/>
              <a:cxnLst>
                <a:cxn ang="0">
                  <a:pos x="7" y="0"/>
                </a:cxn>
                <a:cxn ang="0">
                  <a:pos x="3" y="0"/>
                </a:cxn>
                <a:cxn ang="0">
                  <a:pos x="0" y="3"/>
                </a:cxn>
                <a:cxn ang="0">
                  <a:pos x="0" y="6"/>
                </a:cxn>
                <a:cxn ang="0">
                  <a:pos x="3" y="9"/>
                </a:cxn>
                <a:cxn ang="0">
                  <a:pos x="40" y="9"/>
                </a:cxn>
                <a:cxn ang="0">
                  <a:pos x="43" y="9"/>
                </a:cxn>
                <a:cxn ang="0">
                  <a:pos x="46" y="6"/>
                </a:cxn>
                <a:cxn ang="0">
                  <a:pos x="46" y="3"/>
                </a:cxn>
                <a:cxn ang="0">
                  <a:pos x="43" y="0"/>
                </a:cxn>
                <a:cxn ang="0">
                  <a:pos x="7" y="0"/>
                </a:cxn>
              </a:cxnLst>
              <a:rect l="0" t="0" r="r" b="b"/>
              <a:pathLst>
                <a:path w="46" h="9">
                  <a:moveTo>
                    <a:pt x="7" y="0"/>
                  </a:moveTo>
                  <a:lnTo>
                    <a:pt x="3" y="0"/>
                  </a:lnTo>
                  <a:lnTo>
                    <a:pt x="0" y="3"/>
                  </a:lnTo>
                  <a:lnTo>
                    <a:pt x="0" y="6"/>
                  </a:lnTo>
                  <a:lnTo>
                    <a:pt x="3" y="9"/>
                  </a:lnTo>
                  <a:lnTo>
                    <a:pt x="40" y="9"/>
                  </a:lnTo>
                  <a:lnTo>
                    <a:pt x="43" y="9"/>
                  </a:lnTo>
                  <a:lnTo>
                    <a:pt x="46" y="6"/>
                  </a:lnTo>
                  <a:lnTo>
                    <a:pt x="46" y="3"/>
                  </a:lnTo>
                  <a:lnTo>
                    <a:pt x="43" y="0"/>
                  </a:lnTo>
                  <a:lnTo>
                    <a:pt x="7" y="0"/>
                  </a:lnTo>
                  <a:close/>
                </a:path>
              </a:pathLst>
            </a:custGeom>
            <a:solidFill>
              <a:srgbClr val="000000"/>
            </a:solidFill>
            <a:ln w="9525">
              <a:noFill/>
              <a:round/>
              <a:headEnd/>
              <a:tailEnd/>
            </a:ln>
          </p:spPr>
          <p:txBody>
            <a:bodyPr/>
            <a:lstStyle/>
            <a:p>
              <a:endParaRPr lang="zh-CN" altLang="en-US"/>
            </a:p>
          </p:txBody>
        </p:sp>
        <p:sp>
          <p:nvSpPr>
            <p:cNvPr id="468041" name="Freeform 73"/>
            <p:cNvSpPr>
              <a:spLocks/>
            </p:cNvSpPr>
            <p:nvPr/>
          </p:nvSpPr>
          <p:spPr bwMode="auto">
            <a:xfrm>
              <a:off x="2918" y="2164"/>
              <a:ext cx="45" cy="9"/>
            </a:xfrm>
            <a:custGeom>
              <a:avLst/>
              <a:gdLst/>
              <a:ahLst/>
              <a:cxnLst>
                <a:cxn ang="0">
                  <a:pos x="6" y="0"/>
                </a:cxn>
                <a:cxn ang="0">
                  <a:pos x="3" y="0"/>
                </a:cxn>
                <a:cxn ang="0">
                  <a:pos x="0" y="3"/>
                </a:cxn>
                <a:cxn ang="0">
                  <a:pos x="0" y="6"/>
                </a:cxn>
                <a:cxn ang="0">
                  <a:pos x="3" y="9"/>
                </a:cxn>
                <a:cxn ang="0">
                  <a:pos x="39" y="9"/>
                </a:cxn>
                <a:cxn ang="0">
                  <a:pos x="42" y="9"/>
                </a:cxn>
                <a:cxn ang="0">
                  <a:pos x="45" y="6"/>
                </a:cxn>
                <a:cxn ang="0">
                  <a:pos x="45" y="3"/>
                </a:cxn>
                <a:cxn ang="0">
                  <a:pos x="42" y="0"/>
                </a:cxn>
                <a:cxn ang="0">
                  <a:pos x="6" y="0"/>
                </a:cxn>
              </a:cxnLst>
              <a:rect l="0" t="0" r="r" b="b"/>
              <a:pathLst>
                <a:path w="45" h="9">
                  <a:moveTo>
                    <a:pt x="6" y="0"/>
                  </a:moveTo>
                  <a:lnTo>
                    <a:pt x="3" y="0"/>
                  </a:lnTo>
                  <a:lnTo>
                    <a:pt x="0" y="3"/>
                  </a:lnTo>
                  <a:lnTo>
                    <a:pt x="0" y="6"/>
                  </a:lnTo>
                  <a:lnTo>
                    <a:pt x="3" y="9"/>
                  </a:lnTo>
                  <a:lnTo>
                    <a:pt x="39" y="9"/>
                  </a:lnTo>
                  <a:lnTo>
                    <a:pt x="42" y="9"/>
                  </a:lnTo>
                  <a:lnTo>
                    <a:pt x="45" y="6"/>
                  </a:lnTo>
                  <a:lnTo>
                    <a:pt x="45" y="3"/>
                  </a:lnTo>
                  <a:lnTo>
                    <a:pt x="42" y="0"/>
                  </a:lnTo>
                  <a:lnTo>
                    <a:pt x="6" y="0"/>
                  </a:lnTo>
                  <a:close/>
                </a:path>
              </a:pathLst>
            </a:custGeom>
            <a:solidFill>
              <a:srgbClr val="000000"/>
            </a:solidFill>
            <a:ln w="9525">
              <a:noFill/>
              <a:round/>
              <a:headEnd/>
              <a:tailEnd/>
            </a:ln>
          </p:spPr>
          <p:txBody>
            <a:bodyPr/>
            <a:lstStyle/>
            <a:p>
              <a:endParaRPr lang="zh-CN" altLang="en-US"/>
            </a:p>
          </p:txBody>
        </p:sp>
        <p:sp>
          <p:nvSpPr>
            <p:cNvPr id="468042" name="Freeform 74"/>
            <p:cNvSpPr>
              <a:spLocks/>
            </p:cNvSpPr>
            <p:nvPr/>
          </p:nvSpPr>
          <p:spPr bwMode="auto">
            <a:xfrm>
              <a:off x="2982" y="2164"/>
              <a:ext cx="45" cy="9"/>
            </a:xfrm>
            <a:custGeom>
              <a:avLst/>
              <a:gdLst/>
              <a:ahLst/>
              <a:cxnLst>
                <a:cxn ang="0">
                  <a:pos x="6" y="0"/>
                </a:cxn>
                <a:cxn ang="0">
                  <a:pos x="3" y="0"/>
                </a:cxn>
                <a:cxn ang="0">
                  <a:pos x="0" y="3"/>
                </a:cxn>
                <a:cxn ang="0">
                  <a:pos x="0" y="6"/>
                </a:cxn>
                <a:cxn ang="0">
                  <a:pos x="3" y="9"/>
                </a:cxn>
                <a:cxn ang="0">
                  <a:pos x="39" y="9"/>
                </a:cxn>
                <a:cxn ang="0">
                  <a:pos x="42" y="9"/>
                </a:cxn>
                <a:cxn ang="0">
                  <a:pos x="45" y="6"/>
                </a:cxn>
                <a:cxn ang="0">
                  <a:pos x="45" y="3"/>
                </a:cxn>
                <a:cxn ang="0">
                  <a:pos x="42" y="0"/>
                </a:cxn>
                <a:cxn ang="0">
                  <a:pos x="6" y="0"/>
                </a:cxn>
              </a:cxnLst>
              <a:rect l="0" t="0" r="r" b="b"/>
              <a:pathLst>
                <a:path w="45" h="9">
                  <a:moveTo>
                    <a:pt x="6" y="0"/>
                  </a:moveTo>
                  <a:lnTo>
                    <a:pt x="3" y="0"/>
                  </a:lnTo>
                  <a:lnTo>
                    <a:pt x="0" y="3"/>
                  </a:lnTo>
                  <a:lnTo>
                    <a:pt x="0" y="6"/>
                  </a:lnTo>
                  <a:lnTo>
                    <a:pt x="3" y="9"/>
                  </a:lnTo>
                  <a:lnTo>
                    <a:pt x="39" y="9"/>
                  </a:lnTo>
                  <a:lnTo>
                    <a:pt x="42" y="9"/>
                  </a:lnTo>
                  <a:lnTo>
                    <a:pt x="45" y="6"/>
                  </a:lnTo>
                  <a:lnTo>
                    <a:pt x="45" y="3"/>
                  </a:lnTo>
                  <a:lnTo>
                    <a:pt x="42" y="0"/>
                  </a:lnTo>
                  <a:lnTo>
                    <a:pt x="6" y="0"/>
                  </a:lnTo>
                  <a:close/>
                </a:path>
              </a:pathLst>
            </a:custGeom>
            <a:solidFill>
              <a:srgbClr val="000000"/>
            </a:solidFill>
            <a:ln w="9525">
              <a:noFill/>
              <a:round/>
              <a:headEnd/>
              <a:tailEnd/>
            </a:ln>
          </p:spPr>
          <p:txBody>
            <a:bodyPr/>
            <a:lstStyle/>
            <a:p>
              <a:endParaRPr lang="zh-CN" altLang="en-US"/>
            </a:p>
          </p:txBody>
        </p:sp>
      </p:grpSp>
      <p:grpSp>
        <p:nvGrpSpPr>
          <p:cNvPr id="6" name="Group 75"/>
          <p:cNvGrpSpPr>
            <a:grpSpLocks/>
          </p:cNvGrpSpPr>
          <p:nvPr/>
        </p:nvGrpSpPr>
        <p:grpSpPr bwMode="auto">
          <a:xfrm>
            <a:off x="3565525" y="3576638"/>
            <a:ext cx="1085850" cy="14287"/>
            <a:chOff x="2246" y="2253"/>
            <a:chExt cx="684" cy="9"/>
          </a:xfrm>
        </p:grpSpPr>
        <p:sp>
          <p:nvSpPr>
            <p:cNvPr id="468044" name="Freeform 76"/>
            <p:cNvSpPr>
              <a:spLocks/>
            </p:cNvSpPr>
            <p:nvPr/>
          </p:nvSpPr>
          <p:spPr bwMode="auto">
            <a:xfrm>
              <a:off x="2246" y="2253"/>
              <a:ext cx="43" cy="9"/>
            </a:xfrm>
            <a:custGeom>
              <a:avLst/>
              <a:gdLst/>
              <a:ahLst/>
              <a:cxnLst>
                <a:cxn ang="0">
                  <a:pos x="6" y="0"/>
                </a:cxn>
                <a:cxn ang="0">
                  <a:pos x="3" y="0"/>
                </a:cxn>
                <a:cxn ang="0">
                  <a:pos x="0" y="3"/>
                </a:cxn>
                <a:cxn ang="0">
                  <a:pos x="0" y="3"/>
                </a:cxn>
                <a:cxn ang="0">
                  <a:pos x="3" y="9"/>
                </a:cxn>
                <a:cxn ang="0">
                  <a:pos x="37" y="9"/>
                </a:cxn>
                <a:cxn ang="0">
                  <a:pos x="40" y="9"/>
                </a:cxn>
                <a:cxn ang="0">
                  <a:pos x="43" y="6"/>
                </a:cxn>
                <a:cxn ang="0">
                  <a:pos x="43" y="3"/>
                </a:cxn>
                <a:cxn ang="0">
                  <a:pos x="40" y="0"/>
                </a:cxn>
                <a:cxn ang="0">
                  <a:pos x="6" y="0"/>
                </a:cxn>
              </a:cxnLst>
              <a:rect l="0" t="0" r="r" b="b"/>
              <a:pathLst>
                <a:path w="43" h="9">
                  <a:moveTo>
                    <a:pt x="6" y="0"/>
                  </a:moveTo>
                  <a:lnTo>
                    <a:pt x="3" y="0"/>
                  </a:lnTo>
                  <a:lnTo>
                    <a:pt x="0" y="3"/>
                  </a:lnTo>
                  <a:lnTo>
                    <a:pt x="0" y="3"/>
                  </a:lnTo>
                  <a:lnTo>
                    <a:pt x="3" y="9"/>
                  </a:lnTo>
                  <a:lnTo>
                    <a:pt x="37" y="9"/>
                  </a:lnTo>
                  <a:lnTo>
                    <a:pt x="40" y="9"/>
                  </a:lnTo>
                  <a:lnTo>
                    <a:pt x="43" y="6"/>
                  </a:lnTo>
                  <a:lnTo>
                    <a:pt x="43" y="3"/>
                  </a:lnTo>
                  <a:lnTo>
                    <a:pt x="40" y="0"/>
                  </a:lnTo>
                  <a:lnTo>
                    <a:pt x="6" y="0"/>
                  </a:lnTo>
                  <a:close/>
                </a:path>
              </a:pathLst>
            </a:custGeom>
            <a:solidFill>
              <a:srgbClr val="000000"/>
            </a:solidFill>
            <a:ln w="9525">
              <a:noFill/>
              <a:round/>
              <a:headEnd/>
              <a:tailEnd/>
            </a:ln>
          </p:spPr>
          <p:txBody>
            <a:bodyPr/>
            <a:lstStyle/>
            <a:p>
              <a:endParaRPr lang="zh-CN" altLang="en-US"/>
            </a:p>
          </p:txBody>
        </p:sp>
        <p:sp>
          <p:nvSpPr>
            <p:cNvPr id="468045" name="Freeform 77"/>
            <p:cNvSpPr>
              <a:spLocks/>
            </p:cNvSpPr>
            <p:nvPr/>
          </p:nvSpPr>
          <p:spPr bwMode="auto">
            <a:xfrm>
              <a:off x="2307" y="2253"/>
              <a:ext cx="46" cy="9"/>
            </a:xfrm>
            <a:custGeom>
              <a:avLst/>
              <a:gdLst/>
              <a:ahLst/>
              <a:cxnLst>
                <a:cxn ang="0">
                  <a:pos x="6" y="0"/>
                </a:cxn>
                <a:cxn ang="0">
                  <a:pos x="3" y="0"/>
                </a:cxn>
                <a:cxn ang="0">
                  <a:pos x="0" y="3"/>
                </a:cxn>
                <a:cxn ang="0">
                  <a:pos x="0" y="6"/>
                </a:cxn>
                <a:cxn ang="0">
                  <a:pos x="3" y="9"/>
                </a:cxn>
                <a:cxn ang="0">
                  <a:pos x="40" y="9"/>
                </a:cxn>
                <a:cxn ang="0">
                  <a:pos x="43" y="9"/>
                </a:cxn>
                <a:cxn ang="0">
                  <a:pos x="46" y="6"/>
                </a:cxn>
                <a:cxn ang="0">
                  <a:pos x="46" y="3"/>
                </a:cxn>
                <a:cxn ang="0">
                  <a:pos x="43" y="0"/>
                </a:cxn>
                <a:cxn ang="0">
                  <a:pos x="6" y="0"/>
                </a:cxn>
              </a:cxnLst>
              <a:rect l="0" t="0" r="r" b="b"/>
              <a:pathLst>
                <a:path w="46" h="9">
                  <a:moveTo>
                    <a:pt x="6" y="0"/>
                  </a:moveTo>
                  <a:lnTo>
                    <a:pt x="3" y="0"/>
                  </a:lnTo>
                  <a:lnTo>
                    <a:pt x="0" y="3"/>
                  </a:lnTo>
                  <a:lnTo>
                    <a:pt x="0" y="6"/>
                  </a:lnTo>
                  <a:lnTo>
                    <a:pt x="3" y="9"/>
                  </a:lnTo>
                  <a:lnTo>
                    <a:pt x="40" y="9"/>
                  </a:lnTo>
                  <a:lnTo>
                    <a:pt x="43" y="9"/>
                  </a:lnTo>
                  <a:lnTo>
                    <a:pt x="46" y="6"/>
                  </a:lnTo>
                  <a:lnTo>
                    <a:pt x="46" y="3"/>
                  </a:lnTo>
                  <a:lnTo>
                    <a:pt x="43" y="0"/>
                  </a:lnTo>
                  <a:lnTo>
                    <a:pt x="6" y="0"/>
                  </a:lnTo>
                  <a:close/>
                </a:path>
              </a:pathLst>
            </a:custGeom>
            <a:solidFill>
              <a:srgbClr val="000000"/>
            </a:solidFill>
            <a:ln w="9525">
              <a:noFill/>
              <a:round/>
              <a:headEnd/>
              <a:tailEnd/>
            </a:ln>
          </p:spPr>
          <p:txBody>
            <a:bodyPr/>
            <a:lstStyle/>
            <a:p>
              <a:endParaRPr lang="zh-CN" altLang="en-US"/>
            </a:p>
          </p:txBody>
        </p:sp>
        <p:sp>
          <p:nvSpPr>
            <p:cNvPr id="468046" name="Freeform 78"/>
            <p:cNvSpPr>
              <a:spLocks/>
            </p:cNvSpPr>
            <p:nvPr/>
          </p:nvSpPr>
          <p:spPr bwMode="auto">
            <a:xfrm>
              <a:off x="2371" y="2253"/>
              <a:ext cx="46" cy="9"/>
            </a:xfrm>
            <a:custGeom>
              <a:avLst/>
              <a:gdLst/>
              <a:ahLst/>
              <a:cxnLst>
                <a:cxn ang="0">
                  <a:pos x="6" y="0"/>
                </a:cxn>
                <a:cxn ang="0">
                  <a:pos x="3" y="0"/>
                </a:cxn>
                <a:cxn ang="0">
                  <a:pos x="0" y="3"/>
                </a:cxn>
                <a:cxn ang="0">
                  <a:pos x="0" y="6"/>
                </a:cxn>
                <a:cxn ang="0">
                  <a:pos x="3" y="9"/>
                </a:cxn>
                <a:cxn ang="0">
                  <a:pos x="40" y="9"/>
                </a:cxn>
                <a:cxn ang="0">
                  <a:pos x="43" y="9"/>
                </a:cxn>
                <a:cxn ang="0">
                  <a:pos x="46" y="6"/>
                </a:cxn>
                <a:cxn ang="0">
                  <a:pos x="46" y="3"/>
                </a:cxn>
                <a:cxn ang="0">
                  <a:pos x="43" y="0"/>
                </a:cxn>
                <a:cxn ang="0">
                  <a:pos x="6" y="0"/>
                </a:cxn>
              </a:cxnLst>
              <a:rect l="0" t="0" r="r" b="b"/>
              <a:pathLst>
                <a:path w="46" h="9">
                  <a:moveTo>
                    <a:pt x="6" y="0"/>
                  </a:moveTo>
                  <a:lnTo>
                    <a:pt x="3" y="0"/>
                  </a:lnTo>
                  <a:lnTo>
                    <a:pt x="0" y="3"/>
                  </a:lnTo>
                  <a:lnTo>
                    <a:pt x="0" y="6"/>
                  </a:lnTo>
                  <a:lnTo>
                    <a:pt x="3" y="9"/>
                  </a:lnTo>
                  <a:lnTo>
                    <a:pt x="40" y="9"/>
                  </a:lnTo>
                  <a:lnTo>
                    <a:pt x="43" y="9"/>
                  </a:lnTo>
                  <a:lnTo>
                    <a:pt x="46" y="6"/>
                  </a:lnTo>
                  <a:lnTo>
                    <a:pt x="46" y="3"/>
                  </a:lnTo>
                  <a:lnTo>
                    <a:pt x="43" y="0"/>
                  </a:lnTo>
                  <a:lnTo>
                    <a:pt x="6" y="0"/>
                  </a:lnTo>
                  <a:close/>
                </a:path>
              </a:pathLst>
            </a:custGeom>
            <a:solidFill>
              <a:srgbClr val="000000"/>
            </a:solidFill>
            <a:ln w="9525">
              <a:noFill/>
              <a:round/>
              <a:headEnd/>
              <a:tailEnd/>
            </a:ln>
          </p:spPr>
          <p:txBody>
            <a:bodyPr/>
            <a:lstStyle/>
            <a:p>
              <a:endParaRPr lang="zh-CN" altLang="en-US"/>
            </a:p>
          </p:txBody>
        </p:sp>
        <p:sp>
          <p:nvSpPr>
            <p:cNvPr id="468047" name="Freeform 79"/>
            <p:cNvSpPr>
              <a:spLocks/>
            </p:cNvSpPr>
            <p:nvPr/>
          </p:nvSpPr>
          <p:spPr bwMode="auto">
            <a:xfrm>
              <a:off x="2435" y="2253"/>
              <a:ext cx="46" cy="9"/>
            </a:xfrm>
            <a:custGeom>
              <a:avLst/>
              <a:gdLst/>
              <a:ahLst/>
              <a:cxnLst>
                <a:cxn ang="0">
                  <a:pos x="6" y="0"/>
                </a:cxn>
                <a:cxn ang="0">
                  <a:pos x="3" y="0"/>
                </a:cxn>
                <a:cxn ang="0">
                  <a:pos x="0" y="3"/>
                </a:cxn>
                <a:cxn ang="0">
                  <a:pos x="0" y="6"/>
                </a:cxn>
                <a:cxn ang="0">
                  <a:pos x="3" y="9"/>
                </a:cxn>
                <a:cxn ang="0">
                  <a:pos x="40" y="9"/>
                </a:cxn>
                <a:cxn ang="0">
                  <a:pos x="43" y="9"/>
                </a:cxn>
                <a:cxn ang="0">
                  <a:pos x="46" y="6"/>
                </a:cxn>
                <a:cxn ang="0">
                  <a:pos x="46" y="3"/>
                </a:cxn>
                <a:cxn ang="0">
                  <a:pos x="43" y="0"/>
                </a:cxn>
                <a:cxn ang="0">
                  <a:pos x="6" y="0"/>
                </a:cxn>
              </a:cxnLst>
              <a:rect l="0" t="0" r="r" b="b"/>
              <a:pathLst>
                <a:path w="46" h="9">
                  <a:moveTo>
                    <a:pt x="6" y="0"/>
                  </a:moveTo>
                  <a:lnTo>
                    <a:pt x="3" y="0"/>
                  </a:lnTo>
                  <a:lnTo>
                    <a:pt x="0" y="3"/>
                  </a:lnTo>
                  <a:lnTo>
                    <a:pt x="0" y="6"/>
                  </a:lnTo>
                  <a:lnTo>
                    <a:pt x="3" y="9"/>
                  </a:lnTo>
                  <a:lnTo>
                    <a:pt x="40" y="9"/>
                  </a:lnTo>
                  <a:lnTo>
                    <a:pt x="43" y="9"/>
                  </a:lnTo>
                  <a:lnTo>
                    <a:pt x="46" y="6"/>
                  </a:lnTo>
                  <a:lnTo>
                    <a:pt x="46" y="3"/>
                  </a:lnTo>
                  <a:lnTo>
                    <a:pt x="43" y="0"/>
                  </a:lnTo>
                  <a:lnTo>
                    <a:pt x="6" y="0"/>
                  </a:lnTo>
                  <a:close/>
                </a:path>
              </a:pathLst>
            </a:custGeom>
            <a:solidFill>
              <a:srgbClr val="000000"/>
            </a:solidFill>
            <a:ln w="9525">
              <a:noFill/>
              <a:round/>
              <a:headEnd/>
              <a:tailEnd/>
            </a:ln>
          </p:spPr>
          <p:txBody>
            <a:bodyPr/>
            <a:lstStyle/>
            <a:p>
              <a:endParaRPr lang="zh-CN" altLang="en-US"/>
            </a:p>
          </p:txBody>
        </p:sp>
        <p:sp>
          <p:nvSpPr>
            <p:cNvPr id="468048" name="Freeform 80"/>
            <p:cNvSpPr>
              <a:spLocks/>
            </p:cNvSpPr>
            <p:nvPr/>
          </p:nvSpPr>
          <p:spPr bwMode="auto">
            <a:xfrm>
              <a:off x="2499" y="2253"/>
              <a:ext cx="46" cy="9"/>
            </a:xfrm>
            <a:custGeom>
              <a:avLst/>
              <a:gdLst/>
              <a:ahLst/>
              <a:cxnLst>
                <a:cxn ang="0">
                  <a:pos x="7" y="0"/>
                </a:cxn>
                <a:cxn ang="0">
                  <a:pos x="3" y="0"/>
                </a:cxn>
                <a:cxn ang="0">
                  <a:pos x="0" y="3"/>
                </a:cxn>
                <a:cxn ang="0">
                  <a:pos x="0" y="6"/>
                </a:cxn>
                <a:cxn ang="0">
                  <a:pos x="3" y="9"/>
                </a:cxn>
                <a:cxn ang="0">
                  <a:pos x="40" y="9"/>
                </a:cxn>
                <a:cxn ang="0">
                  <a:pos x="43" y="9"/>
                </a:cxn>
                <a:cxn ang="0">
                  <a:pos x="46" y="6"/>
                </a:cxn>
                <a:cxn ang="0">
                  <a:pos x="46" y="3"/>
                </a:cxn>
                <a:cxn ang="0">
                  <a:pos x="43" y="0"/>
                </a:cxn>
                <a:cxn ang="0">
                  <a:pos x="7" y="0"/>
                </a:cxn>
              </a:cxnLst>
              <a:rect l="0" t="0" r="r" b="b"/>
              <a:pathLst>
                <a:path w="46" h="9">
                  <a:moveTo>
                    <a:pt x="7" y="0"/>
                  </a:moveTo>
                  <a:lnTo>
                    <a:pt x="3" y="0"/>
                  </a:lnTo>
                  <a:lnTo>
                    <a:pt x="0" y="3"/>
                  </a:lnTo>
                  <a:lnTo>
                    <a:pt x="0" y="6"/>
                  </a:lnTo>
                  <a:lnTo>
                    <a:pt x="3" y="9"/>
                  </a:lnTo>
                  <a:lnTo>
                    <a:pt x="40" y="9"/>
                  </a:lnTo>
                  <a:lnTo>
                    <a:pt x="43" y="9"/>
                  </a:lnTo>
                  <a:lnTo>
                    <a:pt x="46" y="6"/>
                  </a:lnTo>
                  <a:lnTo>
                    <a:pt x="46" y="3"/>
                  </a:lnTo>
                  <a:lnTo>
                    <a:pt x="43" y="0"/>
                  </a:lnTo>
                  <a:lnTo>
                    <a:pt x="7" y="0"/>
                  </a:lnTo>
                  <a:close/>
                </a:path>
              </a:pathLst>
            </a:custGeom>
            <a:solidFill>
              <a:srgbClr val="000000"/>
            </a:solidFill>
            <a:ln w="9525">
              <a:noFill/>
              <a:round/>
              <a:headEnd/>
              <a:tailEnd/>
            </a:ln>
          </p:spPr>
          <p:txBody>
            <a:bodyPr/>
            <a:lstStyle/>
            <a:p>
              <a:endParaRPr lang="zh-CN" altLang="en-US"/>
            </a:p>
          </p:txBody>
        </p:sp>
        <p:sp>
          <p:nvSpPr>
            <p:cNvPr id="468049" name="Freeform 81"/>
            <p:cNvSpPr>
              <a:spLocks/>
            </p:cNvSpPr>
            <p:nvPr/>
          </p:nvSpPr>
          <p:spPr bwMode="auto">
            <a:xfrm>
              <a:off x="2564" y="2253"/>
              <a:ext cx="45" cy="9"/>
            </a:xfrm>
            <a:custGeom>
              <a:avLst/>
              <a:gdLst/>
              <a:ahLst/>
              <a:cxnLst>
                <a:cxn ang="0">
                  <a:pos x="6" y="0"/>
                </a:cxn>
                <a:cxn ang="0">
                  <a:pos x="3" y="0"/>
                </a:cxn>
                <a:cxn ang="0">
                  <a:pos x="0" y="3"/>
                </a:cxn>
                <a:cxn ang="0">
                  <a:pos x="0" y="6"/>
                </a:cxn>
                <a:cxn ang="0">
                  <a:pos x="3" y="9"/>
                </a:cxn>
                <a:cxn ang="0">
                  <a:pos x="39" y="9"/>
                </a:cxn>
                <a:cxn ang="0">
                  <a:pos x="42" y="9"/>
                </a:cxn>
                <a:cxn ang="0">
                  <a:pos x="45" y="6"/>
                </a:cxn>
                <a:cxn ang="0">
                  <a:pos x="45" y="3"/>
                </a:cxn>
                <a:cxn ang="0">
                  <a:pos x="42" y="0"/>
                </a:cxn>
                <a:cxn ang="0">
                  <a:pos x="6" y="0"/>
                </a:cxn>
              </a:cxnLst>
              <a:rect l="0" t="0" r="r" b="b"/>
              <a:pathLst>
                <a:path w="45" h="9">
                  <a:moveTo>
                    <a:pt x="6" y="0"/>
                  </a:moveTo>
                  <a:lnTo>
                    <a:pt x="3" y="0"/>
                  </a:lnTo>
                  <a:lnTo>
                    <a:pt x="0" y="3"/>
                  </a:lnTo>
                  <a:lnTo>
                    <a:pt x="0" y="6"/>
                  </a:lnTo>
                  <a:lnTo>
                    <a:pt x="3" y="9"/>
                  </a:lnTo>
                  <a:lnTo>
                    <a:pt x="39" y="9"/>
                  </a:lnTo>
                  <a:lnTo>
                    <a:pt x="42" y="9"/>
                  </a:lnTo>
                  <a:lnTo>
                    <a:pt x="45" y="6"/>
                  </a:lnTo>
                  <a:lnTo>
                    <a:pt x="45" y="3"/>
                  </a:lnTo>
                  <a:lnTo>
                    <a:pt x="42" y="0"/>
                  </a:lnTo>
                  <a:lnTo>
                    <a:pt x="6" y="0"/>
                  </a:lnTo>
                  <a:close/>
                </a:path>
              </a:pathLst>
            </a:custGeom>
            <a:solidFill>
              <a:srgbClr val="000000"/>
            </a:solidFill>
            <a:ln w="9525">
              <a:noFill/>
              <a:round/>
              <a:headEnd/>
              <a:tailEnd/>
            </a:ln>
          </p:spPr>
          <p:txBody>
            <a:bodyPr/>
            <a:lstStyle/>
            <a:p>
              <a:endParaRPr lang="zh-CN" altLang="en-US"/>
            </a:p>
          </p:txBody>
        </p:sp>
        <p:sp>
          <p:nvSpPr>
            <p:cNvPr id="468050" name="Freeform 82"/>
            <p:cNvSpPr>
              <a:spLocks/>
            </p:cNvSpPr>
            <p:nvPr/>
          </p:nvSpPr>
          <p:spPr bwMode="auto">
            <a:xfrm>
              <a:off x="2628" y="2253"/>
              <a:ext cx="45" cy="9"/>
            </a:xfrm>
            <a:custGeom>
              <a:avLst/>
              <a:gdLst/>
              <a:ahLst/>
              <a:cxnLst>
                <a:cxn ang="0">
                  <a:pos x="6" y="0"/>
                </a:cxn>
                <a:cxn ang="0">
                  <a:pos x="3" y="0"/>
                </a:cxn>
                <a:cxn ang="0">
                  <a:pos x="0" y="3"/>
                </a:cxn>
                <a:cxn ang="0">
                  <a:pos x="0" y="6"/>
                </a:cxn>
                <a:cxn ang="0">
                  <a:pos x="3" y="9"/>
                </a:cxn>
                <a:cxn ang="0">
                  <a:pos x="39" y="9"/>
                </a:cxn>
                <a:cxn ang="0">
                  <a:pos x="42" y="9"/>
                </a:cxn>
                <a:cxn ang="0">
                  <a:pos x="45" y="6"/>
                </a:cxn>
                <a:cxn ang="0">
                  <a:pos x="45" y="3"/>
                </a:cxn>
                <a:cxn ang="0">
                  <a:pos x="42" y="0"/>
                </a:cxn>
                <a:cxn ang="0">
                  <a:pos x="6" y="0"/>
                </a:cxn>
              </a:cxnLst>
              <a:rect l="0" t="0" r="r" b="b"/>
              <a:pathLst>
                <a:path w="45" h="9">
                  <a:moveTo>
                    <a:pt x="6" y="0"/>
                  </a:moveTo>
                  <a:lnTo>
                    <a:pt x="3" y="0"/>
                  </a:lnTo>
                  <a:lnTo>
                    <a:pt x="0" y="3"/>
                  </a:lnTo>
                  <a:lnTo>
                    <a:pt x="0" y="6"/>
                  </a:lnTo>
                  <a:lnTo>
                    <a:pt x="3" y="9"/>
                  </a:lnTo>
                  <a:lnTo>
                    <a:pt x="39" y="9"/>
                  </a:lnTo>
                  <a:lnTo>
                    <a:pt x="42" y="9"/>
                  </a:lnTo>
                  <a:lnTo>
                    <a:pt x="45" y="6"/>
                  </a:lnTo>
                  <a:lnTo>
                    <a:pt x="45" y="3"/>
                  </a:lnTo>
                  <a:lnTo>
                    <a:pt x="42" y="0"/>
                  </a:lnTo>
                  <a:lnTo>
                    <a:pt x="6" y="0"/>
                  </a:lnTo>
                  <a:close/>
                </a:path>
              </a:pathLst>
            </a:custGeom>
            <a:solidFill>
              <a:srgbClr val="000000"/>
            </a:solidFill>
            <a:ln w="9525">
              <a:noFill/>
              <a:round/>
              <a:headEnd/>
              <a:tailEnd/>
            </a:ln>
          </p:spPr>
          <p:txBody>
            <a:bodyPr/>
            <a:lstStyle/>
            <a:p>
              <a:endParaRPr lang="zh-CN" altLang="en-US"/>
            </a:p>
          </p:txBody>
        </p:sp>
        <p:sp>
          <p:nvSpPr>
            <p:cNvPr id="468051" name="Freeform 83"/>
            <p:cNvSpPr>
              <a:spLocks/>
            </p:cNvSpPr>
            <p:nvPr/>
          </p:nvSpPr>
          <p:spPr bwMode="auto">
            <a:xfrm>
              <a:off x="2692" y="2253"/>
              <a:ext cx="45" cy="9"/>
            </a:xfrm>
            <a:custGeom>
              <a:avLst/>
              <a:gdLst/>
              <a:ahLst/>
              <a:cxnLst>
                <a:cxn ang="0">
                  <a:pos x="6" y="0"/>
                </a:cxn>
                <a:cxn ang="0">
                  <a:pos x="3" y="0"/>
                </a:cxn>
                <a:cxn ang="0">
                  <a:pos x="0" y="3"/>
                </a:cxn>
                <a:cxn ang="0">
                  <a:pos x="0" y="6"/>
                </a:cxn>
                <a:cxn ang="0">
                  <a:pos x="3" y="9"/>
                </a:cxn>
                <a:cxn ang="0">
                  <a:pos x="39" y="9"/>
                </a:cxn>
                <a:cxn ang="0">
                  <a:pos x="42" y="9"/>
                </a:cxn>
                <a:cxn ang="0">
                  <a:pos x="45" y="6"/>
                </a:cxn>
                <a:cxn ang="0">
                  <a:pos x="45" y="3"/>
                </a:cxn>
                <a:cxn ang="0">
                  <a:pos x="42" y="0"/>
                </a:cxn>
                <a:cxn ang="0">
                  <a:pos x="6" y="0"/>
                </a:cxn>
              </a:cxnLst>
              <a:rect l="0" t="0" r="r" b="b"/>
              <a:pathLst>
                <a:path w="45" h="9">
                  <a:moveTo>
                    <a:pt x="6" y="0"/>
                  </a:moveTo>
                  <a:lnTo>
                    <a:pt x="3" y="0"/>
                  </a:lnTo>
                  <a:lnTo>
                    <a:pt x="0" y="3"/>
                  </a:lnTo>
                  <a:lnTo>
                    <a:pt x="0" y="6"/>
                  </a:lnTo>
                  <a:lnTo>
                    <a:pt x="3" y="9"/>
                  </a:lnTo>
                  <a:lnTo>
                    <a:pt x="39" y="9"/>
                  </a:lnTo>
                  <a:lnTo>
                    <a:pt x="42" y="9"/>
                  </a:lnTo>
                  <a:lnTo>
                    <a:pt x="45" y="6"/>
                  </a:lnTo>
                  <a:lnTo>
                    <a:pt x="45" y="3"/>
                  </a:lnTo>
                  <a:lnTo>
                    <a:pt x="42" y="0"/>
                  </a:lnTo>
                  <a:lnTo>
                    <a:pt x="6" y="0"/>
                  </a:lnTo>
                  <a:close/>
                </a:path>
              </a:pathLst>
            </a:custGeom>
            <a:solidFill>
              <a:srgbClr val="000000"/>
            </a:solidFill>
            <a:ln w="9525">
              <a:noFill/>
              <a:round/>
              <a:headEnd/>
              <a:tailEnd/>
            </a:ln>
          </p:spPr>
          <p:txBody>
            <a:bodyPr/>
            <a:lstStyle/>
            <a:p>
              <a:endParaRPr lang="zh-CN" altLang="en-US"/>
            </a:p>
          </p:txBody>
        </p:sp>
        <p:sp>
          <p:nvSpPr>
            <p:cNvPr id="468052" name="Freeform 84"/>
            <p:cNvSpPr>
              <a:spLocks/>
            </p:cNvSpPr>
            <p:nvPr/>
          </p:nvSpPr>
          <p:spPr bwMode="auto">
            <a:xfrm>
              <a:off x="2756" y="2253"/>
              <a:ext cx="46" cy="9"/>
            </a:xfrm>
            <a:custGeom>
              <a:avLst/>
              <a:gdLst/>
              <a:ahLst/>
              <a:cxnLst>
                <a:cxn ang="0">
                  <a:pos x="6" y="0"/>
                </a:cxn>
                <a:cxn ang="0">
                  <a:pos x="3" y="0"/>
                </a:cxn>
                <a:cxn ang="0">
                  <a:pos x="0" y="3"/>
                </a:cxn>
                <a:cxn ang="0">
                  <a:pos x="0" y="6"/>
                </a:cxn>
                <a:cxn ang="0">
                  <a:pos x="3" y="9"/>
                </a:cxn>
                <a:cxn ang="0">
                  <a:pos x="39" y="9"/>
                </a:cxn>
                <a:cxn ang="0">
                  <a:pos x="43" y="9"/>
                </a:cxn>
                <a:cxn ang="0">
                  <a:pos x="46" y="6"/>
                </a:cxn>
                <a:cxn ang="0">
                  <a:pos x="46" y="3"/>
                </a:cxn>
                <a:cxn ang="0">
                  <a:pos x="43" y="0"/>
                </a:cxn>
                <a:cxn ang="0">
                  <a:pos x="6" y="0"/>
                </a:cxn>
              </a:cxnLst>
              <a:rect l="0" t="0" r="r" b="b"/>
              <a:pathLst>
                <a:path w="46" h="9">
                  <a:moveTo>
                    <a:pt x="6" y="0"/>
                  </a:moveTo>
                  <a:lnTo>
                    <a:pt x="3" y="0"/>
                  </a:lnTo>
                  <a:lnTo>
                    <a:pt x="0" y="3"/>
                  </a:lnTo>
                  <a:lnTo>
                    <a:pt x="0" y="6"/>
                  </a:lnTo>
                  <a:lnTo>
                    <a:pt x="3" y="9"/>
                  </a:lnTo>
                  <a:lnTo>
                    <a:pt x="39" y="9"/>
                  </a:lnTo>
                  <a:lnTo>
                    <a:pt x="43" y="9"/>
                  </a:lnTo>
                  <a:lnTo>
                    <a:pt x="46" y="6"/>
                  </a:lnTo>
                  <a:lnTo>
                    <a:pt x="46" y="3"/>
                  </a:lnTo>
                  <a:lnTo>
                    <a:pt x="43" y="0"/>
                  </a:lnTo>
                  <a:lnTo>
                    <a:pt x="6" y="0"/>
                  </a:lnTo>
                  <a:close/>
                </a:path>
              </a:pathLst>
            </a:custGeom>
            <a:solidFill>
              <a:srgbClr val="000000"/>
            </a:solidFill>
            <a:ln w="9525">
              <a:noFill/>
              <a:round/>
              <a:headEnd/>
              <a:tailEnd/>
            </a:ln>
          </p:spPr>
          <p:txBody>
            <a:bodyPr/>
            <a:lstStyle/>
            <a:p>
              <a:endParaRPr lang="zh-CN" altLang="en-US"/>
            </a:p>
          </p:txBody>
        </p:sp>
        <p:sp>
          <p:nvSpPr>
            <p:cNvPr id="468053" name="Freeform 85"/>
            <p:cNvSpPr>
              <a:spLocks/>
            </p:cNvSpPr>
            <p:nvPr/>
          </p:nvSpPr>
          <p:spPr bwMode="auto">
            <a:xfrm>
              <a:off x="2820" y="2253"/>
              <a:ext cx="46" cy="9"/>
            </a:xfrm>
            <a:custGeom>
              <a:avLst/>
              <a:gdLst/>
              <a:ahLst/>
              <a:cxnLst>
                <a:cxn ang="0">
                  <a:pos x="6" y="0"/>
                </a:cxn>
                <a:cxn ang="0">
                  <a:pos x="3" y="0"/>
                </a:cxn>
                <a:cxn ang="0">
                  <a:pos x="0" y="3"/>
                </a:cxn>
                <a:cxn ang="0">
                  <a:pos x="0" y="6"/>
                </a:cxn>
                <a:cxn ang="0">
                  <a:pos x="3" y="9"/>
                </a:cxn>
                <a:cxn ang="0">
                  <a:pos x="40" y="9"/>
                </a:cxn>
                <a:cxn ang="0">
                  <a:pos x="43" y="9"/>
                </a:cxn>
                <a:cxn ang="0">
                  <a:pos x="46" y="6"/>
                </a:cxn>
                <a:cxn ang="0">
                  <a:pos x="46" y="3"/>
                </a:cxn>
                <a:cxn ang="0">
                  <a:pos x="43" y="0"/>
                </a:cxn>
                <a:cxn ang="0">
                  <a:pos x="6" y="0"/>
                </a:cxn>
              </a:cxnLst>
              <a:rect l="0" t="0" r="r" b="b"/>
              <a:pathLst>
                <a:path w="46" h="9">
                  <a:moveTo>
                    <a:pt x="6" y="0"/>
                  </a:moveTo>
                  <a:lnTo>
                    <a:pt x="3" y="0"/>
                  </a:lnTo>
                  <a:lnTo>
                    <a:pt x="0" y="3"/>
                  </a:lnTo>
                  <a:lnTo>
                    <a:pt x="0" y="6"/>
                  </a:lnTo>
                  <a:lnTo>
                    <a:pt x="3" y="9"/>
                  </a:lnTo>
                  <a:lnTo>
                    <a:pt x="40" y="9"/>
                  </a:lnTo>
                  <a:lnTo>
                    <a:pt x="43" y="9"/>
                  </a:lnTo>
                  <a:lnTo>
                    <a:pt x="46" y="6"/>
                  </a:lnTo>
                  <a:lnTo>
                    <a:pt x="46" y="3"/>
                  </a:lnTo>
                  <a:lnTo>
                    <a:pt x="43" y="0"/>
                  </a:lnTo>
                  <a:lnTo>
                    <a:pt x="6" y="0"/>
                  </a:lnTo>
                  <a:close/>
                </a:path>
              </a:pathLst>
            </a:custGeom>
            <a:solidFill>
              <a:srgbClr val="000000"/>
            </a:solidFill>
            <a:ln w="9525">
              <a:noFill/>
              <a:round/>
              <a:headEnd/>
              <a:tailEnd/>
            </a:ln>
          </p:spPr>
          <p:txBody>
            <a:bodyPr/>
            <a:lstStyle/>
            <a:p>
              <a:endParaRPr lang="zh-CN" altLang="en-US"/>
            </a:p>
          </p:txBody>
        </p:sp>
        <p:sp>
          <p:nvSpPr>
            <p:cNvPr id="468054" name="Freeform 86"/>
            <p:cNvSpPr>
              <a:spLocks/>
            </p:cNvSpPr>
            <p:nvPr/>
          </p:nvSpPr>
          <p:spPr bwMode="auto">
            <a:xfrm>
              <a:off x="2884" y="2253"/>
              <a:ext cx="46" cy="9"/>
            </a:xfrm>
            <a:custGeom>
              <a:avLst/>
              <a:gdLst/>
              <a:ahLst/>
              <a:cxnLst>
                <a:cxn ang="0">
                  <a:pos x="6" y="0"/>
                </a:cxn>
                <a:cxn ang="0">
                  <a:pos x="3" y="0"/>
                </a:cxn>
                <a:cxn ang="0">
                  <a:pos x="0" y="3"/>
                </a:cxn>
                <a:cxn ang="0">
                  <a:pos x="0" y="6"/>
                </a:cxn>
                <a:cxn ang="0">
                  <a:pos x="3" y="9"/>
                </a:cxn>
                <a:cxn ang="0">
                  <a:pos x="40" y="9"/>
                </a:cxn>
                <a:cxn ang="0">
                  <a:pos x="43" y="9"/>
                </a:cxn>
                <a:cxn ang="0">
                  <a:pos x="46" y="6"/>
                </a:cxn>
                <a:cxn ang="0">
                  <a:pos x="46" y="3"/>
                </a:cxn>
                <a:cxn ang="0">
                  <a:pos x="43" y="0"/>
                </a:cxn>
                <a:cxn ang="0">
                  <a:pos x="6" y="0"/>
                </a:cxn>
              </a:cxnLst>
              <a:rect l="0" t="0" r="r" b="b"/>
              <a:pathLst>
                <a:path w="46" h="9">
                  <a:moveTo>
                    <a:pt x="6" y="0"/>
                  </a:moveTo>
                  <a:lnTo>
                    <a:pt x="3" y="0"/>
                  </a:lnTo>
                  <a:lnTo>
                    <a:pt x="0" y="3"/>
                  </a:lnTo>
                  <a:lnTo>
                    <a:pt x="0" y="6"/>
                  </a:lnTo>
                  <a:lnTo>
                    <a:pt x="3" y="9"/>
                  </a:lnTo>
                  <a:lnTo>
                    <a:pt x="40" y="9"/>
                  </a:lnTo>
                  <a:lnTo>
                    <a:pt x="43" y="9"/>
                  </a:lnTo>
                  <a:lnTo>
                    <a:pt x="46" y="6"/>
                  </a:lnTo>
                  <a:lnTo>
                    <a:pt x="46" y="3"/>
                  </a:lnTo>
                  <a:lnTo>
                    <a:pt x="43" y="0"/>
                  </a:lnTo>
                  <a:lnTo>
                    <a:pt x="6" y="0"/>
                  </a:lnTo>
                  <a:close/>
                </a:path>
              </a:pathLst>
            </a:custGeom>
            <a:solidFill>
              <a:srgbClr val="000000"/>
            </a:solidFill>
            <a:ln w="9525">
              <a:noFill/>
              <a:round/>
              <a:headEnd/>
              <a:tailEnd/>
            </a:ln>
          </p:spPr>
          <p:txBody>
            <a:bodyPr/>
            <a:lstStyle/>
            <a:p>
              <a:endParaRPr lang="zh-CN" altLang="en-US"/>
            </a:p>
          </p:txBody>
        </p:sp>
      </p:grpSp>
      <p:grpSp>
        <p:nvGrpSpPr>
          <p:cNvPr id="7" name="Group 87"/>
          <p:cNvGrpSpPr>
            <a:grpSpLocks/>
          </p:cNvGrpSpPr>
          <p:nvPr/>
        </p:nvGrpSpPr>
        <p:grpSpPr bwMode="auto">
          <a:xfrm>
            <a:off x="2281238" y="4133850"/>
            <a:ext cx="160337" cy="628650"/>
            <a:chOff x="1437" y="2604"/>
            <a:chExt cx="101" cy="396"/>
          </a:xfrm>
        </p:grpSpPr>
        <p:sp>
          <p:nvSpPr>
            <p:cNvPr id="468056" name="Line 88"/>
            <p:cNvSpPr>
              <a:spLocks noChangeShapeType="1"/>
            </p:cNvSpPr>
            <p:nvPr/>
          </p:nvSpPr>
          <p:spPr bwMode="auto">
            <a:xfrm flipV="1">
              <a:off x="1486" y="2695"/>
              <a:ext cx="1" cy="305"/>
            </a:xfrm>
            <a:prstGeom prst="line">
              <a:avLst/>
            </a:prstGeom>
            <a:noFill/>
            <a:ln w="14288">
              <a:solidFill>
                <a:schemeClr val="tx1"/>
              </a:solidFill>
              <a:round/>
              <a:headEnd/>
              <a:tailEnd/>
            </a:ln>
          </p:spPr>
          <p:txBody>
            <a:bodyPr/>
            <a:lstStyle/>
            <a:p>
              <a:endParaRPr lang="zh-CN" altLang="en-US"/>
            </a:p>
          </p:txBody>
        </p:sp>
        <p:sp>
          <p:nvSpPr>
            <p:cNvPr id="468057" name="Freeform 89"/>
            <p:cNvSpPr>
              <a:spLocks/>
            </p:cNvSpPr>
            <p:nvPr/>
          </p:nvSpPr>
          <p:spPr bwMode="auto">
            <a:xfrm>
              <a:off x="1437" y="2604"/>
              <a:ext cx="101" cy="100"/>
            </a:xfrm>
            <a:custGeom>
              <a:avLst/>
              <a:gdLst/>
              <a:ahLst/>
              <a:cxnLst>
                <a:cxn ang="0">
                  <a:pos x="101" y="100"/>
                </a:cxn>
                <a:cxn ang="0">
                  <a:pos x="52" y="0"/>
                </a:cxn>
                <a:cxn ang="0">
                  <a:pos x="0" y="100"/>
                </a:cxn>
                <a:cxn ang="0">
                  <a:pos x="101" y="100"/>
                </a:cxn>
              </a:cxnLst>
              <a:rect l="0" t="0" r="r" b="b"/>
              <a:pathLst>
                <a:path w="101" h="100">
                  <a:moveTo>
                    <a:pt x="101" y="100"/>
                  </a:moveTo>
                  <a:lnTo>
                    <a:pt x="52" y="0"/>
                  </a:lnTo>
                  <a:lnTo>
                    <a:pt x="0" y="100"/>
                  </a:lnTo>
                  <a:lnTo>
                    <a:pt x="101" y="100"/>
                  </a:lnTo>
                  <a:close/>
                </a:path>
              </a:pathLst>
            </a:custGeom>
            <a:solidFill>
              <a:schemeClr val="tx1"/>
            </a:solidFill>
            <a:ln w="9525">
              <a:solidFill>
                <a:schemeClr val="tx1"/>
              </a:solidFill>
              <a:round/>
              <a:headEnd/>
              <a:tailEnd/>
            </a:ln>
          </p:spPr>
          <p:txBody>
            <a:bodyPr/>
            <a:lstStyle/>
            <a:p>
              <a:endParaRPr lang="zh-CN" altLang="en-US"/>
            </a:p>
          </p:txBody>
        </p:sp>
      </p:grpSp>
      <p:grpSp>
        <p:nvGrpSpPr>
          <p:cNvPr id="8" name="Group 90"/>
          <p:cNvGrpSpPr>
            <a:grpSpLocks/>
          </p:cNvGrpSpPr>
          <p:nvPr/>
        </p:nvGrpSpPr>
        <p:grpSpPr bwMode="auto">
          <a:xfrm>
            <a:off x="6278563" y="4133850"/>
            <a:ext cx="160337" cy="628650"/>
            <a:chOff x="3955" y="2604"/>
            <a:chExt cx="101" cy="396"/>
          </a:xfrm>
        </p:grpSpPr>
        <p:sp>
          <p:nvSpPr>
            <p:cNvPr id="468059" name="Line 91"/>
            <p:cNvSpPr>
              <a:spLocks noChangeShapeType="1"/>
            </p:cNvSpPr>
            <p:nvPr/>
          </p:nvSpPr>
          <p:spPr bwMode="auto">
            <a:xfrm flipV="1">
              <a:off x="4004" y="2695"/>
              <a:ext cx="1" cy="305"/>
            </a:xfrm>
            <a:prstGeom prst="line">
              <a:avLst/>
            </a:prstGeom>
            <a:noFill/>
            <a:ln w="14288">
              <a:solidFill>
                <a:schemeClr val="tx1"/>
              </a:solidFill>
              <a:round/>
              <a:headEnd/>
              <a:tailEnd/>
            </a:ln>
          </p:spPr>
          <p:txBody>
            <a:bodyPr/>
            <a:lstStyle/>
            <a:p>
              <a:endParaRPr lang="zh-CN" altLang="en-US"/>
            </a:p>
          </p:txBody>
        </p:sp>
        <p:sp>
          <p:nvSpPr>
            <p:cNvPr id="468060" name="Freeform 92"/>
            <p:cNvSpPr>
              <a:spLocks/>
            </p:cNvSpPr>
            <p:nvPr/>
          </p:nvSpPr>
          <p:spPr bwMode="auto">
            <a:xfrm>
              <a:off x="3955" y="2604"/>
              <a:ext cx="101" cy="100"/>
            </a:xfrm>
            <a:custGeom>
              <a:avLst/>
              <a:gdLst/>
              <a:ahLst/>
              <a:cxnLst>
                <a:cxn ang="0">
                  <a:pos x="101" y="100"/>
                </a:cxn>
                <a:cxn ang="0">
                  <a:pos x="49" y="0"/>
                </a:cxn>
                <a:cxn ang="0">
                  <a:pos x="0" y="100"/>
                </a:cxn>
                <a:cxn ang="0">
                  <a:pos x="101" y="100"/>
                </a:cxn>
              </a:cxnLst>
              <a:rect l="0" t="0" r="r" b="b"/>
              <a:pathLst>
                <a:path w="101" h="100">
                  <a:moveTo>
                    <a:pt x="101" y="100"/>
                  </a:moveTo>
                  <a:lnTo>
                    <a:pt x="49" y="0"/>
                  </a:lnTo>
                  <a:lnTo>
                    <a:pt x="0" y="100"/>
                  </a:lnTo>
                  <a:lnTo>
                    <a:pt x="101" y="100"/>
                  </a:lnTo>
                  <a:close/>
                </a:path>
              </a:pathLst>
            </a:custGeom>
            <a:solidFill>
              <a:schemeClr val="tx1"/>
            </a:solidFill>
            <a:ln w="9525">
              <a:solidFill>
                <a:schemeClr val="tx1"/>
              </a:solidFill>
              <a:round/>
              <a:headEnd/>
              <a:tailEnd/>
            </a:ln>
          </p:spPr>
          <p:txBody>
            <a:bodyPr/>
            <a:lstStyle/>
            <a:p>
              <a:endParaRPr lang="zh-CN" altLang="en-US"/>
            </a:p>
          </p:txBody>
        </p:sp>
      </p:grpSp>
      <p:grpSp>
        <p:nvGrpSpPr>
          <p:cNvPr id="9" name="Group 93"/>
          <p:cNvGrpSpPr>
            <a:grpSpLocks/>
          </p:cNvGrpSpPr>
          <p:nvPr/>
        </p:nvGrpSpPr>
        <p:grpSpPr bwMode="auto">
          <a:xfrm>
            <a:off x="1219200" y="3429000"/>
            <a:ext cx="419100" cy="157163"/>
            <a:chOff x="571" y="2158"/>
            <a:chExt cx="461" cy="101"/>
          </a:xfrm>
        </p:grpSpPr>
        <p:sp>
          <p:nvSpPr>
            <p:cNvPr id="468062" name="Line 94"/>
            <p:cNvSpPr>
              <a:spLocks noChangeShapeType="1"/>
            </p:cNvSpPr>
            <p:nvPr/>
          </p:nvSpPr>
          <p:spPr bwMode="auto">
            <a:xfrm>
              <a:off x="571" y="2207"/>
              <a:ext cx="366" cy="1"/>
            </a:xfrm>
            <a:prstGeom prst="line">
              <a:avLst/>
            </a:prstGeom>
            <a:noFill/>
            <a:ln w="14288">
              <a:solidFill>
                <a:schemeClr val="tx1"/>
              </a:solidFill>
              <a:round/>
              <a:headEnd/>
              <a:tailEnd/>
            </a:ln>
          </p:spPr>
          <p:txBody>
            <a:bodyPr/>
            <a:lstStyle/>
            <a:p>
              <a:endParaRPr lang="zh-CN" altLang="en-US"/>
            </a:p>
          </p:txBody>
        </p:sp>
        <p:sp>
          <p:nvSpPr>
            <p:cNvPr id="468063" name="Freeform 95"/>
            <p:cNvSpPr>
              <a:spLocks/>
            </p:cNvSpPr>
            <p:nvPr/>
          </p:nvSpPr>
          <p:spPr bwMode="auto">
            <a:xfrm>
              <a:off x="931" y="2158"/>
              <a:ext cx="101" cy="101"/>
            </a:xfrm>
            <a:custGeom>
              <a:avLst/>
              <a:gdLst/>
              <a:ahLst/>
              <a:cxnLst>
                <a:cxn ang="0">
                  <a:pos x="0" y="101"/>
                </a:cxn>
                <a:cxn ang="0">
                  <a:pos x="101" y="49"/>
                </a:cxn>
                <a:cxn ang="0">
                  <a:pos x="0" y="0"/>
                </a:cxn>
                <a:cxn ang="0">
                  <a:pos x="0" y="101"/>
                </a:cxn>
              </a:cxnLst>
              <a:rect l="0" t="0" r="r" b="b"/>
              <a:pathLst>
                <a:path w="101" h="101">
                  <a:moveTo>
                    <a:pt x="0" y="101"/>
                  </a:moveTo>
                  <a:lnTo>
                    <a:pt x="101" y="49"/>
                  </a:lnTo>
                  <a:lnTo>
                    <a:pt x="0" y="0"/>
                  </a:lnTo>
                  <a:lnTo>
                    <a:pt x="0" y="101"/>
                  </a:lnTo>
                  <a:close/>
                </a:path>
              </a:pathLst>
            </a:custGeom>
            <a:solidFill>
              <a:schemeClr val="tx1"/>
            </a:solidFill>
            <a:ln w="9525">
              <a:solidFill>
                <a:schemeClr val="tx1"/>
              </a:solidFill>
              <a:round/>
              <a:headEnd/>
              <a:tailEnd/>
            </a:ln>
          </p:spPr>
          <p:txBody>
            <a:bodyPr/>
            <a:lstStyle/>
            <a:p>
              <a:endParaRPr lang="zh-CN" altLang="en-US"/>
            </a:p>
          </p:txBody>
        </p:sp>
      </p:grpSp>
      <p:grpSp>
        <p:nvGrpSpPr>
          <p:cNvPr id="10" name="Group 96"/>
          <p:cNvGrpSpPr>
            <a:grpSpLocks/>
          </p:cNvGrpSpPr>
          <p:nvPr/>
        </p:nvGrpSpPr>
        <p:grpSpPr bwMode="auto">
          <a:xfrm>
            <a:off x="3086100" y="3352800"/>
            <a:ext cx="547688" cy="160338"/>
            <a:chOff x="1944" y="2112"/>
            <a:chExt cx="345" cy="101"/>
          </a:xfrm>
        </p:grpSpPr>
        <p:sp>
          <p:nvSpPr>
            <p:cNvPr id="468065" name="Line 97"/>
            <p:cNvSpPr>
              <a:spLocks noChangeShapeType="1"/>
            </p:cNvSpPr>
            <p:nvPr/>
          </p:nvSpPr>
          <p:spPr bwMode="auto">
            <a:xfrm>
              <a:off x="1944" y="2161"/>
              <a:ext cx="253" cy="1"/>
            </a:xfrm>
            <a:prstGeom prst="line">
              <a:avLst/>
            </a:prstGeom>
            <a:noFill/>
            <a:ln w="14288">
              <a:solidFill>
                <a:schemeClr val="tx1"/>
              </a:solidFill>
              <a:round/>
              <a:headEnd/>
              <a:tailEnd/>
            </a:ln>
          </p:spPr>
          <p:txBody>
            <a:bodyPr/>
            <a:lstStyle/>
            <a:p>
              <a:endParaRPr lang="zh-CN" altLang="en-US"/>
            </a:p>
          </p:txBody>
        </p:sp>
        <p:sp>
          <p:nvSpPr>
            <p:cNvPr id="468066" name="Freeform 98"/>
            <p:cNvSpPr>
              <a:spLocks/>
            </p:cNvSpPr>
            <p:nvPr/>
          </p:nvSpPr>
          <p:spPr bwMode="auto">
            <a:xfrm>
              <a:off x="2191" y="2112"/>
              <a:ext cx="98" cy="101"/>
            </a:xfrm>
            <a:custGeom>
              <a:avLst/>
              <a:gdLst/>
              <a:ahLst/>
              <a:cxnLst>
                <a:cxn ang="0">
                  <a:pos x="0" y="101"/>
                </a:cxn>
                <a:cxn ang="0">
                  <a:pos x="98" y="52"/>
                </a:cxn>
                <a:cxn ang="0">
                  <a:pos x="0" y="0"/>
                </a:cxn>
                <a:cxn ang="0">
                  <a:pos x="0" y="101"/>
                </a:cxn>
              </a:cxnLst>
              <a:rect l="0" t="0" r="r" b="b"/>
              <a:pathLst>
                <a:path w="98" h="101">
                  <a:moveTo>
                    <a:pt x="0" y="101"/>
                  </a:moveTo>
                  <a:lnTo>
                    <a:pt x="98" y="52"/>
                  </a:lnTo>
                  <a:lnTo>
                    <a:pt x="0" y="0"/>
                  </a:lnTo>
                  <a:lnTo>
                    <a:pt x="0" y="101"/>
                  </a:lnTo>
                  <a:close/>
                </a:path>
              </a:pathLst>
            </a:custGeom>
            <a:solidFill>
              <a:schemeClr val="tx1"/>
            </a:solidFill>
            <a:ln w="9525">
              <a:solidFill>
                <a:schemeClr val="tx1"/>
              </a:solidFill>
              <a:round/>
              <a:headEnd/>
              <a:tailEnd/>
            </a:ln>
          </p:spPr>
          <p:txBody>
            <a:bodyPr/>
            <a:lstStyle/>
            <a:p>
              <a:endParaRPr lang="zh-CN" altLang="en-US"/>
            </a:p>
          </p:txBody>
        </p:sp>
      </p:grpSp>
      <p:grpSp>
        <p:nvGrpSpPr>
          <p:cNvPr id="11" name="Group 99"/>
          <p:cNvGrpSpPr>
            <a:grpSpLocks/>
          </p:cNvGrpSpPr>
          <p:nvPr/>
        </p:nvGrpSpPr>
        <p:grpSpPr bwMode="auto">
          <a:xfrm>
            <a:off x="7083425" y="3425825"/>
            <a:ext cx="552450" cy="160338"/>
            <a:chOff x="4462" y="2158"/>
            <a:chExt cx="348" cy="101"/>
          </a:xfrm>
        </p:grpSpPr>
        <p:sp>
          <p:nvSpPr>
            <p:cNvPr id="468068" name="Line 100"/>
            <p:cNvSpPr>
              <a:spLocks noChangeShapeType="1"/>
            </p:cNvSpPr>
            <p:nvPr/>
          </p:nvSpPr>
          <p:spPr bwMode="auto">
            <a:xfrm>
              <a:off x="4462" y="2207"/>
              <a:ext cx="253" cy="1"/>
            </a:xfrm>
            <a:prstGeom prst="line">
              <a:avLst/>
            </a:prstGeom>
            <a:noFill/>
            <a:ln w="14288">
              <a:solidFill>
                <a:schemeClr val="tx1"/>
              </a:solidFill>
              <a:round/>
              <a:headEnd/>
              <a:tailEnd/>
            </a:ln>
          </p:spPr>
          <p:txBody>
            <a:bodyPr/>
            <a:lstStyle/>
            <a:p>
              <a:endParaRPr lang="zh-CN" altLang="en-US"/>
            </a:p>
          </p:txBody>
        </p:sp>
        <p:sp>
          <p:nvSpPr>
            <p:cNvPr id="468069" name="Freeform 101"/>
            <p:cNvSpPr>
              <a:spLocks/>
            </p:cNvSpPr>
            <p:nvPr/>
          </p:nvSpPr>
          <p:spPr bwMode="auto">
            <a:xfrm>
              <a:off x="4709" y="2158"/>
              <a:ext cx="101" cy="101"/>
            </a:xfrm>
            <a:custGeom>
              <a:avLst/>
              <a:gdLst/>
              <a:ahLst/>
              <a:cxnLst>
                <a:cxn ang="0">
                  <a:pos x="0" y="101"/>
                </a:cxn>
                <a:cxn ang="0">
                  <a:pos x="101" y="49"/>
                </a:cxn>
                <a:cxn ang="0">
                  <a:pos x="0" y="0"/>
                </a:cxn>
                <a:cxn ang="0">
                  <a:pos x="0" y="101"/>
                </a:cxn>
              </a:cxnLst>
              <a:rect l="0" t="0" r="r" b="b"/>
              <a:pathLst>
                <a:path w="101" h="101">
                  <a:moveTo>
                    <a:pt x="0" y="101"/>
                  </a:moveTo>
                  <a:lnTo>
                    <a:pt x="101" y="49"/>
                  </a:lnTo>
                  <a:lnTo>
                    <a:pt x="0" y="0"/>
                  </a:lnTo>
                  <a:lnTo>
                    <a:pt x="0" y="101"/>
                  </a:lnTo>
                  <a:close/>
                </a:path>
              </a:pathLst>
            </a:custGeom>
            <a:solidFill>
              <a:schemeClr val="tx1"/>
            </a:solidFill>
            <a:ln w="9525">
              <a:solidFill>
                <a:schemeClr val="tx1"/>
              </a:solidFill>
              <a:round/>
              <a:headEnd/>
              <a:tailEnd/>
            </a:ln>
          </p:spPr>
          <p:txBody>
            <a:bodyPr/>
            <a:lstStyle/>
            <a:p>
              <a:endParaRPr lang="zh-CN" altLang="en-US"/>
            </a:p>
          </p:txBody>
        </p:sp>
      </p:grpSp>
      <p:grpSp>
        <p:nvGrpSpPr>
          <p:cNvPr id="12" name="Group 102"/>
          <p:cNvGrpSpPr>
            <a:grpSpLocks/>
          </p:cNvGrpSpPr>
          <p:nvPr/>
        </p:nvGrpSpPr>
        <p:grpSpPr bwMode="auto">
          <a:xfrm>
            <a:off x="5043488" y="3328988"/>
            <a:ext cx="547687" cy="160337"/>
            <a:chOff x="3177" y="2097"/>
            <a:chExt cx="345" cy="101"/>
          </a:xfrm>
        </p:grpSpPr>
        <p:sp>
          <p:nvSpPr>
            <p:cNvPr id="468071" name="Line 103"/>
            <p:cNvSpPr>
              <a:spLocks noChangeShapeType="1"/>
            </p:cNvSpPr>
            <p:nvPr/>
          </p:nvSpPr>
          <p:spPr bwMode="auto">
            <a:xfrm>
              <a:off x="3177" y="2146"/>
              <a:ext cx="250" cy="1"/>
            </a:xfrm>
            <a:prstGeom prst="line">
              <a:avLst/>
            </a:prstGeom>
            <a:noFill/>
            <a:ln w="14288">
              <a:solidFill>
                <a:schemeClr val="tx1"/>
              </a:solidFill>
              <a:round/>
              <a:headEnd/>
              <a:tailEnd/>
            </a:ln>
          </p:spPr>
          <p:txBody>
            <a:bodyPr/>
            <a:lstStyle/>
            <a:p>
              <a:endParaRPr lang="zh-CN" altLang="en-US"/>
            </a:p>
          </p:txBody>
        </p:sp>
        <p:sp>
          <p:nvSpPr>
            <p:cNvPr id="468072" name="Freeform 104"/>
            <p:cNvSpPr>
              <a:spLocks/>
            </p:cNvSpPr>
            <p:nvPr/>
          </p:nvSpPr>
          <p:spPr bwMode="auto">
            <a:xfrm>
              <a:off x="3421" y="2097"/>
              <a:ext cx="101" cy="101"/>
            </a:xfrm>
            <a:custGeom>
              <a:avLst/>
              <a:gdLst/>
              <a:ahLst/>
              <a:cxnLst>
                <a:cxn ang="0">
                  <a:pos x="0" y="101"/>
                </a:cxn>
                <a:cxn ang="0">
                  <a:pos x="101" y="49"/>
                </a:cxn>
                <a:cxn ang="0">
                  <a:pos x="0" y="0"/>
                </a:cxn>
                <a:cxn ang="0">
                  <a:pos x="0" y="101"/>
                </a:cxn>
              </a:cxnLst>
              <a:rect l="0" t="0" r="r" b="b"/>
              <a:pathLst>
                <a:path w="101" h="101">
                  <a:moveTo>
                    <a:pt x="0" y="101"/>
                  </a:moveTo>
                  <a:lnTo>
                    <a:pt x="101" y="49"/>
                  </a:lnTo>
                  <a:lnTo>
                    <a:pt x="0" y="0"/>
                  </a:lnTo>
                  <a:lnTo>
                    <a:pt x="0" y="101"/>
                  </a:lnTo>
                  <a:close/>
                </a:path>
              </a:pathLst>
            </a:custGeom>
            <a:solidFill>
              <a:schemeClr val="tx1"/>
            </a:solidFill>
            <a:ln w="9525">
              <a:solidFill>
                <a:schemeClr val="tx1"/>
              </a:solidFill>
              <a:round/>
              <a:headEnd/>
              <a:tailEnd/>
            </a:ln>
          </p:spPr>
          <p:txBody>
            <a:bodyPr/>
            <a:lstStyle/>
            <a:p>
              <a:endParaRPr lang="zh-CN" altLang="en-US"/>
            </a:p>
          </p:txBody>
        </p:sp>
      </p:grpSp>
      <p:sp>
        <p:nvSpPr>
          <p:cNvPr id="468073" name="Rectangle 105"/>
          <p:cNvSpPr>
            <a:spLocks noChangeArrowheads="1"/>
          </p:cNvSpPr>
          <p:nvPr/>
        </p:nvSpPr>
        <p:spPr bwMode="auto">
          <a:xfrm>
            <a:off x="184150" y="2719388"/>
            <a:ext cx="973138" cy="633412"/>
          </a:xfrm>
          <a:prstGeom prst="rect">
            <a:avLst/>
          </a:prstGeom>
          <a:noFill/>
          <a:ln w="9525">
            <a:noFill/>
            <a:miter lim="800000"/>
            <a:headEnd/>
            <a:tailEnd/>
          </a:ln>
        </p:spPr>
        <p:txBody>
          <a:bodyPr/>
          <a:lstStyle/>
          <a:p>
            <a:endParaRPr lang="zh-CN" altLang="en-US"/>
          </a:p>
        </p:txBody>
      </p:sp>
      <p:sp>
        <p:nvSpPr>
          <p:cNvPr id="468074" name="Rectangle 106"/>
          <p:cNvSpPr>
            <a:spLocks noChangeArrowheads="1"/>
          </p:cNvSpPr>
          <p:nvPr/>
        </p:nvSpPr>
        <p:spPr bwMode="auto">
          <a:xfrm>
            <a:off x="542925" y="2840038"/>
            <a:ext cx="434975" cy="258762"/>
          </a:xfrm>
          <a:prstGeom prst="rect">
            <a:avLst/>
          </a:prstGeom>
          <a:noFill/>
          <a:ln w="9525">
            <a:noFill/>
            <a:miter lim="800000"/>
            <a:headEnd/>
            <a:tailEnd/>
          </a:ln>
        </p:spPr>
        <p:txBody>
          <a:bodyPr wrap="none" lIns="0" tIns="0" rIns="0" bIns="0">
            <a:spAutoFit/>
          </a:bodyPr>
          <a:lstStyle/>
          <a:p>
            <a:r>
              <a:rPr lang="zh-CN" altLang="en-US" sz="1700" i="0">
                <a:latin typeface="宋体" pitchFamily="2" charset="-122"/>
              </a:rPr>
              <a:t>明文</a:t>
            </a:r>
            <a:endParaRPr lang="zh-CN" altLang="en-US" i="0"/>
          </a:p>
        </p:txBody>
      </p:sp>
      <p:sp>
        <p:nvSpPr>
          <p:cNvPr id="468075" name="Rectangle 107"/>
          <p:cNvSpPr>
            <a:spLocks noChangeArrowheads="1"/>
          </p:cNvSpPr>
          <p:nvPr/>
        </p:nvSpPr>
        <p:spPr bwMode="auto">
          <a:xfrm>
            <a:off x="968375" y="2830513"/>
            <a:ext cx="53975" cy="258762"/>
          </a:xfrm>
          <a:prstGeom prst="rect">
            <a:avLst/>
          </a:prstGeom>
          <a:noFill/>
          <a:ln w="9525">
            <a:noFill/>
            <a:miter lim="800000"/>
            <a:headEnd/>
            <a:tailEnd/>
          </a:ln>
        </p:spPr>
        <p:txBody>
          <a:bodyPr wrap="none" lIns="0" tIns="0" rIns="0" bIns="0">
            <a:spAutoFit/>
          </a:bodyPr>
          <a:lstStyle/>
          <a:p>
            <a:r>
              <a:rPr lang="en-US" altLang="zh-CN" sz="1700" i="0">
                <a:solidFill>
                  <a:srgbClr val="000000"/>
                </a:solidFill>
              </a:rPr>
              <a:t> </a:t>
            </a:r>
            <a:endParaRPr lang="en-US" altLang="zh-CN" i="0"/>
          </a:p>
        </p:txBody>
      </p:sp>
      <p:sp>
        <p:nvSpPr>
          <p:cNvPr id="468076" name="Rectangle 108"/>
          <p:cNvSpPr>
            <a:spLocks noChangeArrowheads="1"/>
          </p:cNvSpPr>
          <p:nvPr/>
        </p:nvSpPr>
        <p:spPr bwMode="auto">
          <a:xfrm>
            <a:off x="3997325" y="2719388"/>
            <a:ext cx="1093788" cy="633412"/>
          </a:xfrm>
          <a:prstGeom prst="rect">
            <a:avLst/>
          </a:prstGeom>
          <a:noFill/>
          <a:ln w="9525">
            <a:noFill/>
            <a:miter lim="800000"/>
            <a:headEnd/>
            <a:tailEnd/>
          </a:ln>
        </p:spPr>
        <p:txBody>
          <a:bodyPr/>
          <a:lstStyle/>
          <a:p>
            <a:endParaRPr lang="zh-CN" altLang="en-US"/>
          </a:p>
        </p:txBody>
      </p:sp>
      <p:sp>
        <p:nvSpPr>
          <p:cNvPr id="468077" name="Rectangle 109"/>
          <p:cNvSpPr>
            <a:spLocks noChangeArrowheads="1"/>
          </p:cNvSpPr>
          <p:nvPr/>
        </p:nvSpPr>
        <p:spPr bwMode="auto">
          <a:xfrm>
            <a:off x="4356100" y="2840038"/>
            <a:ext cx="434975" cy="258762"/>
          </a:xfrm>
          <a:prstGeom prst="rect">
            <a:avLst/>
          </a:prstGeom>
          <a:noFill/>
          <a:ln w="9525">
            <a:noFill/>
            <a:miter lim="800000"/>
            <a:headEnd/>
            <a:tailEnd/>
          </a:ln>
        </p:spPr>
        <p:txBody>
          <a:bodyPr wrap="none" lIns="0" tIns="0" rIns="0" bIns="0">
            <a:spAutoFit/>
          </a:bodyPr>
          <a:lstStyle/>
          <a:p>
            <a:r>
              <a:rPr lang="zh-CN" altLang="en-US" sz="1700" i="0">
                <a:latin typeface="宋体" pitchFamily="2" charset="-122"/>
              </a:rPr>
              <a:t>密文</a:t>
            </a:r>
            <a:endParaRPr lang="zh-CN" altLang="en-US" i="0"/>
          </a:p>
        </p:txBody>
      </p:sp>
      <p:sp>
        <p:nvSpPr>
          <p:cNvPr id="468078" name="Rectangle 110"/>
          <p:cNvSpPr>
            <a:spLocks noChangeArrowheads="1"/>
          </p:cNvSpPr>
          <p:nvPr/>
        </p:nvSpPr>
        <p:spPr bwMode="auto">
          <a:xfrm>
            <a:off x="4781550" y="2830513"/>
            <a:ext cx="53975" cy="258762"/>
          </a:xfrm>
          <a:prstGeom prst="rect">
            <a:avLst/>
          </a:prstGeom>
          <a:noFill/>
          <a:ln w="9525">
            <a:noFill/>
            <a:miter lim="800000"/>
            <a:headEnd/>
            <a:tailEnd/>
          </a:ln>
        </p:spPr>
        <p:txBody>
          <a:bodyPr wrap="none" lIns="0" tIns="0" rIns="0" bIns="0">
            <a:spAutoFit/>
          </a:bodyPr>
          <a:lstStyle/>
          <a:p>
            <a:r>
              <a:rPr lang="en-US" altLang="zh-CN" sz="1700" i="0">
                <a:solidFill>
                  <a:srgbClr val="000000"/>
                </a:solidFill>
              </a:rPr>
              <a:t> </a:t>
            </a:r>
            <a:endParaRPr lang="en-US" altLang="zh-CN" i="0"/>
          </a:p>
        </p:txBody>
      </p:sp>
      <p:sp>
        <p:nvSpPr>
          <p:cNvPr id="468079" name="Rectangle 111"/>
          <p:cNvSpPr>
            <a:spLocks noChangeArrowheads="1"/>
          </p:cNvSpPr>
          <p:nvPr/>
        </p:nvSpPr>
        <p:spPr bwMode="auto">
          <a:xfrm>
            <a:off x="7815263" y="2719388"/>
            <a:ext cx="973137" cy="633412"/>
          </a:xfrm>
          <a:prstGeom prst="rect">
            <a:avLst/>
          </a:prstGeom>
          <a:noFill/>
          <a:ln w="9525">
            <a:noFill/>
            <a:miter lim="800000"/>
            <a:headEnd/>
            <a:tailEnd/>
          </a:ln>
        </p:spPr>
        <p:txBody>
          <a:bodyPr/>
          <a:lstStyle/>
          <a:p>
            <a:endParaRPr lang="zh-CN" altLang="en-US"/>
          </a:p>
        </p:txBody>
      </p:sp>
      <p:sp>
        <p:nvSpPr>
          <p:cNvPr id="468080" name="Rectangle 112"/>
          <p:cNvSpPr>
            <a:spLocks noChangeArrowheads="1"/>
          </p:cNvSpPr>
          <p:nvPr/>
        </p:nvSpPr>
        <p:spPr bwMode="auto">
          <a:xfrm>
            <a:off x="8172450" y="2840038"/>
            <a:ext cx="434975" cy="258762"/>
          </a:xfrm>
          <a:prstGeom prst="rect">
            <a:avLst/>
          </a:prstGeom>
          <a:noFill/>
          <a:ln w="9525">
            <a:noFill/>
            <a:miter lim="800000"/>
            <a:headEnd/>
            <a:tailEnd/>
          </a:ln>
        </p:spPr>
        <p:txBody>
          <a:bodyPr wrap="none" lIns="0" tIns="0" rIns="0" bIns="0">
            <a:spAutoFit/>
          </a:bodyPr>
          <a:lstStyle/>
          <a:p>
            <a:r>
              <a:rPr lang="zh-CN" altLang="en-US" sz="1700" i="0">
                <a:latin typeface="宋体" pitchFamily="2" charset="-122"/>
              </a:rPr>
              <a:t>明文</a:t>
            </a:r>
            <a:endParaRPr lang="zh-CN" altLang="en-US" i="0"/>
          </a:p>
        </p:txBody>
      </p:sp>
      <p:sp>
        <p:nvSpPr>
          <p:cNvPr id="468081" name="Rectangle 113"/>
          <p:cNvSpPr>
            <a:spLocks noChangeArrowheads="1"/>
          </p:cNvSpPr>
          <p:nvPr/>
        </p:nvSpPr>
        <p:spPr bwMode="auto">
          <a:xfrm>
            <a:off x="8599488" y="2830513"/>
            <a:ext cx="53975" cy="258762"/>
          </a:xfrm>
          <a:prstGeom prst="rect">
            <a:avLst/>
          </a:prstGeom>
          <a:noFill/>
          <a:ln w="9525">
            <a:noFill/>
            <a:miter lim="800000"/>
            <a:headEnd/>
            <a:tailEnd/>
          </a:ln>
        </p:spPr>
        <p:txBody>
          <a:bodyPr wrap="none" lIns="0" tIns="0" rIns="0" bIns="0">
            <a:spAutoFit/>
          </a:bodyPr>
          <a:lstStyle/>
          <a:p>
            <a:r>
              <a:rPr lang="en-US" altLang="zh-CN" sz="1700" i="0"/>
              <a:t> </a:t>
            </a:r>
            <a:endParaRPr lang="en-US" altLang="zh-CN" i="0"/>
          </a:p>
        </p:txBody>
      </p:sp>
      <p:sp>
        <p:nvSpPr>
          <p:cNvPr id="468082" name="Freeform 114"/>
          <p:cNvSpPr>
            <a:spLocks/>
          </p:cNvSpPr>
          <p:nvPr/>
        </p:nvSpPr>
        <p:spPr bwMode="auto">
          <a:xfrm>
            <a:off x="5813425" y="4762500"/>
            <a:ext cx="1270000" cy="788988"/>
          </a:xfrm>
          <a:custGeom>
            <a:avLst/>
            <a:gdLst/>
            <a:ahLst/>
            <a:cxnLst>
              <a:cxn ang="0">
                <a:pos x="125" y="0"/>
              </a:cxn>
              <a:cxn ang="0">
                <a:pos x="125" y="125"/>
              </a:cxn>
              <a:cxn ang="0">
                <a:pos x="0" y="125"/>
              </a:cxn>
              <a:cxn ang="0">
                <a:pos x="0" y="372"/>
              </a:cxn>
              <a:cxn ang="0">
                <a:pos x="125" y="372"/>
              </a:cxn>
              <a:cxn ang="0">
                <a:pos x="125" y="497"/>
              </a:cxn>
              <a:cxn ang="0">
                <a:pos x="678" y="497"/>
              </a:cxn>
              <a:cxn ang="0">
                <a:pos x="678" y="372"/>
              </a:cxn>
              <a:cxn ang="0">
                <a:pos x="800" y="372"/>
              </a:cxn>
              <a:cxn ang="0">
                <a:pos x="800" y="125"/>
              </a:cxn>
              <a:cxn ang="0">
                <a:pos x="678" y="125"/>
              </a:cxn>
              <a:cxn ang="0">
                <a:pos x="678" y="0"/>
              </a:cxn>
              <a:cxn ang="0">
                <a:pos x="125" y="0"/>
              </a:cxn>
            </a:cxnLst>
            <a:rect l="0" t="0" r="r" b="b"/>
            <a:pathLst>
              <a:path w="800" h="497">
                <a:moveTo>
                  <a:pt x="125" y="0"/>
                </a:moveTo>
                <a:lnTo>
                  <a:pt x="125" y="125"/>
                </a:lnTo>
                <a:lnTo>
                  <a:pt x="0" y="125"/>
                </a:lnTo>
                <a:lnTo>
                  <a:pt x="0" y="372"/>
                </a:lnTo>
                <a:lnTo>
                  <a:pt x="125" y="372"/>
                </a:lnTo>
                <a:lnTo>
                  <a:pt x="125" y="497"/>
                </a:lnTo>
                <a:lnTo>
                  <a:pt x="678" y="497"/>
                </a:lnTo>
                <a:lnTo>
                  <a:pt x="678" y="372"/>
                </a:lnTo>
                <a:lnTo>
                  <a:pt x="800" y="372"/>
                </a:lnTo>
                <a:lnTo>
                  <a:pt x="800" y="125"/>
                </a:lnTo>
                <a:lnTo>
                  <a:pt x="678" y="125"/>
                </a:lnTo>
                <a:lnTo>
                  <a:pt x="678" y="0"/>
                </a:lnTo>
                <a:lnTo>
                  <a:pt x="125" y="0"/>
                </a:lnTo>
                <a:close/>
              </a:path>
            </a:pathLst>
          </a:custGeom>
          <a:solidFill>
            <a:srgbClr val="FFFFFF"/>
          </a:solidFill>
          <a:ln w="14288">
            <a:solidFill>
              <a:srgbClr val="000000"/>
            </a:solidFill>
            <a:prstDash val="solid"/>
            <a:round/>
            <a:headEnd/>
            <a:tailEnd/>
          </a:ln>
        </p:spPr>
        <p:txBody>
          <a:bodyPr/>
          <a:lstStyle/>
          <a:p>
            <a:endParaRPr lang="zh-CN" altLang="en-US"/>
          </a:p>
        </p:txBody>
      </p:sp>
      <p:sp>
        <p:nvSpPr>
          <p:cNvPr id="468083" name="Rectangle 115"/>
          <p:cNvSpPr>
            <a:spLocks noChangeArrowheads="1"/>
          </p:cNvSpPr>
          <p:nvPr/>
        </p:nvSpPr>
        <p:spPr bwMode="auto">
          <a:xfrm>
            <a:off x="6332538" y="5053013"/>
            <a:ext cx="434975" cy="258762"/>
          </a:xfrm>
          <a:prstGeom prst="rect">
            <a:avLst/>
          </a:prstGeom>
          <a:noFill/>
          <a:ln w="9525">
            <a:noFill/>
            <a:miter lim="800000"/>
            <a:headEnd/>
            <a:tailEnd/>
          </a:ln>
        </p:spPr>
        <p:txBody>
          <a:bodyPr wrap="none" lIns="0" tIns="0" rIns="0" bIns="0">
            <a:spAutoFit/>
          </a:bodyPr>
          <a:lstStyle/>
          <a:p>
            <a:r>
              <a:rPr lang="zh-CN" altLang="en-US" sz="1700" i="0">
                <a:solidFill>
                  <a:srgbClr val="000000"/>
                </a:solidFill>
                <a:latin typeface="宋体" pitchFamily="2" charset="-122"/>
              </a:rPr>
              <a:t>密钥</a:t>
            </a:r>
            <a:endParaRPr lang="zh-CN" altLang="en-US" i="0"/>
          </a:p>
        </p:txBody>
      </p:sp>
      <p:sp>
        <p:nvSpPr>
          <p:cNvPr id="468084" name="Rectangle 116"/>
          <p:cNvSpPr>
            <a:spLocks noChangeArrowheads="1"/>
          </p:cNvSpPr>
          <p:nvPr/>
        </p:nvSpPr>
        <p:spPr bwMode="auto">
          <a:xfrm>
            <a:off x="6757988" y="5043488"/>
            <a:ext cx="53975" cy="258762"/>
          </a:xfrm>
          <a:prstGeom prst="rect">
            <a:avLst/>
          </a:prstGeom>
          <a:noFill/>
          <a:ln w="9525">
            <a:noFill/>
            <a:miter lim="800000"/>
            <a:headEnd/>
            <a:tailEnd/>
          </a:ln>
        </p:spPr>
        <p:txBody>
          <a:bodyPr wrap="none" lIns="0" tIns="0" rIns="0" bIns="0">
            <a:spAutoFit/>
          </a:bodyPr>
          <a:lstStyle/>
          <a:p>
            <a:r>
              <a:rPr lang="en-US" altLang="zh-CN" sz="1700" i="0">
                <a:solidFill>
                  <a:srgbClr val="000000"/>
                </a:solidFill>
              </a:rPr>
              <a:t> </a:t>
            </a:r>
            <a:endParaRPr lang="en-US" altLang="zh-CN" i="0"/>
          </a:p>
        </p:txBody>
      </p:sp>
      <p:sp>
        <p:nvSpPr>
          <p:cNvPr id="468085" name="Rectangle 117"/>
          <p:cNvSpPr>
            <a:spLocks noChangeArrowheads="1"/>
          </p:cNvSpPr>
          <p:nvPr/>
        </p:nvSpPr>
        <p:spPr bwMode="auto">
          <a:xfrm>
            <a:off x="76200" y="739775"/>
            <a:ext cx="4572000" cy="457200"/>
          </a:xfrm>
          <a:prstGeom prst="rect">
            <a:avLst/>
          </a:prstGeom>
          <a:noFill/>
          <a:ln w="9525">
            <a:noFill/>
            <a:miter lim="800000"/>
            <a:headEnd/>
            <a:tailEnd/>
          </a:ln>
          <a:effectLst/>
        </p:spPr>
        <p:txBody>
          <a:bodyPr>
            <a:spAutoFit/>
          </a:bodyPr>
          <a:lstStyle/>
          <a:p>
            <a:pPr>
              <a:spcBef>
                <a:spcPct val="50000"/>
              </a:spcBef>
            </a:pPr>
            <a:r>
              <a:rPr lang="zh-CN" altLang="en-US" i="0">
                <a:latin typeface="宋体" pitchFamily="2" charset="-122"/>
              </a:rPr>
              <a:t>对称密钥加密</a:t>
            </a:r>
            <a:r>
              <a:rPr lang="zh-CN" altLang="en-US" b="0" i="0"/>
              <a:t> </a:t>
            </a:r>
          </a:p>
        </p:txBody>
      </p:sp>
    </p:spTree>
  </p:cSld>
  <p:clrMapOvr>
    <a:masterClrMapping/>
  </p:clrMapOvr>
  <p:transition/>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1295400" y="2971800"/>
            <a:ext cx="447675" cy="158750"/>
            <a:chOff x="650" y="1874"/>
            <a:chExt cx="448" cy="98"/>
          </a:xfrm>
        </p:grpSpPr>
        <p:sp>
          <p:nvSpPr>
            <p:cNvPr id="468995" name="Line 3"/>
            <p:cNvSpPr>
              <a:spLocks noChangeShapeType="1"/>
            </p:cNvSpPr>
            <p:nvPr/>
          </p:nvSpPr>
          <p:spPr bwMode="auto">
            <a:xfrm>
              <a:off x="650" y="1921"/>
              <a:ext cx="356" cy="1"/>
            </a:xfrm>
            <a:prstGeom prst="line">
              <a:avLst/>
            </a:prstGeom>
            <a:noFill/>
            <a:ln w="14288">
              <a:solidFill>
                <a:schemeClr val="tx1"/>
              </a:solidFill>
              <a:round/>
              <a:headEnd/>
              <a:tailEnd/>
            </a:ln>
          </p:spPr>
          <p:txBody>
            <a:bodyPr/>
            <a:lstStyle/>
            <a:p>
              <a:endParaRPr lang="zh-CN" altLang="en-US"/>
            </a:p>
          </p:txBody>
        </p:sp>
        <p:sp>
          <p:nvSpPr>
            <p:cNvPr id="468996" name="Freeform 4"/>
            <p:cNvSpPr>
              <a:spLocks/>
            </p:cNvSpPr>
            <p:nvPr/>
          </p:nvSpPr>
          <p:spPr bwMode="auto">
            <a:xfrm>
              <a:off x="1000" y="1874"/>
              <a:ext cx="98" cy="98"/>
            </a:xfrm>
            <a:custGeom>
              <a:avLst/>
              <a:gdLst/>
              <a:ahLst/>
              <a:cxnLst>
                <a:cxn ang="0">
                  <a:pos x="0" y="98"/>
                </a:cxn>
                <a:cxn ang="0">
                  <a:pos x="98" y="47"/>
                </a:cxn>
                <a:cxn ang="0">
                  <a:pos x="0" y="0"/>
                </a:cxn>
                <a:cxn ang="0">
                  <a:pos x="0" y="98"/>
                </a:cxn>
              </a:cxnLst>
              <a:rect l="0" t="0" r="r" b="b"/>
              <a:pathLst>
                <a:path w="98" h="98">
                  <a:moveTo>
                    <a:pt x="0" y="98"/>
                  </a:moveTo>
                  <a:lnTo>
                    <a:pt x="98" y="47"/>
                  </a:lnTo>
                  <a:lnTo>
                    <a:pt x="0" y="0"/>
                  </a:lnTo>
                  <a:lnTo>
                    <a:pt x="0" y="98"/>
                  </a:lnTo>
                  <a:close/>
                </a:path>
              </a:pathLst>
            </a:custGeom>
            <a:solidFill>
              <a:schemeClr val="tx1"/>
            </a:solidFill>
            <a:ln w="9525">
              <a:solidFill>
                <a:schemeClr val="tx1"/>
              </a:solidFill>
              <a:round/>
              <a:headEnd/>
              <a:tailEnd/>
            </a:ln>
          </p:spPr>
          <p:txBody>
            <a:bodyPr/>
            <a:lstStyle/>
            <a:p>
              <a:endParaRPr lang="zh-CN" altLang="en-US"/>
            </a:p>
          </p:txBody>
        </p:sp>
      </p:grpSp>
      <p:sp>
        <p:nvSpPr>
          <p:cNvPr id="468997" name="Rectangle 5"/>
          <p:cNvSpPr>
            <a:spLocks noChangeArrowheads="1"/>
          </p:cNvSpPr>
          <p:nvPr/>
        </p:nvSpPr>
        <p:spPr bwMode="auto">
          <a:xfrm>
            <a:off x="152400" y="762000"/>
            <a:ext cx="2328863" cy="457200"/>
          </a:xfrm>
          <a:prstGeom prst="rect">
            <a:avLst/>
          </a:prstGeom>
          <a:noFill/>
          <a:ln w="9525">
            <a:noFill/>
            <a:miter lim="800000"/>
            <a:headEnd/>
            <a:tailEnd/>
          </a:ln>
          <a:effectLst/>
        </p:spPr>
        <p:txBody>
          <a:bodyPr wrap="none">
            <a:spAutoFit/>
          </a:bodyPr>
          <a:lstStyle/>
          <a:p>
            <a:pPr>
              <a:spcBef>
                <a:spcPct val="50000"/>
              </a:spcBef>
            </a:pPr>
            <a:r>
              <a:rPr lang="zh-CN" altLang="en-US" i="0">
                <a:latin typeface="宋体" pitchFamily="2" charset="-122"/>
              </a:rPr>
              <a:t>非对称密钥加密</a:t>
            </a:r>
          </a:p>
        </p:txBody>
      </p:sp>
      <p:sp>
        <p:nvSpPr>
          <p:cNvPr id="468998" name="Rectangle 6"/>
          <p:cNvSpPr>
            <a:spLocks noChangeArrowheads="1"/>
          </p:cNvSpPr>
          <p:nvPr/>
        </p:nvSpPr>
        <p:spPr bwMode="auto">
          <a:xfrm>
            <a:off x="152400" y="1714500"/>
            <a:ext cx="50800" cy="244475"/>
          </a:xfrm>
          <a:prstGeom prst="rect">
            <a:avLst/>
          </a:prstGeom>
          <a:noFill/>
          <a:ln w="9525">
            <a:noFill/>
            <a:miter lim="800000"/>
            <a:headEnd/>
            <a:tailEnd/>
          </a:ln>
        </p:spPr>
        <p:txBody>
          <a:bodyPr wrap="none" lIns="0" tIns="0" rIns="0" bIns="0">
            <a:spAutoFit/>
          </a:bodyPr>
          <a:lstStyle/>
          <a:p>
            <a:r>
              <a:rPr lang="en-US" altLang="zh-CN" sz="1600" i="0">
                <a:solidFill>
                  <a:srgbClr val="000000"/>
                </a:solidFill>
              </a:rPr>
              <a:t> </a:t>
            </a:r>
            <a:endParaRPr lang="en-US" altLang="zh-CN" i="0"/>
          </a:p>
        </p:txBody>
      </p:sp>
      <p:sp>
        <p:nvSpPr>
          <p:cNvPr id="468999" name="Rectangle 7"/>
          <p:cNvSpPr>
            <a:spLocks noChangeArrowheads="1"/>
          </p:cNvSpPr>
          <p:nvPr/>
        </p:nvSpPr>
        <p:spPr bwMode="auto">
          <a:xfrm>
            <a:off x="331788" y="2749550"/>
            <a:ext cx="1062037" cy="615950"/>
          </a:xfrm>
          <a:prstGeom prst="rect">
            <a:avLst/>
          </a:prstGeom>
          <a:solidFill>
            <a:srgbClr val="FFFFFF"/>
          </a:solidFill>
          <a:ln w="14288">
            <a:solidFill>
              <a:srgbClr val="000000"/>
            </a:solidFill>
            <a:miter lim="800000"/>
            <a:headEnd/>
            <a:tailEnd/>
          </a:ln>
        </p:spPr>
        <p:txBody>
          <a:bodyPr/>
          <a:lstStyle/>
          <a:p>
            <a:endParaRPr lang="zh-CN" altLang="en-US"/>
          </a:p>
        </p:txBody>
      </p:sp>
      <p:sp>
        <p:nvSpPr>
          <p:cNvPr id="469000" name="Freeform 8"/>
          <p:cNvSpPr>
            <a:spLocks/>
          </p:cNvSpPr>
          <p:nvPr/>
        </p:nvSpPr>
        <p:spPr bwMode="auto">
          <a:xfrm>
            <a:off x="1738313" y="2287588"/>
            <a:ext cx="1411287" cy="1373187"/>
          </a:xfrm>
          <a:custGeom>
            <a:avLst/>
            <a:gdLst/>
            <a:ahLst/>
            <a:cxnLst>
              <a:cxn ang="0">
                <a:pos x="145" y="0"/>
              </a:cxn>
              <a:cxn ang="0">
                <a:pos x="115" y="3"/>
              </a:cxn>
              <a:cxn ang="0">
                <a:pos x="89" y="12"/>
              </a:cxn>
              <a:cxn ang="0">
                <a:pos x="65" y="24"/>
              </a:cxn>
              <a:cxn ang="0">
                <a:pos x="41" y="42"/>
              </a:cxn>
              <a:cxn ang="0">
                <a:pos x="24" y="65"/>
              </a:cxn>
              <a:cxn ang="0">
                <a:pos x="12" y="89"/>
              </a:cxn>
              <a:cxn ang="0">
                <a:pos x="3" y="116"/>
              </a:cxn>
              <a:cxn ang="0">
                <a:pos x="0" y="145"/>
              </a:cxn>
              <a:cxn ang="0">
                <a:pos x="0" y="723"/>
              </a:cxn>
              <a:cxn ang="0">
                <a:pos x="3" y="753"/>
              </a:cxn>
              <a:cxn ang="0">
                <a:pos x="12" y="780"/>
              </a:cxn>
              <a:cxn ang="0">
                <a:pos x="24" y="803"/>
              </a:cxn>
              <a:cxn ang="0">
                <a:pos x="41" y="824"/>
              </a:cxn>
              <a:cxn ang="0">
                <a:pos x="65" y="842"/>
              </a:cxn>
              <a:cxn ang="0">
                <a:pos x="89" y="854"/>
              </a:cxn>
              <a:cxn ang="0">
                <a:pos x="115" y="863"/>
              </a:cxn>
              <a:cxn ang="0">
                <a:pos x="145" y="865"/>
              </a:cxn>
              <a:cxn ang="0">
                <a:pos x="747" y="865"/>
              </a:cxn>
              <a:cxn ang="0">
                <a:pos x="776" y="863"/>
              </a:cxn>
              <a:cxn ang="0">
                <a:pos x="803" y="854"/>
              </a:cxn>
              <a:cxn ang="0">
                <a:pos x="827" y="842"/>
              </a:cxn>
              <a:cxn ang="0">
                <a:pos x="848" y="824"/>
              </a:cxn>
              <a:cxn ang="0">
                <a:pos x="865" y="803"/>
              </a:cxn>
              <a:cxn ang="0">
                <a:pos x="877" y="780"/>
              </a:cxn>
              <a:cxn ang="0">
                <a:pos x="886" y="753"/>
              </a:cxn>
              <a:cxn ang="0">
                <a:pos x="889" y="723"/>
              </a:cxn>
              <a:cxn ang="0">
                <a:pos x="889" y="145"/>
              </a:cxn>
              <a:cxn ang="0">
                <a:pos x="886" y="116"/>
              </a:cxn>
              <a:cxn ang="0">
                <a:pos x="877" y="89"/>
              </a:cxn>
              <a:cxn ang="0">
                <a:pos x="865" y="65"/>
              </a:cxn>
              <a:cxn ang="0">
                <a:pos x="848" y="42"/>
              </a:cxn>
              <a:cxn ang="0">
                <a:pos x="827" y="24"/>
              </a:cxn>
              <a:cxn ang="0">
                <a:pos x="803" y="12"/>
              </a:cxn>
              <a:cxn ang="0">
                <a:pos x="776" y="3"/>
              </a:cxn>
              <a:cxn ang="0">
                <a:pos x="747" y="0"/>
              </a:cxn>
              <a:cxn ang="0">
                <a:pos x="145" y="0"/>
              </a:cxn>
            </a:cxnLst>
            <a:rect l="0" t="0" r="r" b="b"/>
            <a:pathLst>
              <a:path w="889" h="865">
                <a:moveTo>
                  <a:pt x="145" y="0"/>
                </a:moveTo>
                <a:lnTo>
                  <a:pt x="115" y="3"/>
                </a:lnTo>
                <a:lnTo>
                  <a:pt x="89" y="12"/>
                </a:lnTo>
                <a:lnTo>
                  <a:pt x="65" y="24"/>
                </a:lnTo>
                <a:lnTo>
                  <a:pt x="41" y="42"/>
                </a:lnTo>
                <a:lnTo>
                  <a:pt x="24" y="65"/>
                </a:lnTo>
                <a:lnTo>
                  <a:pt x="12" y="89"/>
                </a:lnTo>
                <a:lnTo>
                  <a:pt x="3" y="116"/>
                </a:lnTo>
                <a:lnTo>
                  <a:pt x="0" y="145"/>
                </a:lnTo>
                <a:lnTo>
                  <a:pt x="0" y="723"/>
                </a:lnTo>
                <a:lnTo>
                  <a:pt x="3" y="753"/>
                </a:lnTo>
                <a:lnTo>
                  <a:pt x="12" y="780"/>
                </a:lnTo>
                <a:lnTo>
                  <a:pt x="24" y="803"/>
                </a:lnTo>
                <a:lnTo>
                  <a:pt x="41" y="824"/>
                </a:lnTo>
                <a:lnTo>
                  <a:pt x="65" y="842"/>
                </a:lnTo>
                <a:lnTo>
                  <a:pt x="89" y="854"/>
                </a:lnTo>
                <a:lnTo>
                  <a:pt x="115" y="863"/>
                </a:lnTo>
                <a:lnTo>
                  <a:pt x="145" y="865"/>
                </a:lnTo>
                <a:lnTo>
                  <a:pt x="747" y="865"/>
                </a:lnTo>
                <a:lnTo>
                  <a:pt x="776" y="863"/>
                </a:lnTo>
                <a:lnTo>
                  <a:pt x="803" y="854"/>
                </a:lnTo>
                <a:lnTo>
                  <a:pt x="827" y="842"/>
                </a:lnTo>
                <a:lnTo>
                  <a:pt x="848" y="824"/>
                </a:lnTo>
                <a:lnTo>
                  <a:pt x="865" y="803"/>
                </a:lnTo>
                <a:lnTo>
                  <a:pt x="877" y="780"/>
                </a:lnTo>
                <a:lnTo>
                  <a:pt x="886" y="753"/>
                </a:lnTo>
                <a:lnTo>
                  <a:pt x="889" y="723"/>
                </a:lnTo>
                <a:lnTo>
                  <a:pt x="889" y="145"/>
                </a:lnTo>
                <a:lnTo>
                  <a:pt x="886" y="116"/>
                </a:lnTo>
                <a:lnTo>
                  <a:pt x="877" y="89"/>
                </a:lnTo>
                <a:lnTo>
                  <a:pt x="865" y="65"/>
                </a:lnTo>
                <a:lnTo>
                  <a:pt x="848" y="42"/>
                </a:lnTo>
                <a:lnTo>
                  <a:pt x="827" y="24"/>
                </a:lnTo>
                <a:lnTo>
                  <a:pt x="803" y="12"/>
                </a:lnTo>
                <a:lnTo>
                  <a:pt x="776" y="3"/>
                </a:lnTo>
                <a:lnTo>
                  <a:pt x="747" y="0"/>
                </a:lnTo>
                <a:lnTo>
                  <a:pt x="145" y="0"/>
                </a:lnTo>
                <a:close/>
              </a:path>
            </a:pathLst>
          </a:custGeom>
          <a:solidFill>
            <a:srgbClr val="FFFFFF"/>
          </a:solidFill>
          <a:ln w="14288">
            <a:solidFill>
              <a:srgbClr val="000000"/>
            </a:solidFill>
            <a:prstDash val="solid"/>
            <a:round/>
            <a:headEnd/>
            <a:tailEnd/>
          </a:ln>
        </p:spPr>
        <p:txBody>
          <a:bodyPr/>
          <a:lstStyle/>
          <a:p>
            <a:endParaRPr lang="zh-CN" altLang="en-US"/>
          </a:p>
        </p:txBody>
      </p:sp>
      <p:sp>
        <p:nvSpPr>
          <p:cNvPr id="469001" name="Rectangle 9"/>
          <p:cNvSpPr>
            <a:spLocks noChangeArrowheads="1"/>
          </p:cNvSpPr>
          <p:nvPr/>
        </p:nvSpPr>
        <p:spPr bwMode="auto">
          <a:xfrm>
            <a:off x="2447925" y="2462213"/>
            <a:ext cx="50800" cy="244475"/>
          </a:xfrm>
          <a:prstGeom prst="rect">
            <a:avLst/>
          </a:prstGeom>
          <a:noFill/>
          <a:ln w="9525">
            <a:noFill/>
            <a:miter lim="800000"/>
            <a:headEnd/>
            <a:tailEnd/>
          </a:ln>
        </p:spPr>
        <p:txBody>
          <a:bodyPr wrap="none" lIns="0" tIns="0" rIns="0" bIns="0">
            <a:spAutoFit/>
          </a:bodyPr>
          <a:lstStyle/>
          <a:p>
            <a:r>
              <a:rPr lang="en-US" altLang="zh-CN" sz="1600" i="0"/>
              <a:t> </a:t>
            </a:r>
            <a:endParaRPr lang="en-US" altLang="zh-CN" i="0"/>
          </a:p>
        </p:txBody>
      </p:sp>
      <p:sp>
        <p:nvSpPr>
          <p:cNvPr id="469002" name="Rectangle 10"/>
          <p:cNvSpPr>
            <a:spLocks noChangeArrowheads="1"/>
          </p:cNvSpPr>
          <p:nvPr/>
        </p:nvSpPr>
        <p:spPr bwMode="auto">
          <a:xfrm>
            <a:off x="2241550" y="2771775"/>
            <a:ext cx="409575" cy="244475"/>
          </a:xfrm>
          <a:prstGeom prst="rect">
            <a:avLst/>
          </a:prstGeom>
          <a:noFill/>
          <a:ln w="9525">
            <a:noFill/>
            <a:miter lim="800000"/>
            <a:headEnd/>
            <a:tailEnd/>
          </a:ln>
        </p:spPr>
        <p:txBody>
          <a:bodyPr wrap="none" lIns="0" tIns="0" rIns="0" bIns="0">
            <a:spAutoFit/>
          </a:bodyPr>
          <a:lstStyle/>
          <a:p>
            <a:r>
              <a:rPr lang="zh-CN" altLang="en-US" sz="1600" i="0">
                <a:solidFill>
                  <a:srgbClr val="000000"/>
                </a:solidFill>
                <a:latin typeface="宋体" pitchFamily="2" charset="-122"/>
              </a:rPr>
              <a:t>加密</a:t>
            </a:r>
            <a:endParaRPr lang="zh-CN" altLang="en-US" i="0"/>
          </a:p>
        </p:txBody>
      </p:sp>
      <p:sp>
        <p:nvSpPr>
          <p:cNvPr id="469003" name="Rectangle 11"/>
          <p:cNvSpPr>
            <a:spLocks noChangeArrowheads="1"/>
          </p:cNvSpPr>
          <p:nvPr/>
        </p:nvSpPr>
        <p:spPr bwMode="auto">
          <a:xfrm>
            <a:off x="2655888" y="2763838"/>
            <a:ext cx="50800" cy="244475"/>
          </a:xfrm>
          <a:prstGeom prst="rect">
            <a:avLst/>
          </a:prstGeom>
          <a:noFill/>
          <a:ln w="9525">
            <a:noFill/>
            <a:miter lim="800000"/>
            <a:headEnd/>
            <a:tailEnd/>
          </a:ln>
        </p:spPr>
        <p:txBody>
          <a:bodyPr wrap="none" lIns="0" tIns="0" rIns="0" bIns="0">
            <a:spAutoFit/>
          </a:bodyPr>
          <a:lstStyle/>
          <a:p>
            <a:r>
              <a:rPr lang="en-US" altLang="zh-CN" sz="1600" i="0">
                <a:solidFill>
                  <a:srgbClr val="000000"/>
                </a:solidFill>
              </a:rPr>
              <a:t> </a:t>
            </a:r>
            <a:endParaRPr lang="en-US" altLang="zh-CN" i="0"/>
          </a:p>
        </p:txBody>
      </p:sp>
      <p:sp>
        <p:nvSpPr>
          <p:cNvPr id="469004" name="Freeform 12"/>
          <p:cNvSpPr>
            <a:spLocks/>
          </p:cNvSpPr>
          <p:nvPr/>
        </p:nvSpPr>
        <p:spPr bwMode="auto">
          <a:xfrm>
            <a:off x="3502025" y="2744788"/>
            <a:ext cx="1590675" cy="460375"/>
          </a:xfrm>
          <a:custGeom>
            <a:avLst/>
            <a:gdLst/>
            <a:ahLst/>
            <a:cxnLst>
              <a:cxn ang="0">
                <a:pos x="252" y="0"/>
              </a:cxn>
              <a:cxn ang="0">
                <a:pos x="0" y="290"/>
              </a:cxn>
              <a:cxn ang="0">
                <a:pos x="753" y="290"/>
              </a:cxn>
              <a:cxn ang="0">
                <a:pos x="1002" y="0"/>
              </a:cxn>
              <a:cxn ang="0">
                <a:pos x="252" y="0"/>
              </a:cxn>
            </a:cxnLst>
            <a:rect l="0" t="0" r="r" b="b"/>
            <a:pathLst>
              <a:path w="1002" h="290">
                <a:moveTo>
                  <a:pt x="252" y="0"/>
                </a:moveTo>
                <a:lnTo>
                  <a:pt x="0" y="290"/>
                </a:lnTo>
                <a:lnTo>
                  <a:pt x="753" y="290"/>
                </a:lnTo>
                <a:lnTo>
                  <a:pt x="1002" y="0"/>
                </a:lnTo>
                <a:lnTo>
                  <a:pt x="252" y="0"/>
                </a:lnTo>
                <a:close/>
              </a:path>
            </a:pathLst>
          </a:custGeom>
          <a:solidFill>
            <a:srgbClr val="FFFFFF"/>
          </a:solidFill>
          <a:ln w="14288">
            <a:solidFill>
              <a:srgbClr val="000000"/>
            </a:solidFill>
            <a:prstDash val="solid"/>
            <a:round/>
            <a:headEnd/>
            <a:tailEnd/>
          </a:ln>
        </p:spPr>
        <p:txBody>
          <a:bodyPr/>
          <a:lstStyle/>
          <a:p>
            <a:endParaRPr lang="zh-CN" altLang="en-US"/>
          </a:p>
        </p:txBody>
      </p:sp>
      <p:sp>
        <p:nvSpPr>
          <p:cNvPr id="469005" name="Freeform 13"/>
          <p:cNvSpPr>
            <a:spLocks/>
          </p:cNvSpPr>
          <p:nvPr/>
        </p:nvSpPr>
        <p:spPr bwMode="auto">
          <a:xfrm>
            <a:off x="5619750" y="2287588"/>
            <a:ext cx="1411288" cy="1373187"/>
          </a:xfrm>
          <a:custGeom>
            <a:avLst/>
            <a:gdLst/>
            <a:ahLst/>
            <a:cxnLst>
              <a:cxn ang="0">
                <a:pos x="145" y="0"/>
              </a:cxn>
              <a:cxn ang="0">
                <a:pos x="116" y="3"/>
              </a:cxn>
              <a:cxn ang="0">
                <a:pos x="89" y="12"/>
              </a:cxn>
              <a:cxn ang="0">
                <a:pos x="65" y="24"/>
              </a:cxn>
              <a:cxn ang="0">
                <a:pos x="42" y="42"/>
              </a:cxn>
              <a:cxn ang="0">
                <a:pos x="24" y="65"/>
              </a:cxn>
              <a:cxn ang="0">
                <a:pos x="12" y="89"/>
              </a:cxn>
              <a:cxn ang="0">
                <a:pos x="3" y="116"/>
              </a:cxn>
              <a:cxn ang="0">
                <a:pos x="0" y="145"/>
              </a:cxn>
              <a:cxn ang="0">
                <a:pos x="0" y="723"/>
              </a:cxn>
              <a:cxn ang="0">
                <a:pos x="3" y="753"/>
              </a:cxn>
              <a:cxn ang="0">
                <a:pos x="12" y="780"/>
              </a:cxn>
              <a:cxn ang="0">
                <a:pos x="24" y="803"/>
              </a:cxn>
              <a:cxn ang="0">
                <a:pos x="42" y="824"/>
              </a:cxn>
              <a:cxn ang="0">
                <a:pos x="65" y="842"/>
              </a:cxn>
              <a:cxn ang="0">
                <a:pos x="89" y="854"/>
              </a:cxn>
              <a:cxn ang="0">
                <a:pos x="116" y="863"/>
              </a:cxn>
              <a:cxn ang="0">
                <a:pos x="145" y="865"/>
              </a:cxn>
              <a:cxn ang="0">
                <a:pos x="747" y="865"/>
              </a:cxn>
              <a:cxn ang="0">
                <a:pos x="777" y="863"/>
              </a:cxn>
              <a:cxn ang="0">
                <a:pos x="803" y="854"/>
              </a:cxn>
              <a:cxn ang="0">
                <a:pos x="827" y="842"/>
              </a:cxn>
              <a:cxn ang="0">
                <a:pos x="848" y="824"/>
              </a:cxn>
              <a:cxn ang="0">
                <a:pos x="866" y="803"/>
              </a:cxn>
              <a:cxn ang="0">
                <a:pos x="877" y="780"/>
              </a:cxn>
              <a:cxn ang="0">
                <a:pos x="886" y="753"/>
              </a:cxn>
              <a:cxn ang="0">
                <a:pos x="889" y="723"/>
              </a:cxn>
              <a:cxn ang="0">
                <a:pos x="889" y="145"/>
              </a:cxn>
              <a:cxn ang="0">
                <a:pos x="886" y="116"/>
              </a:cxn>
              <a:cxn ang="0">
                <a:pos x="877" y="89"/>
              </a:cxn>
              <a:cxn ang="0">
                <a:pos x="866" y="65"/>
              </a:cxn>
              <a:cxn ang="0">
                <a:pos x="848" y="42"/>
              </a:cxn>
              <a:cxn ang="0">
                <a:pos x="827" y="24"/>
              </a:cxn>
              <a:cxn ang="0">
                <a:pos x="803" y="12"/>
              </a:cxn>
              <a:cxn ang="0">
                <a:pos x="777" y="3"/>
              </a:cxn>
              <a:cxn ang="0">
                <a:pos x="747" y="0"/>
              </a:cxn>
              <a:cxn ang="0">
                <a:pos x="145" y="0"/>
              </a:cxn>
            </a:cxnLst>
            <a:rect l="0" t="0" r="r" b="b"/>
            <a:pathLst>
              <a:path w="889" h="865">
                <a:moveTo>
                  <a:pt x="145" y="0"/>
                </a:moveTo>
                <a:lnTo>
                  <a:pt x="116" y="3"/>
                </a:lnTo>
                <a:lnTo>
                  <a:pt x="89" y="12"/>
                </a:lnTo>
                <a:lnTo>
                  <a:pt x="65" y="24"/>
                </a:lnTo>
                <a:lnTo>
                  <a:pt x="42" y="42"/>
                </a:lnTo>
                <a:lnTo>
                  <a:pt x="24" y="65"/>
                </a:lnTo>
                <a:lnTo>
                  <a:pt x="12" y="89"/>
                </a:lnTo>
                <a:lnTo>
                  <a:pt x="3" y="116"/>
                </a:lnTo>
                <a:lnTo>
                  <a:pt x="0" y="145"/>
                </a:lnTo>
                <a:lnTo>
                  <a:pt x="0" y="723"/>
                </a:lnTo>
                <a:lnTo>
                  <a:pt x="3" y="753"/>
                </a:lnTo>
                <a:lnTo>
                  <a:pt x="12" y="780"/>
                </a:lnTo>
                <a:lnTo>
                  <a:pt x="24" y="803"/>
                </a:lnTo>
                <a:lnTo>
                  <a:pt x="42" y="824"/>
                </a:lnTo>
                <a:lnTo>
                  <a:pt x="65" y="842"/>
                </a:lnTo>
                <a:lnTo>
                  <a:pt x="89" y="854"/>
                </a:lnTo>
                <a:lnTo>
                  <a:pt x="116" y="863"/>
                </a:lnTo>
                <a:lnTo>
                  <a:pt x="145" y="865"/>
                </a:lnTo>
                <a:lnTo>
                  <a:pt x="747" y="865"/>
                </a:lnTo>
                <a:lnTo>
                  <a:pt x="777" y="863"/>
                </a:lnTo>
                <a:lnTo>
                  <a:pt x="803" y="854"/>
                </a:lnTo>
                <a:lnTo>
                  <a:pt x="827" y="842"/>
                </a:lnTo>
                <a:lnTo>
                  <a:pt x="848" y="824"/>
                </a:lnTo>
                <a:lnTo>
                  <a:pt x="866" y="803"/>
                </a:lnTo>
                <a:lnTo>
                  <a:pt x="877" y="780"/>
                </a:lnTo>
                <a:lnTo>
                  <a:pt x="886" y="753"/>
                </a:lnTo>
                <a:lnTo>
                  <a:pt x="889" y="723"/>
                </a:lnTo>
                <a:lnTo>
                  <a:pt x="889" y="145"/>
                </a:lnTo>
                <a:lnTo>
                  <a:pt x="886" y="116"/>
                </a:lnTo>
                <a:lnTo>
                  <a:pt x="877" y="89"/>
                </a:lnTo>
                <a:lnTo>
                  <a:pt x="866" y="65"/>
                </a:lnTo>
                <a:lnTo>
                  <a:pt x="848" y="42"/>
                </a:lnTo>
                <a:lnTo>
                  <a:pt x="827" y="24"/>
                </a:lnTo>
                <a:lnTo>
                  <a:pt x="803" y="12"/>
                </a:lnTo>
                <a:lnTo>
                  <a:pt x="777" y="3"/>
                </a:lnTo>
                <a:lnTo>
                  <a:pt x="747" y="0"/>
                </a:lnTo>
                <a:lnTo>
                  <a:pt x="145" y="0"/>
                </a:lnTo>
                <a:close/>
              </a:path>
            </a:pathLst>
          </a:custGeom>
          <a:solidFill>
            <a:srgbClr val="FFFFFF"/>
          </a:solidFill>
          <a:ln w="14288">
            <a:solidFill>
              <a:srgbClr val="000000"/>
            </a:solidFill>
            <a:prstDash val="solid"/>
            <a:round/>
            <a:headEnd/>
            <a:tailEnd/>
          </a:ln>
        </p:spPr>
        <p:txBody>
          <a:bodyPr/>
          <a:lstStyle/>
          <a:p>
            <a:endParaRPr lang="zh-CN" altLang="en-US"/>
          </a:p>
        </p:txBody>
      </p:sp>
      <p:sp>
        <p:nvSpPr>
          <p:cNvPr id="469006" name="Rectangle 14"/>
          <p:cNvSpPr>
            <a:spLocks noChangeArrowheads="1"/>
          </p:cNvSpPr>
          <p:nvPr/>
        </p:nvSpPr>
        <p:spPr bwMode="auto">
          <a:xfrm>
            <a:off x="6330950" y="2462213"/>
            <a:ext cx="50800" cy="244475"/>
          </a:xfrm>
          <a:prstGeom prst="rect">
            <a:avLst/>
          </a:prstGeom>
          <a:noFill/>
          <a:ln w="9525">
            <a:noFill/>
            <a:miter lim="800000"/>
            <a:headEnd/>
            <a:tailEnd/>
          </a:ln>
        </p:spPr>
        <p:txBody>
          <a:bodyPr wrap="none" lIns="0" tIns="0" rIns="0" bIns="0">
            <a:spAutoFit/>
          </a:bodyPr>
          <a:lstStyle/>
          <a:p>
            <a:r>
              <a:rPr lang="en-US" altLang="zh-CN" sz="1600" i="0"/>
              <a:t> </a:t>
            </a:r>
            <a:endParaRPr lang="en-US" altLang="zh-CN" i="0"/>
          </a:p>
        </p:txBody>
      </p:sp>
      <p:sp>
        <p:nvSpPr>
          <p:cNvPr id="469007" name="Rectangle 15"/>
          <p:cNvSpPr>
            <a:spLocks noChangeArrowheads="1"/>
          </p:cNvSpPr>
          <p:nvPr/>
        </p:nvSpPr>
        <p:spPr bwMode="auto">
          <a:xfrm>
            <a:off x="6122988" y="2771775"/>
            <a:ext cx="409575" cy="244475"/>
          </a:xfrm>
          <a:prstGeom prst="rect">
            <a:avLst/>
          </a:prstGeom>
          <a:noFill/>
          <a:ln w="9525">
            <a:noFill/>
            <a:miter lim="800000"/>
            <a:headEnd/>
            <a:tailEnd/>
          </a:ln>
        </p:spPr>
        <p:txBody>
          <a:bodyPr wrap="none" lIns="0" tIns="0" rIns="0" bIns="0">
            <a:spAutoFit/>
          </a:bodyPr>
          <a:lstStyle/>
          <a:p>
            <a:r>
              <a:rPr lang="zh-CN" altLang="en-US" sz="1600" i="0">
                <a:solidFill>
                  <a:srgbClr val="000000"/>
                </a:solidFill>
                <a:latin typeface="宋体" pitchFamily="2" charset="-122"/>
              </a:rPr>
              <a:t>解密</a:t>
            </a:r>
            <a:endParaRPr lang="zh-CN" altLang="en-US" i="0"/>
          </a:p>
        </p:txBody>
      </p:sp>
      <p:sp>
        <p:nvSpPr>
          <p:cNvPr id="469008" name="Rectangle 16"/>
          <p:cNvSpPr>
            <a:spLocks noChangeArrowheads="1"/>
          </p:cNvSpPr>
          <p:nvPr/>
        </p:nvSpPr>
        <p:spPr bwMode="auto">
          <a:xfrm>
            <a:off x="6537325" y="2763838"/>
            <a:ext cx="50800" cy="244475"/>
          </a:xfrm>
          <a:prstGeom prst="rect">
            <a:avLst/>
          </a:prstGeom>
          <a:noFill/>
          <a:ln w="9525">
            <a:noFill/>
            <a:miter lim="800000"/>
            <a:headEnd/>
            <a:tailEnd/>
          </a:ln>
        </p:spPr>
        <p:txBody>
          <a:bodyPr wrap="none" lIns="0" tIns="0" rIns="0" bIns="0">
            <a:spAutoFit/>
          </a:bodyPr>
          <a:lstStyle/>
          <a:p>
            <a:r>
              <a:rPr lang="en-US" altLang="zh-CN" sz="1600" i="0">
                <a:solidFill>
                  <a:srgbClr val="000000"/>
                </a:solidFill>
              </a:rPr>
              <a:t> </a:t>
            </a:r>
            <a:endParaRPr lang="en-US" altLang="zh-CN" i="0"/>
          </a:p>
        </p:txBody>
      </p:sp>
      <p:sp>
        <p:nvSpPr>
          <p:cNvPr id="469009" name="Line 17"/>
          <p:cNvSpPr>
            <a:spLocks noChangeShapeType="1"/>
          </p:cNvSpPr>
          <p:nvPr/>
        </p:nvSpPr>
        <p:spPr bwMode="auto">
          <a:xfrm>
            <a:off x="327025" y="2838450"/>
            <a:ext cx="1058863" cy="1588"/>
          </a:xfrm>
          <a:prstGeom prst="line">
            <a:avLst/>
          </a:prstGeom>
          <a:noFill/>
          <a:ln w="14288">
            <a:solidFill>
              <a:srgbClr val="000000"/>
            </a:solidFill>
            <a:round/>
            <a:headEnd/>
            <a:tailEnd/>
          </a:ln>
        </p:spPr>
        <p:txBody>
          <a:bodyPr/>
          <a:lstStyle/>
          <a:p>
            <a:endParaRPr lang="zh-CN" altLang="en-US"/>
          </a:p>
        </p:txBody>
      </p:sp>
      <p:sp>
        <p:nvSpPr>
          <p:cNvPr id="469010" name="Line 18"/>
          <p:cNvSpPr>
            <a:spLocks noChangeShapeType="1"/>
          </p:cNvSpPr>
          <p:nvPr/>
        </p:nvSpPr>
        <p:spPr bwMode="auto">
          <a:xfrm>
            <a:off x="327025" y="2955925"/>
            <a:ext cx="1058863" cy="1588"/>
          </a:xfrm>
          <a:prstGeom prst="line">
            <a:avLst/>
          </a:prstGeom>
          <a:noFill/>
          <a:ln w="14288">
            <a:solidFill>
              <a:srgbClr val="000000"/>
            </a:solidFill>
            <a:round/>
            <a:headEnd/>
            <a:tailEnd/>
          </a:ln>
        </p:spPr>
        <p:txBody>
          <a:bodyPr/>
          <a:lstStyle/>
          <a:p>
            <a:endParaRPr lang="zh-CN" altLang="en-US"/>
          </a:p>
        </p:txBody>
      </p:sp>
      <p:sp>
        <p:nvSpPr>
          <p:cNvPr id="469011" name="Line 19"/>
          <p:cNvSpPr>
            <a:spLocks noChangeShapeType="1"/>
          </p:cNvSpPr>
          <p:nvPr/>
        </p:nvSpPr>
        <p:spPr bwMode="auto">
          <a:xfrm>
            <a:off x="327025" y="3049588"/>
            <a:ext cx="1058863" cy="1587"/>
          </a:xfrm>
          <a:prstGeom prst="line">
            <a:avLst/>
          </a:prstGeom>
          <a:noFill/>
          <a:ln w="14288">
            <a:solidFill>
              <a:srgbClr val="000000"/>
            </a:solidFill>
            <a:round/>
            <a:headEnd/>
            <a:tailEnd/>
          </a:ln>
        </p:spPr>
        <p:txBody>
          <a:bodyPr/>
          <a:lstStyle/>
          <a:p>
            <a:endParaRPr lang="zh-CN" altLang="en-US"/>
          </a:p>
        </p:txBody>
      </p:sp>
      <p:sp>
        <p:nvSpPr>
          <p:cNvPr id="469012" name="Line 20"/>
          <p:cNvSpPr>
            <a:spLocks noChangeShapeType="1"/>
          </p:cNvSpPr>
          <p:nvPr/>
        </p:nvSpPr>
        <p:spPr bwMode="auto">
          <a:xfrm>
            <a:off x="327025" y="3162300"/>
            <a:ext cx="1058863" cy="1588"/>
          </a:xfrm>
          <a:prstGeom prst="line">
            <a:avLst/>
          </a:prstGeom>
          <a:noFill/>
          <a:ln w="14288">
            <a:solidFill>
              <a:srgbClr val="000000"/>
            </a:solidFill>
            <a:round/>
            <a:headEnd/>
            <a:tailEnd/>
          </a:ln>
        </p:spPr>
        <p:txBody>
          <a:bodyPr/>
          <a:lstStyle/>
          <a:p>
            <a:endParaRPr lang="zh-CN" altLang="en-US"/>
          </a:p>
        </p:txBody>
      </p:sp>
      <p:sp>
        <p:nvSpPr>
          <p:cNvPr id="469013" name="Line 21"/>
          <p:cNvSpPr>
            <a:spLocks noChangeShapeType="1"/>
          </p:cNvSpPr>
          <p:nvPr/>
        </p:nvSpPr>
        <p:spPr bwMode="auto">
          <a:xfrm>
            <a:off x="327025" y="3248025"/>
            <a:ext cx="1058863" cy="1588"/>
          </a:xfrm>
          <a:prstGeom prst="line">
            <a:avLst/>
          </a:prstGeom>
          <a:noFill/>
          <a:ln w="14288">
            <a:solidFill>
              <a:srgbClr val="000000"/>
            </a:solidFill>
            <a:round/>
            <a:headEnd/>
            <a:tailEnd/>
          </a:ln>
        </p:spPr>
        <p:txBody>
          <a:bodyPr/>
          <a:lstStyle/>
          <a:p>
            <a:endParaRPr lang="zh-CN" altLang="en-US"/>
          </a:p>
        </p:txBody>
      </p:sp>
      <p:sp>
        <p:nvSpPr>
          <p:cNvPr id="469014" name="Rectangle 22"/>
          <p:cNvSpPr>
            <a:spLocks noChangeArrowheads="1"/>
          </p:cNvSpPr>
          <p:nvPr/>
        </p:nvSpPr>
        <p:spPr bwMode="auto">
          <a:xfrm>
            <a:off x="7742238" y="2749550"/>
            <a:ext cx="1063625" cy="615950"/>
          </a:xfrm>
          <a:prstGeom prst="rect">
            <a:avLst/>
          </a:prstGeom>
          <a:solidFill>
            <a:srgbClr val="FFFFFF"/>
          </a:solidFill>
          <a:ln w="14288">
            <a:solidFill>
              <a:srgbClr val="000000"/>
            </a:solidFill>
            <a:miter lim="800000"/>
            <a:headEnd/>
            <a:tailEnd/>
          </a:ln>
        </p:spPr>
        <p:txBody>
          <a:bodyPr/>
          <a:lstStyle/>
          <a:p>
            <a:endParaRPr lang="zh-CN" altLang="en-US"/>
          </a:p>
        </p:txBody>
      </p:sp>
      <p:sp>
        <p:nvSpPr>
          <p:cNvPr id="469015" name="Line 23"/>
          <p:cNvSpPr>
            <a:spLocks noChangeShapeType="1"/>
          </p:cNvSpPr>
          <p:nvPr/>
        </p:nvSpPr>
        <p:spPr bwMode="auto">
          <a:xfrm>
            <a:off x="7737475" y="2838450"/>
            <a:ext cx="1058863" cy="1588"/>
          </a:xfrm>
          <a:prstGeom prst="line">
            <a:avLst/>
          </a:prstGeom>
          <a:noFill/>
          <a:ln w="14288">
            <a:solidFill>
              <a:srgbClr val="000000"/>
            </a:solidFill>
            <a:round/>
            <a:headEnd/>
            <a:tailEnd/>
          </a:ln>
        </p:spPr>
        <p:txBody>
          <a:bodyPr/>
          <a:lstStyle/>
          <a:p>
            <a:endParaRPr lang="zh-CN" altLang="en-US"/>
          </a:p>
        </p:txBody>
      </p:sp>
      <p:sp>
        <p:nvSpPr>
          <p:cNvPr id="469016" name="Line 24"/>
          <p:cNvSpPr>
            <a:spLocks noChangeShapeType="1"/>
          </p:cNvSpPr>
          <p:nvPr/>
        </p:nvSpPr>
        <p:spPr bwMode="auto">
          <a:xfrm>
            <a:off x="7737475" y="2955925"/>
            <a:ext cx="1058863" cy="1588"/>
          </a:xfrm>
          <a:prstGeom prst="line">
            <a:avLst/>
          </a:prstGeom>
          <a:noFill/>
          <a:ln w="14288">
            <a:solidFill>
              <a:srgbClr val="000000"/>
            </a:solidFill>
            <a:round/>
            <a:headEnd/>
            <a:tailEnd/>
          </a:ln>
        </p:spPr>
        <p:txBody>
          <a:bodyPr/>
          <a:lstStyle/>
          <a:p>
            <a:endParaRPr lang="zh-CN" altLang="en-US"/>
          </a:p>
        </p:txBody>
      </p:sp>
      <p:sp>
        <p:nvSpPr>
          <p:cNvPr id="469017" name="Line 25"/>
          <p:cNvSpPr>
            <a:spLocks noChangeShapeType="1"/>
          </p:cNvSpPr>
          <p:nvPr/>
        </p:nvSpPr>
        <p:spPr bwMode="auto">
          <a:xfrm>
            <a:off x="7737475" y="3049588"/>
            <a:ext cx="1058863" cy="1587"/>
          </a:xfrm>
          <a:prstGeom prst="line">
            <a:avLst/>
          </a:prstGeom>
          <a:noFill/>
          <a:ln w="14288">
            <a:solidFill>
              <a:srgbClr val="000000"/>
            </a:solidFill>
            <a:round/>
            <a:headEnd/>
            <a:tailEnd/>
          </a:ln>
        </p:spPr>
        <p:txBody>
          <a:bodyPr/>
          <a:lstStyle/>
          <a:p>
            <a:endParaRPr lang="zh-CN" altLang="en-US"/>
          </a:p>
        </p:txBody>
      </p:sp>
      <p:sp>
        <p:nvSpPr>
          <p:cNvPr id="469018" name="Line 26"/>
          <p:cNvSpPr>
            <a:spLocks noChangeShapeType="1"/>
          </p:cNvSpPr>
          <p:nvPr/>
        </p:nvSpPr>
        <p:spPr bwMode="auto">
          <a:xfrm>
            <a:off x="7737475" y="3162300"/>
            <a:ext cx="1058863" cy="1588"/>
          </a:xfrm>
          <a:prstGeom prst="line">
            <a:avLst/>
          </a:prstGeom>
          <a:noFill/>
          <a:ln w="14288">
            <a:solidFill>
              <a:srgbClr val="000000"/>
            </a:solidFill>
            <a:round/>
            <a:headEnd/>
            <a:tailEnd/>
          </a:ln>
        </p:spPr>
        <p:txBody>
          <a:bodyPr/>
          <a:lstStyle/>
          <a:p>
            <a:endParaRPr lang="zh-CN" altLang="en-US"/>
          </a:p>
        </p:txBody>
      </p:sp>
      <p:sp>
        <p:nvSpPr>
          <p:cNvPr id="469019" name="Line 27"/>
          <p:cNvSpPr>
            <a:spLocks noChangeShapeType="1"/>
          </p:cNvSpPr>
          <p:nvPr/>
        </p:nvSpPr>
        <p:spPr bwMode="auto">
          <a:xfrm>
            <a:off x="7737475" y="3248025"/>
            <a:ext cx="1058863" cy="1588"/>
          </a:xfrm>
          <a:prstGeom prst="line">
            <a:avLst/>
          </a:prstGeom>
          <a:noFill/>
          <a:ln w="14288">
            <a:solidFill>
              <a:srgbClr val="000000"/>
            </a:solidFill>
            <a:round/>
            <a:headEnd/>
            <a:tailEnd/>
          </a:ln>
        </p:spPr>
        <p:txBody>
          <a:bodyPr/>
          <a:lstStyle/>
          <a:p>
            <a:endParaRPr lang="zh-CN" altLang="en-US"/>
          </a:p>
        </p:txBody>
      </p:sp>
      <p:grpSp>
        <p:nvGrpSpPr>
          <p:cNvPr id="3" name="Group 28"/>
          <p:cNvGrpSpPr>
            <a:grpSpLocks/>
          </p:cNvGrpSpPr>
          <p:nvPr/>
        </p:nvGrpSpPr>
        <p:grpSpPr bwMode="auto">
          <a:xfrm>
            <a:off x="3883025" y="2819400"/>
            <a:ext cx="1054100" cy="14288"/>
            <a:chOff x="2446" y="1776"/>
            <a:chExt cx="664" cy="9"/>
          </a:xfrm>
        </p:grpSpPr>
        <p:sp>
          <p:nvSpPr>
            <p:cNvPr id="469021" name="Freeform 29"/>
            <p:cNvSpPr>
              <a:spLocks/>
            </p:cNvSpPr>
            <p:nvPr/>
          </p:nvSpPr>
          <p:spPr bwMode="auto">
            <a:xfrm>
              <a:off x="2446" y="1776"/>
              <a:ext cx="42" cy="9"/>
            </a:xfrm>
            <a:custGeom>
              <a:avLst/>
              <a:gdLst/>
              <a:ahLst/>
              <a:cxnLst>
                <a:cxn ang="0">
                  <a:pos x="6" y="0"/>
                </a:cxn>
                <a:cxn ang="0">
                  <a:pos x="3" y="0"/>
                </a:cxn>
                <a:cxn ang="0">
                  <a:pos x="0" y="3"/>
                </a:cxn>
                <a:cxn ang="0">
                  <a:pos x="0" y="3"/>
                </a:cxn>
                <a:cxn ang="0">
                  <a:pos x="3" y="9"/>
                </a:cxn>
                <a:cxn ang="0">
                  <a:pos x="36" y="9"/>
                </a:cxn>
                <a:cxn ang="0">
                  <a:pos x="39" y="9"/>
                </a:cxn>
                <a:cxn ang="0">
                  <a:pos x="42" y="6"/>
                </a:cxn>
                <a:cxn ang="0">
                  <a:pos x="42" y="3"/>
                </a:cxn>
                <a:cxn ang="0">
                  <a:pos x="39" y="0"/>
                </a:cxn>
                <a:cxn ang="0">
                  <a:pos x="6" y="0"/>
                </a:cxn>
              </a:cxnLst>
              <a:rect l="0" t="0" r="r" b="b"/>
              <a:pathLst>
                <a:path w="42" h="9">
                  <a:moveTo>
                    <a:pt x="6" y="0"/>
                  </a:moveTo>
                  <a:lnTo>
                    <a:pt x="3" y="0"/>
                  </a:lnTo>
                  <a:lnTo>
                    <a:pt x="0" y="3"/>
                  </a:lnTo>
                  <a:lnTo>
                    <a:pt x="0" y="3"/>
                  </a:lnTo>
                  <a:lnTo>
                    <a:pt x="3" y="9"/>
                  </a:lnTo>
                  <a:lnTo>
                    <a:pt x="36" y="9"/>
                  </a:lnTo>
                  <a:lnTo>
                    <a:pt x="39" y="9"/>
                  </a:lnTo>
                  <a:lnTo>
                    <a:pt x="42" y="6"/>
                  </a:lnTo>
                  <a:lnTo>
                    <a:pt x="42" y="3"/>
                  </a:lnTo>
                  <a:lnTo>
                    <a:pt x="39" y="0"/>
                  </a:lnTo>
                  <a:lnTo>
                    <a:pt x="6" y="0"/>
                  </a:lnTo>
                  <a:close/>
                </a:path>
              </a:pathLst>
            </a:custGeom>
            <a:solidFill>
              <a:srgbClr val="000000"/>
            </a:solidFill>
            <a:ln w="9525">
              <a:noFill/>
              <a:round/>
              <a:headEnd/>
              <a:tailEnd/>
            </a:ln>
          </p:spPr>
          <p:txBody>
            <a:bodyPr/>
            <a:lstStyle/>
            <a:p>
              <a:endParaRPr lang="zh-CN" altLang="en-US"/>
            </a:p>
          </p:txBody>
        </p:sp>
        <p:sp>
          <p:nvSpPr>
            <p:cNvPr id="469022" name="Freeform 30"/>
            <p:cNvSpPr>
              <a:spLocks/>
            </p:cNvSpPr>
            <p:nvPr/>
          </p:nvSpPr>
          <p:spPr bwMode="auto">
            <a:xfrm>
              <a:off x="2506" y="1776"/>
              <a:ext cx="44" cy="9"/>
            </a:xfrm>
            <a:custGeom>
              <a:avLst/>
              <a:gdLst/>
              <a:ahLst/>
              <a:cxnLst>
                <a:cxn ang="0">
                  <a:pos x="6" y="0"/>
                </a:cxn>
                <a:cxn ang="0">
                  <a:pos x="3" y="0"/>
                </a:cxn>
                <a:cxn ang="0">
                  <a:pos x="0" y="3"/>
                </a:cxn>
                <a:cxn ang="0">
                  <a:pos x="0" y="6"/>
                </a:cxn>
                <a:cxn ang="0">
                  <a:pos x="3" y="9"/>
                </a:cxn>
                <a:cxn ang="0">
                  <a:pos x="38" y="9"/>
                </a:cxn>
                <a:cxn ang="0">
                  <a:pos x="41" y="9"/>
                </a:cxn>
                <a:cxn ang="0">
                  <a:pos x="44" y="6"/>
                </a:cxn>
                <a:cxn ang="0">
                  <a:pos x="44" y="3"/>
                </a:cxn>
                <a:cxn ang="0">
                  <a:pos x="41" y="0"/>
                </a:cxn>
                <a:cxn ang="0">
                  <a:pos x="6" y="0"/>
                </a:cxn>
              </a:cxnLst>
              <a:rect l="0" t="0" r="r" b="b"/>
              <a:pathLst>
                <a:path w="44" h="9">
                  <a:moveTo>
                    <a:pt x="6" y="0"/>
                  </a:moveTo>
                  <a:lnTo>
                    <a:pt x="3" y="0"/>
                  </a:lnTo>
                  <a:lnTo>
                    <a:pt x="0" y="3"/>
                  </a:lnTo>
                  <a:lnTo>
                    <a:pt x="0" y="6"/>
                  </a:lnTo>
                  <a:lnTo>
                    <a:pt x="3" y="9"/>
                  </a:lnTo>
                  <a:lnTo>
                    <a:pt x="38" y="9"/>
                  </a:lnTo>
                  <a:lnTo>
                    <a:pt x="41" y="9"/>
                  </a:lnTo>
                  <a:lnTo>
                    <a:pt x="44" y="6"/>
                  </a:lnTo>
                  <a:lnTo>
                    <a:pt x="44" y="3"/>
                  </a:lnTo>
                  <a:lnTo>
                    <a:pt x="41" y="0"/>
                  </a:lnTo>
                  <a:lnTo>
                    <a:pt x="6" y="0"/>
                  </a:lnTo>
                  <a:close/>
                </a:path>
              </a:pathLst>
            </a:custGeom>
            <a:solidFill>
              <a:srgbClr val="000000"/>
            </a:solidFill>
            <a:ln w="9525">
              <a:noFill/>
              <a:round/>
              <a:headEnd/>
              <a:tailEnd/>
            </a:ln>
          </p:spPr>
          <p:txBody>
            <a:bodyPr/>
            <a:lstStyle/>
            <a:p>
              <a:endParaRPr lang="zh-CN" altLang="en-US"/>
            </a:p>
          </p:txBody>
        </p:sp>
        <p:sp>
          <p:nvSpPr>
            <p:cNvPr id="469023" name="Freeform 31"/>
            <p:cNvSpPr>
              <a:spLocks/>
            </p:cNvSpPr>
            <p:nvPr/>
          </p:nvSpPr>
          <p:spPr bwMode="auto">
            <a:xfrm>
              <a:off x="2568" y="1776"/>
              <a:ext cx="44" cy="9"/>
            </a:xfrm>
            <a:custGeom>
              <a:avLst/>
              <a:gdLst/>
              <a:ahLst/>
              <a:cxnLst>
                <a:cxn ang="0">
                  <a:pos x="6" y="0"/>
                </a:cxn>
                <a:cxn ang="0">
                  <a:pos x="3" y="0"/>
                </a:cxn>
                <a:cxn ang="0">
                  <a:pos x="0" y="3"/>
                </a:cxn>
                <a:cxn ang="0">
                  <a:pos x="0" y="6"/>
                </a:cxn>
                <a:cxn ang="0">
                  <a:pos x="3" y="9"/>
                </a:cxn>
                <a:cxn ang="0">
                  <a:pos x="38" y="9"/>
                </a:cxn>
                <a:cxn ang="0">
                  <a:pos x="41" y="9"/>
                </a:cxn>
                <a:cxn ang="0">
                  <a:pos x="44" y="6"/>
                </a:cxn>
                <a:cxn ang="0">
                  <a:pos x="44" y="3"/>
                </a:cxn>
                <a:cxn ang="0">
                  <a:pos x="41" y="0"/>
                </a:cxn>
                <a:cxn ang="0">
                  <a:pos x="6" y="0"/>
                </a:cxn>
              </a:cxnLst>
              <a:rect l="0" t="0" r="r" b="b"/>
              <a:pathLst>
                <a:path w="44" h="9">
                  <a:moveTo>
                    <a:pt x="6" y="0"/>
                  </a:moveTo>
                  <a:lnTo>
                    <a:pt x="3" y="0"/>
                  </a:lnTo>
                  <a:lnTo>
                    <a:pt x="0" y="3"/>
                  </a:lnTo>
                  <a:lnTo>
                    <a:pt x="0" y="6"/>
                  </a:lnTo>
                  <a:lnTo>
                    <a:pt x="3" y="9"/>
                  </a:lnTo>
                  <a:lnTo>
                    <a:pt x="38" y="9"/>
                  </a:lnTo>
                  <a:lnTo>
                    <a:pt x="41" y="9"/>
                  </a:lnTo>
                  <a:lnTo>
                    <a:pt x="44" y="6"/>
                  </a:lnTo>
                  <a:lnTo>
                    <a:pt x="44" y="3"/>
                  </a:lnTo>
                  <a:lnTo>
                    <a:pt x="41" y="0"/>
                  </a:lnTo>
                  <a:lnTo>
                    <a:pt x="6" y="0"/>
                  </a:lnTo>
                  <a:close/>
                </a:path>
              </a:pathLst>
            </a:custGeom>
            <a:solidFill>
              <a:srgbClr val="000000"/>
            </a:solidFill>
            <a:ln w="9525">
              <a:noFill/>
              <a:round/>
              <a:headEnd/>
              <a:tailEnd/>
            </a:ln>
          </p:spPr>
          <p:txBody>
            <a:bodyPr/>
            <a:lstStyle/>
            <a:p>
              <a:endParaRPr lang="zh-CN" altLang="en-US"/>
            </a:p>
          </p:txBody>
        </p:sp>
        <p:sp>
          <p:nvSpPr>
            <p:cNvPr id="469024" name="Freeform 32"/>
            <p:cNvSpPr>
              <a:spLocks/>
            </p:cNvSpPr>
            <p:nvPr/>
          </p:nvSpPr>
          <p:spPr bwMode="auto">
            <a:xfrm>
              <a:off x="2630" y="1776"/>
              <a:ext cx="45" cy="9"/>
            </a:xfrm>
            <a:custGeom>
              <a:avLst/>
              <a:gdLst/>
              <a:ahLst/>
              <a:cxnLst>
                <a:cxn ang="0">
                  <a:pos x="6" y="0"/>
                </a:cxn>
                <a:cxn ang="0">
                  <a:pos x="3" y="0"/>
                </a:cxn>
                <a:cxn ang="0">
                  <a:pos x="0" y="3"/>
                </a:cxn>
                <a:cxn ang="0">
                  <a:pos x="0" y="6"/>
                </a:cxn>
                <a:cxn ang="0">
                  <a:pos x="3" y="9"/>
                </a:cxn>
                <a:cxn ang="0">
                  <a:pos x="39" y="9"/>
                </a:cxn>
                <a:cxn ang="0">
                  <a:pos x="42" y="9"/>
                </a:cxn>
                <a:cxn ang="0">
                  <a:pos x="45" y="6"/>
                </a:cxn>
                <a:cxn ang="0">
                  <a:pos x="45" y="3"/>
                </a:cxn>
                <a:cxn ang="0">
                  <a:pos x="42" y="0"/>
                </a:cxn>
                <a:cxn ang="0">
                  <a:pos x="6" y="0"/>
                </a:cxn>
              </a:cxnLst>
              <a:rect l="0" t="0" r="r" b="b"/>
              <a:pathLst>
                <a:path w="45" h="9">
                  <a:moveTo>
                    <a:pt x="6" y="0"/>
                  </a:moveTo>
                  <a:lnTo>
                    <a:pt x="3" y="0"/>
                  </a:lnTo>
                  <a:lnTo>
                    <a:pt x="0" y="3"/>
                  </a:lnTo>
                  <a:lnTo>
                    <a:pt x="0" y="6"/>
                  </a:lnTo>
                  <a:lnTo>
                    <a:pt x="3" y="9"/>
                  </a:lnTo>
                  <a:lnTo>
                    <a:pt x="39" y="9"/>
                  </a:lnTo>
                  <a:lnTo>
                    <a:pt x="42" y="9"/>
                  </a:lnTo>
                  <a:lnTo>
                    <a:pt x="45" y="6"/>
                  </a:lnTo>
                  <a:lnTo>
                    <a:pt x="45" y="3"/>
                  </a:lnTo>
                  <a:lnTo>
                    <a:pt x="42" y="0"/>
                  </a:lnTo>
                  <a:lnTo>
                    <a:pt x="6" y="0"/>
                  </a:lnTo>
                  <a:close/>
                </a:path>
              </a:pathLst>
            </a:custGeom>
            <a:solidFill>
              <a:srgbClr val="000000"/>
            </a:solidFill>
            <a:ln w="9525">
              <a:noFill/>
              <a:round/>
              <a:headEnd/>
              <a:tailEnd/>
            </a:ln>
          </p:spPr>
          <p:txBody>
            <a:bodyPr/>
            <a:lstStyle/>
            <a:p>
              <a:endParaRPr lang="zh-CN" altLang="en-US"/>
            </a:p>
          </p:txBody>
        </p:sp>
        <p:sp>
          <p:nvSpPr>
            <p:cNvPr id="469025" name="Freeform 33"/>
            <p:cNvSpPr>
              <a:spLocks/>
            </p:cNvSpPr>
            <p:nvPr/>
          </p:nvSpPr>
          <p:spPr bwMode="auto">
            <a:xfrm>
              <a:off x="2692" y="1776"/>
              <a:ext cx="45" cy="9"/>
            </a:xfrm>
            <a:custGeom>
              <a:avLst/>
              <a:gdLst/>
              <a:ahLst/>
              <a:cxnLst>
                <a:cxn ang="0">
                  <a:pos x="6" y="0"/>
                </a:cxn>
                <a:cxn ang="0">
                  <a:pos x="3" y="0"/>
                </a:cxn>
                <a:cxn ang="0">
                  <a:pos x="0" y="3"/>
                </a:cxn>
                <a:cxn ang="0">
                  <a:pos x="0" y="6"/>
                </a:cxn>
                <a:cxn ang="0">
                  <a:pos x="3" y="9"/>
                </a:cxn>
                <a:cxn ang="0">
                  <a:pos x="39" y="9"/>
                </a:cxn>
                <a:cxn ang="0">
                  <a:pos x="42" y="9"/>
                </a:cxn>
                <a:cxn ang="0">
                  <a:pos x="45" y="6"/>
                </a:cxn>
                <a:cxn ang="0">
                  <a:pos x="45" y="3"/>
                </a:cxn>
                <a:cxn ang="0">
                  <a:pos x="42" y="0"/>
                </a:cxn>
                <a:cxn ang="0">
                  <a:pos x="6" y="0"/>
                </a:cxn>
              </a:cxnLst>
              <a:rect l="0" t="0" r="r" b="b"/>
              <a:pathLst>
                <a:path w="45" h="9">
                  <a:moveTo>
                    <a:pt x="6" y="0"/>
                  </a:moveTo>
                  <a:lnTo>
                    <a:pt x="3" y="0"/>
                  </a:lnTo>
                  <a:lnTo>
                    <a:pt x="0" y="3"/>
                  </a:lnTo>
                  <a:lnTo>
                    <a:pt x="0" y="6"/>
                  </a:lnTo>
                  <a:lnTo>
                    <a:pt x="3" y="9"/>
                  </a:lnTo>
                  <a:lnTo>
                    <a:pt x="39" y="9"/>
                  </a:lnTo>
                  <a:lnTo>
                    <a:pt x="42" y="9"/>
                  </a:lnTo>
                  <a:lnTo>
                    <a:pt x="45" y="6"/>
                  </a:lnTo>
                  <a:lnTo>
                    <a:pt x="45" y="3"/>
                  </a:lnTo>
                  <a:lnTo>
                    <a:pt x="42" y="0"/>
                  </a:lnTo>
                  <a:lnTo>
                    <a:pt x="6" y="0"/>
                  </a:lnTo>
                  <a:close/>
                </a:path>
              </a:pathLst>
            </a:custGeom>
            <a:solidFill>
              <a:srgbClr val="000000"/>
            </a:solidFill>
            <a:ln w="9525">
              <a:noFill/>
              <a:round/>
              <a:headEnd/>
              <a:tailEnd/>
            </a:ln>
          </p:spPr>
          <p:txBody>
            <a:bodyPr/>
            <a:lstStyle/>
            <a:p>
              <a:endParaRPr lang="zh-CN" altLang="en-US"/>
            </a:p>
          </p:txBody>
        </p:sp>
        <p:sp>
          <p:nvSpPr>
            <p:cNvPr id="469026" name="Freeform 34"/>
            <p:cNvSpPr>
              <a:spLocks/>
            </p:cNvSpPr>
            <p:nvPr/>
          </p:nvSpPr>
          <p:spPr bwMode="auto">
            <a:xfrm>
              <a:off x="2755" y="1776"/>
              <a:ext cx="44" cy="9"/>
            </a:xfrm>
            <a:custGeom>
              <a:avLst/>
              <a:gdLst/>
              <a:ahLst/>
              <a:cxnLst>
                <a:cxn ang="0">
                  <a:pos x="6" y="0"/>
                </a:cxn>
                <a:cxn ang="0">
                  <a:pos x="3" y="0"/>
                </a:cxn>
                <a:cxn ang="0">
                  <a:pos x="0" y="3"/>
                </a:cxn>
                <a:cxn ang="0">
                  <a:pos x="0" y="6"/>
                </a:cxn>
                <a:cxn ang="0">
                  <a:pos x="3" y="9"/>
                </a:cxn>
                <a:cxn ang="0">
                  <a:pos x="38" y="9"/>
                </a:cxn>
                <a:cxn ang="0">
                  <a:pos x="41" y="9"/>
                </a:cxn>
                <a:cxn ang="0">
                  <a:pos x="44" y="6"/>
                </a:cxn>
                <a:cxn ang="0">
                  <a:pos x="44" y="3"/>
                </a:cxn>
                <a:cxn ang="0">
                  <a:pos x="41" y="0"/>
                </a:cxn>
                <a:cxn ang="0">
                  <a:pos x="6" y="0"/>
                </a:cxn>
              </a:cxnLst>
              <a:rect l="0" t="0" r="r" b="b"/>
              <a:pathLst>
                <a:path w="44" h="9">
                  <a:moveTo>
                    <a:pt x="6" y="0"/>
                  </a:moveTo>
                  <a:lnTo>
                    <a:pt x="3" y="0"/>
                  </a:lnTo>
                  <a:lnTo>
                    <a:pt x="0" y="3"/>
                  </a:lnTo>
                  <a:lnTo>
                    <a:pt x="0" y="6"/>
                  </a:lnTo>
                  <a:lnTo>
                    <a:pt x="3" y="9"/>
                  </a:lnTo>
                  <a:lnTo>
                    <a:pt x="38" y="9"/>
                  </a:lnTo>
                  <a:lnTo>
                    <a:pt x="41" y="9"/>
                  </a:lnTo>
                  <a:lnTo>
                    <a:pt x="44" y="6"/>
                  </a:lnTo>
                  <a:lnTo>
                    <a:pt x="44" y="3"/>
                  </a:lnTo>
                  <a:lnTo>
                    <a:pt x="41" y="0"/>
                  </a:lnTo>
                  <a:lnTo>
                    <a:pt x="6" y="0"/>
                  </a:lnTo>
                  <a:close/>
                </a:path>
              </a:pathLst>
            </a:custGeom>
            <a:solidFill>
              <a:srgbClr val="000000"/>
            </a:solidFill>
            <a:ln w="9525">
              <a:noFill/>
              <a:round/>
              <a:headEnd/>
              <a:tailEnd/>
            </a:ln>
          </p:spPr>
          <p:txBody>
            <a:bodyPr/>
            <a:lstStyle/>
            <a:p>
              <a:endParaRPr lang="zh-CN" altLang="en-US"/>
            </a:p>
          </p:txBody>
        </p:sp>
        <p:sp>
          <p:nvSpPr>
            <p:cNvPr id="469027" name="Freeform 35"/>
            <p:cNvSpPr>
              <a:spLocks/>
            </p:cNvSpPr>
            <p:nvPr/>
          </p:nvSpPr>
          <p:spPr bwMode="auto">
            <a:xfrm>
              <a:off x="2817" y="1776"/>
              <a:ext cx="44" cy="9"/>
            </a:xfrm>
            <a:custGeom>
              <a:avLst/>
              <a:gdLst/>
              <a:ahLst/>
              <a:cxnLst>
                <a:cxn ang="0">
                  <a:pos x="6" y="0"/>
                </a:cxn>
                <a:cxn ang="0">
                  <a:pos x="3" y="0"/>
                </a:cxn>
                <a:cxn ang="0">
                  <a:pos x="0" y="3"/>
                </a:cxn>
                <a:cxn ang="0">
                  <a:pos x="0" y="6"/>
                </a:cxn>
                <a:cxn ang="0">
                  <a:pos x="3" y="9"/>
                </a:cxn>
                <a:cxn ang="0">
                  <a:pos x="38" y="9"/>
                </a:cxn>
                <a:cxn ang="0">
                  <a:pos x="41" y="9"/>
                </a:cxn>
                <a:cxn ang="0">
                  <a:pos x="44" y="6"/>
                </a:cxn>
                <a:cxn ang="0">
                  <a:pos x="44" y="3"/>
                </a:cxn>
                <a:cxn ang="0">
                  <a:pos x="41" y="0"/>
                </a:cxn>
                <a:cxn ang="0">
                  <a:pos x="6" y="0"/>
                </a:cxn>
              </a:cxnLst>
              <a:rect l="0" t="0" r="r" b="b"/>
              <a:pathLst>
                <a:path w="44" h="9">
                  <a:moveTo>
                    <a:pt x="6" y="0"/>
                  </a:moveTo>
                  <a:lnTo>
                    <a:pt x="3" y="0"/>
                  </a:lnTo>
                  <a:lnTo>
                    <a:pt x="0" y="3"/>
                  </a:lnTo>
                  <a:lnTo>
                    <a:pt x="0" y="6"/>
                  </a:lnTo>
                  <a:lnTo>
                    <a:pt x="3" y="9"/>
                  </a:lnTo>
                  <a:lnTo>
                    <a:pt x="38" y="9"/>
                  </a:lnTo>
                  <a:lnTo>
                    <a:pt x="41" y="9"/>
                  </a:lnTo>
                  <a:lnTo>
                    <a:pt x="44" y="6"/>
                  </a:lnTo>
                  <a:lnTo>
                    <a:pt x="44" y="3"/>
                  </a:lnTo>
                  <a:lnTo>
                    <a:pt x="41" y="0"/>
                  </a:lnTo>
                  <a:lnTo>
                    <a:pt x="6" y="0"/>
                  </a:lnTo>
                  <a:close/>
                </a:path>
              </a:pathLst>
            </a:custGeom>
            <a:solidFill>
              <a:srgbClr val="000000"/>
            </a:solidFill>
            <a:ln w="9525">
              <a:noFill/>
              <a:round/>
              <a:headEnd/>
              <a:tailEnd/>
            </a:ln>
          </p:spPr>
          <p:txBody>
            <a:bodyPr/>
            <a:lstStyle/>
            <a:p>
              <a:endParaRPr lang="zh-CN" altLang="en-US"/>
            </a:p>
          </p:txBody>
        </p:sp>
        <p:sp>
          <p:nvSpPr>
            <p:cNvPr id="469028" name="Freeform 36"/>
            <p:cNvSpPr>
              <a:spLocks/>
            </p:cNvSpPr>
            <p:nvPr/>
          </p:nvSpPr>
          <p:spPr bwMode="auto">
            <a:xfrm>
              <a:off x="2879" y="1776"/>
              <a:ext cx="45" cy="9"/>
            </a:xfrm>
            <a:custGeom>
              <a:avLst/>
              <a:gdLst/>
              <a:ahLst/>
              <a:cxnLst>
                <a:cxn ang="0">
                  <a:pos x="6" y="0"/>
                </a:cxn>
                <a:cxn ang="0">
                  <a:pos x="3" y="0"/>
                </a:cxn>
                <a:cxn ang="0">
                  <a:pos x="0" y="3"/>
                </a:cxn>
                <a:cxn ang="0">
                  <a:pos x="0" y="6"/>
                </a:cxn>
                <a:cxn ang="0">
                  <a:pos x="3" y="9"/>
                </a:cxn>
                <a:cxn ang="0">
                  <a:pos x="39" y="9"/>
                </a:cxn>
                <a:cxn ang="0">
                  <a:pos x="42" y="9"/>
                </a:cxn>
                <a:cxn ang="0">
                  <a:pos x="45" y="6"/>
                </a:cxn>
                <a:cxn ang="0">
                  <a:pos x="45" y="3"/>
                </a:cxn>
                <a:cxn ang="0">
                  <a:pos x="42" y="0"/>
                </a:cxn>
                <a:cxn ang="0">
                  <a:pos x="6" y="0"/>
                </a:cxn>
              </a:cxnLst>
              <a:rect l="0" t="0" r="r" b="b"/>
              <a:pathLst>
                <a:path w="45" h="9">
                  <a:moveTo>
                    <a:pt x="6" y="0"/>
                  </a:moveTo>
                  <a:lnTo>
                    <a:pt x="3" y="0"/>
                  </a:lnTo>
                  <a:lnTo>
                    <a:pt x="0" y="3"/>
                  </a:lnTo>
                  <a:lnTo>
                    <a:pt x="0" y="6"/>
                  </a:lnTo>
                  <a:lnTo>
                    <a:pt x="3" y="9"/>
                  </a:lnTo>
                  <a:lnTo>
                    <a:pt x="39" y="9"/>
                  </a:lnTo>
                  <a:lnTo>
                    <a:pt x="42" y="9"/>
                  </a:lnTo>
                  <a:lnTo>
                    <a:pt x="45" y="6"/>
                  </a:lnTo>
                  <a:lnTo>
                    <a:pt x="45" y="3"/>
                  </a:lnTo>
                  <a:lnTo>
                    <a:pt x="42" y="0"/>
                  </a:lnTo>
                  <a:lnTo>
                    <a:pt x="6" y="0"/>
                  </a:lnTo>
                  <a:close/>
                </a:path>
              </a:pathLst>
            </a:custGeom>
            <a:solidFill>
              <a:srgbClr val="000000"/>
            </a:solidFill>
            <a:ln w="9525">
              <a:noFill/>
              <a:round/>
              <a:headEnd/>
              <a:tailEnd/>
            </a:ln>
          </p:spPr>
          <p:txBody>
            <a:bodyPr/>
            <a:lstStyle/>
            <a:p>
              <a:endParaRPr lang="zh-CN" altLang="en-US"/>
            </a:p>
          </p:txBody>
        </p:sp>
        <p:sp>
          <p:nvSpPr>
            <p:cNvPr id="469029" name="Freeform 37"/>
            <p:cNvSpPr>
              <a:spLocks/>
            </p:cNvSpPr>
            <p:nvPr/>
          </p:nvSpPr>
          <p:spPr bwMode="auto">
            <a:xfrm>
              <a:off x="2941" y="1776"/>
              <a:ext cx="45" cy="9"/>
            </a:xfrm>
            <a:custGeom>
              <a:avLst/>
              <a:gdLst/>
              <a:ahLst/>
              <a:cxnLst>
                <a:cxn ang="0">
                  <a:pos x="6" y="0"/>
                </a:cxn>
                <a:cxn ang="0">
                  <a:pos x="3" y="0"/>
                </a:cxn>
                <a:cxn ang="0">
                  <a:pos x="0" y="3"/>
                </a:cxn>
                <a:cxn ang="0">
                  <a:pos x="0" y="6"/>
                </a:cxn>
                <a:cxn ang="0">
                  <a:pos x="3" y="9"/>
                </a:cxn>
                <a:cxn ang="0">
                  <a:pos x="39" y="9"/>
                </a:cxn>
                <a:cxn ang="0">
                  <a:pos x="42" y="9"/>
                </a:cxn>
                <a:cxn ang="0">
                  <a:pos x="45" y="6"/>
                </a:cxn>
                <a:cxn ang="0">
                  <a:pos x="45" y="3"/>
                </a:cxn>
                <a:cxn ang="0">
                  <a:pos x="42" y="0"/>
                </a:cxn>
                <a:cxn ang="0">
                  <a:pos x="6" y="0"/>
                </a:cxn>
              </a:cxnLst>
              <a:rect l="0" t="0" r="r" b="b"/>
              <a:pathLst>
                <a:path w="45" h="9">
                  <a:moveTo>
                    <a:pt x="6" y="0"/>
                  </a:moveTo>
                  <a:lnTo>
                    <a:pt x="3" y="0"/>
                  </a:lnTo>
                  <a:lnTo>
                    <a:pt x="0" y="3"/>
                  </a:lnTo>
                  <a:lnTo>
                    <a:pt x="0" y="6"/>
                  </a:lnTo>
                  <a:lnTo>
                    <a:pt x="3" y="9"/>
                  </a:lnTo>
                  <a:lnTo>
                    <a:pt x="39" y="9"/>
                  </a:lnTo>
                  <a:lnTo>
                    <a:pt x="42" y="9"/>
                  </a:lnTo>
                  <a:lnTo>
                    <a:pt x="45" y="6"/>
                  </a:lnTo>
                  <a:lnTo>
                    <a:pt x="45" y="3"/>
                  </a:lnTo>
                  <a:lnTo>
                    <a:pt x="42" y="0"/>
                  </a:lnTo>
                  <a:lnTo>
                    <a:pt x="6" y="0"/>
                  </a:lnTo>
                  <a:close/>
                </a:path>
              </a:pathLst>
            </a:custGeom>
            <a:solidFill>
              <a:srgbClr val="000000"/>
            </a:solidFill>
            <a:ln w="9525">
              <a:noFill/>
              <a:round/>
              <a:headEnd/>
              <a:tailEnd/>
            </a:ln>
          </p:spPr>
          <p:txBody>
            <a:bodyPr/>
            <a:lstStyle/>
            <a:p>
              <a:endParaRPr lang="zh-CN" altLang="en-US"/>
            </a:p>
          </p:txBody>
        </p:sp>
        <p:sp>
          <p:nvSpPr>
            <p:cNvPr id="469030" name="Freeform 38"/>
            <p:cNvSpPr>
              <a:spLocks/>
            </p:cNvSpPr>
            <p:nvPr/>
          </p:nvSpPr>
          <p:spPr bwMode="auto">
            <a:xfrm>
              <a:off x="3004" y="1776"/>
              <a:ext cx="44" cy="9"/>
            </a:xfrm>
            <a:custGeom>
              <a:avLst/>
              <a:gdLst/>
              <a:ahLst/>
              <a:cxnLst>
                <a:cxn ang="0">
                  <a:pos x="6" y="0"/>
                </a:cxn>
                <a:cxn ang="0">
                  <a:pos x="3" y="0"/>
                </a:cxn>
                <a:cxn ang="0">
                  <a:pos x="0" y="3"/>
                </a:cxn>
                <a:cxn ang="0">
                  <a:pos x="0" y="6"/>
                </a:cxn>
                <a:cxn ang="0">
                  <a:pos x="3" y="9"/>
                </a:cxn>
                <a:cxn ang="0">
                  <a:pos x="38" y="9"/>
                </a:cxn>
                <a:cxn ang="0">
                  <a:pos x="41" y="9"/>
                </a:cxn>
                <a:cxn ang="0">
                  <a:pos x="44" y="6"/>
                </a:cxn>
                <a:cxn ang="0">
                  <a:pos x="44" y="3"/>
                </a:cxn>
                <a:cxn ang="0">
                  <a:pos x="41" y="0"/>
                </a:cxn>
                <a:cxn ang="0">
                  <a:pos x="6" y="0"/>
                </a:cxn>
              </a:cxnLst>
              <a:rect l="0" t="0" r="r" b="b"/>
              <a:pathLst>
                <a:path w="44" h="9">
                  <a:moveTo>
                    <a:pt x="6" y="0"/>
                  </a:moveTo>
                  <a:lnTo>
                    <a:pt x="3" y="0"/>
                  </a:lnTo>
                  <a:lnTo>
                    <a:pt x="0" y="3"/>
                  </a:lnTo>
                  <a:lnTo>
                    <a:pt x="0" y="6"/>
                  </a:lnTo>
                  <a:lnTo>
                    <a:pt x="3" y="9"/>
                  </a:lnTo>
                  <a:lnTo>
                    <a:pt x="38" y="9"/>
                  </a:lnTo>
                  <a:lnTo>
                    <a:pt x="41" y="9"/>
                  </a:lnTo>
                  <a:lnTo>
                    <a:pt x="44" y="6"/>
                  </a:lnTo>
                  <a:lnTo>
                    <a:pt x="44" y="3"/>
                  </a:lnTo>
                  <a:lnTo>
                    <a:pt x="41" y="0"/>
                  </a:lnTo>
                  <a:lnTo>
                    <a:pt x="6" y="0"/>
                  </a:lnTo>
                  <a:close/>
                </a:path>
              </a:pathLst>
            </a:custGeom>
            <a:solidFill>
              <a:srgbClr val="000000"/>
            </a:solidFill>
            <a:ln w="9525">
              <a:noFill/>
              <a:round/>
              <a:headEnd/>
              <a:tailEnd/>
            </a:ln>
          </p:spPr>
          <p:txBody>
            <a:bodyPr/>
            <a:lstStyle/>
            <a:p>
              <a:endParaRPr lang="zh-CN" altLang="en-US"/>
            </a:p>
          </p:txBody>
        </p:sp>
        <p:sp>
          <p:nvSpPr>
            <p:cNvPr id="469031" name="Freeform 39"/>
            <p:cNvSpPr>
              <a:spLocks/>
            </p:cNvSpPr>
            <p:nvPr/>
          </p:nvSpPr>
          <p:spPr bwMode="auto">
            <a:xfrm>
              <a:off x="3066" y="1776"/>
              <a:ext cx="44" cy="9"/>
            </a:xfrm>
            <a:custGeom>
              <a:avLst/>
              <a:gdLst/>
              <a:ahLst/>
              <a:cxnLst>
                <a:cxn ang="0">
                  <a:pos x="6" y="0"/>
                </a:cxn>
                <a:cxn ang="0">
                  <a:pos x="3" y="0"/>
                </a:cxn>
                <a:cxn ang="0">
                  <a:pos x="0" y="3"/>
                </a:cxn>
                <a:cxn ang="0">
                  <a:pos x="0" y="6"/>
                </a:cxn>
                <a:cxn ang="0">
                  <a:pos x="3" y="9"/>
                </a:cxn>
                <a:cxn ang="0">
                  <a:pos x="38" y="9"/>
                </a:cxn>
                <a:cxn ang="0">
                  <a:pos x="41" y="9"/>
                </a:cxn>
                <a:cxn ang="0">
                  <a:pos x="44" y="6"/>
                </a:cxn>
                <a:cxn ang="0">
                  <a:pos x="44" y="3"/>
                </a:cxn>
                <a:cxn ang="0">
                  <a:pos x="41" y="0"/>
                </a:cxn>
                <a:cxn ang="0">
                  <a:pos x="6" y="0"/>
                </a:cxn>
              </a:cxnLst>
              <a:rect l="0" t="0" r="r" b="b"/>
              <a:pathLst>
                <a:path w="44" h="9">
                  <a:moveTo>
                    <a:pt x="6" y="0"/>
                  </a:moveTo>
                  <a:lnTo>
                    <a:pt x="3" y="0"/>
                  </a:lnTo>
                  <a:lnTo>
                    <a:pt x="0" y="3"/>
                  </a:lnTo>
                  <a:lnTo>
                    <a:pt x="0" y="6"/>
                  </a:lnTo>
                  <a:lnTo>
                    <a:pt x="3" y="9"/>
                  </a:lnTo>
                  <a:lnTo>
                    <a:pt x="38" y="9"/>
                  </a:lnTo>
                  <a:lnTo>
                    <a:pt x="41" y="9"/>
                  </a:lnTo>
                  <a:lnTo>
                    <a:pt x="44" y="6"/>
                  </a:lnTo>
                  <a:lnTo>
                    <a:pt x="44" y="3"/>
                  </a:lnTo>
                  <a:lnTo>
                    <a:pt x="41" y="0"/>
                  </a:lnTo>
                  <a:lnTo>
                    <a:pt x="6" y="0"/>
                  </a:lnTo>
                  <a:close/>
                </a:path>
              </a:pathLst>
            </a:custGeom>
            <a:solidFill>
              <a:srgbClr val="000000"/>
            </a:solidFill>
            <a:ln w="9525">
              <a:noFill/>
              <a:round/>
              <a:headEnd/>
              <a:tailEnd/>
            </a:ln>
          </p:spPr>
          <p:txBody>
            <a:bodyPr/>
            <a:lstStyle/>
            <a:p>
              <a:endParaRPr lang="zh-CN" altLang="en-US"/>
            </a:p>
          </p:txBody>
        </p:sp>
      </p:grpSp>
      <p:grpSp>
        <p:nvGrpSpPr>
          <p:cNvPr id="4" name="Group 40"/>
          <p:cNvGrpSpPr>
            <a:grpSpLocks/>
          </p:cNvGrpSpPr>
          <p:nvPr/>
        </p:nvGrpSpPr>
        <p:grpSpPr bwMode="auto">
          <a:xfrm>
            <a:off x="3836988" y="2908300"/>
            <a:ext cx="1054100" cy="14288"/>
            <a:chOff x="2417" y="1832"/>
            <a:chExt cx="664" cy="9"/>
          </a:xfrm>
        </p:grpSpPr>
        <p:sp>
          <p:nvSpPr>
            <p:cNvPr id="469033" name="Freeform 41"/>
            <p:cNvSpPr>
              <a:spLocks/>
            </p:cNvSpPr>
            <p:nvPr/>
          </p:nvSpPr>
          <p:spPr bwMode="auto">
            <a:xfrm>
              <a:off x="2417" y="1832"/>
              <a:ext cx="41" cy="9"/>
            </a:xfrm>
            <a:custGeom>
              <a:avLst/>
              <a:gdLst/>
              <a:ahLst/>
              <a:cxnLst>
                <a:cxn ang="0">
                  <a:pos x="6" y="0"/>
                </a:cxn>
                <a:cxn ang="0">
                  <a:pos x="3" y="0"/>
                </a:cxn>
                <a:cxn ang="0">
                  <a:pos x="0" y="3"/>
                </a:cxn>
                <a:cxn ang="0">
                  <a:pos x="0" y="3"/>
                </a:cxn>
                <a:cxn ang="0">
                  <a:pos x="3" y="9"/>
                </a:cxn>
                <a:cxn ang="0">
                  <a:pos x="35" y="9"/>
                </a:cxn>
                <a:cxn ang="0">
                  <a:pos x="38" y="9"/>
                </a:cxn>
                <a:cxn ang="0">
                  <a:pos x="41" y="6"/>
                </a:cxn>
                <a:cxn ang="0">
                  <a:pos x="41" y="3"/>
                </a:cxn>
                <a:cxn ang="0">
                  <a:pos x="38" y="0"/>
                </a:cxn>
                <a:cxn ang="0">
                  <a:pos x="6" y="0"/>
                </a:cxn>
              </a:cxnLst>
              <a:rect l="0" t="0" r="r" b="b"/>
              <a:pathLst>
                <a:path w="41" h="9">
                  <a:moveTo>
                    <a:pt x="6" y="0"/>
                  </a:moveTo>
                  <a:lnTo>
                    <a:pt x="3" y="0"/>
                  </a:lnTo>
                  <a:lnTo>
                    <a:pt x="0" y="3"/>
                  </a:lnTo>
                  <a:lnTo>
                    <a:pt x="0" y="3"/>
                  </a:lnTo>
                  <a:lnTo>
                    <a:pt x="3" y="9"/>
                  </a:lnTo>
                  <a:lnTo>
                    <a:pt x="35" y="9"/>
                  </a:lnTo>
                  <a:lnTo>
                    <a:pt x="38" y="9"/>
                  </a:lnTo>
                  <a:lnTo>
                    <a:pt x="41" y="6"/>
                  </a:lnTo>
                  <a:lnTo>
                    <a:pt x="41" y="3"/>
                  </a:lnTo>
                  <a:lnTo>
                    <a:pt x="38" y="0"/>
                  </a:lnTo>
                  <a:lnTo>
                    <a:pt x="6" y="0"/>
                  </a:lnTo>
                  <a:close/>
                </a:path>
              </a:pathLst>
            </a:custGeom>
            <a:solidFill>
              <a:srgbClr val="000000"/>
            </a:solidFill>
            <a:ln w="9525">
              <a:noFill/>
              <a:round/>
              <a:headEnd/>
              <a:tailEnd/>
            </a:ln>
          </p:spPr>
          <p:txBody>
            <a:bodyPr/>
            <a:lstStyle/>
            <a:p>
              <a:endParaRPr lang="zh-CN" altLang="en-US"/>
            </a:p>
          </p:txBody>
        </p:sp>
        <p:sp>
          <p:nvSpPr>
            <p:cNvPr id="469034" name="Freeform 42"/>
            <p:cNvSpPr>
              <a:spLocks/>
            </p:cNvSpPr>
            <p:nvPr/>
          </p:nvSpPr>
          <p:spPr bwMode="auto">
            <a:xfrm>
              <a:off x="2476" y="1832"/>
              <a:ext cx="44" cy="9"/>
            </a:xfrm>
            <a:custGeom>
              <a:avLst/>
              <a:gdLst/>
              <a:ahLst/>
              <a:cxnLst>
                <a:cxn ang="0">
                  <a:pos x="6" y="0"/>
                </a:cxn>
                <a:cxn ang="0">
                  <a:pos x="3" y="0"/>
                </a:cxn>
                <a:cxn ang="0">
                  <a:pos x="0" y="3"/>
                </a:cxn>
                <a:cxn ang="0">
                  <a:pos x="0" y="6"/>
                </a:cxn>
                <a:cxn ang="0">
                  <a:pos x="3" y="9"/>
                </a:cxn>
                <a:cxn ang="0">
                  <a:pos x="39" y="9"/>
                </a:cxn>
                <a:cxn ang="0">
                  <a:pos x="42" y="9"/>
                </a:cxn>
                <a:cxn ang="0">
                  <a:pos x="44" y="6"/>
                </a:cxn>
                <a:cxn ang="0">
                  <a:pos x="44" y="3"/>
                </a:cxn>
                <a:cxn ang="0">
                  <a:pos x="42" y="0"/>
                </a:cxn>
                <a:cxn ang="0">
                  <a:pos x="6" y="0"/>
                </a:cxn>
              </a:cxnLst>
              <a:rect l="0" t="0" r="r" b="b"/>
              <a:pathLst>
                <a:path w="44" h="9">
                  <a:moveTo>
                    <a:pt x="6" y="0"/>
                  </a:moveTo>
                  <a:lnTo>
                    <a:pt x="3" y="0"/>
                  </a:lnTo>
                  <a:lnTo>
                    <a:pt x="0" y="3"/>
                  </a:lnTo>
                  <a:lnTo>
                    <a:pt x="0" y="6"/>
                  </a:lnTo>
                  <a:lnTo>
                    <a:pt x="3" y="9"/>
                  </a:lnTo>
                  <a:lnTo>
                    <a:pt x="39" y="9"/>
                  </a:lnTo>
                  <a:lnTo>
                    <a:pt x="42" y="9"/>
                  </a:lnTo>
                  <a:lnTo>
                    <a:pt x="44" y="6"/>
                  </a:lnTo>
                  <a:lnTo>
                    <a:pt x="44" y="3"/>
                  </a:lnTo>
                  <a:lnTo>
                    <a:pt x="42" y="0"/>
                  </a:lnTo>
                  <a:lnTo>
                    <a:pt x="6" y="0"/>
                  </a:lnTo>
                  <a:close/>
                </a:path>
              </a:pathLst>
            </a:custGeom>
            <a:solidFill>
              <a:srgbClr val="000000"/>
            </a:solidFill>
            <a:ln w="9525">
              <a:noFill/>
              <a:round/>
              <a:headEnd/>
              <a:tailEnd/>
            </a:ln>
          </p:spPr>
          <p:txBody>
            <a:bodyPr/>
            <a:lstStyle/>
            <a:p>
              <a:endParaRPr lang="zh-CN" altLang="en-US"/>
            </a:p>
          </p:txBody>
        </p:sp>
        <p:sp>
          <p:nvSpPr>
            <p:cNvPr id="469035" name="Freeform 43"/>
            <p:cNvSpPr>
              <a:spLocks/>
            </p:cNvSpPr>
            <p:nvPr/>
          </p:nvSpPr>
          <p:spPr bwMode="auto">
            <a:xfrm>
              <a:off x="2538" y="1832"/>
              <a:ext cx="45" cy="9"/>
            </a:xfrm>
            <a:custGeom>
              <a:avLst/>
              <a:gdLst/>
              <a:ahLst/>
              <a:cxnLst>
                <a:cxn ang="0">
                  <a:pos x="6" y="0"/>
                </a:cxn>
                <a:cxn ang="0">
                  <a:pos x="3" y="0"/>
                </a:cxn>
                <a:cxn ang="0">
                  <a:pos x="0" y="3"/>
                </a:cxn>
                <a:cxn ang="0">
                  <a:pos x="0" y="6"/>
                </a:cxn>
                <a:cxn ang="0">
                  <a:pos x="3" y="9"/>
                </a:cxn>
                <a:cxn ang="0">
                  <a:pos x="39" y="9"/>
                </a:cxn>
                <a:cxn ang="0">
                  <a:pos x="42" y="9"/>
                </a:cxn>
                <a:cxn ang="0">
                  <a:pos x="45" y="6"/>
                </a:cxn>
                <a:cxn ang="0">
                  <a:pos x="45" y="3"/>
                </a:cxn>
                <a:cxn ang="0">
                  <a:pos x="42" y="0"/>
                </a:cxn>
                <a:cxn ang="0">
                  <a:pos x="6" y="0"/>
                </a:cxn>
              </a:cxnLst>
              <a:rect l="0" t="0" r="r" b="b"/>
              <a:pathLst>
                <a:path w="45" h="9">
                  <a:moveTo>
                    <a:pt x="6" y="0"/>
                  </a:moveTo>
                  <a:lnTo>
                    <a:pt x="3" y="0"/>
                  </a:lnTo>
                  <a:lnTo>
                    <a:pt x="0" y="3"/>
                  </a:lnTo>
                  <a:lnTo>
                    <a:pt x="0" y="6"/>
                  </a:lnTo>
                  <a:lnTo>
                    <a:pt x="3" y="9"/>
                  </a:lnTo>
                  <a:lnTo>
                    <a:pt x="39" y="9"/>
                  </a:lnTo>
                  <a:lnTo>
                    <a:pt x="42" y="9"/>
                  </a:lnTo>
                  <a:lnTo>
                    <a:pt x="45" y="6"/>
                  </a:lnTo>
                  <a:lnTo>
                    <a:pt x="45" y="3"/>
                  </a:lnTo>
                  <a:lnTo>
                    <a:pt x="42" y="0"/>
                  </a:lnTo>
                  <a:lnTo>
                    <a:pt x="6" y="0"/>
                  </a:lnTo>
                  <a:close/>
                </a:path>
              </a:pathLst>
            </a:custGeom>
            <a:solidFill>
              <a:srgbClr val="000000"/>
            </a:solidFill>
            <a:ln w="9525">
              <a:noFill/>
              <a:round/>
              <a:headEnd/>
              <a:tailEnd/>
            </a:ln>
          </p:spPr>
          <p:txBody>
            <a:bodyPr/>
            <a:lstStyle/>
            <a:p>
              <a:endParaRPr lang="zh-CN" altLang="en-US"/>
            </a:p>
          </p:txBody>
        </p:sp>
        <p:sp>
          <p:nvSpPr>
            <p:cNvPr id="469036" name="Freeform 44"/>
            <p:cNvSpPr>
              <a:spLocks/>
            </p:cNvSpPr>
            <p:nvPr/>
          </p:nvSpPr>
          <p:spPr bwMode="auto">
            <a:xfrm>
              <a:off x="2600" y="1832"/>
              <a:ext cx="45" cy="9"/>
            </a:xfrm>
            <a:custGeom>
              <a:avLst/>
              <a:gdLst/>
              <a:ahLst/>
              <a:cxnLst>
                <a:cxn ang="0">
                  <a:pos x="6" y="0"/>
                </a:cxn>
                <a:cxn ang="0">
                  <a:pos x="3" y="0"/>
                </a:cxn>
                <a:cxn ang="0">
                  <a:pos x="0" y="3"/>
                </a:cxn>
                <a:cxn ang="0">
                  <a:pos x="0" y="6"/>
                </a:cxn>
                <a:cxn ang="0">
                  <a:pos x="3" y="9"/>
                </a:cxn>
                <a:cxn ang="0">
                  <a:pos x="39" y="9"/>
                </a:cxn>
                <a:cxn ang="0">
                  <a:pos x="42" y="9"/>
                </a:cxn>
                <a:cxn ang="0">
                  <a:pos x="45" y="6"/>
                </a:cxn>
                <a:cxn ang="0">
                  <a:pos x="45" y="3"/>
                </a:cxn>
                <a:cxn ang="0">
                  <a:pos x="42" y="0"/>
                </a:cxn>
                <a:cxn ang="0">
                  <a:pos x="6" y="0"/>
                </a:cxn>
              </a:cxnLst>
              <a:rect l="0" t="0" r="r" b="b"/>
              <a:pathLst>
                <a:path w="45" h="9">
                  <a:moveTo>
                    <a:pt x="6" y="0"/>
                  </a:moveTo>
                  <a:lnTo>
                    <a:pt x="3" y="0"/>
                  </a:lnTo>
                  <a:lnTo>
                    <a:pt x="0" y="3"/>
                  </a:lnTo>
                  <a:lnTo>
                    <a:pt x="0" y="6"/>
                  </a:lnTo>
                  <a:lnTo>
                    <a:pt x="3" y="9"/>
                  </a:lnTo>
                  <a:lnTo>
                    <a:pt x="39" y="9"/>
                  </a:lnTo>
                  <a:lnTo>
                    <a:pt x="42" y="9"/>
                  </a:lnTo>
                  <a:lnTo>
                    <a:pt x="45" y="6"/>
                  </a:lnTo>
                  <a:lnTo>
                    <a:pt x="45" y="3"/>
                  </a:lnTo>
                  <a:lnTo>
                    <a:pt x="42" y="0"/>
                  </a:lnTo>
                  <a:lnTo>
                    <a:pt x="6" y="0"/>
                  </a:lnTo>
                  <a:close/>
                </a:path>
              </a:pathLst>
            </a:custGeom>
            <a:solidFill>
              <a:srgbClr val="000000"/>
            </a:solidFill>
            <a:ln w="9525">
              <a:noFill/>
              <a:round/>
              <a:headEnd/>
              <a:tailEnd/>
            </a:ln>
          </p:spPr>
          <p:txBody>
            <a:bodyPr/>
            <a:lstStyle/>
            <a:p>
              <a:endParaRPr lang="zh-CN" altLang="en-US"/>
            </a:p>
          </p:txBody>
        </p:sp>
        <p:sp>
          <p:nvSpPr>
            <p:cNvPr id="469037" name="Freeform 45"/>
            <p:cNvSpPr>
              <a:spLocks/>
            </p:cNvSpPr>
            <p:nvPr/>
          </p:nvSpPr>
          <p:spPr bwMode="auto">
            <a:xfrm>
              <a:off x="2663" y="1832"/>
              <a:ext cx="44" cy="9"/>
            </a:xfrm>
            <a:custGeom>
              <a:avLst/>
              <a:gdLst/>
              <a:ahLst/>
              <a:cxnLst>
                <a:cxn ang="0">
                  <a:pos x="6" y="0"/>
                </a:cxn>
                <a:cxn ang="0">
                  <a:pos x="3" y="0"/>
                </a:cxn>
                <a:cxn ang="0">
                  <a:pos x="0" y="3"/>
                </a:cxn>
                <a:cxn ang="0">
                  <a:pos x="0" y="6"/>
                </a:cxn>
                <a:cxn ang="0">
                  <a:pos x="3" y="9"/>
                </a:cxn>
                <a:cxn ang="0">
                  <a:pos x="38" y="9"/>
                </a:cxn>
                <a:cxn ang="0">
                  <a:pos x="41" y="9"/>
                </a:cxn>
                <a:cxn ang="0">
                  <a:pos x="44" y="6"/>
                </a:cxn>
                <a:cxn ang="0">
                  <a:pos x="44" y="3"/>
                </a:cxn>
                <a:cxn ang="0">
                  <a:pos x="41" y="0"/>
                </a:cxn>
                <a:cxn ang="0">
                  <a:pos x="6" y="0"/>
                </a:cxn>
              </a:cxnLst>
              <a:rect l="0" t="0" r="r" b="b"/>
              <a:pathLst>
                <a:path w="44" h="9">
                  <a:moveTo>
                    <a:pt x="6" y="0"/>
                  </a:moveTo>
                  <a:lnTo>
                    <a:pt x="3" y="0"/>
                  </a:lnTo>
                  <a:lnTo>
                    <a:pt x="0" y="3"/>
                  </a:lnTo>
                  <a:lnTo>
                    <a:pt x="0" y="6"/>
                  </a:lnTo>
                  <a:lnTo>
                    <a:pt x="3" y="9"/>
                  </a:lnTo>
                  <a:lnTo>
                    <a:pt x="38" y="9"/>
                  </a:lnTo>
                  <a:lnTo>
                    <a:pt x="41" y="9"/>
                  </a:lnTo>
                  <a:lnTo>
                    <a:pt x="44" y="6"/>
                  </a:lnTo>
                  <a:lnTo>
                    <a:pt x="44" y="3"/>
                  </a:lnTo>
                  <a:lnTo>
                    <a:pt x="41" y="0"/>
                  </a:lnTo>
                  <a:lnTo>
                    <a:pt x="6" y="0"/>
                  </a:lnTo>
                  <a:close/>
                </a:path>
              </a:pathLst>
            </a:custGeom>
            <a:solidFill>
              <a:srgbClr val="000000"/>
            </a:solidFill>
            <a:ln w="9525">
              <a:noFill/>
              <a:round/>
              <a:headEnd/>
              <a:tailEnd/>
            </a:ln>
          </p:spPr>
          <p:txBody>
            <a:bodyPr/>
            <a:lstStyle/>
            <a:p>
              <a:endParaRPr lang="zh-CN" altLang="en-US"/>
            </a:p>
          </p:txBody>
        </p:sp>
        <p:sp>
          <p:nvSpPr>
            <p:cNvPr id="469038" name="Freeform 46"/>
            <p:cNvSpPr>
              <a:spLocks/>
            </p:cNvSpPr>
            <p:nvPr/>
          </p:nvSpPr>
          <p:spPr bwMode="auto">
            <a:xfrm>
              <a:off x="2725" y="1832"/>
              <a:ext cx="44" cy="9"/>
            </a:xfrm>
            <a:custGeom>
              <a:avLst/>
              <a:gdLst/>
              <a:ahLst/>
              <a:cxnLst>
                <a:cxn ang="0">
                  <a:pos x="6" y="0"/>
                </a:cxn>
                <a:cxn ang="0">
                  <a:pos x="3" y="0"/>
                </a:cxn>
                <a:cxn ang="0">
                  <a:pos x="0" y="3"/>
                </a:cxn>
                <a:cxn ang="0">
                  <a:pos x="0" y="6"/>
                </a:cxn>
                <a:cxn ang="0">
                  <a:pos x="3" y="9"/>
                </a:cxn>
                <a:cxn ang="0">
                  <a:pos x="39" y="9"/>
                </a:cxn>
                <a:cxn ang="0">
                  <a:pos x="41" y="9"/>
                </a:cxn>
                <a:cxn ang="0">
                  <a:pos x="44" y="6"/>
                </a:cxn>
                <a:cxn ang="0">
                  <a:pos x="44" y="3"/>
                </a:cxn>
                <a:cxn ang="0">
                  <a:pos x="41" y="0"/>
                </a:cxn>
                <a:cxn ang="0">
                  <a:pos x="6" y="0"/>
                </a:cxn>
              </a:cxnLst>
              <a:rect l="0" t="0" r="r" b="b"/>
              <a:pathLst>
                <a:path w="44" h="9">
                  <a:moveTo>
                    <a:pt x="6" y="0"/>
                  </a:moveTo>
                  <a:lnTo>
                    <a:pt x="3" y="0"/>
                  </a:lnTo>
                  <a:lnTo>
                    <a:pt x="0" y="3"/>
                  </a:lnTo>
                  <a:lnTo>
                    <a:pt x="0" y="6"/>
                  </a:lnTo>
                  <a:lnTo>
                    <a:pt x="3" y="9"/>
                  </a:lnTo>
                  <a:lnTo>
                    <a:pt x="39" y="9"/>
                  </a:lnTo>
                  <a:lnTo>
                    <a:pt x="41" y="9"/>
                  </a:lnTo>
                  <a:lnTo>
                    <a:pt x="44" y="6"/>
                  </a:lnTo>
                  <a:lnTo>
                    <a:pt x="44" y="3"/>
                  </a:lnTo>
                  <a:lnTo>
                    <a:pt x="41" y="0"/>
                  </a:lnTo>
                  <a:lnTo>
                    <a:pt x="6" y="0"/>
                  </a:lnTo>
                  <a:close/>
                </a:path>
              </a:pathLst>
            </a:custGeom>
            <a:solidFill>
              <a:srgbClr val="000000"/>
            </a:solidFill>
            <a:ln w="9525">
              <a:noFill/>
              <a:round/>
              <a:headEnd/>
              <a:tailEnd/>
            </a:ln>
          </p:spPr>
          <p:txBody>
            <a:bodyPr/>
            <a:lstStyle/>
            <a:p>
              <a:endParaRPr lang="zh-CN" altLang="en-US"/>
            </a:p>
          </p:txBody>
        </p:sp>
        <p:sp>
          <p:nvSpPr>
            <p:cNvPr id="469039" name="Freeform 47"/>
            <p:cNvSpPr>
              <a:spLocks/>
            </p:cNvSpPr>
            <p:nvPr/>
          </p:nvSpPr>
          <p:spPr bwMode="auto">
            <a:xfrm>
              <a:off x="2787" y="1832"/>
              <a:ext cx="45" cy="9"/>
            </a:xfrm>
            <a:custGeom>
              <a:avLst/>
              <a:gdLst/>
              <a:ahLst/>
              <a:cxnLst>
                <a:cxn ang="0">
                  <a:pos x="6" y="0"/>
                </a:cxn>
                <a:cxn ang="0">
                  <a:pos x="3" y="0"/>
                </a:cxn>
                <a:cxn ang="0">
                  <a:pos x="0" y="3"/>
                </a:cxn>
                <a:cxn ang="0">
                  <a:pos x="0" y="6"/>
                </a:cxn>
                <a:cxn ang="0">
                  <a:pos x="3" y="9"/>
                </a:cxn>
                <a:cxn ang="0">
                  <a:pos x="39" y="9"/>
                </a:cxn>
                <a:cxn ang="0">
                  <a:pos x="42" y="9"/>
                </a:cxn>
                <a:cxn ang="0">
                  <a:pos x="45" y="6"/>
                </a:cxn>
                <a:cxn ang="0">
                  <a:pos x="45" y="3"/>
                </a:cxn>
                <a:cxn ang="0">
                  <a:pos x="42" y="0"/>
                </a:cxn>
                <a:cxn ang="0">
                  <a:pos x="6" y="0"/>
                </a:cxn>
              </a:cxnLst>
              <a:rect l="0" t="0" r="r" b="b"/>
              <a:pathLst>
                <a:path w="45" h="9">
                  <a:moveTo>
                    <a:pt x="6" y="0"/>
                  </a:moveTo>
                  <a:lnTo>
                    <a:pt x="3" y="0"/>
                  </a:lnTo>
                  <a:lnTo>
                    <a:pt x="0" y="3"/>
                  </a:lnTo>
                  <a:lnTo>
                    <a:pt x="0" y="6"/>
                  </a:lnTo>
                  <a:lnTo>
                    <a:pt x="3" y="9"/>
                  </a:lnTo>
                  <a:lnTo>
                    <a:pt x="39" y="9"/>
                  </a:lnTo>
                  <a:lnTo>
                    <a:pt x="42" y="9"/>
                  </a:lnTo>
                  <a:lnTo>
                    <a:pt x="45" y="6"/>
                  </a:lnTo>
                  <a:lnTo>
                    <a:pt x="45" y="3"/>
                  </a:lnTo>
                  <a:lnTo>
                    <a:pt x="42" y="0"/>
                  </a:lnTo>
                  <a:lnTo>
                    <a:pt x="6" y="0"/>
                  </a:lnTo>
                  <a:close/>
                </a:path>
              </a:pathLst>
            </a:custGeom>
            <a:solidFill>
              <a:srgbClr val="000000"/>
            </a:solidFill>
            <a:ln w="9525">
              <a:noFill/>
              <a:round/>
              <a:headEnd/>
              <a:tailEnd/>
            </a:ln>
          </p:spPr>
          <p:txBody>
            <a:bodyPr/>
            <a:lstStyle/>
            <a:p>
              <a:endParaRPr lang="zh-CN" altLang="en-US"/>
            </a:p>
          </p:txBody>
        </p:sp>
        <p:sp>
          <p:nvSpPr>
            <p:cNvPr id="469040" name="Freeform 48"/>
            <p:cNvSpPr>
              <a:spLocks/>
            </p:cNvSpPr>
            <p:nvPr/>
          </p:nvSpPr>
          <p:spPr bwMode="auto">
            <a:xfrm>
              <a:off x="2849" y="1832"/>
              <a:ext cx="45" cy="9"/>
            </a:xfrm>
            <a:custGeom>
              <a:avLst/>
              <a:gdLst/>
              <a:ahLst/>
              <a:cxnLst>
                <a:cxn ang="0">
                  <a:pos x="6" y="0"/>
                </a:cxn>
                <a:cxn ang="0">
                  <a:pos x="3" y="0"/>
                </a:cxn>
                <a:cxn ang="0">
                  <a:pos x="0" y="3"/>
                </a:cxn>
                <a:cxn ang="0">
                  <a:pos x="0" y="6"/>
                </a:cxn>
                <a:cxn ang="0">
                  <a:pos x="3" y="9"/>
                </a:cxn>
                <a:cxn ang="0">
                  <a:pos x="39" y="9"/>
                </a:cxn>
                <a:cxn ang="0">
                  <a:pos x="42" y="9"/>
                </a:cxn>
                <a:cxn ang="0">
                  <a:pos x="45" y="6"/>
                </a:cxn>
                <a:cxn ang="0">
                  <a:pos x="45" y="3"/>
                </a:cxn>
                <a:cxn ang="0">
                  <a:pos x="42" y="0"/>
                </a:cxn>
                <a:cxn ang="0">
                  <a:pos x="6" y="0"/>
                </a:cxn>
              </a:cxnLst>
              <a:rect l="0" t="0" r="r" b="b"/>
              <a:pathLst>
                <a:path w="45" h="9">
                  <a:moveTo>
                    <a:pt x="6" y="0"/>
                  </a:moveTo>
                  <a:lnTo>
                    <a:pt x="3" y="0"/>
                  </a:lnTo>
                  <a:lnTo>
                    <a:pt x="0" y="3"/>
                  </a:lnTo>
                  <a:lnTo>
                    <a:pt x="0" y="6"/>
                  </a:lnTo>
                  <a:lnTo>
                    <a:pt x="3" y="9"/>
                  </a:lnTo>
                  <a:lnTo>
                    <a:pt x="39" y="9"/>
                  </a:lnTo>
                  <a:lnTo>
                    <a:pt x="42" y="9"/>
                  </a:lnTo>
                  <a:lnTo>
                    <a:pt x="45" y="6"/>
                  </a:lnTo>
                  <a:lnTo>
                    <a:pt x="45" y="3"/>
                  </a:lnTo>
                  <a:lnTo>
                    <a:pt x="42" y="0"/>
                  </a:lnTo>
                  <a:lnTo>
                    <a:pt x="6" y="0"/>
                  </a:lnTo>
                  <a:close/>
                </a:path>
              </a:pathLst>
            </a:custGeom>
            <a:solidFill>
              <a:srgbClr val="000000"/>
            </a:solidFill>
            <a:ln w="9525">
              <a:noFill/>
              <a:round/>
              <a:headEnd/>
              <a:tailEnd/>
            </a:ln>
          </p:spPr>
          <p:txBody>
            <a:bodyPr/>
            <a:lstStyle/>
            <a:p>
              <a:endParaRPr lang="zh-CN" altLang="en-US"/>
            </a:p>
          </p:txBody>
        </p:sp>
        <p:sp>
          <p:nvSpPr>
            <p:cNvPr id="469041" name="Freeform 49"/>
            <p:cNvSpPr>
              <a:spLocks/>
            </p:cNvSpPr>
            <p:nvPr/>
          </p:nvSpPr>
          <p:spPr bwMode="auto">
            <a:xfrm>
              <a:off x="2912" y="1832"/>
              <a:ext cx="44" cy="9"/>
            </a:xfrm>
            <a:custGeom>
              <a:avLst/>
              <a:gdLst/>
              <a:ahLst/>
              <a:cxnLst>
                <a:cxn ang="0">
                  <a:pos x="6" y="0"/>
                </a:cxn>
                <a:cxn ang="0">
                  <a:pos x="3" y="0"/>
                </a:cxn>
                <a:cxn ang="0">
                  <a:pos x="0" y="3"/>
                </a:cxn>
                <a:cxn ang="0">
                  <a:pos x="0" y="6"/>
                </a:cxn>
                <a:cxn ang="0">
                  <a:pos x="3" y="9"/>
                </a:cxn>
                <a:cxn ang="0">
                  <a:pos x="38" y="9"/>
                </a:cxn>
                <a:cxn ang="0">
                  <a:pos x="41" y="9"/>
                </a:cxn>
                <a:cxn ang="0">
                  <a:pos x="44" y="6"/>
                </a:cxn>
                <a:cxn ang="0">
                  <a:pos x="44" y="3"/>
                </a:cxn>
                <a:cxn ang="0">
                  <a:pos x="41" y="0"/>
                </a:cxn>
                <a:cxn ang="0">
                  <a:pos x="6" y="0"/>
                </a:cxn>
              </a:cxnLst>
              <a:rect l="0" t="0" r="r" b="b"/>
              <a:pathLst>
                <a:path w="44" h="9">
                  <a:moveTo>
                    <a:pt x="6" y="0"/>
                  </a:moveTo>
                  <a:lnTo>
                    <a:pt x="3" y="0"/>
                  </a:lnTo>
                  <a:lnTo>
                    <a:pt x="0" y="3"/>
                  </a:lnTo>
                  <a:lnTo>
                    <a:pt x="0" y="6"/>
                  </a:lnTo>
                  <a:lnTo>
                    <a:pt x="3" y="9"/>
                  </a:lnTo>
                  <a:lnTo>
                    <a:pt x="38" y="9"/>
                  </a:lnTo>
                  <a:lnTo>
                    <a:pt x="41" y="9"/>
                  </a:lnTo>
                  <a:lnTo>
                    <a:pt x="44" y="6"/>
                  </a:lnTo>
                  <a:lnTo>
                    <a:pt x="44" y="3"/>
                  </a:lnTo>
                  <a:lnTo>
                    <a:pt x="41" y="0"/>
                  </a:lnTo>
                  <a:lnTo>
                    <a:pt x="6" y="0"/>
                  </a:lnTo>
                  <a:close/>
                </a:path>
              </a:pathLst>
            </a:custGeom>
            <a:solidFill>
              <a:srgbClr val="000000"/>
            </a:solidFill>
            <a:ln w="9525">
              <a:noFill/>
              <a:round/>
              <a:headEnd/>
              <a:tailEnd/>
            </a:ln>
          </p:spPr>
          <p:txBody>
            <a:bodyPr/>
            <a:lstStyle/>
            <a:p>
              <a:endParaRPr lang="zh-CN" altLang="en-US"/>
            </a:p>
          </p:txBody>
        </p:sp>
        <p:sp>
          <p:nvSpPr>
            <p:cNvPr id="469042" name="Freeform 50"/>
            <p:cNvSpPr>
              <a:spLocks/>
            </p:cNvSpPr>
            <p:nvPr/>
          </p:nvSpPr>
          <p:spPr bwMode="auto">
            <a:xfrm>
              <a:off x="2974" y="1832"/>
              <a:ext cx="44" cy="9"/>
            </a:xfrm>
            <a:custGeom>
              <a:avLst/>
              <a:gdLst/>
              <a:ahLst/>
              <a:cxnLst>
                <a:cxn ang="0">
                  <a:pos x="6" y="0"/>
                </a:cxn>
                <a:cxn ang="0">
                  <a:pos x="3" y="0"/>
                </a:cxn>
                <a:cxn ang="0">
                  <a:pos x="0" y="3"/>
                </a:cxn>
                <a:cxn ang="0">
                  <a:pos x="0" y="6"/>
                </a:cxn>
                <a:cxn ang="0">
                  <a:pos x="3" y="9"/>
                </a:cxn>
                <a:cxn ang="0">
                  <a:pos x="38" y="9"/>
                </a:cxn>
                <a:cxn ang="0">
                  <a:pos x="41" y="9"/>
                </a:cxn>
                <a:cxn ang="0">
                  <a:pos x="44" y="6"/>
                </a:cxn>
                <a:cxn ang="0">
                  <a:pos x="44" y="3"/>
                </a:cxn>
                <a:cxn ang="0">
                  <a:pos x="41" y="0"/>
                </a:cxn>
                <a:cxn ang="0">
                  <a:pos x="6" y="0"/>
                </a:cxn>
              </a:cxnLst>
              <a:rect l="0" t="0" r="r" b="b"/>
              <a:pathLst>
                <a:path w="44" h="9">
                  <a:moveTo>
                    <a:pt x="6" y="0"/>
                  </a:moveTo>
                  <a:lnTo>
                    <a:pt x="3" y="0"/>
                  </a:lnTo>
                  <a:lnTo>
                    <a:pt x="0" y="3"/>
                  </a:lnTo>
                  <a:lnTo>
                    <a:pt x="0" y="6"/>
                  </a:lnTo>
                  <a:lnTo>
                    <a:pt x="3" y="9"/>
                  </a:lnTo>
                  <a:lnTo>
                    <a:pt x="38" y="9"/>
                  </a:lnTo>
                  <a:lnTo>
                    <a:pt x="41" y="9"/>
                  </a:lnTo>
                  <a:lnTo>
                    <a:pt x="44" y="6"/>
                  </a:lnTo>
                  <a:lnTo>
                    <a:pt x="44" y="3"/>
                  </a:lnTo>
                  <a:lnTo>
                    <a:pt x="41" y="0"/>
                  </a:lnTo>
                  <a:lnTo>
                    <a:pt x="6" y="0"/>
                  </a:lnTo>
                  <a:close/>
                </a:path>
              </a:pathLst>
            </a:custGeom>
            <a:solidFill>
              <a:srgbClr val="000000"/>
            </a:solidFill>
            <a:ln w="9525">
              <a:noFill/>
              <a:round/>
              <a:headEnd/>
              <a:tailEnd/>
            </a:ln>
          </p:spPr>
          <p:txBody>
            <a:bodyPr/>
            <a:lstStyle/>
            <a:p>
              <a:endParaRPr lang="zh-CN" altLang="en-US"/>
            </a:p>
          </p:txBody>
        </p:sp>
        <p:sp>
          <p:nvSpPr>
            <p:cNvPr id="469043" name="Freeform 51"/>
            <p:cNvSpPr>
              <a:spLocks/>
            </p:cNvSpPr>
            <p:nvPr/>
          </p:nvSpPr>
          <p:spPr bwMode="auto">
            <a:xfrm>
              <a:off x="3036" y="1832"/>
              <a:ext cx="45" cy="9"/>
            </a:xfrm>
            <a:custGeom>
              <a:avLst/>
              <a:gdLst/>
              <a:ahLst/>
              <a:cxnLst>
                <a:cxn ang="0">
                  <a:pos x="6" y="0"/>
                </a:cxn>
                <a:cxn ang="0">
                  <a:pos x="3" y="0"/>
                </a:cxn>
                <a:cxn ang="0">
                  <a:pos x="0" y="3"/>
                </a:cxn>
                <a:cxn ang="0">
                  <a:pos x="0" y="6"/>
                </a:cxn>
                <a:cxn ang="0">
                  <a:pos x="3" y="9"/>
                </a:cxn>
                <a:cxn ang="0">
                  <a:pos x="39" y="9"/>
                </a:cxn>
                <a:cxn ang="0">
                  <a:pos x="42" y="9"/>
                </a:cxn>
                <a:cxn ang="0">
                  <a:pos x="45" y="6"/>
                </a:cxn>
                <a:cxn ang="0">
                  <a:pos x="45" y="3"/>
                </a:cxn>
                <a:cxn ang="0">
                  <a:pos x="42" y="0"/>
                </a:cxn>
                <a:cxn ang="0">
                  <a:pos x="6" y="0"/>
                </a:cxn>
              </a:cxnLst>
              <a:rect l="0" t="0" r="r" b="b"/>
              <a:pathLst>
                <a:path w="45" h="9">
                  <a:moveTo>
                    <a:pt x="6" y="0"/>
                  </a:moveTo>
                  <a:lnTo>
                    <a:pt x="3" y="0"/>
                  </a:lnTo>
                  <a:lnTo>
                    <a:pt x="0" y="3"/>
                  </a:lnTo>
                  <a:lnTo>
                    <a:pt x="0" y="6"/>
                  </a:lnTo>
                  <a:lnTo>
                    <a:pt x="3" y="9"/>
                  </a:lnTo>
                  <a:lnTo>
                    <a:pt x="39" y="9"/>
                  </a:lnTo>
                  <a:lnTo>
                    <a:pt x="42" y="9"/>
                  </a:lnTo>
                  <a:lnTo>
                    <a:pt x="45" y="6"/>
                  </a:lnTo>
                  <a:lnTo>
                    <a:pt x="45" y="3"/>
                  </a:lnTo>
                  <a:lnTo>
                    <a:pt x="42" y="0"/>
                  </a:lnTo>
                  <a:lnTo>
                    <a:pt x="6" y="0"/>
                  </a:lnTo>
                  <a:close/>
                </a:path>
              </a:pathLst>
            </a:custGeom>
            <a:solidFill>
              <a:srgbClr val="000000"/>
            </a:solidFill>
            <a:ln w="9525">
              <a:noFill/>
              <a:round/>
              <a:headEnd/>
              <a:tailEnd/>
            </a:ln>
          </p:spPr>
          <p:txBody>
            <a:bodyPr/>
            <a:lstStyle/>
            <a:p>
              <a:endParaRPr lang="zh-CN" altLang="en-US"/>
            </a:p>
          </p:txBody>
        </p:sp>
      </p:grpSp>
      <p:grpSp>
        <p:nvGrpSpPr>
          <p:cNvPr id="5" name="Group 52"/>
          <p:cNvGrpSpPr>
            <a:grpSpLocks/>
          </p:cNvGrpSpPr>
          <p:nvPr/>
        </p:nvGrpSpPr>
        <p:grpSpPr bwMode="auto">
          <a:xfrm>
            <a:off x="3690938" y="3044825"/>
            <a:ext cx="1054100" cy="14288"/>
            <a:chOff x="2325" y="1918"/>
            <a:chExt cx="664" cy="9"/>
          </a:xfrm>
        </p:grpSpPr>
        <p:sp>
          <p:nvSpPr>
            <p:cNvPr id="469045" name="Freeform 53"/>
            <p:cNvSpPr>
              <a:spLocks/>
            </p:cNvSpPr>
            <p:nvPr/>
          </p:nvSpPr>
          <p:spPr bwMode="auto">
            <a:xfrm>
              <a:off x="2325" y="1918"/>
              <a:ext cx="41" cy="9"/>
            </a:xfrm>
            <a:custGeom>
              <a:avLst/>
              <a:gdLst/>
              <a:ahLst/>
              <a:cxnLst>
                <a:cxn ang="0">
                  <a:pos x="6" y="0"/>
                </a:cxn>
                <a:cxn ang="0">
                  <a:pos x="3" y="0"/>
                </a:cxn>
                <a:cxn ang="0">
                  <a:pos x="0" y="3"/>
                </a:cxn>
                <a:cxn ang="0">
                  <a:pos x="0" y="3"/>
                </a:cxn>
                <a:cxn ang="0">
                  <a:pos x="3" y="9"/>
                </a:cxn>
                <a:cxn ang="0">
                  <a:pos x="35" y="9"/>
                </a:cxn>
                <a:cxn ang="0">
                  <a:pos x="38" y="9"/>
                </a:cxn>
                <a:cxn ang="0">
                  <a:pos x="41" y="6"/>
                </a:cxn>
                <a:cxn ang="0">
                  <a:pos x="41" y="3"/>
                </a:cxn>
                <a:cxn ang="0">
                  <a:pos x="38" y="0"/>
                </a:cxn>
                <a:cxn ang="0">
                  <a:pos x="6" y="0"/>
                </a:cxn>
              </a:cxnLst>
              <a:rect l="0" t="0" r="r" b="b"/>
              <a:pathLst>
                <a:path w="41" h="9">
                  <a:moveTo>
                    <a:pt x="6" y="0"/>
                  </a:moveTo>
                  <a:lnTo>
                    <a:pt x="3" y="0"/>
                  </a:lnTo>
                  <a:lnTo>
                    <a:pt x="0" y="3"/>
                  </a:lnTo>
                  <a:lnTo>
                    <a:pt x="0" y="3"/>
                  </a:lnTo>
                  <a:lnTo>
                    <a:pt x="3" y="9"/>
                  </a:lnTo>
                  <a:lnTo>
                    <a:pt x="35" y="9"/>
                  </a:lnTo>
                  <a:lnTo>
                    <a:pt x="38" y="9"/>
                  </a:lnTo>
                  <a:lnTo>
                    <a:pt x="41" y="6"/>
                  </a:lnTo>
                  <a:lnTo>
                    <a:pt x="41" y="3"/>
                  </a:lnTo>
                  <a:lnTo>
                    <a:pt x="38" y="0"/>
                  </a:lnTo>
                  <a:lnTo>
                    <a:pt x="6" y="0"/>
                  </a:lnTo>
                  <a:close/>
                </a:path>
              </a:pathLst>
            </a:custGeom>
            <a:solidFill>
              <a:srgbClr val="000000"/>
            </a:solidFill>
            <a:ln w="9525">
              <a:noFill/>
              <a:round/>
              <a:headEnd/>
              <a:tailEnd/>
            </a:ln>
          </p:spPr>
          <p:txBody>
            <a:bodyPr/>
            <a:lstStyle/>
            <a:p>
              <a:endParaRPr lang="zh-CN" altLang="en-US"/>
            </a:p>
          </p:txBody>
        </p:sp>
        <p:sp>
          <p:nvSpPr>
            <p:cNvPr id="469046" name="Freeform 54"/>
            <p:cNvSpPr>
              <a:spLocks/>
            </p:cNvSpPr>
            <p:nvPr/>
          </p:nvSpPr>
          <p:spPr bwMode="auto">
            <a:xfrm>
              <a:off x="2384" y="1918"/>
              <a:ext cx="45" cy="9"/>
            </a:xfrm>
            <a:custGeom>
              <a:avLst/>
              <a:gdLst/>
              <a:ahLst/>
              <a:cxnLst>
                <a:cxn ang="0">
                  <a:pos x="6" y="0"/>
                </a:cxn>
                <a:cxn ang="0">
                  <a:pos x="3" y="0"/>
                </a:cxn>
                <a:cxn ang="0">
                  <a:pos x="0" y="3"/>
                </a:cxn>
                <a:cxn ang="0">
                  <a:pos x="0" y="6"/>
                </a:cxn>
                <a:cxn ang="0">
                  <a:pos x="3" y="9"/>
                </a:cxn>
                <a:cxn ang="0">
                  <a:pos x="39" y="9"/>
                </a:cxn>
                <a:cxn ang="0">
                  <a:pos x="42" y="9"/>
                </a:cxn>
                <a:cxn ang="0">
                  <a:pos x="45" y="6"/>
                </a:cxn>
                <a:cxn ang="0">
                  <a:pos x="45" y="3"/>
                </a:cxn>
                <a:cxn ang="0">
                  <a:pos x="42" y="0"/>
                </a:cxn>
                <a:cxn ang="0">
                  <a:pos x="6" y="0"/>
                </a:cxn>
              </a:cxnLst>
              <a:rect l="0" t="0" r="r" b="b"/>
              <a:pathLst>
                <a:path w="45" h="9">
                  <a:moveTo>
                    <a:pt x="6" y="0"/>
                  </a:moveTo>
                  <a:lnTo>
                    <a:pt x="3" y="0"/>
                  </a:lnTo>
                  <a:lnTo>
                    <a:pt x="0" y="3"/>
                  </a:lnTo>
                  <a:lnTo>
                    <a:pt x="0" y="6"/>
                  </a:lnTo>
                  <a:lnTo>
                    <a:pt x="3" y="9"/>
                  </a:lnTo>
                  <a:lnTo>
                    <a:pt x="39" y="9"/>
                  </a:lnTo>
                  <a:lnTo>
                    <a:pt x="42" y="9"/>
                  </a:lnTo>
                  <a:lnTo>
                    <a:pt x="45" y="6"/>
                  </a:lnTo>
                  <a:lnTo>
                    <a:pt x="45" y="3"/>
                  </a:lnTo>
                  <a:lnTo>
                    <a:pt x="42" y="0"/>
                  </a:lnTo>
                  <a:lnTo>
                    <a:pt x="6" y="0"/>
                  </a:lnTo>
                  <a:close/>
                </a:path>
              </a:pathLst>
            </a:custGeom>
            <a:solidFill>
              <a:srgbClr val="000000"/>
            </a:solidFill>
            <a:ln w="9525">
              <a:noFill/>
              <a:round/>
              <a:headEnd/>
              <a:tailEnd/>
            </a:ln>
          </p:spPr>
          <p:txBody>
            <a:bodyPr/>
            <a:lstStyle/>
            <a:p>
              <a:endParaRPr lang="zh-CN" altLang="en-US"/>
            </a:p>
          </p:txBody>
        </p:sp>
        <p:sp>
          <p:nvSpPr>
            <p:cNvPr id="469047" name="Freeform 55"/>
            <p:cNvSpPr>
              <a:spLocks/>
            </p:cNvSpPr>
            <p:nvPr/>
          </p:nvSpPr>
          <p:spPr bwMode="auto">
            <a:xfrm>
              <a:off x="2446" y="1918"/>
              <a:ext cx="45" cy="9"/>
            </a:xfrm>
            <a:custGeom>
              <a:avLst/>
              <a:gdLst/>
              <a:ahLst/>
              <a:cxnLst>
                <a:cxn ang="0">
                  <a:pos x="6" y="0"/>
                </a:cxn>
                <a:cxn ang="0">
                  <a:pos x="3" y="0"/>
                </a:cxn>
                <a:cxn ang="0">
                  <a:pos x="0" y="3"/>
                </a:cxn>
                <a:cxn ang="0">
                  <a:pos x="0" y="6"/>
                </a:cxn>
                <a:cxn ang="0">
                  <a:pos x="3" y="9"/>
                </a:cxn>
                <a:cxn ang="0">
                  <a:pos x="39" y="9"/>
                </a:cxn>
                <a:cxn ang="0">
                  <a:pos x="42" y="9"/>
                </a:cxn>
                <a:cxn ang="0">
                  <a:pos x="45" y="6"/>
                </a:cxn>
                <a:cxn ang="0">
                  <a:pos x="45" y="3"/>
                </a:cxn>
                <a:cxn ang="0">
                  <a:pos x="42" y="0"/>
                </a:cxn>
                <a:cxn ang="0">
                  <a:pos x="6" y="0"/>
                </a:cxn>
              </a:cxnLst>
              <a:rect l="0" t="0" r="r" b="b"/>
              <a:pathLst>
                <a:path w="45" h="9">
                  <a:moveTo>
                    <a:pt x="6" y="0"/>
                  </a:moveTo>
                  <a:lnTo>
                    <a:pt x="3" y="0"/>
                  </a:lnTo>
                  <a:lnTo>
                    <a:pt x="0" y="3"/>
                  </a:lnTo>
                  <a:lnTo>
                    <a:pt x="0" y="6"/>
                  </a:lnTo>
                  <a:lnTo>
                    <a:pt x="3" y="9"/>
                  </a:lnTo>
                  <a:lnTo>
                    <a:pt x="39" y="9"/>
                  </a:lnTo>
                  <a:lnTo>
                    <a:pt x="42" y="9"/>
                  </a:lnTo>
                  <a:lnTo>
                    <a:pt x="45" y="6"/>
                  </a:lnTo>
                  <a:lnTo>
                    <a:pt x="45" y="3"/>
                  </a:lnTo>
                  <a:lnTo>
                    <a:pt x="42" y="0"/>
                  </a:lnTo>
                  <a:lnTo>
                    <a:pt x="6" y="0"/>
                  </a:lnTo>
                  <a:close/>
                </a:path>
              </a:pathLst>
            </a:custGeom>
            <a:solidFill>
              <a:srgbClr val="000000"/>
            </a:solidFill>
            <a:ln w="9525">
              <a:noFill/>
              <a:round/>
              <a:headEnd/>
              <a:tailEnd/>
            </a:ln>
          </p:spPr>
          <p:txBody>
            <a:bodyPr/>
            <a:lstStyle/>
            <a:p>
              <a:endParaRPr lang="zh-CN" altLang="en-US"/>
            </a:p>
          </p:txBody>
        </p:sp>
        <p:sp>
          <p:nvSpPr>
            <p:cNvPr id="469048" name="Freeform 56"/>
            <p:cNvSpPr>
              <a:spLocks/>
            </p:cNvSpPr>
            <p:nvPr/>
          </p:nvSpPr>
          <p:spPr bwMode="auto">
            <a:xfrm>
              <a:off x="2509" y="1918"/>
              <a:ext cx="44" cy="9"/>
            </a:xfrm>
            <a:custGeom>
              <a:avLst/>
              <a:gdLst/>
              <a:ahLst/>
              <a:cxnLst>
                <a:cxn ang="0">
                  <a:pos x="6" y="0"/>
                </a:cxn>
                <a:cxn ang="0">
                  <a:pos x="3" y="0"/>
                </a:cxn>
                <a:cxn ang="0">
                  <a:pos x="0" y="3"/>
                </a:cxn>
                <a:cxn ang="0">
                  <a:pos x="0" y="6"/>
                </a:cxn>
                <a:cxn ang="0">
                  <a:pos x="3" y="9"/>
                </a:cxn>
                <a:cxn ang="0">
                  <a:pos x="38" y="9"/>
                </a:cxn>
                <a:cxn ang="0">
                  <a:pos x="41" y="9"/>
                </a:cxn>
                <a:cxn ang="0">
                  <a:pos x="44" y="6"/>
                </a:cxn>
                <a:cxn ang="0">
                  <a:pos x="44" y="3"/>
                </a:cxn>
                <a:cxn ang="0">
                  <a:pos x="41" y="0"/>
                </a:cxn>
                <a:cxn ang="0">
                  <a:pos x="6" y="0"/>
                </a:cxn>
              </a:cxnLst>
              <a:rect l="0" t="0" r="r" b="b"/>
              <a:pathLst>
                <a:path w="44" h="9">
                  <a:moveTo>
                    <a:pt x="6" y="0"/>
                  </a:moveTo>
                  <a:lnTo>
                    <a:pt x="3" y="0"/>
                  </a:lnTo>
                  <a:lnTo>
                    <a:pt x="0" y="3"/>
                  </a:lnTo>
                  <a:lnTo>
                    <a:pt x="0" y="6"/>
                  </a:lnTo>
                  <a:lnTo>
                    <a:pt x="3" y="9"/>
                  </a:lnTo>
                  <a:lnTo>
                    <a:pt x="38" y="9"/>
                  </a:lnTo>
                  <a:lnTo>
                    <a:pt x="41" y="9"/>
                  </a:lnTo>
                  <a:lnTo>
                    <a:pt x="44" y="6"/>
                  </a:lnTo>
                  <a:lnTo>
                    <a:pt x="44" y="3"/>
                  </a:lnTo>
                  <a:lnTo>
                    <a:pt x="41" y="0"/>
                  </a:lnTo>
                  <a:lnTo>
                    <a:pt x="6" y="0"/>
                  </a:lnTo>
                  <a:close/>
                </a:path>
              </a:pathLst>
            </a:custGeom>
            <a:solidFill>
              <a:srgbClr val="000000"/>
            </a:solidFill>
            <a:ln w="9525">
              <a:noFill/>
              <a:round/>
              <a:headEnd/>
              <a:tailEnd/>
            </a:ln>
          </p:spPr>
          <p:txBody>
            <a:bodyPr/>
            <a:lstStyle/>
            <a:p>
              <a:endParaRPr lang="zh-CN" altLang="en-US"/>
            </a:p>
          </p:txBody>
        </p:sp>
        <p:sp>
          <p:nvSpPr>
            <p:cNvPr id="469049" name="Freeform 57"/>
            <p:cNvSpPr>
              <a:spLocks/>
            </p:cNvSpPr>
            <p:nvPr/>
          </p:nvSpPr>
          <p:spPr bwMode="auto">
            <a:xfrm>
              <a:off x="2571" y="1918"/>
              <a:ext cx="44" cy="9"/>
            </a:xfrm>
            <a:custGeom>
              <a:avLst/>
              <a:gdLst/>
              <a:ahLst/>
              <a:cxnLst>
                <a:cxn ang="0">
                  <a:pos x="6" y="0"/>
                </a:cxn>
                <a:cxn ang="0">
                  <a:pos x="3" y="0"/>
                </a:cxn>
                <a:cxn ang="0">
                  <a:pos x="0" y="3"/>
                </a:cxn>
                <a:cxn ang="0">
                  <a:pos x="0" y="6"/>
                </a:cxn>
                <a:cxn ang="0">
                  <a:pos x="3" y="9"/>
                </a:cxn>
                <a:cxn ang="0">
                  <a:pos x="38" y="9"/>
                </a:cxn>
                <a:cxn ang="0">
                  <a:pos x="41" y="9"/>
                </a:cxn>
                <a:cxn ang="0">
                  <a:pos x="44" y="6"/>
                </a:cxn>
                <a:cxn ang="0">
                  <a:pos x="44" y="3"/>
                </a:cxn>
                <a:cxn ang="0">
                  <a:pos x="41" y="0"/>
                </a:cxn>
                <a:cxn ang="0">
                  <a:pos x="6" y="0"/>
                </a:cxn>
              </a:cxnLst>
              <a:rect l="0" t="0" r="r" b="b"/>
              <a:pathLst>
                <a:path w="44" h="9">
                  <a:moveTo>
                    <a:pt x="6" y="0"/>
                  </a:moveTo>
                  <a:lnTo>
                    <a:pt x="3" y="0"/>
                  </a:lnTo>
                  <a:lnTo>
                    <a:pt x="0" y="3"/>
                  </a:lnTo>
                  <a:lnTo>
                    <a:pt x="0" y="6"/>
                  </a:lnTo>
                  <a:lnTo>
                    <a:pt x="3" y="9"/>
                  </a:lnTo>
                  <a:lnTo>
                    <a:pt x="38" y="9"/>
                  </a:lnTo>
                  <a:lnTo>
                    <a:pt x="41" y="9"/>
                  </a:lnTo>
                  <a:lnTo>
                    <a:pt x="44" y="6"/>
                  </a:lnTo>
                  <a:lnTo>
                    <a:pt x="44" y="3"/>
                  </a:lnTo>
                  <a:lnTo>
                    <a:pt x="41" y="0"/>
                  </a:lnTo>
                  <a:lnTo>
                    <a:pt x="6" y="0"/>
                  </a:lnTo>
                  <a:close/>
                </a:path>
              </a:pathLst>
            </a:custGeom>
            <a:solidFill>
              <a:srgbClr val="000000"/>
            </a:solidFill>
            <a:ln w="9525">
              <a:noFill/>
              <a:round/>
              <a:headEnd/>
              <a:tailEnd/>
            </a:ln>
          </p:spPr>
          <p:txBody>
            <a:bodyPr/>
            <a:lstStyle/>
            <a:p>
              <a:endParaRPr lang="zh-CN" altLang="en-US"/>
            </a:p>
          </p:txBody>
        </p:sp>
        <p:sp>
          <p:nvSpPr>
            <p:cNvPr id="469050" name="Freeform 58"/>
            <p:cNvSpPr>
              <a:spLocks/>
            </p:cNvSpPr>
            <p:nvPr/>
          </p:nvSpPr>
          <p:spPr bwMode="auto">
            <a:xfrm>
              <a:off x="2633" y="1918"/>
              <a:ext cx="45" cy="9"/>
            </a:xfrm>
            <a:custGeom>
              <a:avLst/>
              <a:gdLst/>
              <a:ahLst/>
              <a:cxnLst>
                <a:cxn ang="0">
                  <a:pos x="6" y="0"/>
                </a:cxn>
                <a:cxn ang="0">
                  <a:pos x="3" y="0"/>
                </a:cxn>
                <a:cxn ang="0">
                  <a:pos x="0" y="3"/>
                </a:cxn>
                <a:cxn ang="0">
                  <a:pos x="0" y="6"/>
                </a:cxn>
                <a:cxn ang="0">
                  <a:pos x="3" y="9"/>
                </a:cxn>
                <a:cxn ang="0">
                  <a:pos x="39" y="9"/>
                </a:cxn>
                <a:cxn ang="0">
                  <a:pos x="42" y="9"/>
                </a:cxn>
                <a:cxn ang="0">
                  <a:pos x="45" y="6"/>
                </a:cxn>
                <a:cxn ang="0">
                  <a:pos x="45" y="3"/>
                </a:cxn>
                <a:cxn ang="0">
                  <a:pos x="42" y="0"/>
                </a:cxn>
                <a:cxn ang="0">
                  <a:pos x="6" y="0"/>
                </a:cxn>
              </a:cxnLst>
              <a:rect l="0" t="0" r="r" b="b"/>
              <a:pathLst>
                <a:path w="45" h="9">
                  <a:moveTo>
                    <a:pt x="6" y="0"/>
                  </a:moveTo>
                  <a:lnTo>
                    <a:pt x="3" y="0"/>
                  </a:lnTo>
                  <a:lnTo>
                    <a:pt x="0" y="3"/>
                  </a:lnTo>
                  <a:lnTo>
                    <a:pt x="0" y="6"/>
                  </a:lnTo>
                  <a:lnTo>
                    <a:pt x="3" y="9"/>
                  </a:lnTo>
                  <a:lnTo>
                    <a:pt x="39" y="9"/>
                  </a:lnTo>
                  <a:lnTo>
                    <a:pt x="42" y="9"/>
                  </a:lnTo>
                  <a:lnTo>
                    <a:pt x="45" y="6"/>
                  </a:lnTo>
                  <a:lnTo>
                    <a:pt x="45" y="3"/>
                  </a:lnTo>
                  <a:lnTo>
                    <a:pt x="42" y="0"/>
                  </a:lnTo>
                  <a:lnTo>
                    <a:pt x="6" y="0"/>
                  </a:lnTo>
                  <a:close/>
                </a:path>
              </a:pathLst>
            </a:custGeom>
            <a:solidFill>
              <a:srgbClr val="000000"/>
            </a:solidFill>
            <a:ln w="9525">
              <a:noFill/>
              <a:round/>
              <a:headEnd/>
              <a:tailEnd/>
            </a:ln>
          </p:spPr>
          <p:txBody>
            <a:bodyPr/>
            <a:lstStyle/>
            <a:p>
              <a:endParaRPr lang="zh-CN" altLang="en-US"/>
            </a:p>
          </p:txBody>
        </p:sp>
        <p:sp>
          <p:nvSpPr>
            <p:cNvPr id="469051" name="Freeform 59"/>
            <p:cNvSpPr>
              <a:spLocks/>
            </p:cNvSpPr>
            <p:nvPr/>
          </p:nvSpPr>
          <p:spPr bwMode="auto">
            <a:xfrm>
              <a:off x="2695" y="1918"/>
              <a:ext cx="45" cy="9"/>
            </a:xfrm>
            <a:custGeom>
              <a:avLst/>
              <a:gdLst/>
              <a:ahLst/>
              <a:cxnLst>
                <a:cxn ang="0">
                  <a:pos x="6" y="0"/>
                </a:cxn>
                <a:cxn ang="0">
                  <a:pos x="3" y="0"/>
                </a:cxn>
                <a:cxn ang="0">
                  <a:pos x="0" y="3"/>
                </a:cxn>
                <a:cxn ang="0">
                  <a:pos x="0" y="6"/>
                </a:cxn>
                <a:cxn ang="0">
                  <a:pos x="3" y="9"/>
                </a:cxn>
                <a:cxn ang="0">
                  <a:pos x="39" y="9"/>
                </a:cxn>
                <a:cxn ang="0">
                  <a:pos x="42" y="9"/>
                </a:cxn>
                <a:cxn ang="0">
                  <a:pos x="45" y="6"/>
                </a:cxn>
                <a:cxn ang="0">
                  <a:pos x="45" y="3"/>
                </a:cxn>
                <a:cxn ang="0">
                  <a:pos x="42" y="0"/>
                </a:cxn>
                <a:cxn ang="0">
                  <a:pos x="6" y="0"/>
                </a:cxn>
              </a:cxnLst>
              <a:rect l="0" t="0" r="r" b="b"/>
              <a:pathLst>
                <a:path w="45" h="9">
                  <a:moveTo>
                    <a:pt x="6" y="0"/>
                  </a:moveTo>
                  <a:lnTo>
                    <a:pt x="3" y="0"/>
                  </a:lnTo>
                  <a:lnTo>
                    <a:pt x="0" y="3"/>
                  </a:lnTo>
                  <a:lnTo>
                    <a:pt x="0" y="6"/>
                  </a:lnTo>
                  <a:lnTo>
                    <a:pt x="3" y="9"/>
                  </a:lnTo>
                  <a:lnTo>
                    <a:pt x="39" y="9"/>
                  </a:lnTo>
                  <a:lnTo>
                    <a:pt x="42" y="9"/>
                  </a:lnTo>
                  <a:lnTo>
                    <a:pt x="45" y="6"/>
                  </a:lnTo>
                  <a:lnTo>
                    <a:pt x="45" y="3"/>
                  </a:lnTo>
                  <a:lnTo>
                    <a:pt x="42" y="0"/>
                  </a:lnTo>
                  <a:lnTo>
                    <a:pt x="6" y="0"/>
                  </a:lnTo>
                  <a:close/>
                </a:path>
              </a:pathLst>
            </a:custGeom>
            <a:solidFill>
              <a:srgbClr val="000000"/>
            </a:solidFill>
            <a:ln w="9525">
              <a:noFill/>
              <a:round/>
              <a:headEnd/>
              <a:tailEnd/>
            </a:ln>
          </p:spPr>
          <p:txBody>
            <a:bodyPr/>
            <a:lstStyle/>
            <a:p>
              <a:endParaRPr lang="zh-CN" altLang="en-US"/>
            </a:p>
          </p:txBody>
        </p:sp>
        <p:sp>
          <p:nvSpPr>
            <p:cNvPr id="469052" name="Freeform 60"/>
            <p:cNvSpPr>
              <a:spLocks/>
            </p:cNvSpPr>
            <p:nvPr/>
          </p:nvSpPr>
          <p:spPr bwMode="auto">
            <a:xfrm>
              <a:off x="2758" y="1918"/>
              <a:ext cx="44" cy="9"/>
            </a:xfrm>
            <a:custGeom>
              <a:avLst/>
              <a:gdLst/>
              <a:ahLst/>
              <a:cxnLst>
                <a:cxn ang="0">
                  <a:pos x="6" y="0"/>
                </a:cxn>
                <a:cxn ang="0">
                  <a:pos x="3" y="0"/>
                </a:cxn>
                <a:cxn ang="0">
                  <a:pos x="0" y="3"/>
                </a:cxn>
                <a:cxn ang="0">
                  <a:pos x="0" y="6"/>
                </a:cxn>
                <a:cxn ang="0">
                  <a:pos x="3" y="9"/>
                </a:cxn>
                <a:cxn ang="0">
                  <a:pos x="38" y="9"/>
                </a:cxn>
                <a:cxn ang="0">
                  <a:pos x="41" y="9"/>
                </a:cxn>
                <a:cxn ang="0">
                  <a:pos x="44" y="6"/>
                </a:cxn>
                <a:cxn ang="0">
                  <a:pos x="44" y="3"/>
                </a:cxn>
                <a:cxn ang="0">
                  <a:pos x="41" y="0"/>
                </a:cxn>
                <a:cxn ang="0">
                  <a:pos x="6" y="0"/>
                </a:cxn>
              </a:cxnLst>
              <a:rect l="0" t="0" r="r" b="b"/>
              <a:pathLst>
                <a:path w="44" h="9">
                  <a:moveTo>
                    <a:pt x="6" y="0"/>
                  </a:moveTo>
                  <a:lnTo>
                    <a:pt x="3" y="0"/>
                  </a:lnTo>
                  <a:lnTo>
                    <a:pt x="0" y="3"/>
                  </a:lnTo>
                  <a:lnTo>
                    <a:pt x="0" y="6"/>
                  </a:lnTo>
                  <a:lnTo>
                    <a:pt x="3" y="9"/>
                  </a:lnTo>
                  <a:lnTo>
                    <a:pt x="38" y="9"/>
                  </a:lnTo>
                  <a:lnTo>
                    <a:pt x="41" y="9"/>
                  </a:lnTo>
                  <a:lnTo>
                    <a:pt x="44" y="6"/>
                  </a:lnTo>
                  <a:lnTo>
                    <a:pt x="44" y="3"/>
                  </a:lnTo>
                  <a:lnTo>
                    <a:pt x="41" y="0"/>
                  </a:lnTo>
                  <a:lnTo>
                    <a:pt x="6" y="0"/>
                  </a:lnTo>
                  <a:close/>
                </a:path>
              </a:pathLst>
            </a:custGeom>
            <a:solidFill>
              <a:srgbClr val="000000"/>
            </a:solidFill>
            <a:ln w="9525">
              <a:noFill/>
              <a:round/>
              <a:headEnd/>
              <a:tailEnd/>
            </a:ln>
          </p:spPr>
          <p:txBody>
            <a:bodyPr/>
            <a:lstStyle/>
            <a:p>
              <a:endParaRPr lang="zh-CN" altLang="en-US"/>
            </a:p>
          </p:txBody>
        </p:sp>
        <p:sp>
          <p:nvSpPr>
            <p:cNvPr id="469053" name="Freeform 61"/>
            <p:cNvSpPr>
              <a:spLocks/>
            </p:cNvSpPr>
            <p:nvPr/>
          </p:nvSpPr>
          <p:spPr bwMode="auto">
            <a:xfrm>
              <a:off x="2820" y="1918"/>
              <a:ext cx="44" cy="9"/>
            </a:xfrm>
            <a:custGeom>
              <a:avLst/>
              <a:gdLst/>
              <a:ahLst/>
              <a:cxnLst>
                <a:cxn ang="0">
                  <a:pos x="6" y="0"/>
                </a:cxn>
                <a:cxn ang="0">
                  <a:pos x="3" y="0"/>
                </a:cxn>
                <a:cxn ang="0">
                  <a:pos x="0" y="3"/>
                </a:cxn>
                <a:cxn ang="0">
                  <a:pos x="0" y="6"/>
                </a:cxn>
                <a:cxn ang="0">
                  <a:pos x="3" y="9"/>
                </a:cxn>
                <a:cxn ang="0">
                  <a:pos x="38" y="9"/>
                </a:cxn>
                <a:cxn ang="0">
                  <a:pos x="41" y="9"/>
                </a:cxn>
                <a:cxn ang="0">
                  <a:pos x="44" y="6"/>
                </a:cxn>
                <a:cxn ang="0">
                  <a:pos x="44" y="3"/>
                </a:cxn>
                <a:cxn ang="0">
                  <a:pos x="41" y="0"/>
                </a:cxn>
                <a:cxn ang="0">
                  <a:pos x="6" y="0"/>
                </a:cxn>
              </a:cxnLst>
              <a:rect l="0" t="0" r="r" b="b"/>
              <a:pathLst>
                <a:path w="44" h="9">
                  <a:moveTo>
                    <a:pt x="6" y="0"/>
                  </a:moveTo>
                  <a:lnTo>
                    <a:pt x="3" y="0"/>
                  </a:lnTo>
                  <a:lnTo>
                    <a:pt x="0" y="3"/>
                  </a:lnTo>
                  <a:lnTo>
                    <a:pt x="0" y="6"/>
                  </a:lnTo>
                  <a:lnTo>
                    <a:pt x="3" y="9"/>
                  </a:lnTo>
                  <a:lnTo>
                    <a:pt x="38" y="9"/>
                  </a:lnTo>
                  <a:lnTo>
                    <a:pt x="41" y="9"/>
                  </a:lnTo>
                  <a:lnTo>
                    <a:pt x="44" y="6"/>
                  </a:lnTo>
                  <a:lnTo>
                    <a:pt x="44" y="3"/>
                  </a:lnTo>
                  <a:lnTo>
                    <a:pt x="41" y="0"/>
                  </a:lnTo>
                  <a:lnTo>
                    <a:pt x="6" y="0"/>
                  </a:lnTo>
                  <a:close/>
                </a:path>
              </a:pathLst>
            </a:custGeom>
            <a:solidFill>
              <a:srgbClr val="000000"/>
            </a:solidFill>
            <a:ln w="9525">
              <a:noFill/>
              <a:round/>
              <a:headEnd/>
              <a:tailEnd/>
            </a:ln>
          </p:spPr>
          <p:txBody>
            <a:bodyPr/>
            <a:lstStyle/>
            <a:p>
              <a:endParaRPr lang="zh-CN" altLang="en-US"/>
            </a:p>
          </p:txBody>
        </p:sp>
        <p:sp>
          <p:nvSpPr>
            <p:cNvPr id="469054" name="Freeform 62"/>
            <p:cNvSpPr>
              <a:spLocks/>
            </p:cNvSpPr>
            <p:nvPr/>
          </p:nvSpPr>
          <p:spPr bwMode="auto">
            <a:xfrm>
              <a:off x="2882" y="1918"/>
              <a:ext cx="45" cy="9"/>
            </a:xfrm>
            <a:custGeom>
              <a:avLst/>
              <a:gdLst/>
              <a:ahLst/>
              <a:cxnLst>
                <a:cxn ang="0">
                  <a:pos x="6" y="0"/>
                </a:cxn>
                <a:cxn ang="0">
                  <a:pos x="3" y="0"/>
                </a:cxn>
                <a:cxn ang="0">
                  <a:pos x="0" y="3"/>
                </a:cxn>
                <a:cxn ang="0">
                  <a:pos x="0" y="6"/>
                </a:cxn>
                <a:cxn ang="0">
                  <a:pos x="3" y="9"/>
                </a:cxn>
                <a:cxn ang="0">
                  <a:pos x="39" y="9"/>
                </a:cxn>
                <a:cxn ang="0">
                  <a:pos x="42" y="9"/>
                </a:cxn>
                <a:cxn ang="0">
                  <a:pos x="45" y="6"/>
                </a:cxn>
                <a:cxn ang="0">
                  <a:pos x="45" y="3"/>
                </a:cxn>
                <a:cxn ang="0">
                  <a:pos x="42" y="0"/>
                </a:cxn>
                <a:cxn ang="0">
                  <a:pos x="6" y="0"/>
                </a:cxn>
              </a:cxnLst>
              <a:rect l="0" t="0" r="r" b="b"/>
              <a:pathLst>
                <a:path w="45" h="9">
                  <a:moveTo>
                    <a:pt x="6" y="0"/>
                  </a:moveTo>
                  <a:lnTo>
                    <a:pt x="3" y="0"/>
                  </a:lnTo>
                  <a:lnTo>
                    <a:pt x="0" y="3"/>
                  </a:lnTo>
                  <a:lnTo>
                    <a:pt x="0" y="6"/>
                  </a:lnTo>
                  <a:lnTo>
                    <a:pt x="3" y="9"/>
                  </a:lnTo>
                  <a:lnTo>
                    <a:pt x="39" y="9"/>
                  </a:lnTo>
                  <a:lnTo>
                    <a:pt x="42" y="9"/>
                  </a:lnTo>
                  <a:lnTo>
                    <a:pt x="45" y="6"/>
                  </a:lnTo>
                  <a:lnTo>
                    <a:pt x="45" y="3"/>
                  </a:lnTo>
                  <a:lnTo>
                    <a:pt x="42" y="0"/>
                  </a:lnTo>
                  <a:lnTo>
                    <a:pt x="6" y="0"/>
                  </a:lnTo>
                  <a:close/>
                </a:path>
              </a:pathLst>
            </a:custGeom>
            <a:solidFill>
              <a:srgbClr val="000000"/>
            </a:solidFill>
            <a:ln w="9525">
              <a:noFill/>
              <a:round/>
              <a:headEnd/>
              <a:tailEnd/>
            </a:ln>
          </p:spPr>
          <p:txBody>
            <a:bodyPr/>
            <a:lstStyle/>
            <a:p>
              <a:endParaRPr lang="zh-CN" altLang="en-US"/>
            </a:p>
          </p:txBody>
        </p:sp>
        <p:sp>
          <p:nvSpPr>
            <p:cNvPr id="469055" name="Freeform 63"/>
            <p:cNvSpPr>
              <a:spLocks/>
            </p:cNvSpPr>
            <p:nvPr/>
          </p:nvSpPr>
          <p:spPr bwMode="auto">
            <a:xfrm>
              <a:off x="2944" y="1918"/>
              <a:ext cx="45" cy="9"/>
            </a:xfrm>
            <a:custGeom>
              <a:avLst/>
              <a:gdLst/>
              <a:ahLst/>
              <a:cxnLst>
                <a:cxn ang="0">
                  <a:pos x="6" y="0"/>
                </a:cxn>
                <a:cxn ang="0">
                  <a:pos x="3" y="0"/>
                </a:cxn>
                <a:cxn ang="0">
                  <a:pos x="0" y="3"/>
                </a:cxn>
                <a:cxn ang="0">
                  <a:pos x="0" y="6"/>
                </a:cxn>
                <a:cxn ang="0">
                  <a:pos x="3" y="9"/>
                </a:cxn>
                <a:cxn ang="0">
                  <a:pos x="39" y="9"/>
                </a:cxn>
                <a:cxn ang="0">
                  <a:pos x="42" y="9"/>
                </a:cxn>
                <a:cxn ang="0">
                  <a:pos x="45" y="6"/>
                </a:cxn>
                <a:cxn ang="0">
                  <a:pos x="45" y="3"/>
                </a:cxn>
                <a:cxn ang="0">
                  <a:pos x="42" y="0"/>
                </a:cxn>
                <a:cxn ang="0">
                  <a:pos x="6" y="0"/>
                </a:cxn>
              </a:cxnLst>
              <a:rect l="0" t="0" r="r" b="b"/>
              <a:pathLst>
                <a:path w="45" h="9">
                  <a:moveTo>
                    <a:pt x="6" y="0"/>
                  </a:moveTo>
                  <a:lnTo>
                    <a:pt x="3" y="0"/>
                  </a:lnTo>
                  <a:lnTo>
                    <a:pt x="0" y="3"/>
                  </a:lnTo>
                  <a:lnTo>
                    <a:pt x="0" y="6"/>
                  </a:lnTo>
                  <a:lnTo>
                    <a:pt x="3" y="9"/>
                  </a:lnTo>
                  <a:lnTo>
                    <a:pt x="39" y="9"/>
                  </a:lnTo>
                  <a:lnTo>
                    <a:pt x="42" y="9"/>
                  </a:lnTo>
                  <a:lnTo>
                    <a:pt x="45" y="6"/>
                  </a:lnTo>
                  <a:lnTo>
                    <a:pt x="45" y="3"/>
                  </a:lnTo>
                  <a:lnTo>
                    <a:pt x="42" y="0"/>
                  </a:lnTo>
                  <a:lnTo>
                    <a:pt x="6" y="0"/>
                  </a:lnTo>
                  <a:close/>
                </a:path>
              </a:pathLst>
            </a:custGeom>
            <a:solidFill>
              <a:srgbClr val="000000"/>
            </a:solidFill>
            <a:ln w="9525">
              <a:noFill/>
              <a:round/>
              <a:headEnd/>
              <a:tailEnd/>
            </a:ln>
          </p:spPr>
          <p:txBody>
            <a:bodyPr/>
            <a:lstStyle/>
            <a:p>
              <a:endParaRPr lang="zh-CN" altLang="en-US"/>
            </a:p>
          </p:txBody>
        </p:sp>
      </p:grpSp>
      <p:grpSp>
        <p:nvGrpSpPr>
          <p:cNvPr id="6" name="Group 64"/>
          <p:cNvGrpSpPr>
            <a:grpSpLocks/>
          </p:cNvGrpSpPr>
          <p:nvPr/>
        </p:nvGrpSpPr>
        <p:grpSpPr bwMode="auto">
          <a:xfrm>
            <a:off x="3765550" y="2984500"/>
            <a:ext cx="1054100" cy="14288"/>
            <a:chOff x="2372" y="1880"/>
            <a:chExt cx="664" cy="9"/>
          </a:xfrm>
        </p:grpSpPr>
        <p:sp>
          <p:nvSpPr>
            <p:cNvPr id="469057" name="Freeform 65"/>
            <p:cNvSpPr>
              <a:spLocks/>
            </p:cNvSpPr>
            <p:nvPr/>
          </p:nvSpPr>
          <p:spPr bwMode="auto">
            <a:xfrm>
              <a:off x="2372" y="1880"/>
              <a:ext cx="42" cy="9"/>
            </a:xfrm>
            <a:custGeom>
              <a:avLst/>
              <a:gdLst/>
              <a:ahLst/>
              <a:cxnLst>
                <a:cxn ang="0">
                  <a:pos x="6" y="0"/>
                </a:cxn>
                <a:cxn ang="0">
                  <a:pos x="3" y="0"/>
                </a:cxn>
                <a:cxn ang="0">
                  <a:pos x="0" y="3"/>
                </a:cxn>
                <a:cxn ang="0">
                  <a:pos x="0" y="3"/>
                </a:cxn>
                <a:cxn ang="0">
                  <a:pos x="3" y="9"/>
                </a:cxn>
                <a:cxn ang="0">
                  <a:pos x="36" y="9"/>
                </a:cxn>
                <a:cxn ang="0">
                  <a:pos x="39" y="9"/>
                </a:cxn>
                <a:cxn ang="0">
                  <a:pos x="42" y="6"/>
                </a:cxn>
                <a:cxn ang="0">
                  <a:pos x="42" y="3"/>
                </a:cxn>
                <a:cxn ang="0">
                  <a:pos x="39" y="0"/>
                </a:cxn>
                <a:cxn ang="0">
                  <a:pos x="6" y="0"/>
                </a:cxn>
              </a:cxnLst>
              <a:rect l="0" t="0" r="r" b="b"/>
              <a:pathLst>
                <a:path w="42" h="9">
                  <a:moveTo>
                    <a:pt x="6" y="0"/>
                  </a:moveTo>
                  <a:lnTo>
                    <a:pt x="3" y="0"/>
                  </a:lnTo>
                  <a:lnTo>
                    <a:pt x="0" y="3"/>
                  </a:lnTo>
                  <a:lnTo>
                    <a:pt x="0" y="3"/>
                  </a:lnTo>
                  <a:lnTo>
                    <a:pt x="3" y="9"/>
                  </a:lnTo>
                  <a:lnTo>
                    <a:pt x="36" y="9"/>
                  </a:lnTo>
                  <a:lnTo>
                    <a:pt x="39" y="9"/>
                  </a:lnTo>
                  <a:lnTo>
                    <a:pt x="42" y="6"/>
                  </a:lnTo>
                  <a:lnTo>
                    <a:pt x="42" y="3"/>
                  </a:lnTo>
                  <a:lnTo>
                    <a:pt x="39" y="0"/>
                  </a:lnTo>
                  <a:lnTo>
                    <a:pt x="6" y="0"/>
                  </a:lnTo>
                  <a:close/>
                </a:path>
              </a:pathLst>
            </a:custGeom>
            <a:solidFill>
              <a:srgbClr val="000000"/>
            </a:solidFill>
            <a:ln w="9525">
              <a:noFill/>
              <a:round/>
              <a:headEnd/>
              <a:tailEnd/>
            </a:ln>
          </p:spPr>
          <p:txBody>
            <a:bodyPr/>
            <a:lstStyle/>
            <a:p>
              <a:endParaRPr lang="zh-CN" altLang="en-US"/>
            </a:p>
          </p:txBody>
        </p:sp>
        <p:sp>
          <p:nvSpPr>
            <p:cNvPr id="469058" name="Freeform 66"/>
            <p:cNvSpPr>
              <a:spLocks/>
            </p:cNvSpPr>
            <p:nvPr/>
          </p:nvSpPr>
          <p:spPr bwMode="auto">
            <a:xfrm>
              <a:off x="2432" y="1880"/>
              <a:ext cx="44" cy="9"/>
            </a:xfrm>
            <a:custGeom>
              <a:avLst/>
              <a:gdLst/>
              <a:ahLst/>
              <a:cxnLst>
                <a:cxn ang="0">
                  <a:pos x="5" y="0"/>
                </a:cxn>
                <a:cxn ang="0">
                  <a:pos x="3" y="0"/>
                </a:cxn>
                <a:cxn ang="0">
                  <a:pos x="0" y="3"/>
                </a:cxn>
                <a:cxn ang="0">
                  <a:pos x="0" y="6"/>
                </a:cxn>
                <a:cxn ang="0">
                  <a:pos x="3" y="9"/>
                </a:cxn>
                <a:cxn ang="0">
                  <a:pos x="38" y="9"/>
                </a:cxn>
                <a:cxn ang="0">
                  <a:pos x="41" y="9"/>
                </a:cxn>
                <a:cxn ang="0">
                  <a:pos x="44" y="6"/>
                </a:cxn>
                <a:cxn ang="0">
                  <a:pos x="44" y="3"/>
                </a:cxn>
                <a:cxn ang="0">
                  <a:pos x="41" y="0"/>
                </a:cxn>
                <a:cxn ang="0">
                  <a:pos x="5" y="0"/>
                </a:cxn>
              </a:cxnLst>
              <a:rect l="0" t="0" r="r" b="b"/>
              <a:pathLst>
                <a:path w="44" h="9">
                  <a:moveTo>
                    <a:pt x="5" y="0"/>
                  </a:moveTo>
                  <a:lnTo>
                    <a:pt x="3" y="0"/>
                  </a:lnTo>
                  <a:lnTo>
                    <a:pt x="0" y="3"/>
                  </a:lnTo>
                  <a:lnTo>
                    <a:pt x="0" y="6"/>
                  </a:lnTo>
                  <a:lnTo>
                    <a:pt x="3" y="9"/>
                  </a:lnTo>
                  <a:lnTo>
                    <a:pt x="38" y="9"/>
                  </a:lnTo>
                  <a:lnTo>
                    <a:pt x="41" y="9"/>
                  </a:lnTo>
                  <a:lnTo>
                    <a:pt x="44" y="6"/>
                  </a:lnTo>
                  <a:lnTo>
                    <a:pt x="44" y="3"/>
                  </a:lnTo>
                  <a:lnTo>
                    <a:pt x="41" y="0"/>
                  </a:lnTo>
                  <a:lnTo>
                    <a:pt x="5" y="0"/>
                  </a:lnTo>
                  <a:close/>
                </a:path>
              </a:pathLst>
            </a:custGeom>
            <a:solidFill>
              <a:srgbClr val="000000"/>
            </a:solidFill>
            <a:ln w="9525">
              <a:noFill/>
              <a:round/>
              <a:headEnd/>
              <a:tailEnd/>
            </a:ln>
          </p:spPr>
          <p:txBody>
            <a:bodyPr/>
            <a:lstStyle/>
            <a:p>
              <a:endParaRPr lang="zh-CN" altLang="en-US"/>
            </a:p>
          </p:txBody>
        </p:sp>
        <p:sp>
          <p:nvSpPr>
            <p:cNvPr id="469059" name="Freeform 67"/>
            <p:cNvSpPr>
              <a:spLocks/>
            </p:cNvSpPr>
            <p:nvPr/>
          </p:nvSpPr>
          <p:spPr bwMode="auto">
            <a:xfrm>
              <a:off x="2494" y="1880"/>
              <a:ext cx="44" cy="9"/>
            </a:xfrm>
            <a:custGeom>
              <a:avLst/>
              <a:gdLst/>
              <a:ahLst/>
              <a:cxnLst>
                <a:cxn ang="0">
                  <a:pos x="6" y="0"/>
                </a:cxn>
                <a:cxn ang="0">
                  <a:pos x="3" y="0"/>
                </a:cxn>
                <a:cxn ang="0">
                  <a:pos x="0" y="3"/>
                </a:cxn>
                <a:cxn ang="0">
                  <a:pos x="0" y="6"/>
                </a:cxn>
                <a:cxn ang="0">
                  <a:pos x="3" y="9"/>
                </a:cxn>
                <a:cxn ang="0">
                  <a:pos x="38" y="9"/>
                </a:cxn>
                <a:cxn ang="0">
                  <a:pos x="41" y="9"/>
                </a:cxn>
                <a:cxn ang="0">
                  <a:pos x="44" y="6"/>
                </a:cxn>
                <a:cxn ang="0">
                  <a:pos x="44" y="3"/>
                </a:cxn>
                <a:cxn ang="0">
                  <a:pos x="41" y="0"/>
                </a:cxn>
                <a:cxn ang="0">
                  <a:pos x="6" y="0"/>
                </a:cxn>
              </a:cxnLst>
              <a:rect l="0" t="0" r="r" b="b"/>
              <a:pathLst>
                <a:path w="44" h="9">
                  <a:moveTo>
                    <a:pt x="6" y="0"/>
                  </a:moveTo>
                  <a:lnTo>
                    <a:pt x="3" y="0"/>
                  </a:lnTo>
                  <a:lnTo>
                    <a:pt x="0" y="3"/>
                  </a:lnTo>
                  <a:lnTo>
                    <a:pt x="0" y="6"/>
                  </a:lnTo>
                  <a:lnTo>
                    <a:pt x="3" y="9"/>
                  </a:lnTo>
                  <a:lnTo>
                    <a:pt x="38" y="9"/>
                  </a:lnTo>
                  <a:lnTo>
                    <a:pt x="41" y="9"/>
                  </a:lnTo>
                  <a:lnTo>
                    <a:pt x="44" y="6"/>
                  </a:lnTo>
                  <a:lnTo>
                    <a:pt x="44" y="3"/>
                  </a:lnTo>
                  <a:lnTo>
                    <a:pt x="41" y="0"/>
                  </a:lnTo>
                  <a:lnTo>
                    <a:pt x="6" y="0"/>
                  </a:lnTo>
                  <a:close/>
                </a:path>
              </a:pathLst>
            </a:custGeom>
            <a:solidFill>
              <a:srgbClr val="000000"/>
            </a:solidFill>
            <a:ln w="9525">
              <a:noFill/>
              <a:round/>
              <a:headEnd/>
              <a:tailEnd/>
            </a:ln>
          </p:spPr>
          <p:txBody>
            <a:bodyPr/>
            <a:lstStyle/>
            <a:p>
              <a:endParaRPr lang="zh-CN" altLang="en-US"/>
            </a:p>
          </p:txBody>
        </p:sp>
        <p:sp>
          <p:nvSpPr>
            <p:cNvPr id="469060" name="Freeform 68"/>
            <p:cNvSpPr>
              <a:spLocks/>
            </p:cNvSpPr>
            <p:nvPr/>
          </p:nvSpPr>
          <p:spPr bwMode="auto">
            <a:xfrm>
              <a:off x="2556" y="1880"/>
              <a:ext cx="44" cy="9"/>
            </a:xfrm>
            <a:custGeom>
              <a:avLst/>
              <a:gdLst/>
              <a:ahLst/>
              <a:cxnLst>
                <a:cxn ang="0">
                  <a:pos x="6" y="0"/>
                </a:cxn>
                <a:cxn ang="0">
                  <a:pos x="3" y="0"/>
                </a:cxn>
                <a:cxn ang="0">
                  <a:pos x="0" y="3"/>
                </a:cxn>
                <a:cxn ang="0">
                  <a:pos x="0" y="6"/>
                </a:cxn>
                <a:cxn ang="0">
                  <a:pos x="3" y="9"/>
                </a:cxn>
                <a:cxn ang="0">
                  <a:pos x="39" y="9"/>
                </a:cxn>
                <a:cxn ang="0">
                  <a:pos x="42" y="9"/>
                </a:cxn>
                <a:cxn ang="0">
                  <a:pos x="44" y="6"/>
                </a:cxn>
                <a:cxn ang="0">
                  <a:pos x="44" y="3"/>
                </a:cxn>
                <a:cxn ang="0">
                  <a:pos x="42" y="0"/>
                </a:cxn>
                <a:cxn ang="0">
                  <a:pos x="6" y="0"/>
                </a:cxn>
              </a:cxnLst>
              <a:rect l="0" t="0" r="r" b="b"/>
              <a:pathLst>
                <a:path w="44" h="9">
                  <a:moveTo>
                    <a:pt x="6" y="0"/>
                  </a:moveTo>
                  <a:lnTo>
                    <a:pt x="3" y="0"/>
                  </a:lnTo>
                  <a:lnTo>
                    <a:pt x="0" y="3"/>
                  </a:lnTo>
                  <a:lnTo>
                    <a:pt x="0" y="6"/>
                  </a:lnTo>
                  <a:lnTo>
                    <a:pt x="3" y="9"/>
                  </a:lnTo>
                  <a:lnTo>
                    <a:pt x="39" y="9"/>
                  </a:lnTo>
                  <a:lnTo>
                    <a:pt x="42" y="9"/>
                  </a:lnTo>
                  <a:lnTo>
                    <a:pt x="44" y="6"/>
                  </a:lnTo>
                  <a:lnTo>
                    <a:pt x="44" y="3"/>
                  </a:lnTo>
                  <a:lnTo>
                    <a:pt x="42" y="0"/>
                  </a:lnTo>
                  <a:lnTo>
                    <a:pt x="6" y="0"/>
                  </a:lnTo>
                  <a:close/>
                </a:path>
              </a:pathLst>
            </a:custGeom>
            <a:solidFill>
              <a:srgbClr val="000000"/>
            </a:solidFill>
            <a:ln w="9525">
              <a:noFill/>
              <a:round/>
              <a:headEnd/>
              <a:tailEnd/>
            </a:ln>
          </p:spPr>
          <p:txBody>
            <a:bodyPr/>
            <a:lstStyle/>
            <a:p>
              <a:endParaRPr lang="zh-CN" altLang="en-US"/>
            </a:p>
          </p:txBody>
        </p:sp>
        <p:sp>
          <p:nvSpPr>
            <p:cNvPr id="469061" name="Freeform 69"/>
            <p:cNvSpPr>
              <a:spLocks/>
            </p:cNvSpPr>
            <p:nvPr/>
          </p:nvSpPr>
          <p:spPr bwMode="auto">
            <a:xfrm>
              <a:off x="2618" y="1880"/>
              <a:ext cx="45" cy="9"/>
            </a:xfrm>
            <a:custGeom>
              <a:avLst/>
              <a:gdLst/>
              <a:ahLst/>
              <a:cxnLst>
                <a:cxn ang="0">
                  <a:pos x="6" y="0"/>
                </a:cxn>
                <a:cxn ang="0">
                  <a:pos x="3" y="0"/>
                </a:cxn>
                <a:cxn ang="0">
                  <a:pos x="0" y="3"/>
                </a:cxn>
                <a:cxn ang="0">
                  <a:pos x="0" y="6"/>
                </a:cxn>
                <a:cxn ang="0">
                  <a:pos x="3" y="9"/>
                </a:cxn>
                <a:cxn ang="0">
                  <a:pos x="39" y="9"/>
                </a:cxn>
                <a:cxn ang="0">
                  <a:pos x="42" y="9"/>
                </a:cxn>
                <a:cxn ang="0">
                  <a:pos x="45" y="6"/>
                </a:cxn>
                <a:cxn ang="0">
                  <a:pos x="45" y="3"/>
                </a:cxn>
                <a:cxn ang="0">
                  <a:pos x="42" y="0"/>
                </a:cxn>
                <a:cxn ang="0">
                  <a:pos x="6" y="0"/>
                </a:cxn>
              </a:cxnLst>
              <a:rect l="0" t="0" r="r" b="b"/>
              <a:pathLst>
                <a:path w="45" h="9">
                  <a:moveTo>
                    <a:pt x="6" y="0"/>
                  </a:moveTo>
                  <a:lnTo>
                    <a:pt x="3" y="0"/>
                  </a:lnTo>
                  <a:lnTo>
                    <a:pt x="0" y="3"/>
                  </a:lnTo>
                  <a:lnTo>
                    <a:pt x="0" y="6"/>
                  </a:lnTo>
                  <a:lnTo>
                    <a:pt x="3" y="9"/>
                  </a:lnTo>
                  <a:lnTo>
                    <a:pt x="39" y="9"/>
                  </a:lnTo>
                  <a:lnTo>
                    <a:pt x="42" y="9"/>
                  </a:lnTo>
                  <a:lnTo>
                    <a:pt x="45" y="6"/>
                  </a:lnTo>
                  <a:lnTo>
                    <a:pt x="45" y="3"/>
                  </a:lnTo>
                  <a:lnTo>
                    <a:pt x="42" y="0"/>
                  </a:lnTo>
                  <a:lnTo>
                    <a:pt x="6" y="0"/>
                  </a:lnTo>
                  <a:close/>
                </a:path>
              </a:pathLst>
            </a:custGeom>
            <a:solidFill>
              <a:srgbClr val="000000"/>
            </a:solidFill>
            <a:ln w="9525">
              <a:noFill/>
              <a:round/>
              <a:headEnd/>
              <a:tailEnd/>
            </a:ln>
          </p:spPr>
          <p:txBody>
            <a:bodyPr/>
            <a:lstStyle/>
            <a:p>
              <a:endParaRPr lang="zh-CN" altLang="en-US"/>
            </a:p>
          </p:txBody>
        </p:sp>
        <p:sp>
          <p:nvSpPr>
            <p:cNvPr id="469062" name="Freeform 70"/>
            <p:cNvSpPr>
              <a:spLocks/>
            </p:cNvSpPr>
            <p:nvPr/>
          </p:nvSpPr>
          <p:spPr bwMode="auto">
            <a:xfrm>
              <a:off x="2681" y="1880"/>
              <a:ext cx="44" cy="9"/>
            </a:xfrm>
            <a:custGeom>
              <a:avLst/>
              <a:gdLst/>
              <a:ahLst/>
              <a:cxnLst>
                <a:cxn ang="0">
                  <a:pos x="5" y="0"/>
                </a:cxn>
                <a:cxn ang="0">
                  <a:pos x="2" y="0"/>
                </a:cxn>
                <a:cxn ang="0">
                  <a:pos x="0" y="3"/>
                </a:cxn>
                <a:cxn ang="0">
                  <a:pos x="0" y="6"/>
                </a:cxn>
                <a:cxn ang="0">
                  <a:pos x="2" y="9"/>
                </a:cxn>
                <a:cxn ang="0">
                  <a:pos x="38" y="9"/>
                </a:cxn>
                <a:cxn ang="0">
                  <a:pos x="41" y="9"/>
                </a:cxn>
                <a:cxn ang="0">
                  <a:pos x="44" y="6"/>
                </a:cxn>
                <a:cxn ang="0">
                  <a:pos x="44" y="3"/>
                </a:cxn>
                <a:cxn ang="0">
                  <a:pos x="41" y="0"/>
                </a:cxn>
                <a:cxn ang="0">
                  <a:pos x="5" y="0"/>
                </a:cxn>
              </a:cxnLst>
              <a:rect l="0" t="0" r="r" b="b"/>
              <a:pathLst>
                <a:path w="44" h="9">
                  <a:moveTo>
                    <a:pt x="5" y="0"/>
                  </a:moveTo>
                  <a:lnTo>
                    <a:pt x="2" y="0"/>
                  </a:lnTo>
                  <a:lnTo>
                    <a:pt x="0" y="3"/>
                  </a:lnTo>
                  <a:lnTo>
                    <a:pt x="0" y="6"/>
                  </a:lnTo>
                  <a:lnTo>
                    <a:pt x="2" y="9"/>
                  </a:lnTo>
                  <a:lnTo>
                    <a:pt x="38" y="9"/>
                  </a:lnTo>
                  <a:lnTo>
                    <a:pt x="41" y="9"/>
                  </a:lnTo>
                  <a:lnTo>
                    <a:pt x="44" y="6"/>
                  </a:lnTo>
                  <a:lnTo>
                    <a:pt x="44" y="3"/>
                  </a:lnTo>
                  <a:lnTo>
                    <a:pt x="41" y="0"/>
                  </a:lnTo>
                  <a:lnTo>
                    <a:pt x="5" y="0"/>
                  </a:lnTo>
                  <a:close/>
                </a:path>
              </a:pathLst>
            </a:custGeom>
            <a:solidFill>
              <a:srgbClr val="000000"/>
            </a:solidFill>
            <a:ln w="9525">
              <a:noFill/>
              <a:round/>
              <a:headEnd/>
              <a:tailEnd/>
            </a:ln>
          </p:spPr>
          <p:txBody>
            <a:bodyPr/>
            <a:lstStyle/>
            <a:p>
              <a:endParaRPr lang="zh-CN" altLang="en-US"/>
            </a:p>
          </p:txBody>
        </p:sp>
        <p:sp>
          <p:nvSpPr>
            <p:cNvPr id="469063" name="Freeform 71"/>
            <p:cNvSpPr>
              <a:spLocks/>
            </p:cNvSpPr>
            <p:nvPr/>
          </p:nvSpPr>
          <p:spPr bwMode="auto">
            <a:xfrm>
              <a:off x="2743" y="1880"/>
              <a:ext cx="44" cy="9"/>
            </a:xfrm>
            <a:custGeom>
              <a:avLst/>
              <a:gdLst/>
              <a:ahLst/>
              <a:cxnLst>
                <a:cxn ang="0">
                  <a:pos x="6" y="0"/>
                </a:cxn>
                <a:cxn ang="0">
                  <a:pos x="3" y="0"/>
                </a:cxn>
                <a:cxn ang="0">
                  <a:pos x="0" y="3"/>
                </a:cxn>
                <a:cxn ang="0">
                  <a:pos x="0" y="6"/>
                </a:cxn>
                <a:cxn ang="0">
                  <a:pos x="3" y="9"/>
                </a:cxn>
                <a:cxn ang="0">
                  <a:pos x="38" y="9"/>
                </a:cxn>
                <a:cxn ang="0">
                  <a:pos x="41" y="9"/>
                </a:cxn>
                <a:cxn ang="0">
                  <a:pos x="44" y="6"/>
                </a:cxn>
                <a:cxn ang="0">
                  <a:pos x="44" y="3"/>
                </a:cxn>
                <a:cxn ang="0">
                  <a:pos x="41" y="0"/>
                </a:cxn>
                <a:cxn ang="0">
                  <a:pos x="6" y="0"/>
                </a:cxn>
              </a:cxnLst>
              <a:rect l="0" t="0" r="r" b="b"/>
              <a:pathLst>
                <a:path w="44" h="9">
                  <a:moveTo>
                    <a:pt x="6" y="0"/>
                  </a:moveTo>
                  <a:lnTo>
                    <a:pt x="3" y="0"/>
                  </a:lnTo>
                  <a:lnTo>
                    <a:pt x="0" y="3"/>
                  </a:lnTo>
                  <a:lnTo>
                    <a:pt x="0" y="6"/>
                  </a:lnTo>
                  <a:lnTo>
                    <a:pt x="3" y="9"/>
                  </a:lnTo>
                  <a:lnTo>
                    <a:pt x="38" y="9"/>
                  </a:lnTo>
                  <a:lnTo>
                    <a:pt x="41" y="9"/>
                  </a:lnTo>
                  <a:lnTo>
                    <a:pt x="44" y="6"/>
                  </a:lnTo>
                  <a:lnTo>
                    <a:pt x="44" y="3"/>
                  </a:lnTo>
                  <a:lnTo>
                    <a:pt x="41" y="0"/>
                  </a:lnTo>
                  <a:lnTo>
                    <a:pt x="6" y="0"/>
                  </a:lnTo>
                  <a:close/>
                </a:path>
              </a:pathLst>
            </a:custGeom>
            <a:solidFill>
              <a:srgbClr val="000000"/>
            </a:solidFill>
            <a:ln w="9525">
              <a:noFill/>
              <a:round/>
              <a:headEnd/>
              <a:tailEnd/>
            </a:ln>
          </p:spPr>
          <p:txBody>
            <a:bodyPr/>
            <a:lstStyle/>
            <a:p>
              <a:endParaRPr lang="zh-CN" altLang="en-US"/>
            </a:p>
          </p:txBody>
        </p:sp>
        <p:sp>
          <p:nvSpPr>
            <p:cNvPr id="469064" name="Freeform 72"/>
            <p:cNvSpPr>
              <a:spLocks/>
            </p:cNvSpPr>
            <p:nvPr/>
          </p:nvSpPr>
          <p:spPr bwMode="auto">
            <a:xfrm>
              <a:off x="2805" y="1880"/>
              <a:ext cx="44" cy="9"/>
            </a:xfrm>
            <a:custGeom>
              <a:avLst/>
              <a:gdLst/>
              <a:ahLst/>
              <a:cxnLst>
                <a:cxn ang="0">
                  <a:pos x="6" y="0"/>
                </a:cxn>
                <a:cxn ang="0">
                  <a:pos x="3" y="0"/>
                </a:cxn>
                <a:cxn ang="0">
                  <a:pos x="0" y="3"/>
                </a:cxn>
                <a:cxn ang="0">
                  <a:pos x="0" y="6"/>
                </a:cxn>
                <a:cxn ang="0">
                  <a:pos x="3" y="9"/>
                </a:cxn>
                <a:cxn ang="0">
                  <a:pos x="39" y="9"/>
                </a:cxn>
                <a:cxn ang="0">
                  <a:pos x="41" y="9"/>
                </a:cxn>
                <a:cxn ang="0">
                  <a:pos x="44" y="6"/>
                </a:cxn>
                <a:cxn ang="0">
                  <a:pos x="44" y="3"/>
                </a:cxn>
                <a:cxn ang="0">
                  <a:pos x="41" y="0"/>
                </a:cxn>
                <a:cxn ang="0">
                  <a:pos x="6" y="0"/>
                </a:cxn>
              </a:cxnLst>
              <a:rect l="0" t="0" r="r" b="b"/>
              <a:pathLst>
                <a:path w="44" h="9">
                  <a:moveTo>
                    <a:pt x="6" y="0"/>
                  </a:moveTo>
                  <a:lnTo>
                    <a:pt x="3" y="0"/>
                  </a:lnTo>
                  <a:lnTo>
                    <a:pt x="0" y="3"/>
                  </a:lnTo>
                  <a:lnTo>
                    <a:pt x="0" y="6"/>
                  </a:lnTo>
                  <a:lnTo>
                    <a:pt x="3" y="9"/>
                  </a:lnTo>
                  <a:lnTo>
                    <a:pt x="39" y="9"/>
                  </a:lnTo>
                  <a:lnTo>
                    <a:pt x="41" y="9"/>
                  </a:lnTo>
                  <a:lnTo>
                    <a:pt x="44" y="6"/>
                  </a:lnTo>
                  <a:lnTo>
                    <a:pt x="44" y="3"/>
                  </a:lnTo>
                  <a:lnTo>
                    <a:pt x="41" y="0"/>
                  </a:lnTo>
                  <a:lnTo>
                    <a:pt x="6" y="0"/>
                  </a:lnTo>
                  <a:close/>
                </a:path>
              </a:pathLst>
            </a:custGeom>
            <a:solidFill>
              <a:srgbClr val="000000"/>
            </a:solidFill>
            <a:ln w="9525">
              <a:noFill/>
              <a:round/>
              <a:headEnd/>
              <a:tailEnd/>
            </a:ln>
          </p:spPr>
          <p:txBody>
            <a:bodyPr/>
            <a:lstStyle/>
            <a:p>
              <a:endParaRPr lang="zh-CN" altLang="en-US"/>
            </a:p>
          </p:txBody>
        </p:sp>
        <p:sp>
          <p:nvSpPr>
            <p:cNvPr id="469065" name="Freeform 73"/>
            <p:cNvSpPr>
              <a:spLocks/>
            </p:cNvSpPr>
            <p:nvPr/>
          </p:nvSpPr>
          <p:spPr bwMode="auto">
            <a:xfrm>
              <a:off x="2867" y="1880"/>
              <a:ext cx="45" cy="9"/>
            </a:xfrm>
            <a:custGeom>
              <a:avLst/>
              <a:gdLst/>
              <a:ahLst/>
              <a:cxnLst>
                <a:cxn ang="0">
                  <a:pos x="6" y="0"/>
                </a:cxn>
                <a:cxn ang="0">
                  <a:pos x="3" y="0"/>
                </a:cxn>
                <a:cxn ang="0">
                  <a:pos x="0" y="3"/>
                </a:cxn>
                <a:cxn ang="0">
                  <a:pos x="0" y="6"/>
                </a:cxn>
                <a:cxn ang="0">
                  <a:pos x="3" y="9"/>
                </a:cxn>
                <a:cxn ang="0">
                  <a:pos x="39" y="9"/>
                </a:cxn>
                <a:cxn ang="0">
                  <a:pos x="42" y="9"/>
                </a:cxn>
                <a:cxn ang="0">
                  <a:pos x="45" y="6"/>
                </a:cxn>
                <a:cxn ang="0">
                  <a:pos x="45" y="3"/>
                </a:cxn>
                <a:cxn ang="0">
                  <a:pos x="42" y="0"/>
                </a:cxn>
                <a:cxn ang="0">
                  <a:pos x="6" y="0"/>
                </a:cxn>
              </a:cxnLst>
              <a:rect l="0" t="0" r="r" b="b"/>
              <a:pathLst>
                <a:path w="45" h="9">
                  <a:moveTo>
                    <a:pt x="6" y="0"/>
                  </a:moveTo>
                  <a:lnTo>
                    <a:pt x="3" y="0"/>
                  </a:lnTo>
                  <a:lnTo>
                    <a:pt x="0" y="3"/>
                  </a:lnTo>
                  <a:lnTo>
                    <a:pt x="0" y="6"/>
                  </a:lnTo>
                  <a:lnTo>
                    <a:pt x="3" y="9"/>
                  </a:lnTo>
                  <a:lnTo>
                    <a:pt x="39" y="9"/>
                  </a:lnTo>
                  <a:lnTo>
                    <a:pt x="42" y="9"/>
                  </a:lnTo>
                  <a:lnTo>
                    <a:pt x="45" y="6"/>
                  </a:lnTo>
                  <a:lnTo>
                    <a:pt x="45" y="3"/>
                  </a:lnTo>
                  <a:lnTo>
                    <a:pt x="42" y="0"/>
                  </a:lnTo>
                  <a:lnTo>
                    <a:pt x="6" y="0"/>
                  </a:lnTo>
                  <a:close/>
                </a:path>
              </a:pathLst>
            </a:custGeom>
            <a:solidFill>
              <a:srgbClr val="000000"/>
            </a:solidFill>
            <a:ln w="9525">
              <a:noFill/>
              <a:round/>
              <a:headEnd/>
              <a:tailEnd/>
            </a:ln>
          </p:spPr>
          <p:txBody>
            <a:bodyPr/>
            <a:lstStyle/>
            <a:p>
              <a:endParaRPr lang="zh-CN" altLang="en-US"/>
            </a:p>
          </p:txBody>
        </p:sp>
        <p:sp>
          <p:nvSpPr>
            <p:cNvPr id="469066" name="Freeform 74"/>
            <p:cNvSpPr>
              <a:spLocks/>
            </p:cNvSpPr>
            <p:nvPr/>
          </p:nvSpPr>
          <p:spPr bwMode="auto">
            <a:xfrm>
              <a:off x="2929" y="1880"/>
              <a:ext cx="45" cy="9"/>
            </a:xfrm>
            <a:custGeom>
              <a:avLst/>
              <a:gdLst/>
              <a:ahLst/>
              <a:cxnLst>
                <a:cxn ang="0">
                  <a:pos x="6" y="0"/>
                </a:cxn>
                <a:cxn ang="0">
                  <a:pos x="3" y="0"/>
                </a:cxn>
                <a:cxn ang="0">
                  <a:pos x="0" y="3"/>
                </a:cxn>
                <a:cxn ang="0">
                  <a:pos x="0" y="6"/>
                </a:cxn>
                <a:cxn ang="0">
                  <a:pos x="3" y="9"/>
                </a:cxn>
                <a:cxn ang="0">
                  <a:pos x="39" y="9"/>
                </a:cxn>
                <a:cxn ang="0">
                  <a:pos x="42" y="9"/>
                </a:cxn>
                <a:cxn ang="0">
                  <a:pos x="45" y="6"/>
                </a:cxn>
                <a:cxn ang="0">
                  <a:pos x="45" y="3"/>
                </a:cxn>
                <a:cxn ang="0">
                  <a:pos x="42" y="0"/>
                </a:cxn>
                <a:cxn ang="0">
                  <a:pos x="6" y="0"/>
                </a:cxn>
              </a:cxnLst>
              <a:rect l="0" t="0" r="r" b="b"/>
              <a:pathLst>
                <a:path w="45" h="9">
                  <a:moveTo>
                    <a:pt x="6" y="0"/>
                  </a:moveTo>
                  <a:lnTo>
                    <a:pt x="3" y="0"/>
                  </a:lnTo>
                  <a:lnTo>
                    <a:pt x="0" y="3"/>
                  </a:lnTo>
                  <a:lnTo>
                    <a:pt x="0" y="6"/>
                  </a:lnTo>
                  <a:lnTo>
                    <a:pt x="3" y="9"/>
                  </a:lnTo>
                  <a:lnTo>
                    <a:pt x="39" y="9"/>
                  </a:lnTo>
                  <a:lnTo>
                    <a:pt x="42" y="9"/>
                  </a:lnTo>
                  <a:lnTo>
                    <a:pt x="45" y="6"/>
                  </a:lnTo>
                  <a:lnTo>
                    <a:pt x="45" y="3"/>
                  </a:lnTo>
                  <a:lnTo>
                    <a:pt x="42" y="0"/>
                  </a:lnTo>
                  <a:lnTo>
                    <a:pt x="6" y="0"/>
                  </a:lnTo>
                  <a:close/>
                </a:path>
              </a:pathLst>
            </a:custGeom>
            <a:solidFill>
              <a:srgbClr val="000000"/>
            </a:solidFill>
            <a:ln w="9525">
              <a:noFill/>
              <a:round/>
              <a:headEnd/>
              <a:tailEnd/>
            </a:ln>
          </p:spPr>
          <p:txBody>
            <a:bodyPr/>
            <a:lstStyle/>
            <a:p>
              <a:endParaRPr lang="zh-CN" altLang="en-US"/>
            </a:p>
          </p:txBody>
        </p:sp>
        <p:sp>
          <p:nvSpPr>
            <p:cNvPr id="469067" name="Freeform 75"/>
            <p:cNvSpPr>
              <a:spLocks/>
            </p:cNvSpPr>
            <p:nvPr/>
          </p:nvSpPr>
          <p:spPr bwMode="auto">
            <a:xfrm>
              <a:off x="2992" y="1880"/>
              <a:ext cx="44" cy="9"/>
            </a:xfrm>
            <a:custGeom>
              <a:avLst/>
              <a:gdLst/>
              <a:ahLst/>
              <a:cxnLst>
                <a:cxn ang="0">
                  <a:pos x="6" y="0"/>
                </a:cxn>
                <a:cxn ang="0">
                  <a:pos x="3" y="0"/>
                </a:cxn>
                <a:cxn ang="0">
                  <a:pos x="0" y="3"/>
                </a:cxn>
                <a:cxn ang="0">
                  <a:pos x="0" y="6"/>
                </a:cxn>
                <a:cxn ang="0">
                  <a:pos x="3" y="9"/>
                </a:cxn>
                <a:cxn ang="0">
                  <a:pos x="38" y="9"/>
                </a:cxn>
                <a:cxn ang="0">
                  <a:pos x="41" y="9"/>
                </a:cxn>
                <a:cxn ang="0">
                  <a:pos x="44" y="6"/>
                </a:cxn>
                <a:cxn ang="0">
                  <a:pos x="44" y="3"/>
                </a:cxn>
                <a:cxn ang="0">
                  <a:pos x="41" y="0"/>
                </a:cxn>
                <a:cxn ang="0">
                  <a:pos x="6" y="0"/>
                </a:cxn>
              </a:cxnLst>
              <a:rect l="0" t="0" r="r" b="b"/>
              <a:pathLst>
                <a:path w="44" h="9">
                  <a:moveTo>
                    <a:pt x="6" y="0"/>
                  </a:moveTo>
                  <a:lnTo>
                    <a:pt x="3" y="0"/>
                  </a:lnTo>
                  <a:lnTo>
                    <a:pt x="0" y="3"/>
                  </a:lnTo>
                  <a:lnTo>
                    <a:pt x="0" y="6"/>
                  </a:lnTo>
                  <a:lnTo>
                    <a:pt x="3" y="9"/>
                  </a:lnTo>
                  <a:lnTo>
                    <a:pt x="38" y="9"/>
                  </a:lnTo>
                  <a:lnTo>
                    <a:pt x="41" y="9"/>
                  </a:lnTo>
                  <a:lnTo>
                    <a:pt x="44" y="6"/>
                  </a:lnTo>
                  <a:lnTo>
                    <a:pt x="44" y="3"/>
                  </a:lnTo>
                  <a:lnTo>
                    <a:pt x="41" y="0"/>
                  </a:lnTo>
                  <a:lnTo>
                    <a:pt x="6" y="0"/>
                  </a:lnTo>
                  <a:close/>
                </a:path>
              </a:pathLst>
            </a:custGeom>
            <a:solidFill>
              <a:srgbClr val="000000"/>
            </a:solidFill>
            <a:ln w="9525">
              <a:noFill/>
              <a:round/>
              <a:headEnd/>
              <a:tailEnd/>
            </a:ln>
          </p:spPr>
          <p:txBody>
            <a:bodyPr/>
            <a:lstStyle/>
            <a:p>
              <a:endParaRPr lang="zh-CN" altLang="en-US"/>
            </a:p>
          </p:txBody>
        </p:sp>
      </p:grpSp>
      <p:grpSp>
        <p:nvGrpSpPr>
          <p:cNvPr id="7" name="Group 76"/>
          <p:cNvGrpSpPr>
            <a:grpSpLocks/>
          </p:cNvGrpSpPr>
          <p:nvPr/>
        </p:nvGrpSpPr>
        <p:grpSpPr bwMode="auto">
          <a:xfrm>
            <a:off x="3614738" y="3121025"/>
            <a:ext cx="1054100" cy="14288"/>
            <a:chOff x="2277" y="1966"/>
            <a:chExt cx="664" cy="9"/>
          </a:xfrm>
        </p:grpSpPr>
        <p:sp>
          <p:nvSpPr>
            <p:cNvPr id="469069" name="Freeform 77"/>
            <p:cNvSpPr>
              <a:spLocks/>
            </p:cNvSpPr>
            <p:nvPr/>
          </p:nvSpPr>
          <p:spPr bwMode="auto">
            <a:xfrm>
              <a:off x="2277" y="1966"/>
              <a:ext cx="42" cy="9"/>
            </a:xfrm>
            <a:custGeom>
              <a:avLst/>
              <a:gdLst/>
              <a:ahLst/>
              <a:cxnLst>
                <a:cxn ang="0">
                  <a:pos x="6" y="0"/>
                </a:cxn>
                <a:cxn ang="0">
                  <a:pos x="3" y="0"/>
                </a:cxn>
                <a:cxn ang="0">
                  <a:pos x="0" y="3"/>
                </a:cxn>
                <a:cxn ang="0">
                  <a:pos x="0" y="3"/>
                </a:cxn>
                <a:cxn ang="0">
                  <a:pos x="3" y="9"/>
                </a:cxn>
                <a:cxn ang="0">
                  <a:pos x="36" y="9"/>
                </a:cxn>
                <a:cxn ang="0">
                  <a:pos x="39" y="9"/>
                </a:cxn>
                <a:cxn ang="0">
                  <a:pos x="42" y="6"/>
                </a:cxn>
                <a:cxn ang="0">
                  <a:pos x="42" y="3"/>
                </a:cxn>
                <a:cxn ang="0">
                  <a:pos x="39" y="0"/>
                </a:cxn>
                <a:cxn ang="0">
                  <a:pos x="6" y="0"/>
                </a:cxn>
              </a:cxnLst>
              <a:rect l="0" t="0" r="r" b="b"/>
              <a:pathLst>
                <a:path w="42" h="9">
                  <a:moveTo>
                    <a:pt x="6" y="0"/>
                  </a:moveTo>
                  <a:lnTo>
                    <a:pt x="3" y="0"/>
                  </a:lnTo>
                  <a:lnTo>
                    <a:pt x="0" y="3"/>
                  </a:lnTo>
                  <a:lnTo>
                    <a:pt x="0" y="3"/>
                  </a:lnTo>
                  <a:lnTo>
                    <a:pt x="3" y="9"/>
                  </a:lnTo>
                  <a:lnTo>
                    <a:pt x="36" y="9"/>
                  </a:lnTo>
                  <a:lnTo>
                    <a:pt x="39" y="9"/>
                  </a:lnTo>
                  <a:lnTo>
                    <a:pt x="42" y="6"/>
                  </a:lnTo>
                  <a:lnTo>
                    <a:pt x="42" y="3"/>
                  </a:lnTo>
                  <a:lnTo>
                    <a:pt x="39" y="0"/>
                  </a:lnTo>
                  <a:lnTo>
                    <a:pt x="6" y="0"/>
                  </a:lnTo>
                  <a:close/>
                </a:path>
              </a:pathLst>
            </a:custGeom>
            <a:solidFill>
              <a:srgbClr val="000000"/>
            </a:solidFill>
            <a:ln w="9525">
              <a:noFill/>
              <a:round/>
              <a:headEnd/>
              <a:tailEnd/>
            </a:ln>
          </p:spPr>
          <p:txBody>
            <a:bodyPr/>
            <a:lstStyle/>
            <a:p>
              <a:endParaRPr lang="zh-CN" altLang="en-US"/>
            </a:p>
          </p:txBody>
        </p:sp>
        <p:sp>
          <p:nvSpPr>
            <p:cNvPr id="469070" name="Freeform 78"/>
            <p:cNvSpPr>
              <a:spLocks/>
            </p:cNvSpPr>
            <p:nvPr/>
          </p:nvSpPr>
          <p:spPr bwMode="auto">
            <a:xfrm>
              <a:off x="2337" y="1966"/>
              <a:ext cx="44" cy="9"/>
            </a:xfrm>
            <a:custGeom>
              <a:avLst/>
              <a:gdLst/>
              <a:ahLst/>
              <a:cxnLst>
                <a:cxn ang="0">
                  <a:pos x="6" y="0"/>
                </a:cxn>
                <a:cxn ang="0">
                  <a:pos x="3" y="0"/>
                </a:cxn>
                <a:cxn ang="0">
                  <a:pos x="0" y="3"/>
                </a:cxn>
                <a:cxn ang="0">
                  <a:pos x="0" y="6"/>
                </a:cxn>
                <a:cxn ang="0">
                  <a:pos x="3" y="9"/>
                </a:cxn>
                <a:cxn ang="0">
                  <a:pos x="38" y="9"/>
                </a:cxn>
                <a:cxn ang="0">
                  <a:pos x="41" y="9"/>
                </a:cxn>
                <a:cxn ang="0">
                  <a:pos x="44" y="6"/>
                </a:cxn>
                <a:cxn ang="0">
                  <a:pos x="44" y="3"/>
                </a:cxn>
                <a:cxn ang="0">
                  <a:pos x="41" y="0"/>
                </a:cxn>
                <a:cxn ang="0">
                  <a:pos x="6" y="0"/>
                </a:cxn>
              </a:cxnLst>
              <a:rect l="0" t="0" r="r" b="b"/>
              <a:pathLst>
                <a:path w="44" h="9">
                  <a:moveTo>
                    <a:pt x="6" y="0"/>
                  </a:moveTo>
                  <a:lnTo>
                    <a:pt x="3" y="0"/>
                  </a:lnTo>
                  <a:lnTo>
                    <a:pt x="0" y="3"/>
                  </a:lnTo>
                  <a:lnTo>
                    <a:pt x="0" y="6"/>
                  </a:lnTo>
                  <a:lnTo>
                    <a:pt x="3" y="9"/>
                  </a:lnTo>
                  <a:lnTo>
                    <a:pt x="38" y="9"/>
                  </a:lnTo>
                  <a:lnTo>
                    <a:pt x="41" y="9"/>
                  </a:lnTo>
                  <a:lnTo>
                    <a:pt x="44" y="6"/>
                  </a:lnTo>
                  <a:lnTo>
                    <a:pt x="44" y="3"/>
                  </a:lnTo>
                  <a:lnTo>
                    <a:pt x="41" y="0"/>
                  </a:lnTo>
                  <a:lnTo>
                    <a:pt x="6" y="0"/>
                  </a:lnTo>
                  <a:close/>
                </a:path>
              </a:pathLst>
            </a:custGeom>
            <a:solidFill>
              <a:srgbClr val="000000"/>
            </a:solidFill>
            <a:ln w="9525">
              <a:noFill/>
              <a:round/>
              <a:headEnd/>
              <a:tailEnd/>
            </a:ln>
          </p:spPr>
          <p:txBody>
            <a:bodyPr/>
            <a:lstStyle/>
            <a:p>
              <a:endParaRPr lang="zh-CN" altLang="en-US"/>
            </a:p>
          </p:txBody>
        </p:sp>
        <p:sp>
          <p:nvSpPr>
            <p:cNvPr id="469071" name="Freeform 79"/>
            <p:cNvSpPr>
              <a:spLocks/>
            </p:cNvSpPr>
            <p:nvPr/>
          </p:nvSpPr>
          <p:spPr bwMode="auto">
            <a:xfrm>
              <a:off x="2399" y="1966"/>
              <a:ext cx="44" cy="9"/>
            </a:xfrm>
            <a:custGeom>
              <a:avLst/>
              <a:gdLst/>
              <a:ahLst/>
              <a:cxnLst>
                <a:cxn ang="0">
                  <a:pos x="6" y="0"/>
                </a:cxn>
                <a:cxn ang="0">
                  <a:pos x="3" y="0"/>
                </a:cxn>
                <a:cxn ang="0">
                  <a:pos x="0" y="3"/>
                </a:cxn>
                <a:cxn ang="0">
                  <a:pos x="0" y="6"/>
                </a:cxn>
                <a:cxn ang="0">
                  <a:pos x="3" y="9"/>
                </a:cxn>
                <a:cxn ang="0">
                  <a:pos x="38" y="9"/>
                </a:cxn>
                <a:cxn ang="0">
                  <a:pos x="41" y="9"/>
                </a:cxn>
                <a:cxn ang="0">
                  <a:pos x="44" y="6"/>
                </a:cxn>
                <a:cxn ang="0">
                  <a:pos x="44" y="3"/>
                </a:cxn>
                <a:cxn ang="0">
                  <a:pos x="41" y="0"/>
                </a:cxn>
                <a:cxn ang="0">
                  <a:pos x="6" y="0"/>
                </a:cxn>
              </a:cxnLst>
              <a:rect l="0" t="0" r="r" b="b"/>
              <a:pathLst>
                <a:path w="44" h="9">
                  <a:moveTo>
                    <a:pt x="6" y="0"/>
                  </a:moveTo>
                  <a:lnTo>
                    <a:pt x="3" y="0"/>
                  </a:lnTo>
                  <a:lnTo>
                    <a:pt x="0" y="3"/>
                  </a:lnTo>
                  <a:lnTo>
                    <a:pt x="0" y="6"/>
                  </a:lnTo>
                  <a:lnTo>
                    <a:pt x="3" y="9"/>
                  </a:lnTo>
                  <a:lnTo>
                    <a:pt x="38" y="9"/>
                  </a:lnTo>
                  <a:lnTo>
                    <a:pt x="41" y="9"/>
                  </a:lnTo>
                  <a:lnTo>
                    <a:pt x="44" y="6"/>
                  </a:lnTo>
                  <a:lnTo>
                    <a:pt x="44" y="3"/>
                  </a:lnTo>
                  <a:lnTo>
                    <a:pt x="41" y="0"/>
                  </a:lnTo>
                  <a:lnTo>
                    <a:pt x="6" y="0"/>
                  </a:lnTo>
                  <a:close/>
                </a:path>
              </a:pathLst>
            </a:custGeom>
            <a:solidFill>
              <a:srgbClr val="000000"/>
            </a:solidFill>
            <a:ln w="9525">
              <a:noFill/>
              <a:round/>
              <a:headEnd/>
              <a:tailEnd/>
            </a:ln>
          </p:spPr>
          <p:txBody>
            <a:bodyPr/>
            <a:lstStyle/>
            <a:p>
              <a:endParaRPr lang="zh-CN" altLang="en-US"/>
            </a:p>
          </p:txBody>
        </p:sp>
        <p:sp>
          <p:nvSpPr>
            <p:cNvPr id="469072" name="Freeform 80"/>
            <p:cNvSpPr>
              <a:spLocks/>
            </p:cNvSpPr>
            <p:nvPr/>
          </p:nvSpPr>
          <p:spPr bwMode="auto">
            <a:xfrm>
              <a:off x="2461" y="1966"/>
              <a:ext cx="45" cy="9"/>
            </a:xfrm>
            <a:custGeom>
              <a:avLst/>
              <a:gdLst/>
              <a:ahLst/>
              <a:cxnLst>
                <a:cxn ang="0">
                  <a:pos x="6" y="0"/>
                </a:cxn>
                <a:cxn ang="0">
                  <a:pos x="3" y="0"/>
                </a:cxn>
                <a:cxn ang="0">
                  <a:pos x="0" y="3"/>
                </a:cxn>
                <a:cxn ang="0">
                  <a:pos x="0" y="6"/>
                </a:cxn>
                <a:cxn ang="0">
                  <a:pos x="3" y="9"/>
                </a:cxn>
                <a:cxn ang="0">
                  <a:pos x="39" y="9"/>
                </a:cxn>
                <a:cxn ang="0">
                  <a:pos x="42" y="9"/>
                </a:cxn>
                <a:cxn ang="0">
                  <a:pos x="45" y="6"/>
                </a:cxn>
                <a:cxn ang="0">
                  <a:pos x="45" y="3"/>
                </a:cxn>
                <a:cxn ang="0">
                  <a:pos x="42" y="0"/>
                </a:cxn>
                <a:cxn ang="0">
                  <a:pos x="6" y="0"/>
                </a:cxn>
              </a:cxnLst>
              <a:rect l="0" t="0" r="r" b="b"/>
              <a:pathLst>
                <a:path w="45" h="9">
                  <a:moveTo>
                    <a:pt x="6" y="0"/>
                  </a:moveTo>
                  <a:lnTo>
                    <a:pt x="3" y="0"/>
                  </a:lnTo>
                  <a:lnTo>
                    <a:pt x="0" y="3"/>
                  </a:lnTo>
                  <a:lnTo>
                    <a:pt x="0" y="6"/>
                  </a:lnTo>
                  <a:lnTo>
                    <a:pt x="3" y="9"/>
                  </a:lnTo>
                  <a:lnTo>
                    <a:pt x="39" y="9"/>
                  </a:lnTo>
                  <a:lnTo>
                    <a:pt x="42" y="9"/>
                  </a:lnTo>
                  <a:lnTo>
                    <a:pt x="45" y="6"/>
                  </a:lnTo>
                  <a:lnTo>
                    <a:pt x="45" y="3"/>
                  </a:lnTo>
                  <a:lnTo>
                    <a:pt x="42" y="0"/>
                  </a:lnTo>
                  <a:lnTo>
                    <a:pt x="6" y="0"/>
                  </a:lnTo>
                  <a:close/>
                </a:path>
              </a:pathLst>
            </a:custGeom>
            <a:solidFill>
              <a:srgbClr val="000000"/>
            </a:solidFill>
            <a:ln w="9525">
              <a:noFill/>
              <a:round/>
              <a:headEnd/>
              <a:tailEnd/>
            </a:ln>
          </p:spPr>
          <p:txBody>
            <a:bodyPr/>
            <a:lstStyle/>
            <a:p>
              <a:endParaRPr lang="zh-CN" altLang="en-US"/>
            </a:p>
          </p:txBody>
        </p:sp>
        <p:sp>
          <p:nvSpPr>
            <p:cNvPr id="469073" name="Freeform 81"/>
            <p:cNvSpPr>
              <a:spLocks/>
            </p:cNvSpPr>
            <p:nvPr/>
          </p:nvSpPr>
          <p:spPr bwMode="auto">
            <a:xfrm>
              <a:off x="2523" y="1966"/>
              <a:ext cx="45" cy="9"/>
            </a:xfrm>
            <a:custGeom>
              <a:avLst/>
              <a:gdLst/>
              <a:ahLst/>
              <a:cxnLst>
                <a:cxn ang="0">
                  <a:pos x="6" y="0"/>
                </a:cxn>
                <a:cxn ang="0">
                  <a:pos x="3" y="0"/>
                </a:cxn>
                <a:cxn ang="0">
                  <a:pos x="0" y="3"/>
                </a:cxn>
                <a:cxn ang="0">
                  <a:pos x="0" y="6"/>
                </a:cxn>
                <a:cxn ang="0">
                  <a:pos x="3" y="9"/>
                </a:cxn>
                <a:cxn ang="0">
                  <a:pos x="39" y="9"/>
                </a:cxn>
                <a:cxn ang="0">
                  <a:pos x="42" y="9"/>
                </a:cxn>
                <a:cxn ang="0">
                  <a:pos x="45" y="6"/>
                </a:cxn>
                <a:cxn ang="0">
                  <a:pos x="45" y="3"/>
                </a:cxn>
                <a:cxn ang="0">
                  <a:pos x="42" y="0"/>
                </a:cxn>
                <a:cxn ang="0">
                  <a:pos x="6" y="0"/>
                </a:cxn>
              </a:cxnLst>
              <a:rect l="0" t="0" r="r" b="b"/>
              <a:pathLst>
                <a:path w="45" h="9">
                  <a:moveTo>
                    <a:pt x="6" y="0"/>
                  </a:moveTo>
                  <a:lnTo>
                    <a:pt x="3" y="0"/>
                  </a:lnTo>
                  <a:lnTo>
                    <a:pt x="0" y="3"/>
                  </a:lnTo>
                  <a:lnTo>
                    <a:pt x="0" y="6"/>
                  </a:lnTo>
                  <a:lnTo>
                    <a:pt x="3" y="9"/>
                  </a:lnTo>
                  <a:lnTo>
                    <a:pt x="39" y="9"/>
                  </a:lnTo>
                  <a:lnTo>
                    <a:pt x="42" y="9"/>
                  </a:lnTo>
                  <a:lnTo>
                    <a:pt x="45" y="6"/>
                  </a:lnTo>
                  <a:lnTo>
                    <a:pt x="45" y="3"/>
                  </a:lnTo>
                  <a:lnTo>
                    <a:pt x="42" y="0"/>
                  </a:lnTo>
                  <a:lnTo>
                    <a:pt x="6" y="0"/>
                  </a:lnTo>
                  <a:close/>
                </a:path>
              </a:pathLst>
            </a:custGeom>
            <a:solidFill>
              <a:srgbClr val="000000"/>
            </a:solidFill>
            <a:ln w="9525">
              <a:noFill/>
              <a:round/>
              <a:headEnd/>
              <a:tailEnd/>
            </a:ln>
          </p:spPr>
          <p:txBody>
            <a:bodyPr/>
            <a:lstStyle/>
            <a:p>
              <a:endParaRPr lang="zh-CN" altLang="en-US"/>
            </a:p>
          </p:txBody>
        </p:sp>
        <p:sp>
          <p:nvSpPr>
            <p:cNvPr id="469074" name="Freeform 82"/>
            <p:cNvSpPr>
              <a:spLocks/>
            </p:cNvSpPr>
            <p:nvPr/>
          </p:nvSpPr>
          <p:spPr bwMode="auto">
            <a:xfrm>
              <a:off x="2586" y="1966"/>
              <a:ext cx="44" cy="9"/>
            </a:xfrm>
            <a:custGeom>
              <a:avLst/>
              <a:gdLst/>
              <a:ahLst/>
              <a:cxnLst>
                <a:cxn ang="0">
                  <a:pos x="6" y="0"/>
                </a:cxn>
                <a:cxn ang="0">
                  <a:pos x="3" y="0"/>
                </a:cxn>
                <a:cxn ang="0">
                  <a:pos x="0" y="3"/>
                </a:cxn>
                <a:cxn ang="0">
                  <a:pos x="0" y="6"/>
                </a:cxn>
                <a:cxn ang="0">
                  <a:pos x="3" y="9"/>
                </a:cxn>
                <a:cxn ang="0">
                  <a:pos x="38" y="9"/>
                </a:cxn>
                <a:cxn ang="0">
                  <a:pos x="41" y="9"/>
                </a:cxn>
                <a:cxn ang="0">
                  <a:pos x="44" y="6"/>
                </a:cxn>
                <a:cxn ang="0">
                  <a:pos x="44" y="3"/>
                </a:cxn>
                <a:cxn ang="0">
                  <a:pos x="41" y="0"/>
                </a:cxn>
                <a:cxn ang="0">
                  <a:pos x="6" y="0"/>
                </a:cxn>
              </a:cxnLst>
              <a:rect l="0" t="0" r="r" b="b"/>
              <a:pathLst>
                <a:path w="44" h="9">
                  <a:moveTo>
                    <a:pt x="6" y="0"/>
                  </a:moveTo>
                  <a:lnTo>
                    <a:pt x="3" y="0"/>
                  </a:lnTo>
                  <a:lnTo>
                    <a:pt x="0" y="3"/>
                  </a:lnTo>
                  <a:lnTo>
                    <a:pt x="0" y="6"/>
                  </a:lnTo>
                  <a:lnTo>
                    <a:pt x="3" y="9"/>
                  </a:lnTo>
                  <a:lnTo>
                    <a:pt x="38" y="9"/>
                  </a:lnTo>
                  <a:lnTo>
                    <a:pt x="41" y="9"/>
                  </a:lnTo>
                  <a:lnTo>
                    <a:pt x="44" y="6"/>
                  </a:lnTo>
                  <a:lnTo>
                    <a:pt x="44" y="3"/>
                  </a:lnTo>
                  <a:lnTo>
                    <a:pt x="41" y="0"/>
                  </a:lnTo>
                  <a:lnTo>
                    <a:pt x="6" y="0"/>
                  </a:lnTo>
                  <a:close/>
                </a:path>
              </a:pathLst>
            </a:custGeom>
            <a:solidFill>
              <a:srgbClr val="000000"/>
            </a:solidFill>
            <a:ln w="9525">
              <a:noFill/>
              <a:round/>
              <a:headEnd/>
              <a:tailEnd/>
            </a:ln>
          </p:spPr>
          <p:txBody>
            <a:bodyPr/>
            <a:lstStyle/>
            <a:p>
              <a:endParaRPr lang="zh-CN" altLang="en-US"/>
            </a:p>
          </p:txBody>
        </p:sp>
        <p:sp>
          <p:nvSpPr>
            <p:cNvPr id="469075" name="Freeform 83"/>
            <p:cNvSpPr>
              <a:spLocks/>
            </p:cNvSpPr>
            <p:nvPr/>
          </p:nvSpPr>
          <p:spPr bwMode="auto">
            <a:xfrm>
              <a:off x="2648" y="1966"/>
              <a:ext cx="44" cy="9"/>
            </a:xfrm>
            <a:custGeom>
              <a:avLst/>
              <a:gdLst/>
              <a:ahLst/>
              <a:cxnLst>
                <a:cxn ang="0">
                  <a:pos x="6" y="0"/>
                </a:cxn>
                <a:cxn ang="0">
                  <a:pos x="3" y="0"/>
                </a:cxn>
                <a:cxn ang="0">
                  <a:pos x="0" y="3"/>
                </a:cxn>
                <a:cxn ang="0">
                  <a:pos x="0" y="6"/>
                </a:cxn>
                <a:cxn ang="0">
                  <a:pos x="3" y="9"/>
                </a:cxn>
                <a:cxn ang="0">
                  <a:pos x="38" y="9"/>
                </a:cxn>
                <a:cxn ang="0">
                  <a:pos x="41" y="9"/>
                </a:cxn>
                <a:cxn ang="0">
                  <a:pos x="44" y="6"/>
                </a:cxn>
                <a:cxn ang="0">
                  <a:pos x="44" y="3"/>
                </a:cxn>
                <a:cxn ang="0">
                  <a:pos x="41" y="0"/>
                </a:cxn>
                <a:cxn ang="0">
                  <a:pos x="6" y="0"/>
                </a:cxn>
              </a:cxnLst>
              <a:rect l="0" t="0" r="r" b="b"/>
              <a:pathLst>
                <a:path w="44" h="9">
                  <a:moveTo>
                    <a:pt x="6" y="0"/>
                  </a:moveTo>
                  <a:lnTo>
                    <a:pt x="3" y="0"/>
                  </a:lnTo>
                  <a:lnTo>
                    <a:pt x="0" y="3"/>
                  </a:lnTo>
                  <a:lnTo>
                    <a:pt x="0" y="6"/>
                  </a:lnTo>
                  <a:lnTo>
                    <a:pt x="3" y="9"/>
                  </a:lnTo>
                  <a:lnTo>
                    <a:pt x="38" y="9"/>
                  </a:lnTo>
                  <a:lnTo>
                    <a:pt x="41" y="9"/>
                  </a:lnTo>
                  <a:lnTo>
                    <a:pt x="44" y="6"/>
                  </a:lnTo>
                  <a:lnTo>
                    <a:pt x="44" y="3"/>
                  </a:lnTo>
                  <a:lnTo>
                    <a:pt x="41" y="0"/>
                  </a:lnTo>
                  <a:lnTo>
                    <a:pt x="6" y="0"/>
                  </a:lnTo>
                  <a:close/>
                </a:path>
              </a:pathLst>
            </a:custGeom>
            <a:solidFill>
              <a:srgbClr val="000000"/>
            </a:solidFill>
            <a:ln w="9525">
              <a:noFill/>
              <a:round/>
              <a:headEnd/>
              <a:tailEnd/>
            </a:ln>
          </p:spPr>
          <p:txBody>
            <a:bodyPr/>
            <a:lstStyle/>
            <a:p>
              <a:endParaRPr lang="zh-CN" altLang="en-US"/>
            </a:p>
          </p:txBody>
        </p:sp>
        <p:sp>
          <p:nvSpPr>
            <p:cNvPr id="469076" name="Freeform 84"/>
            <p:cNvSpPr>
              <a:spLocks/>
            </p:cNvSpPr>
            <p:nvPr/>
          </p:nvSpPr>
          <p:spPr bwMode="auto">
            <a:xfrm>
              <a:off x="2710" y="1966"/>
              <a:ext cx="45" cy="9"/>
            </a:xfrm>
            <a:custGeom>
              <a:avLst/>
              <a:gdLst/>
              <a:ahLst/>
              <a:cxnLst>
                <a:cxn ang="0">
                  <a:pos x="6" y="0"/>
                </a:cxn>
                <a:cxn ang="0">
                  <a:pos x="3" y="0"/>
                </a:cxn>
                <a:cxn ang="0">
                  <a:pos x="0" y="3"/>
                </a:cxn>
                <a:cxn ang="0">
                  <a:pos x="0" y="6"/>
                </a:cxn>
                <a:cxn ang="0">
                  <a:pos x="3" y="9"/>
                </a:cxn>
                <a:cxn ang="0">
                  <a:pos x="39" y="9"/>
                </a:cxn>
                <a:cxn ang="0">
                  <a:pos x="42" y="9"/>
                </a:cxn>
                <a:cxn ang="0">
                  <a:pos x="45" y="6"/>
                </a:cxn>
                <a:cxn ang="0">
                  <a:pos x="45" y="3"/>
                </a:cxn>
                <a:cxn ang="0">
                  <a:pos x="42" y="0"/>
                </a:cxn>
                <a:cxn ang="0">
                  <a:pos x="6" y="0"/>
                </a:cxn>
              </a:cxnLst>
              <a:rect l="0" t="0" r="r" b="b"/>
              <a:pathLst>
                <a:path w="45" h="9">
                  <a:moveTo>
                    <a:pt x="6" y="0"/>
                  </a:moveTo>
                  <a:lnTo>
                    <a:pt x="3" y="0"/>
                  </a:lnTo>
                  <a:lnTo>
                    <a:pt x="0" y="3"/>
                  </a:lnTo>
                  <a:lnTo>
                    <a:pt x="0" y="6"/>
                  </a:lnTo>
                  <a:lnTo>
                    <a:pt x="3" y="9"/>
                  </a:lnTo>
                  <a:lnTo>
                    <a:pt x="39" y="9"/>
                  </a:lnTo>
                  <a:lnTo>
                    <a:pt x="42" y="9"/>
                  </a:lnTo>
                  <a:lnTo>
                    <a:pt x="45" y="6"/>
                  </a:lnTo>
                  <a:lnTo>
                    <a:pt x="45" y="3"/>
                  </a:lnTo>
                  <a:lnTo>
                    <a:pt x="42" y="0"/>
                  </a:lnTo>
                  <a:lnTo>
                    <a:pt x="6" y="0"/>
                  </a:lnTo>
                  <a:close/>
                </a:path>
              </a:pathLst>
            </a:custGeom>
            <a:solidFill>
              <a:srgbClr val="000000"/>
            </a:solidFill>
            <a:ln w="9525">
              <a:noFill/>
              <a:round/>
              <a:headEnd/>
              <a:tailEnd/>
            </a:ln>
          </p:spPr>
          <p:txBody>
            <a:bodyPr/>
            <a:lstStyle/>
            <a:p>
              <a:endParaRPr lang="zh-CN" altLang="en-US"/>
            </a:p>
          </p:txBody>
        </p:sp>
        <p:sp>
          <p:nvSpPr>
            <p:cNvPr id="469077" name="Freeform 85"/>
            <p:cNvSpPr>
              <a:spLocks/>
            </p:cNvSpPr>
            <p:nvPr/>
          </p:nvSpPr>
          <p:spPr bwMode="auto">
            <a:xfrm>
              <a:off x="2772" y="1966"/>
              <a:ext cx="45" cy="9"/>
            </a:xfrm>
            <a:custGeom>
              <a:avLst/>
              <a:gdLst/>
              <a:ahLst/>
              <a:cxnLst>
                <a:cxn ang="0">
                  <a:pos x="6" y="0"/>
                </a:cxn>
                <a:cxn ang="0">
                  <a:pos x="3" y="0"/>
                </a:cxn>
                <a:cxn ang="0">
                  <a:pos x="0" y="3"/>
                </a:cxn>
                <a:cxn ang="0">
                  <a:pos x="0" y="6"/>
                </a:cxn>
                <a:cxn ang="0">
                  <a:pos x="3" y="9"/>
                </a:cxn>
                <a:cxn ang="0">
                  <a:pos x="39" y="9"/>
                </a:cxn>
                <a:cxn ang="0">
                  <a:pos x="42" y="9"/>
                </a:cxn>
                <a:cxn ang="0">
                  <a:pos x="45" y="6"/>
                </a:cxn>
                <a:cxn ang="0">
                  <a:pos x="45" y="3"/>
                </a:cxn>
                <a:cxn ang="0">
                  <a:pos x="42" y="0"/>
                </a:cxn>
                <a:cxn ang="0">
                  <a:pos x="6" y="0"/>
                </a:cxn>
              </a:cxnLst>
              <a:rect l="0" t="0" r="r" b="b"/>
              <a:pathLst>
                <a:path w="45" h="9">
                  <a:moveTo>
                    <a:pt x="6" y="0"/>
                  </a:moveTo>
                  <a:lnTo>
                    <a:pt x="3" y="0"/>
                  </a:lnTo>
                  <a:lnTo>
                    <a:pt x="0" y="3"/>
                  </a:lnTo>
                  <a:lnTo>
                    <a:pt x="0" y="6"/>
                  </a:lnTo>
                  <a:lnTo>
                    <a:pt x="3" y="9"/>
                  </a:lnTo>
                  <a:lnTo>
                    <a:pt x="39" y="9"/>
                  </a:lnTo>
                  <a:lnTo>
                    <a:pt x="42" y="9"/>
                  </a:lnTo>
                  <a:lnTo>
                    <a:pt x="45" y="6"/>
                  </a:lnTo>
                  <a:lnTo>
                    <a:pt x="45" y="3"/>
                  </a:lnTo>
                  <a:lnTo>
                    <a:pt x="42" y="0"/>
                  </a:lnTo>
                  <a:lnTo>
                    <a:pt x="6" y="0"/>
                  </a:lnTo>
                  <a:close/>
                </a:path>
              </a:pathLst>
            </a:custGeom>
            <a:solidFill>
              <a:srgbClr val="000000"/>
            </a:solidFill>
            <a:ln w="9525">
              <a:noFill/>
              <a:round/>
              <a:headEnd/>
              <a:tailEnd/>
            </a:ln>
          </p:spPr>
          <p:txBody>
            <a:bodyPr/>
            <a:lstStyle/>
            <a:p>
              <a:endParaRPr lang="zh-CN" altLang="en-US"/>
            </a:p>
          </p:txBody>
        </p:sp>
        <p:sp>
          <p:nvSpPr>
            <p:cNvPr id="469078" name="Freeform 86"/>
            <p:cNvSpPr>
              <a:spLocks/>
            </p:cNvSpPr>
            <p:nvPr/>
          </p:nvSpPr>
          <p:spPr bwMode="auto">
            <a:xfrm>
              <a:off x="2835" y="1966"/>
              <a:ext cx="44" cy="9"/>
            </a:xfrm>
            <a:custGeom>
              <a:avLst/>
              <a:gdLst/>
              <a:ahLst/>
              <a:cxnLst>
                <a:cxn ang="0">
                  <a:pos x="6" y="0"/>
                </a:cxn>
                <a:cxn ang="0">
                  <a:pos x="3" y="0"/>
                </a:cxn>
                <a:cxn ang="0">
                  <a:pos x="0" y="3"/>
                </a:cxn>
                <a:cxn ang="0">
                  <a:pos x="0" y="6"/>
                </a:cxn>
                <a:cxn ang="0">
                  <a:pos x="3" y="9"/>
                </a:cxn>
                <a:cxn ang="0">
                  <a:pos x="38" y="9"/>
                </a:cxn>
                <a:cxn ang="0">
                  <a:pos x="41" y="9"/>
                </a:cxn>
                <a:cxn ang="0">
                  <a:pos x="44" y="6"/>
                </a:cxn>
                <a:cxn ang="0">
                  <a:pos x="44" y="3"/>
                </a:cxn>
                <a:cxn ang="0">
                  <a:pos x="41" y="0"/>
                </a:cxn>
                <a:cxn ang="0">
                  <a:pos x="6" y="0"/>
                </a:cxn>
              </a:cxnLst>
              <a:rect l="0" t="0" r="r" b="b"/>
              <a:pathLst>
                <a:path w="44" h="9">
                  <a:moveTo>
                    <a:pt x="6" y="0"/>
                  </a:moveTo>
                  <a:lnTo>
                    <a:pt x="3" y="0"/>
                  </a:lnTo>
                  <a:lnTo>
                    <a:pt x="0" y="3"/>
                  </a:lnTo>
                  <a:lnTo>
                    <a:pt x="0" y="6"/>
                  </a:lnTo>
                  <a:lnTo>
                    <a:pt x="3" y="9"/>
                  </a:lnTo>
                  <a:lnTo>
                    <a:pt x="38" y="9"/>
                  </a:lnTo>
                  <a:lnTo>
                    <a:pt x="41" y="9"/>
                  </a:lnTo>
                  <a:lnTo>
                    <a:pt x="44" y="6"/>
                  </a:lnTo>
                  <a:lnTo>
                    <a:pt x="44" y="3"/>
                  </a:lnTo>
                  <a:lnTo>
                    <a:pt x="41" y="0"/>
                  </a:lnTo>
                  <a:lnTo>
                    <a:pt x="6" y="0"/>
                  </a:lnTo>
                  <a:close/>
                </a:path>
              </a:pathLst>
            </a:custGeom>
            <a:solidFill>
              <a:srgbClr val="000000"/>
            </a:solidFill>
            <a:ln w="9525">
              <a:noFill/>
              <a:round/>
              <a:headEnd/>
              <a:tailEnd/>
            </a:ln>
          </p:spPr>
          <p:txBody>
            <a:bodyPr/>
            <a:lstStyle/>
            <a:p>
              <a:endParaRPr lang="zh-CN" altLang="en-US"/>
            </a:p>
          </p:txBody>
        </p:sp>
        <p:sp>
          <p:nvSpPr>
            <p:cNvPr id="469079" name="Freeform 87"/>
            <p:cNvSpPr>
              <a:spLocks/>
            </p:cNvSpPr>
            <p:nvPr/>
          </p:nvSpPr>
          <p:spPr bwMode="auto">
            <a:xfrm>
              <a:off x="2897" y="1966"/>
              <a:ext cx="44" cy="9"/>
            </a:xfrm>
            <a:custGeom>
              <a:avLst/>
              <a:gdLst/>
              <a:ahLst/>
              <a:cxnLst>
                <a:cxn ang="0">
                  <a:pos x="6" y="0"/>
                </a:cxn>
                <a:cxn ang="0">
                  <a:pos x="3" y="0"/>
                </a:cxn>
                <a:cxn ang="0">
                  <a:pos x="0" y="3"/>
                </a:cxn>
                <a:cxn ang="0">
                  <a:pos x="0" y="6"/>
                </a:cxn>
                <a:cxn ang="0">
                  <a:pos x="3" y="9"/>
                </a:cxn>
                <a:cxn ang="0">
                  <a:pos x="38" y="9"/>
                </a:cxn>
                <a:cxn ang="0">
                  <a:pos x="41" y="9"/>
                </a:cxn>
                <a:cxn ang="0">
                  <a:pos x="44" y="6"/>
                </a:cxn>
                <a:cxn ang="0">
                  <a:pos x="44" y="3"/>
                </a:cxn>
                <a:cxn ang="0">
                  <a:pos x="41" y="0"/>
                </a:cxn>
                <a:cxn ang="0">
                  <a:pos x="6" y="0"/>
                </a:cxn>
              </a:cxnLst>
              <a:rect l="0" t="0" r="r" b="b"/>
              <a:pathLst>
                <a:path w="44" h="9">
                  <a:moveTo>
                    <a:pt x="6" y="0"/>
                  </a:moveTo>
                  <a:lnTo>
                    <a:pt x="3" y="0"/>
                  </a:lnTo>
                  <a:lnTo>
                    <a:pt x="0" y="3"/>
                  </a:lnTo>
                  <a:lnTo>
                    <a:pt x="0" y="6"/>
                  </a:lnTo>
                  <a:lnTo>
                    <a:pt x="3" y="9"/>
                  </a:lnTo>
                  <a:lnTo>
                    <a:pt x="38" y="9"/>
                  </a:lnTo>
                  <a:lnTo>
                    <a:pt x="41" y="9"/>
                  </a:lnTo>
                  <a:lnTo>
                    <a:pt x="44" y="6"/>
                  </a:lnTo>
                  <a:lnTo>
                    <a:pt x="44" y="3"/>
                  </a:lnTo>
                  <a:lnTo>
                    <a:pt x="41" y="0"/>
                  </a:lnTo>
                  <a:lnTo>
                    <a:pt x="6" y="0"/>
                  </a:lnTo>
                  <a:close/>
                </a:path>
              </a:pathLst>
            </a:custGeom>
            <a:solidFill>
              <a:srgbClr val="000000"/>
            </a:solidFill>
            <a:ln w="9525">
              <a:noFill/>
              <a:round/>
              <a:headEnd/>
              <a:tailEnd/>
            </a:ln>
          </p:spPr>
          <p:txBody>
            <a:bodyPr/>
            <a:lstStyle/>
            <a:p>
              <a:endParaRPr lang="zh-CN" altLang="en-US"/>
            </a:p>
          </p:txBody>
        </p:sp>
      </p:grpSp>
      <p:grpSp>
        <p:nvGrpSpPr>
          <p:cNvPr id="8" name="Group 88"/>
          <p:cNvGrpSpPr>
            <a:grpSpLocks/>
          </p:cNvGrpSpPr>
          <p:nvPr/>
        </p:nvGrpSpPr>
        <p:grpSpPr bwMode="auto">
          <a:xfrm>
            <a:off x="2368550" y="3660775"/>
            <a:ext cx="155575" cy="612775"/>
            <a:chOff x="1492" y="2306"/>
            <a:chExt cx="98" cy="386"/>
          </a:xfrm>
        </p:grpSpPr>
        <p:sp>
          <p:nvSpPr>
            <p:cNvPr id="469081" name="Line 89"/>
            <p:cNvSpPr>
              <a:spLocks noChangeShapeType="1"/>
            </p:cNvSpPr>
            <p:nvPr/>
          </p:nvSpPr>
          <p:spPr bwMode="auto">
            <a:xfrm flipV="1">
              <a:off x="1539" y="2395"/>
              <a:ext cx="1" cy="297"/>
            </a:xfrm>
            <a:prstGeom prst="line">
              <a:avLst/>
            </a:prstGeom>
            <a:noFill/>
            <a:ln w="14288">
              <a:solidFill>
                <a:schemeClr val="tx1"/>
              </a:solidFill>
              <a:round/>
              <a:headEnd/>
              <a:tailEnd/>
            </a:ln>
          </p:spPr>
          <p:txBody>
            <a:bodyPr/>
            <a:lstStyle/>
            <a:p>
              <a:endParaRPr lang="zh-CN" altLang="en-US"/>
            </a:p>
          </p:txBody>
        </p:sp>
        <p:sp>
          <p:nvSpPr>
            <p:cNvPr id="469082" name="Freeform 90"/>
            <p:cNvSpPr>
              <a:spLocks/>
            </p:cNvSpPr>
            <p:nvPr/>
          </p:nvSpPr>
          <p:spPr bwMode="auto">
            <a:xfrm>
              <a:off x="1492" y="2306"/>
              <a:ext cx="98" cy="98"/>
            </a:xfrm>
            <a:custGeom>
              <a:avLst/>
              <a:gdLst/>
              <a:ahLst/>
              <a:cxnLst>
                <a:cxn ang="0">
                  <a:pos x="98" y="98"/>
                </a:cxn>
                <a:cxn ang="0">
                  <a:pos x="50" y="0"/>
                </a:cxn>
                <a:cxn ang="0">
                  <a:pos x="0" y="98"/>
                </a:cxn>
                <a:cxn ang="0">
                  <a:pos x="98" y="98"/>
                </a:cxn>
              </a:cxnLst>
              <a:rect l="0" t="0" r="r" b="b"/>
              <a:pathLst>
                <a:path w="98" h="98">
                  <a:moveTo>
                    <a:pt x="98" y="98"/>
                  </a:moveTo>
                  <a:lnTo>
                    <a:pt x="50" y="0"/>
                  </a:lnTo>
                  <a:lnTo>
                    <a:pt x="0" y="98"/>
                  </a:lnTo>
                  <a:lnTo>
                    <a:pt x="98" y="98"/>
                  </a:lnTo>
                  <a:close/>
                </a:path>
              </a:pathLst>
            </a:custGeom>
            <a:solidFill>
              <a:schemeClr val="tx1"/>
            </a:solidFill>
            <a:ln w="9525">
              <a:solidFill>
                <a:schemeClr val="tx1"/>
              </a:solidFill>
              <a:round/>
              <a:headEnd/>
              <a:tailEnd/>
            </a:ln>
          </p:spPr>
          <p:txBody>
            <a:bodyPr/>
            <a:lstStyle/>
            <a:p>
              <a:endParaRPr lang="zh-CN" altLang="en-US"/>
            </a:p>
          </p:txBody>
        </p:sp>
      </p:grpSp>
      <p:grpSp>
        <p:nvGrpSpPr>
          <p:cNvPr id="9" name="Group 91"/>
          <p:cNvGrpSpPr>
            <a:grpSpLocks/>
          </p:cNvGrpSpPr>
          <p:nvPr/>
        </p:nvGrpSpPr>
        <p:grpSpPr bwMode="auto">
          <a:xfrm>
            <a:off x="6249988" y="3660775"/>
            <a:ext cx="155575" cy="612775"/>
            <a:chOff x="3937" y="2306"/>
            <a:chExt cx="98" cy="386"/>
          </a:xfrm>
        </p:grpSpPr>
        <p:sp>
          <p:nvSpPr>
            <p:cNvPr id="469084" name="Line 92"/>
            <p:cNvSpPr>
              <a:spLocks noChangeShapeType="1"/>
            </p:cNvSpPr>
            <p:nvPr/>
          </p:nvSpPr>
          <p:spPr bwMode="auto">
            <a:xfrm flipV="1">
              <a:off x="3985" y="2395"/>
              <a:ext cx="1" cy="297"/>
            </a:xfrm>
            <a:prstGeom prst="line">
              <a:avLst/>
            </a:prstGeom>
            <a:noFill/>
            <a:ln w="14288">
              <a:solidFill>
                <a:schemeClr val="tx1"/>
              </a:solidFill>
              <a:round/>
              <a:headEnd/>
              <a:tailEnd/>
            </a:ln>
          </p:spPr>
          <p:txBody>
            <a:bodyPr/>
            <a:lstStyle/>
            <a:p>
              <a:endParaRPr lang="zh-CN" altLang="en-US"/>
            </a:p>
          </p:txBody>
        </p:sp>
        <p:sp>
          <p:nvSpPr>
            <p:cNvPr id="469085" name="Freeform 93"/>
            <p:cNvSpPr>
              <a:spLocks/>
            </p:cNvSpPr>
            <p:nvPr/>
          </p:nvSpPr>
          <p:spPr bwMode="auto">
            <a:xfrm>
              <a:off x="3937" y="2306"/>
              <a:ext cx="98" cy="98"/>
            </a:xfrm>
            <a:custGeom>
              <a:avLst/>
              <a:gdLst/>
              <a:ahLst/>
              <a:cxnLst>
                <a:cxn ang="0">
                  <a:pos x="98" y="98"/>
                </a:cxn>
                <a:cxn ang="0">
                  <a:pos x="48" y="0"/>
                </a:cxn>
                <a:cxn ang="0">
                  <a:pos x="0" y="98"/>
                </a:cxn>
                <a:cxn ang="0">
                  <a:pos x="98" y="98"/>
                </a:cxn>
              </a:cxnLst>
              <a:rect l="0" t="0" r="r" b="b"/>
              <a:pathLst>
                <a:path w="98" h="98">
                  <a:moveTo>
                    <a:pt x="98" y="98"/>
                  </a:moveTo>
                  <a:lnTo>
                    <a:pt x="48" y="0"/>
                  </a:lnTo>
                  <a:lnTo>
                    <a:pt x="0" y="98"/>
                  </a:lnTo>
                  <a:lnTo>
                    <a:pt x="98" y="98"/>
                  </a:lnTo>
                  <a:close/>
                </a:path>
              </a:pathLst>
            </a:custGeom>
            <a:solidFill>
              <a:schemeClr val="tx1"/>
            </a:solidFill>
            <a:ln w="9525">
              <a:solidFill>
                <a:schemeClr val="tx1"/>
              </a:solidFill>
              <a:round/>
              <a:headEnd/>
              <a:tailEnd/>
            </a:ln>
          </p:spPr>
          <p:txBody>
            <a:bodyPr/>
            <a:lstStyle/>
            <a:p>
              <a:endParaRPr lang="zh-CN" altLang="en-US"/>
            </a:p>
          </p:txBody>
        </p:sp>
      </p:grpSp>
      <p:grpSp>
        <p:nvGrpSpPr>
          <p:cNvPr id="10" name="Group 94"/>
          <p:cNvGrpSpPr>
            <a:grpSpLocks/>
          </p:cNvGrpSpPr>
          <p:nvPr/>
        </p:nvGrpSpPr>
        <p:grpSpPr bwMode="auto">
          <a:xfrm>
            <a:off x="3149600" y="2903538"/>
            <a:ext cx="531813" cy="155575"/>
            <a:chOff x="1984" y="1829"/>
            <a:chExt cx="335" cy="98"/>
          </a:xfrm>
        </p:grpSpPr>
        <p:sp>
          <p:nvSpPr>
            <p:cNvPr id="469087" name="Line 95"/>
            <p:cNvSpPr>
              <a:spLocks noChangeShapeType="1"/>
            </p:cNvSpPr>
            <p:nvPr/>
          </p:nvSpPr>
          <p:spPr bwMode="auto">
            <a:xfrm>
              <a:off x="1984" y="1877"/>
              <a:ext cx="246" cy="1"/>
            </a:xfrm>
            <a:prstGeom prst="line">
              <a:avLst/>
            </a:prstGeom>
            <a:noFill/>
            <a:ln w="14288">
              <a:solidFill>
                <a:schemeClr val="tx1"/>
              </a:solidFill>
              <a:round/>
              <a:headEnd/>
              <a:tailEnd/>
            </a:ln>
          </p:spPr>
          <p:txBody>
            <a:bodyPr/>
            <a:lstStyle/>
            <a:p>
              <a:endParaRPr lang="zh-CN" altLang="en-US"/>
            </a:p>
          </p:txBody>
        </p:sp>
        <p:sp>
          <p:nvSpPr>
            <p:cNvPr id="469088" name="Freeform 96"/>
            <p:cNvSpPr>
              <a:spLocks/>
            </p:cNvSpPr>
            <p:nvPr/>
          </p:nvSpPr>
          <p:spPr bwMode="auto">
            <a:xfrm>
              <a:off x="2224" y="1829"/>
              <a:ext cx="95" cy="98"/>
            </a:xfrm>
            <a:custGeom>
              <a:avLst/>
              <a:gdLst/>
              <a:ahLst/>
              <a:cxnLst>
                <a:cxn ang="0">
                  <a:pos x="0" y="98"/>
                </a:cxn>
                <a:cxn ang="0">
                  <a:pos x="95" y="51"/>
                </a:cxn>
                <a:cxn ang="0">
                  <a:pos x="0" y="0"/>
                </a:cxn>
                <a:cxn ang="0">
                  <a:pos x="0" y="98"/>
                </a:cxn>
              </a:cxnLst>
              <a:rect l="0" t="0" r="r" b="b"/>
              <a:pathLst>
                <a:path w="95" h="98">
                  <a:moveTo>
                    <a:pt x="0" y="98"/>
                  </a:moveTo>
                  <a:lnTo>
                    <a:pt x="95" y="51"/>
                  </a:lnTo>
                  <a:lnTo>
                    <a:pt x="0" y="0"/>
                  </a:lnTo>
                  <a:lnTo>
                    <a:pt x="0" y="98"/>
                  </a:lnTo>
                  <a:close/>
                </a:path>
              </a:pathLst>
            </a:custGeom>
            <a:solidFill>
              <a:schemeClr val="tx1"/>
            </a:solidFill>
            <a:ln w="9525">
              <a:solidFill>
                <a:schemeClr val="tx1"/>
              </a:solidFill>
              <a:round/>
              <a:headEnd/>
              <a:tailEnd/>
            </a:ln>
          </p:spPr>
          <p:txBody>
            <a:bodyPr/>
            <a:lstStyle/>
            <a:p>
              <a:endParaRPr lang="zh-CN" altLang="en-US"/>
            </a:p>
          </p:txBody>
        </p:sp>
      </p:grpSp>
      <p:grpSp>
        <p:nvGrpSpPr>
          <p:cNvPr id="11" name="Group 97"/>
          <p:cNvGrpSpPr>
            <a:grpSpLocks/>
          </p:cNvGrpSpPr>
          <p:nvPr/>
        </p:nvGrpSpPr>
        <p:grpSpPr bwMode="auto">
          <a:xfrm>
            <a:off x="7031038" y="2974975"/>
            <a:ext cx="536575" cy="155575"/>
            <a:chOff x="4429" y="1874"/>
            <a:chExt cx="338" cy="98"/>
          </a:xfrm>
        </p:grpSpPr>
        <p:sp>
          <p:nvSpPr>
            <p:cNvPr id="469090" name="Line 98"/>
            <p:cNvSpPr>
              <a:spLocks noChangeShapeType="1"/>
            </p:cNvSpPr>
            <p:nvPr/>
          </p:nvSpPr>
          <p:spPr bwMode="auto">
            <a:xfrm>
              <a:off x="4429" y="1921"/>
              <a:ext cx="246" cy="1"/>
            </a:xfrm>
            <a:prstGeom prst="line">
              <a:avLst/>
            </a:prstGeom>
            <a:noFill/>
            <a:ln w="14288">
              <a:solidFill>
                <a:schemeClr val="tx1"/>
              </a:solidFill>
              <a:round/>
              <a:headEnd/>
              <a:tailEnd/>
            </a:ln>
          </p:spPr>
          <p:txBody>
            <a:bodyPr/>
            <a:lstStyle/>
            <a:p>
              <a:endParaRPr lang="zh-CN" altLang="en-US"/>
            </a:p>
          </p:txBody>
        </p:sp>
        <p:sp>
          <p:nvSpPr>
            <p:cNvPr id="469091" name="Freeform 99"/>
            <p:cNvSpPr>
              <a:spLocks/>
            </p:cNvSpPr>
            <p:nvPr/>
          </p:nvSpPr>
          <p:spPr bwMode="auto">
            <a:xfrm>
              <a:off x="4669" y="1874"/>
              <a:ext cx="98" cy="98"/>
            </a:xfrm>
            <a:custGeom>
              <a:avLst/>
              <a:gdLst/>
              <a:ahLst/>
              <a:cxnLst>
                <a:cxn ang="0">
                  <a:pos x="0" y="98"/>
                </a:cxn>
                <a:cxn ang="0">
                  <a:pos x="98" y="47"/>
                </a:cxn>
                <a:cxn ang="0">
                  <a:pos x="0" y="0"/>
                </a:cxn>
                <a:cxn ang="0">
                  <a:pos x="0" y="98"/>
                </a:cxn>
              </a:cxnLst>
              <a:rect l="0" t="0" r="r" b="b"/>
              <a:pathLst>
                <a:path w="98" h="98">
                  <a:moveTo>
                    <a:pt x="0" y="98"/>
                  </a:moveTo>
                  <a:lnTo>
                    <a:pt x="98" y="47"/>
                  </a:lnTo>
                  <a:lnTo>
                    <a:pt x="0" y="0"/>
                  </a:lnTo>
                  <a:lnTo>
                    <a:pt x="0" y="98"/>
                  </a:lnTo>
                  <a:close/>
                </a:path>
              </a:pathLst>
            </a:custGeom>
            <a:solidFill>
              <a:schemeClr val="tx1"/>
            </a:solidFill>
            <a:ln w="9525">
              <a:solidFill>
                <a:schemeClr val="tx1"/>
              </a:solidFill>
              <a:round/>
              <a:headEnd/>
              <a:tailEnd/>
            </a:ln>
          </p:spPr>
          <p:txBody>
            <a:bodyPr/>
            <a:lstStyle/>
            <a:p>
              <a:endParaRPr lang="zh-CN" altLang="en-US"/>
            </a:p>
          </p:txBody>
        </p:sp>
      </p:grpSp>
      <p:grpSp>
        <p:nvGrpSpPr>
          <p:cNvPr id="12" name="Group 100"/>
          <p:cNvGrpSpPr>
            <a:grpSpLocks/>
          </p:cNvGrpSpPr>
          <p:nvPr/>
        </p:nvGrpSpPr>
        <p:grpSpPr bwMode="auto">
          <a:xfrm>
            <a:off x="5049838" y="2881313"/>
            <a:ext cx="531812" cy="153987"/>
            <a:chOff x="3181" y="1815"/>
            <a:chExt cx="335" cy="97"/>
          </a:xfrm>
        </p:grpSpPr>
        <p:sp>
          <p:nvSpPr>
            <p:cNvPr id="469093" name="Line 101"/>
            <p:cNvSpPr>
              <a:spLocks noChangeShapeType="1"/>
            </p:cNvSpPr>
            <p:nvPr/>
          </p:nvSpPr>
          <p:spPr bwMode="auto">
            <a:xfrm>
              <a:off x="3181" y="1862"/>
              <a:ext cx="243" cy="1"/>
            </a:xfrm>
            <a:prstGeom prst="line">
              <a:avLst/>
            </a:prstGeom>
            <a:noFill/>
            <a:ln w="14288">
              <a:solidFill>
                <a:schemeClr val="tx1"/>
              </a:solidFill>
              <a:round/>
              <a:headEnd/>
              <a:tailEnd/>
            </a:ln>
          </p:spPr>
          <p:txBody>
            <a:bodyPr/>
            <a:lstStyle/>
            <a:p>
              <a:endParaRPr lang="zh-CN" altLang="en-US"/>
            </a:p>
          </p:txBody>
        </p:sp>
        <p:sp>
          <p:nvSpPr>
            <p:cNvPr id="469094" name="Freeform 102"/>
            <p:cNvSpPr>
              <a:spLocks/>
            </p:cNvSpPr>
            <p:nvPr/>
          </p:nvSpPr>
          <p:spPr bwMode="auto">
            <a:xfrm>
              <a:off x="3419" y="1815"/>
              <a:ext cx="97" cy="97"/>
            </a:xfrm>
            <a:custGeom>
              <a:avLst/>
              <a:gdLst/>
              <a:ahLst/>
              <a:cxnLst>
                <a:cxn ang="0">
                  <a:pos x="0" y="97"/>
                </a:cxn>
                <a:cxn ang="0">
                  <a:pos x="97" y="47"/>
                </a:cxn>
                <a:cxn ang="0">
                  <a:pos x="0" y="0"/>
                </a:cxn>
                <a:cxn ang="0">
                  <a:pos x="0" y="97"/>
                </a:cxn>
              </a:cxnLst>
              <a:rect l="0" t="0" r="r" b="b"/>
              <a:pathLst>
                <a:path w="97" h="97">
                  <a:moveTo>
                    <a:pt x="0" y="97"/>
                  </a:moveTo>
                  <a:lnTo>
                    <a:pt x="97" y="47"/>
                  </a:lnTo>
                  <a:lnTo>
                    <a:pt x="0" y="0"/>
                  </a:lnTo>
                  <a:lnTo>
                    <a:pt x="0" y="97"/>
                  </a:lnTo>
                  <a:close/>
                </a:path>
              </a:pathLst>
            </a:custGeom>
            <a:solidFill>
              <a:schemeClr val="tx1"/>
            </a:solidFill>
            <a:ln w="9525">
              <a:solidFill>
                <a:schemeClr val="tx1"/>
              </a:solidFill>
              <a:round/>
              <a:headEnd/>
              <a:tailEnd/>
            </a:ln>
          </p:spPr>
          <p:txBody>
            <a:bodyPr/>
            <a:lstStyle/>
            <a:p>
              <a:endParaRPr lang="zh-CN" altLang="en-US"/>
            </a:p>
          </p:txBody>
        </p:sp>
      </p:grpSp>
      <p:sp>
        <p:nvSpPr>
          <p:cNvPr id="469095" name="Rectangle 103"/>
          <p:cNvSpPr>
            <a:spLocks noChangeArrowheads="1"/>
          </p:cNvSpPr>
          <p:nvPr/>
        </p:nvSpPr>
        <p:spPr bwMode="auto">
          <a:xfrm>
            <a:off x="331788" y="2287588"/>
            <a:ext cx="944562" cy="615950"/>
          </a:xfrm>
          <a:prstGeom prst="rect">
            <a:avLst/>
          </a:prstGeom>
          <a:noFill/>
          <a:ln w="9525">
            <a:noFill/>
            <a:miter lim="800000"/>
            <a:headEnd/>
            <a:tailEnd/>
          </a:ln>
        </p:spPr>
        <p:txBody>
          <a:bodyPr/>
          <a:lstStyle/>
          <a:p>
            <a:endParaRPr lang="zh-CN" altLang="en-US"/>
          </a:p>
        </p:txBody>
      </p:sp>
      <p:sp>
        <p:nvSpPr>
          <p:cNvPr id="469096" name="Rectangle 104"/>
          <p:cNvSpPr>
            <a:spLocks noChangeArrowheads="1"/>
          </p:cNvSpPr>
          <p:nvPr/>
        </p:nvSpPr>
        <p:spPr bwMode="auto">
          <a:xfrm>
            <a:off x="679450" y="2405063"/>
            <a:ext cx="409575" cy="244475"/>
          </a:xfrm>
          <a:prstGeom prst="rect">
            <a:avLst/>
          </a:prstGeom>
          <a:noFill/>
          <a:ln w="9525">
            <a:noFill/>
            <a:miter lim="800000"/>
            <a:headEnd/>
            <a:tailEnd/>
          </a:ln>
        </p:spPr>
        <p:txBody>
          <a:bodyPr wrap="none" lIns="0" tIns="0" rIns="0" bIns="0">
            <a:spAutoFit/>
          </a:bodyPr>
          <a:lstStyle/>
          <a:p>
            <a:r>
              <a:rPr lang="zh-CN" altLang="en-US" sz="1600" i="0">
                <a:latin typeface="宋体" pitchFamily="2" charset="-122"/>
              </a:rPr>
              <a:t>明文</a:t>
            </a:r>
            <a:endParaRPr lang="zh-CN" altLang="en-US" i="0"/>
          </a:p>
        </p:txBody>
      </p:sp>
      <p:sp>
        <p:nvSpPr>
          <p:cNvPr id="469097" name="Rectangle 105"/>
          <p:cNvSpPr>
            <a:spLocks noChangeArrowheads="1"/>
          </p:cNvSpPr>
          <p:nvPr/>
        </p:nvSpPr>
        <p:spPr bwMode="auto">
          <a:xfrm>
            <a:off x="1093788" y="2395538"/>
            <a:ext cx="50800" cy="244475"/>
          </a:xfrm>
          <a:prstGeom prst="rect">
            <a:avLst/>
          </a:prstGeom>
          <a:noFill/>
          <a:ln w="9525">
            <a:noFill/>
            <a:miter lim="800000"/>
            <a:headEnd/>
            <a:tailEnd/>
          </a:ln>
        </p:spPr>
        <p:txBody>
          <a:bodyPr wrap="none" lIns="0" tIns="0" rIns="0" bIns="0">
            <a:spAutoFit/>
          </a:bodyPr>
          <a:lstStyle/>
          <a:p>
            <a:r>
              <a:rPr lang="en-US" altLang="zh-CN" sz="1600" i="0"/>
              <a:t> </a:t>
            </a:r>
            <a:endParaRPr lang="en-US" altLang="zh-CN" i="0"/>
          </a:p>
        </p:txBody>
      </p:sp>
      <p:sp>
        <p:nvSpPr>
          <p:cNvPr id="469098" name="Rectangle 106"/>
          <p:cNvSpPr>
            <a:spLocks noChangeArrowheads="1"/>
          </p:cNvSpPr>
          <p:nvPr/>
        </p:nvSpPr>
        <p:spPr bwMode="auto">
          <a:xfrm>
            <a:off x="4033838" y="2287588"/>
            <a:ext cx="1063625" cy="615950"/>
          </a:xfrm>
          <a:prstGeom prst="rect">
            <a:avLst/>
          </a:prstGeom>
          <a:noFill/>
          <a:ln w="9525">
            <a:noFill/>
            <a:miter lim="800000"/>
            <a:headEnd/>
            <a:tailEnd/>
          </a:ln>
        </p:spPr>
        <p:txBody>
          <a:bodyPr/>
          <a:lstStyle/>
          <a:p>
            <a:endParaRPr lang="zh-CN" altLang="en-US"/>
          </a:p>
        </p:txBody>
      </p:sp>
      <p:sp>
        <p:nvSpPr>
          <p:cNvPr id="469099" name="Rectangle 107"/>
          <p:cNvSpPr>
            <a:spLocks noChangeArrowheads="1"/>
          </p:cNvSpPr>
          <p:nvPr/>
        </p:nvSpPr>
        <p:spPr bwMode="auto">
          <a:xfrm>
            <a:off x="4383088" y="2405063"/>
            <a:ext cx="409575" cy="244475"/>
          </a:xfrm>
          <a:prstGeom prst="rect">
            <a:avLst/>
          </a:prstGeom>
          <a:noFill/>
          <a:ln w="9525">
            <a:noFill/>
            <a:miter lim="800000"/>
            <a:headEnd/>
            <a:tailEnd/>
          </a:ln>
        </p:spPr>
        <p:txBody>
          <a:bodyPr wrap="none" lIns="0" tIns="0" rIns="0" bIns="0">
            <a:spAutoFit/>
          </a:bodyPr>
          <a:lstStyle/>
          <a:p>
            <a:r>
              <a:rPr lang="zh-CN" altLang="en-US" sz="1600" i="0">
                <a:latin typeface="宋体" pitchFamily="2" charset="-122"/>
              </a:rPr>
              <a:t>密文</a:t>
            </a:r>
            <a:endParaRPr lang="zh-CN" altLang="en-US" i="0"/>
          </a:p>
        </p:txBody>
      </p:sp>
      <p:sp>
        <p:nvSpPr>
          <p:cNvPr id="469100" name="Rectangle 108"/>
          <p:cNvSpPr>
            <a:spLocks noChangeArrowheads="1"/>
          </p:cNvSpPr>
          <p:nvPr/>
        </p:nvSpPr>
        <p:spPr bwMode="auto">
          <a:xfrm>
            <a:off x="4795838" y="2395538"/>
            <a:ext cx="50800" cy="244475"/>
          </a:xfrm>
          <a:prstGeom prst="rect">
            <a:avLst/>
          </a:prstGeom>
          <a:noFill/>
          <a:ln w="9525">
            <a:noFill/>
            <a:miter lim="800000"/>
            <a:headEnd/>
            <a:tailEnd/>
          </a:ln>
        </p:spPr>
        <p:txBody>
          <a:bodyPr wrap="none" lIns="0" tIns="0" rIns="0" bIns="0">
            <a:spAutoFit/>
          </a:bodyPr>
          <a:lstStyle/>
          <a:p>
            <a:r>
              <a:rPr lang="en-US" altLang="zh-CN" sz="1600" i="0"/>
              <a:t> </a:t>
            </a:r>
            <a:endParaRPr lang="en-US" altLang="zh-CN" i="0"/>
          </a:p>
        </p:txBody>
      </p:sp>
      <p:sp>
        <p:nvSpPr>
          <p:cNvPr id="469101" name="Rectangle 109"/>
          <p:cNvSpPr>
            <a:spLocks noChangeArrowheads="1"/>
          </p:cNvSpPr>
          <p:nvPr/>
        </p:nvSpPr>
        <p:spPr bwMode="auto">
          <a:xfrm>
            <a:off x="7742238" y="2287588"/>
            <a:ext cx="946150" cy="615950"/>
          </a:xfrm>
          <a:prstGeom prst="rect">
            <a:avLst/>
          </a:prstGeom>
          <a:noFill/>
          <a:ln w="9525">
            <a:noFill/>
            <a:miter lim="800000"/>
            <a:headEnd/>
            <a:tailEnd/>
          </a:ln>
        </p:spPr>
        <p:txBody>
          <a:bodyPr/>
          <a:lstStyle/>
          <a:p>
            <a:endParaRPr lang="zh-CN" altLang="en-US"/>
          </a:p>
        </p:txBody>
      </p:sp>
      <p:sp>
        <p:nvSpPr>
          <p:cNvPr id="469102" name="Rectangle 110"/>
          <p:cNvSpPr>
            <a:spLocks noChangeArrowheads="1"/>
          </p:cNvSpPr>
          <p:nvPr/>
        </p:nvSpPr>
        <p:spPr bwMode="auto">
          <a:xfrm>
            <a:off x="8089900" y="2405063"/>
            <a:ext cx="409575" cy="244475"/>
          </a:xfrm>
          <a:prstGeom prst="rect">
            <a:avLst/>
          </a:prstGeom>
          <a:noFill/>
          <a:ln w="9525">
            <a:noFill/>
            <a:miter lim="800000"/>
            <a:headEnd/>
            <a:tailEnd/>
          </a:ln>
        </p:spPr>
        <p:txBody>
          <a:bodyPr wrap="none" lIns="0" tIns="0" rIns="0" bIns="0">
            <a:spAutoFit/>
          </a:bodyPr>
          <a:lstStyle/>
          <a:p>
            <a:r>
              <a:rPr lang="zh-CN" altLang="en-US" sz="1600" i="0">
                <a:latin typeface="宋体" pitchFamily="2" charset="-122"/>
              </a:rPr>
              <a:t>明文</a:t>
            </a:r>
            <a:endParaRPr lang="zh-CN" altLang="en-US" i="0"/>
          </a:p>
        </p:txBody>
      </p:sp>
      <p:sp>
        <p:nvSpPr>
          <p:cNvPr id="469103" name="Rectangle 111"/>
          <p:cNvSpPr>
            <a:spLocks noChangeArrowheads="1"/>
          </p:cNvSpPr>
          <p:nvPr/>
        </p:nvSpPr>
        <p:spPr bwMode="auto">
          <a:xfrm>
            <a:off x="8504238" y="2395538"/>
            <a:ext cx="50800" cy="244475"/>
          </a:xfrm>
          <a:prstGeom prst="rect">
            <a:avLst/>
          </a:prstGeom>
          <a:noFill/>
          <a:ln w="9525">
            <a:noFill/>
            <a:miter lim="800000"/>
            <a:headEnd/>
            <a:tailEnd/>
          </a:ln>
        </p:spPr>
        <p:txBody>
          <a:bodyPr wrap="none" lIns="0" tIns="0" rIns="0" bIns="0">
            <a:spAutoFit/>
          </a:bodyPr>
          <a:lstStyle/>
          <a:p>
            <a:r>
              <a:rPr lang="en-US" altLang="zh-CN" sz="1600" i="0"/>
              <a:t> </a:t>
            </a:r>
            <a:endParaRPr lang="en-US" altLang="zh-CN" i="0"/>
          </a:p>
        </p:txBody>
      </p:sp>
      <p:sp>
        <p:nvSpPr>
          <p:cNvPr id="469104" name="Freeform 112"/>
          <p:cNvSpPr>
            <a:spLocks/>
          </p:cNvSpPr>
          <p:nvPr/>
        </p:nvSpPr>
        <p:spPr bwMode="auto">
          <a:xfrm>
            <a:off x="1916113" y="4292600"/>
            <a:ext cx="1233487" cy="762000"/>
          </a:xfrm>
          <a:custGeom>
            <a:avLst/>
            <a:gdLst/>
            <a:ahLst/>
            <a:cxnLst>
              <a:cxn ang="0">
                <a:pos x="584" y="0"/>
              </a:cxn>
              <a:cxn ang="0">
                <a:pos x="0" y="0"/>
              </a:cxn>
              <a:cxn ang="0">
                <a:pos x="0" y="480"/>
              </a:cxn>
              <a:cxn ang="0">
                <a:pos x="584" y="480"/>
              </a:cxn>
              <a:cxn ang="0">
                <a:pos x="777" y="240"/>
              </a:cxn>
              <a:cxn ang="0">
                <a:pos x="584" y="0"/>
              </a:cxn>
            </a:cxnLst>
            <a:rect l="0" t="0" r="r" b="b"/>
            <a:pathLst>
              <a:path w="777" h="480">
                <a:moveTo>
                  <a:pt x="584" y="0"/>
                </a:moveTo>
                <a:lnTo>
                  <a:pt x="0" y="0"/>
                </a:lnTo>
                <a:lnTo>
                  <a:pt x="0" y="480"/>
                </a:lnTo>
                <a:lnTo>
                  <a:pt x="584" y="480"/>
                </a:lnTo>
                <a:lnTo>
                  <a:pt x="777" y="240"/>
                </a:lnTo>
                <a:lnTo>
                  <a:pt x="584" y="0"/>
                </a:lnTo>
                <a:close/>
              </a:path>
            </a:pathLst>
          </a:custGeom>
          <a:solidFill>
            <a:srgbClr val="FFFFFF"/>
          </a:solidFill>
          <a:ln w="14288">
            <a:solidFill>
              <a:srgbClr val="000000"/>
            </a:solidFill>
            <a:prstDash val="solid"/>
            <a:round/>
            <a:headEnd/>
            <a:tailEnd/>
          </a:ln>
        </p:spPr>
        <p:txBody>
          <a:bodyPr/>
          <a:lstStyle/>
          <a:p>
            <a:endParaRPr lang="zh-CN" altLang="en-US"/>
          </a:p>
        </p:txBody>
      </p:sp>
      <p:sp>
        <p:nvSpPr>
          <p:cNvPr id="469105" name="Rectangle 113"/>
          <p:cNvSpPr>
            <a:spLocks noChangeArrowheads="1"/>
          </p:cNvSpPr>
          <p:nvPr/>
        </p:nvSpPr>
        <p:spPr bwMode="auto">
          <a:xfrm>
            <a:off x="2274888" y="4414838"/>
            <a:ext cx="409575" cy="244475"/>
          </a:xfrm>
          <a:prstGeom prst="rect">
            <a:avLst/>
          </a:prstGeom>
          <a:noFill/>
          <a:ln w="9525">
            <a:noFill/>
            <a:miter lim="800000"/>
            <a:headEnd/>
            <a:tailEnd/>
          </a:ln>
        </p:spPr>
        <p:txBody>
          <a:bodyPr wrap="none" lIns="0" tIns="0" rIns="0" bIns="0">
            <a:spAutoFit/>
          </a:bodyPr>
          <a:lstStyle/>
          <a:p>
            <a:r>
              <a:rPr lang="zh-CN" altLang="en-US" sz="1600" i="0">
                <a:solidFill>
                  <a:srgbClr val="000000"/>
                </a:solidFill>
                <a:latin typeface="宋体" pitchFamily="2" charset="-122"/>
              </a:rPr>
              <a:t>私有</a:t>
            </a:r>
            <a:endParaRPr lang="zh-CN" altLang="en-US" i="0"/>
          </a:p>
        </p:txBody>
      </p:sp>
      <p:sp>
        <p:nvSpPr>
          <p:cNvPr id="469106" name="Rectangle 114"/>
          <p:cNvSpPr>
            <a:spLocks noChangeArrowheads="1"/>
          </p:cNvSpPr>
          <p:nvPr/>
        </p:nvSpPr>
        <p:spPr bwMode="auto">
          <a:xfrm>
            <a:off x="2689225" y="4405313"/>
            <a:ext cx="50800" cy="244475"/>
          </a:xfrm>
          <a:prstGeom prst="rect">
            <a:avLst/>
          </a:prstGeom>
          <a:noFill/>
          <a:ln w="9525">
            <a:noFill/>
            <a:miter lim="800000"/>
            <a:headEnd/>
            <a:tailEnd/>
          </a:ln>
        </p:spPr>
        <p:txBody>
          <a:bodyPr wrap="none" lIns="0" tIns="0" rIns="0" bIns="0">
            <a:spAutoFit/>
          </a:bodyPr>
          <a:lstStyle/>
          <a:p>
            <a:r>
              <a:rPr lang="en-US" altLang="zh-CN" sz="1600" i="0">
                <a:solidFill>
                  <a:srgbClr val="000000"/>
                </a:solidFill>
              </a:rPr>
              <a:t> </a:t>
            </a:r>
            <a:endParaRPr lang="en-US" altLang="zh-CN" i="0"/>
          </a:p>
        </p:txBody>
      </p:sp>
      <p:sp>
        <p:nvSpPr>
          <p:cNvPr id="469107" name="Rectangle 115"/>
          <p:cNvSpPr>
            <a:spLocks noChangeArrowheads="1"/>
          </p:cNvSpPr>
          <p:nvPr/>
        </p:nvSpPr>
        <p:spPr bwMode="auto">
          <a:xfrm>
            <a:off x="2274888" y="4719638"/>
            <a:ext cx="409575" cy="244475"/>
          </a:xfrm>
          <a:prstGeom prst="rect">
            <a:avLst/>
          </a:prstGeom>
          <a:noFill/>
          <a:ln w="9525">
            <a:noFill/>
            <a:miter lim="800000"/>
            <a:headEnd/>
            <a:tailEnd/>
          </a:ln>
        </p:spPr>
        <p:txBody>
          <a:bodyPr wrap="none" lIns="0" tIns="0" rIns="0" bIns="0">
            <a:spAutoFit/>
          </a:bodyPr>
          <a:lstStyle/>
          <a:p>
            <a:r>
              <a:rPr lang="zh-CN" altLang="en-US" sz="1600" i="0">
                <a:solidFill>
                  <a:srgbClr val="000000"/>
                </a:solidFill>
                <a:latin typeface="宋体" pitchFamily="2" charset="-122"/>
              </a:rPr>
              <a:t>密钥</a:t>
            </a:r>
            <a:endParaRPr lang="zh-CN" altLang="en-US" i="0"/>
          </a:p>
        </p:txBody>
      </p:sp>
      <p:sp>
        <p:nvSpPr>
          <p:cNvPr id="469108" name="Rectangle 116"/>
          <p:cNvSpPr>
            <a:spLocks noChangeArrowheads="1"/>
          </p:cNvSpPr>
          <p:nvPr/>
        </p:nvSpPr>
        <p:spPr bwMode="auto">
          <a:xfrm>
            <a:off x="2689225" y="4710113"/>
            <a:ext cx="50800" cy="244475"/>
          </a:xfrm>
          <a:prstGeom prst="rect">
            <a:avLst/>
          </a:prstGeom>
          <a:noFill/>
          <a:ln w="9525">
            <a:noFill/>
            <a:miter lim="800000"/>
            <a:headEnd/>
            <a:tailEnd/>
          </a:ln>
        </p:spPr>
        <p:txBody>
          <a:bodyPr wrap="none" lIns="0" tIns="0" rIns="0" bIns="0">
            <a:spAutoFit/>
          </a:bodyPr>
          <a:lstStyle/>
          <a:p>
            <a:r>
              <a:rPr lang="en-US" altLang="zh-CN" sz="1600" i="0">
                <a:solidFill>
                  <a:srgbClr val="000000"/>
                </a:solidFill>
              </a:rPr>
              <a:t> </a:t>
            </a:r>
            <a:endParaRPr lang="en-US" altLang="zh-CN" i="0"/>
          </a:p>
        </p:txBody>
      </p:sp>
      <p:sp>
        <p:nvSpPr>
          <p:cNvPr id="469109" name="Freeform 117"/>
          <p:cNvSpPr>
            <a:spLocks/>
          </p:cNvSpPr>
          <p:nvPr/>
        </p:nvSpPr>
        <p:spPr bwMode="auto">
          <a:xfrm>
            <a:off x="5799138" y="4273550"/>
            <a:ext cx="1411287" cy="766763"/>
          </a:xfrm>
          <a:custGeom>
            <a:avLst/>
            <a:gdLst/>
            <a:ahLst/>
            <a:cxnLst>
              <a:cxn ang="0">
                <a:pos x="667" y="0"/>
              </a:cxn>
              <a:cxn ang="0">
                <a:pos x="0" y="0"/>
              </a:cxn>
              <a:cxn ang="0">
                <a:pos x="222" y="243"/>
              </a:cxn>
              <a:cxn ang="0">
                <a:pos x="0" y="483"/>
              </a:cxn>
              <a:cxn ang="0">
                <a:pos x="667" y="483"/>
              </a:cxn>
              <a:cxn ang="0">
                <a:pos x="889" y="243"/>
              </a:cxn>
              <a:cxn ang="0">
                <a:pos x="667" y="0"/>
              </a:cxn>
            </a:cxnLst>
            <a:rect l="0" t="0" r="r" b="b"/>
            <a:pathLst>
              <a:path w="889" h="483">
                <a:moveTo>
                  <a:pt x="667" y="0"/>
                </a:moveTo>
                <a:lnTo>
                  <a:pt x="0" y="0"/>
                </a:lnTo>
                <a:lnTo>
                  <a:pt x="222" y="243"/>
                </a:lnTo>
                <a:lnTo>
                  <a:pt x="0" y="483"/>
                </a:lnTo>
                <a:lnTo>
                  <a:pt x="667" y="483"/>
                </a:lnTo>
                <a:lnTo>
                  <a:pt x="889" y="243"/>
                </a:lnTo>
                <a:lnTo>
                  <a:pt x="667" y="0"/>
                </a:lnTo>
                <a:close/>
              </a:path>
            </a:pathLst>
          </a:custGeom>
          <a:solidFill>
            <a:srgbClr val="FFFFFF"/>
          </a:solidFill>
          <a:ln w="14288">
            <a:solidFill>
              <a:srgbClr val="000000"/>
            </a:solidFill>
            <a:prstDash val="solid"/>
            <a:round/>
            <a:headEnd/>
            <a:tailEnd/>
          </a:ln>
        </p:spPr>
        <p:txBody>
          <a:bodyPr/>
          <a:lstStyle/>
          <a:p>
            <a:endParaRPr lang="zh-CN" altLang="en-US"/>
          </a:p>
        </p:txBody>
      </p:sp>
      <p:sp>
        <p:nvSpPr>
          <p:cNvPr id="469110" name="Rectangle 118"/>
          <p:cNvSpPr>
            <a:spLocks noChangeArrowheads="1"/>
          </p:cNvSpPr>
          <p:nvPr/>
        </p:nvSpPr>
        <p:spPr bwMode="auto">
          <a:xfrm>
            <a:off x="6156325" y="4400550"/>
            <a:ext cx="409575" cy="244475"/>
          </a:xfrm>
          <a:prstGeom prst="rect">
            <a:avLst/>
          </a:prstGeom>
          <a:noFill/>
          <a:ln w="9525">
            <a:noFill/>
            <a:miter lim="800000"/>
            <a:headEnd/>
            <a:tailEnd/>
          </a:ln>
        </p:spPr>
        <p:txBody>
          <a:bodyPr wrap="none" lIns="0" tIns="0" rIns="0" bIns="0">
            <a:spAutoFit/>
          </a:bodyPr>
          <a:lstStyle/>
          <a:p>
            <a:r>
              <a:rPr lang="zh-CN" altLang="en-US" sz="1600" i="0">
                <a:solidFill>
                  <a:srgbClr val="000000"/>
                </a:solidFill>
                <a:latin typeface="宋体" pitchFamily="2" charset="-122"/>
              </a:rPr>
              <a:t>公开</a:t>
            </a:r>
            <a:endParaRPr lang="zh-CN" altLang="en-US" i="0"/>
          </a:p>
        </p:txBody>
      </p:sp>
      <p:sp>
        <p:nvSpPr>
          <p:cNvPr id="469111" name="Rectangle 119"/>
          <p:cNvSpPr>
            <a:spLocks noChangeArrowheads="1"/>
          </p:cNvSpPr>
          <p:nvPr/>
        </p:nvSpPr>
        <p:spPr bwMode="auto">
          <a:xfrm>
            <a:off x="6570663" y="4391025"/>
            <a:ext cx="50800" cy="244475"/>
          </a:xfrm>
          <a:prstGeom prst="rect">
            <a:avLst/>
          </a:prstGeom>
          <a:noFill/>
          <a:ln w="9525">
            <a:noFill/>
            <a:miter lim="800000"/>
            <a:headEnd/>
            <a:tailEnd/>
          </a:ln>
        </p:spPr>
        <p:txBody>
          <a:bodyPr wrap="none" lIns="0" tIns="0" rIns="0" bIns="0">
            <a:spAutoFit/>
          </a:bodyPr>
          <a:lstStyle/>
          <a:p>
            <a:r>
              <a:rPr lang="en-US" altLang="zh-CN" sz="1600" i="0">
                <a:solidFill>
                  <a:srgbClr val="000000"/>
                </a:solidFill>
              </a:rPr>
              <a:t> </a:t>
            </a:r>
            <a:endParaRPr lang="en-US" altLang="zh-CN" i="0"/>
          </a:p>
        </p:txBody>
      </p:sp>
      <p:sp>
        <p:nvSpPr>
          <p:cNvPr id="469112" name="Rectangle 120"/>
          <p:cNvSpPr>
            <a:spLocks noChangeArrowheads="1"/>
          </p:cNvSpPr>
          <p:nvPr/>
        </p:nvSpPr>
        <p:spPr bwMode="auto">
          <a:xfrm>
            <a:off x="6156325" y="4705350"/>
            <a:ext cx="409575" cy="244475"/>
          </a:xfrm>
          <a:prstGeom prst="rect">
            <a:avLst/>
          </a:prstGeom>
          <a:noFill/>
          <a:ln w="9525">
            <a:noFill/>
            <a:miter lim="800000"/>
            <a:headEnd/>
            <a:tailEnd/>
          </a:ln>
        </p:spPr>
        <p:txBody>
          <a:bodyPr wrap="none" lIns="0" tIns="0" rIns="0" bIns="0">
            <a:spAutoFit/>
          </a:bodyPr>
          <a:lstStyle/>
          <a:p>
            <a:r>
              <a:rPr lang="zh-CN" altLang="en-US" sz="1600" i="0">
                <a:solidFill>
                  <a:srgbClr val="000000"/>
                </a:solidFill>
                <a:latin typeface="宋体" pitchFamily="2" charset="-122"/>
              </a:rPr>
              <a:t>密钥</a:t>
            </a:r>
            <a:endParaRPr lang="zh-CN" altLang="en-US" i="0"/>
          </a:p>
        </p:txBody>
      </p:sp>
      <p:sp>
        <p:nvSpPr>
          <p:cNvPr id="469113" name="Rectangle 121"/>
          <p:cNvSpPr>
            <a:spLocks noChangeArrowheads="1"/>
          </p:cNvSpPr>
          <p:nvPr/>
        </p:nvSpPr>
        <p:spPr bwMode="auto">
          <a:xfrm>
            <a:off x="6570663" y="4695825"/>
            <a:ext cx="50800" cy="244475"/>
          </a:xfrm>
          <a:prstGeom prst="rect">
            <a:avLst/>
          </a:prstGeom>
          <a:noFill/>
          <a:ln w="9525">
            <a:noFill/>
            <a:miter lim="800000"/>
            <a:headEnd/>
            <a:tailEnd/>
          </a:ln>
        </p:spPr>
        <p:txBody>
          <a:bodyPr wrap="none" lIns="0" tIns="0" rIns="0" bIns="0">
            <a:spAutoFit/>
          </a:bodyPr>
          <a:lstStyle/>
          <a:p>
            <a:r>
              <a:rPr lang="en-US" altLang="zh-CN" sz="1600" i="0">
                <a:solidFill>
                  <a:srgbClr val="000000"/>
                </a:solidFill>
              </a:rPr>
              <a:t> </a:t>
            </a:r>
            <a:endParaRPr lang="en-US" altLang="zh-CN" i="0"/>
          </a:p>
        </p:txBody>
      </p:sp>
      <p:sp>
        <p:nvSpPr>
          <p:cNvPr id="469114" name="Rectangle 122"/>
          <p:cNvSpPr>
            <a:spLocks noChangeArrowheads="1"/>
          </p:cNvSpPr>
          <p:nvPr/>
        </p:nvSpPr>
        <p:spPr bwMode="auto">
          <a:xfrm>
            <a:off x="5949950" y="5002213"/>
            <a:ext cx="50800" cy="244475"/>
          </a:xfrm>
          <a:prstGeom prst="rect">
            <a:avLst/>
          </a:prstGeom>
          <a:noFill/>
          <a:ln w="9525">
            <a:noFill/>
            <a:miter lim="800000"/>
            <a:headEnd/>
            <a:tailEnd/>
          </a:ln>
        </p:spPr>
        <p:txBody>
          <a:bodyPr wrap="none" lIns="0" tIns="0" rIns="0" bIns="0">
            <a:spAutoFit/>
          </a:bodyPr>
          <a:lstStyle/>
          <a:p>
            <a:r>
              <a:rPr lang="en-US" altLang="zh-CN" sz="1600" i="0">
                <a:solidFill>
                  <a:srgbClr val="000000"/>
                </a:solidFill>
              </a:rPr>
              <a:t> </a:t>
            </a:r>
            <a:endParaRPr lang="en-US" altLang="zh-CN" i="0"/>
          </a:p>
        </p:txBody>
      </p:sp>
      <p:sp>
        <p:nvSpPr>
          <p:cNvPr id="469115" name="Rectangle 123"/>
          <p:cNvSpPr>
            <a:spLocks noChangeArrowheads="1"/>
          </p:cNvSpPr>
          <p:nvPr/>
        </p:nvSpPr>
        <p:spPr bwMode="auto">
          <a:xfrm>
            <a:off x="990600" y="5334000"/>
            <a:ext cx="7239000" cy="457200"/>
          </a:xfrm>
          <a:prstGeom prst="rect">
            <a:avLst/>
          </a:prstGeom>
          <a:noFill/>
          <a:ln w="9525">
            <a:noFill/>
            <a:miter lim="800000"/>
            <a:headEnd/>
            <a:tailEnd/>
          </a:ln>
          <a:effectLst/>
        </p:spPr>
        <p:txBody>
          <a:bodyPr>
            <a:spAutoFit/>
          </a:bodyPr>
          <a:lstStyle/>
          <a:p>
            <a:r>
              <a:rPr lang="zh-CN" altLang="en-US" b="0" i="0">
                <a:latin typeface="宋体" pitchFamily="2" charset="-122"/>
              </a:rPr>
              <a:t>使用私有密钥进行加密、公开密钥进行解密的过程</a:t>
            </a:r>
            <a:r>
              <a:rPr lang="zh-CN" altLang="en-US" b="0" i="0"/>
              <a:t> </a:t>
            </a:r>
          </a:p>
        </p:txBody>
      </p:sp>
    </p:spTree>
  </p:cSld>
  <p:clrMapOvr>
    <a:masterClrMapping/>
  </p:clrMapOvr>
  <p:transition/>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0018" name="Rectangle 2"/>
          <p:cNvSpPr>
            <a:spLocks noChangeArrowheads="1"/>
          </p:cNvSpPr>
          <p:nvPr/>
        </p:nvSpPr>
        <p:spPr bwMode="auto">
          <a:xfrm>
            <a:off x="76200" y="1104900"/>
            <a:ext cx="53975" cy="258763"/>
          </a:xfrm>
          <a:prstGeom prst="rect">
            <a:avLst/>
          </a:prstGeom>
          <a:noFill/>
          <a:ln w="9525">
            <a:noFill/>
            <a:miter lim="800000"/>
            <a:headEnd/>
            <a:tailEnd/>
          </a:ln>
        </p:spPr>
        <p:txBody>
          <a:bodyPr wrap="none" lIns="0" tIns="0" rIns="0" bIns="0">
            <a:spAutoFit/>
          </a:bodyPr>
          <a:lstStyle/>
          <a:p>
            <a:r>
              <a:rPr lang="en-US" altLang="zh-CN" sz="1700" i="0">
                <a:solidFill>
                  <a:srgbClr val="000000"/>
                </a:solidFill>
              </a:rPr>
              <a:t> </a:t>
            </a:r>
            <a:endParaRPr lang="en-US" altLang="zh-CN" i="0"/>
          </a:p>
        </p:txBody>
      </p:sp>
      <p:sp>
        <p:nvSpPr>
          <p:cNvPr id="470019" name="Rectangle 3"/>
          <p:cNvSpPr>
            <a:spLocks noChangeArrowheads="1"/>
          </p:cNvSpPr>
          <p:nvPr/>
        </p:nvSpPr>
        <p:spPr bwMode="auto">
          <a:xfrm>
            <a:off x="258763" y="1846263"/>
            <a:ext cx="1081087" cy="627062"/>
          </a:xfrm>
          <a:prstGeom prst="rect">
            <a:avLst/>
          </a:prstGeom>
          <a:solidFill>
            <a:srgbClr val="FFFFFF"/>
          </a:solidFill>
          <a:ln w="14288">
            <a:solidFill>
              <a:srgbClr val="000000"/>
            </a:solidFill>
            <a:miter lim="800000"/>
            <a:headEnd/>
            <a:tailEnd/>
          </a:ln>
        </p:spPr>
        <p:txBody>
          <a:bodyPr/>
          <a:lstStyle/>
          <a:p>
            <a:endParaRPr lang="zh-CN" altLang="en-US"/>
          </a:p>
        </p:txBody>
      </p:sp>
      <p:sp>
        <p:nvSpPr>
          <p:cNvPr id="470020" name="Freeform 4"/>
          <p:cNvSpPr>
            <a:spLocks/>
          </p:cNvSpPr>
          <p:nvPr/>
        </p:nvSpPr>
        <p:spPr bwMode="auto">
          <a:xfrm>
            <a:off x="1689100" y="1377950"/>
            <a:ext cx="1435100" cy="1397000"/>
          </a:xfrm>
          <a:custGeom>
            <a:avLst/>
            <a:gdLst/>
            <a:ahLst/>
            <a:cxnLst>
              <a:cxn ang="0">
                <a:pos x="147" y="0"/>
              </a:cxn>
              <a:cxn ang="0">
                <a:pos x="117" y="3"/>
              </a:cxn>
              <a:cxn ang="0">
                <a:pos x="90" y="12"/>
              </a:cxn>
              <a:cxn ang="0">
                <a:pos x="66" y="24"/>
              </a:cxn>
              <a:cxn ang="0">
                <a:pos x="42" y="42"/>
              </a:cxn>
              <a:cxn ang="0">
                <a:pos x="24" y="66"/>
              </a:cxn>
              <a:cxn ang="0">
                <a:pos x="12" y="90"/>
              </a:cxn>
              <a:cxn ang="0">
                <a:pos x="3" y="117"/>
              </a:cxn>
              <a:cxn ang="0">
                <a:pos x="0" y="147"/>
              </a:cxn>
              <a:cxn ang="0">
                <a:pos x="0" y="735"/>
              </a:cxn>
              <a:cxn ang="0">
                <a:pos x="3" y="765"/>
              </a:cxn>
              <a:cxn ang="0">
                <a:pos x="12" y="792"/>
              </a:cxn>
              <a:cxn ang="0">
                <a:pos x="24" y="816"/>
              </a:cxn>
              <a:cxn ang="0">
                <a:pos x="42" y="837"/>
              </a:cxn>
              <a:cxn ang="0">
                <a:pos x="66" y="855"/>
              </a:cxn>
              <a:cxn ang="0">
                <a:pos x="90" y="867"/>
              </a:cxn>
              <a:cxn ang="0">
                <a:pos x="117" y="876"/>
              </a:cxn>
              <a:cxn ang="0">
                <a:pos x="147" y="880"/>
              </a:cxn>
              <a:cxn ang="0">
                <a:pos x="759" y="880"/>
              </a:cxn>
              <a:cxn ang="0">
                <a:pos x="789" y="876"/>
              </a:cxn>
              <a:cxn ang="0">
                <a:pos x="817" y="867"/>
              </a:cxn>
              <a:cxn ang="0">
                <a:pos x="841" y="855"/>
              </a:cxn>
              <a:cxn ang="0">
                <a:pos x="862" y="837"/>
              </a:cxn>
              <a:cxn ang="0">
                <a:pos x="880" y="816"/>
              </a:cxn>
              <a:cxn ang="0">
                <a:pos x="892" y="792"/>
              </a:cxn>
              <a:cxn ang="0">
                <a:pos x="901" y="765"/>
              </a:cxn>
              <a:cxn ang="0">
                <a:pos x="904" y="735"/>
              </a:cxn>
              <a:cxn ang="0">
                <a:pos x="904" y="147"/>
              </a:cxn>
              <a:cxn ang="0">
                <a:pos x="901" y="117"/>
              </a:cxn>
              <a:cxn ang="0">
                <a:pos x="892" y="90"/>
              </a:cxn>
              <a:cxn ang="0">
                <a:pos x="880" y="66"/>
              </a:cxn>
              <a:cxn ang="0">
                <a:pos x="862" y="42"/>
              </a:cxn>
              <a:cxn ang="0">
                <a:pos x="841" y="24"/>
              </a:cxn>
              <a:cxn ang="0">
                <a:pos x="817" y="12"/>
              </a:cxn>
              <a:cxn ang="0">
                <a:pos x="789" y="3"/>
              </a:cxn>
              <a:cxn ang="0">
                <a:pos x="759" y="0"/>
              </a:cxn>
              <a:cxn ang="0">
                <a:pos x="147" y="0"/>
              </a:cxn>
            </a:cxnLst>
            <a:rect l="0" t="0" r="r" b="b"/>
            <a:pathLst>
              <a:path w="904" h="880">
                <a:moveTo>
                  <a:pt x="147" y="0"/>
                </a:moveTo>
                <a:lnTo>
                  <a:pt x="117" y="3"/>
                </a:lnTo>
                <a:lnTo>
                  <a:pt x="90" y="12"/>
                </a:lnTo>
                <a:lnTo>
                  <a:pt x="66" y="24"/>
                </a:lnTo>
                <a:lnTo>
                  <a:pt x="42" y="42"/>
                </a:lnTo>
                <a:lnTo>
                  <a:pt x="24" y="66"/>
                </a:lnTo>
                <a:lnTo>
                  <a:pt x="12" y="90"/>
                </a:lnTo>
                <a:lnTo>
                  <a:pt x="3" y="117"/>
                </a:lnTo>
                <a:lnTo>
                  <a:pt x="0" y="147"/>
                </a:lnTo>
                <a:lnTo>
                  <a:pt x="0" y="735"/>
                </a:lnTo>
                <a:lnTo>
                  <a:pt x="3" y="765"/>
                </a:lnTo>
                <a:lnTo>
                  <a:pt x="12" y="792"/>
                </a:lnTo>
                <a:lnTo>
                  <a:pt x="24" y="816"/>
                </a:lnTo>
                <a:lnTo>
                  <a:pt x="42" y="837"/>
                </a:lnTo>
                <a:lnTo>
                  <a:pt x="66" y="855"/>
                </a:lnTo>
                <a:lnTo>
                  <a:pt x="90" y="867"/>
                </a:lnTo>
                <a:lnTo>
                  <a:pt x="117" y="876"/>
                </a:lnTo>
                <a:lnTo>
                  <a:pt x="147" y="880"/>
                </a:lnTo>
                <a:lnTo>
                  <a:pt x="759" y="880"/>
                </a:lnTo>
                <a:lnTo>
                  <a:pt x="789" y="876"/>
                </a:lnTo>
                <a:lnTo>
                  <a:pt x="817" y="867"/>
                </a:lnTo>
                <a:lnTo>
                  <a:pt x="841" y="855"/>
                </a:lnTo>
                <a:lnTo>
                  <a:pt x="862" y="837"/>
                </a:lnTo>
                <a:lnTo>
                  <a:pt x="880" y="816"/>
                </a:lnTo>
                <a:lnTo>
                  <a:pt x="892" y="792"/>
                </a:lnTo>
                <a:lnTo>
                  <a:pt x="901" y="765"/>
                </a:lnTo>
                <a:lnTo>
                  <a:pt x="904" y="735"/>
                </a:lnTo>
                <a:lnTo>
                  <a:pt x="904" y="147"/>
                </a:lnTo>
                <a:lnTo>
                  <a:pt x="901" y="117"/>
                </a:lnTo>
                <a:lnTo>
                  <a:pt x="892" y="90"/>
                </a:lnTo>
                <a:lnTo>
                  <a:pt x="880" y="66"/>
                </a:lnTo>
                <a:lnTo>
                  <a:pt x="862" y="42"/>
                </a:lnTo>
                <a:lnTo>
                  <a:pt x="841" y="24"/>
                </a:lnTo>
                <a:lnTo>
                  <a:pt x="817" y="12"/>
                </a:lnTo>
                <a:lnTo>
                  <a:pt x="789" y="3"/>
                </a:lnTo>
                <a:lnTo>
                  <a:pt x="759" y="0"/>
                </a:lnTo>
                <a:lnTo>
                  <a:pt x="147" y="0"/>
                </a:lnTo>
                <a:close/>
              </a:path>
            </a:pathLst>
          </a:custGeom>
          <a:solidFill>
            <a:srgbClr val="FFFFFF"/>
          </a:solidFill>
          <a:ln w="14288">
            <a:solidFill>
              <a:srgbClr val="000000"/>
            </a:solidFill>
            <a:prstDash val="solid"/>
            <a:round/>
            <a:headEnd/>
            <a:tailEnd/>
          </a:ln>
        </p:spPr>
        <p:txBody>
          <a:bodyPr/>
          <a:lstStyle/>
          <a:p>
            <a:endParaRPr lang="zh-CN" altLang="en-US"/>
          </a:p>
        </p:txBody>
      </p:sp>
      <p:sp>
        <p:nvSpPr>
          <p:cNvPr id="470021" name="Rectangle 5"/>
          <p:cNvSpPr>
            <a:spLocks noChangeArrowheads="1"/>
          </p:cNvSpPr>
          <p:nvPr/>
        </p:nvSpPr>
        <p:spPr bwMode="auto">
          <a:xfrm>
            <a:off x="2411413" y="1554163"/>
            <a:ext cx="53975" cy="258762"/>
          </a:xfrm>
          <a:prstGeom prst="rect">
            <a:avLst/>
          </a:prstGeom>
          <a:noFill/>
          <a:ln w="9525">
            <a:noFill/>
            <a:miter lim="800000"/>
            <a:headEnd/>
            <a:tailEnd/>
          </a:ln>
        </p:spPr>
        <p:txBody>
          <a:bodyPr wrap="none" lIns="0" tIns="0" rIns="0" bIns="0">
            <a:spAutoFit/>
          </a:bodyPr>
          <a:lstStyle/>
          <a:p>
            <a:r>
              <a:rPr lang="en-US" altLang="zh-CN" sz="1700" i="0"/>
              <a:t> </a:t>
            </a:r>
            <a:endParaRPr lang="en-US" altLang="zh-CN" i="0"/>
          </a:p>
        </p:txBody>
      </p:sp>
      <p:sp>
        <p:nvSpPr>
          <p:cNvPr id="470022" name="Rectangle 6"/>
          <p:cNvSpPr>
            <a:spLocks noChangeArrowheads="1"/>
          </p:cNvSpPr>
          <p:nvPr/>
        </p:nvSpPr>
        <p:spPr bwMode="auto">
          <a:xfrm>
            <a:off x="2200275" y="1870075"/>
            <a:ext cx="434975" cy="258763"/>
          </a:xfrm>
          <a:prstGeom prst="rect">
            <a:avLst/>
          </a:prstGeom>
          <a:noFill/>
          <a:ln w="9525">
            <a:noFill/>
            <a:miter lim="800000"/>
            <a:headEnd/>
            <a:tailEnd/>
          </a:ln>
        </p:spPr>
        <p:txBody>
          <a:bodyPr wrap="none" lIns="0" tIns="0" rIns="0" bIns="0">
            <a:spAutoFit/>
          </a:bodyPr>
          <a:lstStyle/>
          <a:p>
            <a:r>
              <a:rPr lang="zh-CN" altLang="en-US" sz="1700" i="0">
                <a:solidFill>
                  <a:srgbClr val="000000"/>
                </a:solidFill>
                <a:latin typeface="宋体" pitchFamily="2" charset="-122"/>
              </a:rPr>
              <a:t>加密</a:t>
            </a:r>
            <a:endParaRPr lang="zh-CN" altLang="en-US" i="0"/>
          </a:p>
        </p:txBody>
      </p:sp>
      <p:sp>
        <p:nvSpPr>
          <p:cNvPr id="470023" name="Rectangle 7"/>
          <p:cNvSpPr>
            <a:spLocks noChangeArrowheads="1"/>
          </p:cNvSpPr>
          <p:nvPr/>
        </p:nvSpPr>
        <p:spPr bwMode="auto">
          <a:xfrm>
            <a:off x="2622550" y="1860550"/>
            <a:ext cx="53975" cy="258763"/>
          </a:xfrm>
          <a:prstGeom prst="rect">
            <a:avLst/>
          </a:prstGeom>
          <a:noFill/>
          <a:ln w="9525">
            <a:noFill/>
            <a:miter lim="800000"/>
            <a:headEnd/>
            <a:tailEnd/>
          </a:ln>
        </p:spPr>
        <p:txBody>
          <a:bodyPr wrap="none" lIns="0" tIns="0" rIns="0" bIns="0">
            <a:spAutoFit/>
          </a:bodyPr>
          <a:lstStyle/>
          <a:p>
            <a:r>
              <a:rPr lang="en-US" altLang="zh-CN" sz="1700" i="0">
                <a:solidFill>
                  <a:srgbClr val="000000"/>
                </a:solidFill>
              </a:rPr>
              <a:t> </a:t>
            </a:r>
            <a:endParaRPr lang="en-US" altLang="zh-CN" i="0"/>
          </a:p>
        </p:txBody>
      </p:sp>
      <p:sp>
        <p:nvSpPr>
          <p:cNvPr id="470024" name="Freeform 8"/>
          <p:cNvSpPr>
            <a:spLocks/>
          </p:cNvSpPr>
          <p:nvPr/>
        </p:nvSpPr>
        <p:spPr bwMode="auto">
          <a:xfrm>
            <a:off x="3482975" y="1841500"/>
            <a:ext cx="1617663" cy="468313"/>
          </a:xfrm>
          <a:custGeom>
            <a:avLst/>
            <a:gdLst/>
            <a:ahLst/>
            <a:cxnLst>
              <a:cxn ang="0">
                <a:pos x="256" y="0"/>
              </a:cxn>
              <a:cxn ang="0">
                <a:pos x="0" y="295"/>
              </a:cxn>
              <a:cxn ang="0">
                <a:pos x="766" y="295"/>
              </a:cxn>
              <a:cxn ang="0">
                <a:pos x="1019" y="0"/>
              </a:cxn>
              <a:cxn ang="0">
                <a:pos x="256" y="0"/>
              </a:cxn>
            </a:cxnLst>
            <a:rect l="0" t="0" r="r" b="b"/>
            <a:pathLst>
              <a:path w="1019" h="295">
                <a:moveTo>
                  <a:pt x="256" y="0"/>
                </a:moveTo>
                <a:lnTo>
                  <a:pt x="0" y="295"/>
                </a:lnTo>
                <a:lnTo>
                  <a:pt x="766" y="295"/>
                </a:lnTo>
                <a:lnTo>
                  <a:pt x="1019" y="0"/>
                </a:lnTo>
                <a:lnTo>
                  <a:pt x="256" y="0"/>
                </a:lnTo>
                <a:close/>
              </a:path>
            </a:pathLst>
          </a:custGeom>
          <a:solidFill>
            <a:srgbClr val="FFFFFF"/>
          </a:solidFill>
          <a:ln w="14288">
            <a:solidFill>
              <a:srgbClr val="000000"/>
            </a:solidFill>
            <a:prstDash val="solid"/>
            <a:round/>
            <a:headEnd/>
            <a:tailEnd/>
          </a:ln>
        </p:spPr>
        <p:txBody>
          <a:bodyPr/>
          <a:lstStyle/>
          <a:p>
            <a:endParaRPr lang="zh-CN" altLang="en-US"/>
          </a:p>
        </p:txBody>
      </p:sp>
      <p:sp>
        <p:nvSpPr>
          <p:cNvPr id="470025" name="Freeform 9"/>
          <p:cNvSpPr>
            <a:spLocks/>
          </p:cNvSpPr>
          <p:nvPr/>
        </p:nvSpPr>
        <p:spPr bwMode="auto">
          <a:xfrm>
            <a:off x="5635625" y="1377950"/>
            <a:ext cx="1436688" cy="1397000"/>
          </a:xfrm>
          <a:custGeom>
            <a:avLst/>
            <a:gdLst/>
            <a:ahLst/>
            <a:cxnLst>
              <a:cxn ang="0">
                <a:pos x="148" y="0"/>
              </a:cxn>
              <a:cxn ang="0">
                <a:pos x="118" y="3"/>
              </a:cxn>
              <a:cxn ang="0">
                <a:pos x="91" y="12"/>
              </a:cxn>
              <a:cxn ang="0">
                <a:pos x="67" y="24"/>
              </a:cxn>
              <a:cxn ang="0">
                <a:pos x="43" y="42"/>
              </a:cxn>
              <a:cxn ang="0">
                <a:pos x="25" y="66"/>
              </a:cxn>
              <a:cxn ang="0">
                <a:pos x="12" y="90"/>
              </a:cxn>
              <a:cxn ang="0">
                <a:pos x="3" y="117"/>
              </a:cxn>
              <a:cxn ang="0">
                <a:pos x="0" y="147"/>
              </a:cxn>
              <a:cxn ang="0">
                <a:pos x="0" y="735"/>
              </a:cxn>
              <a:cxn ang="0">
                <a:pos x="3" y="765"/>
              </a:cxn>
              <a:cxn ang="0">
                <a:pos x="12" y="792"/>
              </a:cxn>
              <a:cxn ang="0">
                <a:pos x="25" y="816"/>
              </a:cxn>
              <a:cxn ang="0">
                <a:pos x="43" y="837"/>
              </a:cxn>
              <a:cxn ang="0">
                <a:pos x="67" y="855"/>
              </a:cxn>
              <a:cxn ang="0">
                <a:pos x="91" y="867"/>
              </a:cxn>
              <a:cxn ang="0">
                <a:pos x="118" y="876"/>
              </a:cxn>
              <a:cxn ang="0">
                <a:pos x="148" y="880"/>
              </a:cxn>
              <a:cxn ang="0">
                <a:pos x="760" y="880"/>
              </a:cxn>
              <a:cxn ang="0">
                <a:pos x="790" y="876"/>
              </a:cxn>
              <a:cxn ang="0">
                <a:pos x="817" y="867"/>
              </a:cxn>
              <a:cxn ang="0">
                <a:pos x="841" y="855"/>
              </a:cxn>
              <a:cxn ang="0">
                <a:pos x="862" y="837"/>
              </a:cxn>
              <a:cxn ang="0">
                <a:pos x="881" y="816"/>
              </a:cxn>
              <a:cxn ang="0">
                <a:pos x="893" y="792"/>
              </a:cxn>
              <a:cxn ang="0">
                <a:pos x="902" y="765"/>
              </a:cxn>
              <a:cxn ang="0">
                <a:pos x="905" y="735"/>
              </a:cxn>
              <a:cxn ang="0">
                <a:pos x="905" y="147"/>
              </a:cxn>
              <a:cxn ang="0">
                <a:pos x="902" y="117"/>
              </a:cxn>
              <a:cxn ang="0">
                <a:pos x="893" y="90"/>
              </a:cxn>
              <a:cxn ang="0">
                <a:pos x="881" y="66"/>
              </a:cxn>
              <a:cxn ang="0">
                <a:pos x="862" y="42"/>
              </a:cxn>
              <a:cxn ang="0">
                <a:pos x="841" y="24"/>
              </a:cxn>
              <a:cxn ang="0">
                <a:pos x="817" y="12"/>
              </a:cxn>
              <a:cxn ang="0">
                <a:pos x="790" y="3"/>
              </a:cxn>
              <a:cxn ang="0">
                <a:pos x="760" y="0"/>
              </a:cxn>
              <a:cxn ang="0">
                <a:pos x="148" y="0"/>
              </a:cxn>
            </a:cxnLst>
            <a:rect l="0" t="0" r="r" b="b"/>
            <a:pathLst>
              <a:path w="905" h="880">
                <a:moveTo>
                  <a:pt x="148" y="0"/>
                </a:moveTo>
                <a:lnTo>
                  <a:pt x="118" y="3"/>
                </a:lnTo>
                <a:lnTo>
                  <a:pt x="91" y="12"/>
                </a:lnTo>
                <a:lnTo>
                  <a:pt x="67" y="24"/>
                </a:lnTo>
                <a:lnTo>
                  <a:pt x="43" y="42"/>
                </a:lnTo>
                <a:lnTo>
                  <a:pt x="25" y="66"/>
                </a:lnTo>
                <a:lnTo>
                  <a:pt x="12" y="90"/>
                </a:lnTo>
                <a:lnTo>
                  <a:pt x="3" y="117"/>
                </a:lnTo>
                <a:lnTo>
                  <a:pt x="0" y="147"/>
                </a:lnTo>
                <a:lnTo>
                  <a:pt x="0" y="735"/>
                </a:lnTo>
                <a:lnTo>
                  <a:pt x="3" y="765"/>
                </a:lnTo>
                <a:lnTo>
                  <a:pt x="12" y="792"/>
                </a:lnTo>
                <a:lnTo>
                  <a:pt x="25" y="816"/>
                </a:lnTo>
                <a:lnTo>
                  <a:pt x="43" y="837"/>
                </a:lnTo>
                <a:lnTo>
                  <a:pt x="67" y="855"/>
                </a:lnTo>
                <a:lnTo>
                  <a:pt x="91" y="867"/>
                </a:lnTo>
                <a:lnTo>
                  <a:pt x="118" y="876"/>
                </a:lnTo>
                <a:lnTo>
                  <a:pt x="148" y="880"/>
                </a:lnTo>
                <a:lnTo>
                  <a:pt x="760" y="880"/>
                </a:lnTo>
                <a:lnTo>
                  <a:pt x="790" y="876"/>
                </a:lnTo>
                <a:lnTo>
                  <a:pt x="817" y="867"/>
                </a:lnTo>
                <a:lnTo>
                  <a:pt x="841" y="855"/>
                </a:lnTo>
                <a:lnTo>
                  <a:pt x="862" y="837"/>
                </a:lnTo>
                <a:lnTo>
                  <a:pt x="881" y="816"/>
                </a:lnTo>
                <a:lnTo>
                  <a:pt x="893" y="792"/>
                </a:lnTo>
                <a:lnTo>
                  <a:pt x="902" y="765"/>
                </a:lnTo>
                <a:lnTo>
                  <a:pt x="905" y="735"/>
                </a:lnTo>
                <a:lnTo>
                  <a:pt x="905" y="147"/>
                </a:lnTo>
                <a:lnTo>
                  <a:pt x="902" y="117"/>
                </a:lnTo>
                <a:lnTo>
                  <a:pt x="893" y="90"/>
                </a:lnTo>
                <a:lnTo>
                  <a:pt x="881" y="66"/>
                </a:lnTo>
                <a:lnTo>
                  <a:pt x="862" y="42"/>
                </a:lnTo>
                <a:lnTo>
                  <a:pt x="841" y="24"/>
                </a:lnTo>
                <a:lnTo>
                  <a:pt x="817" y="12"/>
                </a:lnTo>
                <a:lnTo>
                  <a:pt x="790" y="3"/>
                </a:lnTo>
                <a:lnTo>
                  <a:pt x="760" y="0"/>
                </a:lnTo>
                <a:lnTo>
                  <a:pt x="148" y="0"/>
                </a:lnTo>
                <a:close/>
              </a:path>
            </a:pathLst>
          </a:custGeom>
          <a:solidFill>
            <a:srgbClr val="FFFFFF"/>
          </a:solidFill>
          <a:ln w="14288">
            <a:solidFill>
              <a:srgbClr val="000000"/>
            </a:solidFill>
            <a:prstDash val="solid"/>
            <a:round/>
            <a:headEnd/>
            <a:tailEnd/>
          </a:ln>
        </p:spPr>
        <p:txBody>
          <a:bodyPr/>
          <a:lstStyle/>
          <a:p>
            <a:endParaRPr lang="zh-CN" altLang="en-US"/>
          </a:p>
        </p:txBody>
      </p:sp>
      <p:sp>
        <p:nvSpPr>
          <p:cNvPr id="470026" name="Rectangle 10"/>
          <p:cNvSpPr>
            <a:spLocks noChangeArrowheads="1"/>
          </p:cNvSpPr>
          <p:nvPr/>
        </p:nvSpPr>
        <p:spPr bwMode="auto">
          <a:xfrm>
            <a:off x="6359525" y="1554163"/>
            <a:ext cx="53975" cy="258762"/>
          </a:xfrm>
          <a:prstGeom prst="rect">
            <a:avLst/>
          </a:prstGeom>
          <a:noFill/>
          <a:ln w="9525">
            <a:noFill/>
            <a:miter lim="800000"/>
            <a:headEnd/>
            <a:tailEnd/>
          </a:ln>
        </p:spPr>
        <p:txBody>
          <a:bodyPr wrap="none" lIns="0" tIns="0" rIns="0" bIns="0">
            <a:spAutoFit/>
          </a:bodyPr>
          <a:lstStyle/>
          <a:p>
            <a:r>
              <a:rPr lang="en-US" altLang="zh-CN" sz="1700" i="0"/>
              <a:t> </a:t>
            </a:r>
            <a:endParaRPr lang="en-US" altLang="zh-CN" i="0"/>
          </a:p>
        </p:txBody>
      </p:sp>
      <p:sp>
        <p:nvSpPr>
          <p:cNvPr id="470027" name="Rectangle 11"/>
          <p:cNvSpPr>
            <a:spLocks noChangeArrowheads="1"/>
          </p:cNvSpPr>
          <p:nvPr/>
        </p:nvSpPr>
        <p:spPr bwMode="auto">
          <a:xfrm>
            <a:off x="6148388" y="1870075"/>
            <a:ext cx="434975" cy="258763"/>
          </a:xfrm>
          <a:prstGeom prst="rect">
            <a:avLst/>
          </a:prstGeom>
          <a:noFill/>
          <a:ln w="9525">
            <a:noFill/>
            <a:miter lim="800000"/>
            <a:headEnd/>
            <a:tailEnd/>
          </a:ln>
        </p:spPr>
        <p:txBody>
          <a:bodyPr wrap="none" lIns="0" tIns="0" rIns="0" bIns="0">
            <a:spAutoFit/>
          </a:bodyPr>
          <a:lstStyle/>
          <a:p>
            <a:r>
              <a:rPr lang="zh-CN" altLang="en-US" sz="1700" i="0">
                <a:solidFill>
                  <a:srgbClr val="000000"/>
                </a:solidFill>
                <a:latin typeface="宋体" pitchFamily="2" charset="-122"/>
              </a:rPr>
              <a:t>解密</a:t>
            </a:r>
            <a:endParaRPr lang="zh-CN" altLang="en-US" i="0"/>
          </a:p>
        </p:txBody>
      </p:sp>
      <p:sp>
        <p:nvSpPr>
          <p:cNvPr id="470028" name="Rectangle 12"/>
          <p:cNvSpPr>
            <a:spLocks noChangeArrowheads="1"/>
          </p:cNvSpPr>
          <p:nvPr/>
        </p:nvSpPr>
        <p:spPr bwMode="auto">
          <a:xfrm>
            <a:off x="6569075" y="1860550"/>
            <a:ext cx="53975" cy="258763"/>
          </a:xfrm>
          <a:prstGeom prst="rect">
            <a:avLst/>
          </a:prstGeom>
          <a:noFill/>
          <a:ln w="9525">
            <a:noFill/>
            <a:miter lim="800000"/>
            <a:headEnd/>
            <a:tailEnd/>
          </a:ln>
        </p:spPr>
        <p:txBody>
          <a:bodyPr wrap="none" lIns="0" tIns="0" rIns="0" bIns="0">
            <a:spAutoFit/>
          </a:bodyPr>
          <a:lstStyle/>
          <a:p>
            <a:r>
              <a:rPr lang="en-US" altLang="zh-CN" sz="1700" i="0">
                <a:solidFill>
                  <a:srgbClr val="000000"/>
                </a:solidFill>
              </a:rPr>
              <a:t> </a:t>
            </a:r>
            <a:endParaRPr lang="en-US" altLang="zh-CN" i="0"/>
          </a:p>
        </p:txBody>
      </p:sp>
      <p:sp>
        <p:nvSpPr>
          <p:cNvPr id="470029" name="Line 13"/>
          <p:cNvSpPr>
            <a:spLocks noChangeShapeType="1"/>
          </p:cNvSpPr>
          <p:nvPr/>
        </p:nvSpPr>
        <p:spPr bwMode="auto">
          <a:xfrm>
            <a:off x="254000" y="1936750"/>
            <a:ext cx="1076325" cy="1588"/>
          </a:xfrm>
          <a:prstGeom prst="line">
            <a:avLst/>
          </a:prstGeom>
          <a:noFill/>
          <a:ln w="14288">
            <a:solidFill>
              <a:srgbClr val="000000"/>
            </a:solidFill>
            <a:round/>
            <a:headEnd/>
            <a:tailEnd/>
          </a:ln>
        </p:spPr>
        <p:txBody>
          <a:bodyPr/>
          <a:lstStyle/>
          <a:p>
            <a:endParaRPr lang="zh-CN" altLang="en-US"/>
          </a:p>
        </p:txBody>
      </p:sp>
      <p:sp>
        <p:nvSpPr>
          <p:cNvPr id="470030" name="Line 14"/>
          <p:cNvSpPr>
            <a:spLocks noChangeShapeType="1"/>
          </p:cNvSpPr>
          <p:nvPr/>
        </p:nvSpPr>
        <p:spPr bwMode="auto">
          <a:xfrm>
            <a:off x="254000" y="2057400"/>
            <a:ext cx="1076325" cy="1588"/>
          </a:xfrm>
          <a:prstGeom prst="line">
            <a:avLst/>
          </a:prstGeom>
          <a:noFill/>
          <a:ln w="14288">
            <a:solidFill>
              <a:srgbClr val="000000"/>
            </a:solidFill>
            <a:round/>
            <a:headEnd/>
            <a:tailEnd/>
          </a:ln>
        </p:spPr>
        <p:txBody>
          <a:bodyPr/>
          <a:lstStyle/>
          <a:p>
            <a:endParaRPr lang="zh-CN" altLang="en-US"/>
          </a:p>
        </p:txBody>
      </p:sp>
      <p:sp>
        <p:nvSpPr>
          <p:cNvPr id="470031" name="Line 15"/>
          <p:cNvSpPr>
            <a:spLocks noChangeShapeType="1"/>
          </p:cNvSpPr>
          <p:nvPr/>
        </p:nvSpPr>
        <p:spPr bwMode="auto">
          <a:xfrm>
            <a:off x="254000" y="2152650"/>
            <a:ext cx="1076325" cy="1588"/>
          </a:xfrm>
          <a:prstGeom prst="line">
            <a:avLst/>
          </a:prstGeom>
          <a:noFill/>
          <a:ln w="14288">
            <a:solidFill>
              <a:srgbClr val="000000"/>
            </a:solidFill>
            <a:round/>
            <a:headEnd/>
            <a:tailEnd/>
          </a:ln>
        </p:spPr>
        <p:txBody>
          <a:bodyPr/>
          <a:lstStyle/>
          <a:p>
            <a:endParaRPr lang="zh-CN" altLang="en-US"/>
          </a:p>
        </p:txBody>
      </p:sp>
      <p:sp>
        <p:nvSpPr>
          <p:cNvPr id="470032" name="Line 16"/>
          <p:cNvSpPr>
            <a:spLocks noChangeShapeType="1"/>
          </p:cNvSpPr>
          <p:nvPr/>
        </p:nvSpPr>
        <p:spPr bwMode="auto">
          <a:xfrm>
            <a:off x="254000" y="2266950"/>
            <a:ext cx="1076325" cy="1588"/>
          </a:xfrm>
          <a:prstGeom prst="line">
            <a:avLst/>
          </a:prstGeom>
          <a:noFill/>
          <a:ln w="14288">
            <a:solidFill>
              <a:srgbClr val="000000"/>
            </a:solidFill>
            <a:round/>
            <a:headEnd/>
            <a:tailEnd/>
          </a:ln>
        </p:spPr>
        <p:txBody>
          <a:bodyPr/>
          <a:lstStyle/>
          <a:p>
            <a:endParaRPr lang="zh-CN" altLang="en-US"/>
          </a:p>
        </p:txBody>
      </p:sp>
      <p:sp>
        <p:nvSpPr>
          <p:cNvPr id="470033" name="Line 17"/>
          <p:cNvSpPr>
            <a:spLocks noChangeShapeType="1"/>
          </p:cNvSpPr>
          <p:nvPr/>
        </p:nvSpPr>
        <p:spPr bwMode="auto">
          <a:xfrm>
            <a:off x="254000" y="2352675"/>
            <a:ext cx="1076325" cy="1588"/>
          </a:xfrm>
          <a:prstGeom prst="line">
            <a:avLst/>
          </a:prstGeom>
          <a:noFill/>
          <a:ln w="14288">
            <a:solidFill>
              <a:srgbClr val="000000"/>
            </a:solidFill>
            <a:round/>
            <a:headEnd/>
            <a:tailEnd/>
          </a:ln>
        </p:spPr>
        <p:txBody>
          <a:bodyPr/>
          <a:lstStyle/>
          <a:p>
            <a:endParaRPr lang="zh-CN" altLang="en-US"/>
          </a:p>
        </p:txBody>
      </p:sp>
      <p:sp>
        <p:nvSpPr>
          <p:cNvPr id="470034" name="Rectangle 18"/>
          <p:cNvSpPr>
            <a:spLocks noChangeArrowheads="1"/>
          </p:cNvSpPr>
          <p:nvPr/>
        </p:nvSpPr>
        <p:spPr bwMode="auto">
          <a:xfrm>
            <a:off x="7794625" y="1846263"/>
            <a:ext cx="1081088" cy="627062"/>
          </a:xfrm>
          <a:prstGeom prst="rect">
            <a:avLst/>
          </a:prstGeom>
          <a:solidFill>
            <a:srgbClr val="FFFFFF"/>
          </a:solidFill>
          <a:ln w="14288">
            <a:solidFill>
              <a:srgbClr val="000000"/>
            </a:solidFill>
            <a:miter lim="800000"/>
            <a:headEnd/>
            <a:tailEnd/>
          </a:ln>
        </p:spPr>
        <p:txBody>
          <a:bodyPr/>
          <a:lstStyle/>
          <a:p>
            <a:endParaRPr lang="zh-CN" altLang="en-US"/>
          </a:p>
        </p:txBody>
      </p:sp>
      <p:sp>
        <p:nvSpPr>
          <p:cNvPr id="470035" name="Line 19"/>
          <p:cNvSpPr>
            <a:spLocks noChangeShapeType="1"/>
          </p:cNvSpPr>
          <p:nvPr/>
        </p:nvSpPr>
        <p:spPr bwMode="auto">
          <a:xfrm>
            <a:off x="7789863" y="1936750"/>
            <a:ext cx="1076325" cy="1588"/>
          </a:xfrm>
          <a:prstGeom prst="line">
            <a:avLst/>
          </a:prstGeom>
          <a:noFill/>
          <a:ln w="14288">
            <a:solidFill>
              <a:srgbClr val="000000"/>
            </a:solidFill>
            <a:round/>
            <a:headEnd/>
            <a:tailEnd/>
          </a:ln>
        </p:spPr>
        <p:txBody>
          <a:bodyPr/>
          <a:lstStyle/>
          <a:p>
            <a:endParaRPr lang="zh-CN" altLang="en-US"/>
          </a:p>
        </p:txBody>
      </p:sp>
      <p:sp>
        <p:nvSpPr>
          <p:cNvPr id="470036" name="Line 20"/>
          <p:cNvSpPr>
            <a:spLocks noChangeShapeType="1"/>
          </p:cNvSpPr>
          <p:nvPr/>
        </p:nvSpPr>
        <p:spPr bwMode="auto">
          <a:xfrm>
            <a:off x="7789863" y="2057400"/>
            <a:ext cx="1076325" cy="1588"/>
          </a:xfrm>
          <a:prstGeom prst="line">
            <a:avLst/>
          </a:prstGeom>
          <a:noFill/>
          <a:ln w="14288">
            <a:solidFill>
              <a:srgbClr val="000000"/>
            </a:solidFill>
            <a:round/>
            <a:headEnd/>
            <a:tailEnd/>
          </a:ln>
        </p:spPr>
        <p:txBody>
          <a:bodyPr/>
          <a:lstStyle/>
          <a:p>
            <a:endParaRPr lang="zh-CN" altLang="en-US"/>
          </a:p>
        </p:txBody>
      </p:sp>
      <p:sp>
        <p:nvSpPr>
          <p:cNvPr id="470037" name="Line 21"/>
          <p:cNvSpPr>
            <a:spLocks noChangeShapeType="1"/>
          </p:cNvSpPr>
          <p:nvPr/>
        </p:nvSpPr>
        <p:spPr bwMode="auto">
          <a:xfrm>
            <a:off x="7789863" y="2152650"/>
            <a:ext cx="1076325" cy="1588"/>
          </a:xfrm>
          <a:prstGeom prst="line">
            <a:avLst/>
          </a:prstGeom>
          <a:noFill/>
          <a:ln w="14288">
            <a:solidFill>
              <a:srgbClr val="000000"/>
            </a:solidFill>
            <a:round/>
            <a:headEnd/>
            <a:tailEnd/>
          </a:ln>
        </p:spPr>
        <p:txBody>
          <a:bodyPr/>
          <a:lstStyle/>
          <a:p>
            <a:endParaRPr lang="zh-CN" altLang="en-US"/>
          </a:p>
        </p:txBody>
      </p:sp>
      <p:sp>
        <p:nvSpPr>
          <p:cNvPr id="470038" name="Line 22"/>
          <p:cNvSpPr>
            <a:spLocks noChangeShapeType="1"/>
          </p:cNvSpPr>
          <p:nvPr/>
        </p:nvSpPr>
        <p:spPr bwMode="auto">
          <a:xfrm>
            <a:off x="7789863" y="2266950"/>
            <a:ext cx="1076325" cy="1588"/>
          </a:xfrm>
          <a:prstGeom prst="line">
            <a:avLst/>
          </a:prstGeom>
          <a:noFill/>
          <a:ln w="14288">
            <a:solidFill>
              <a:srgbClr val="000000"/>
            </a:solidFill>
            <a:round/>
            <a:headEnd/>
            <a:tailEnd/>
          </a:ln>
        </p:spPr>
        <p:txBody>
          <a:bodyPr/>
          <a:lstStyle/>
          <a:p>
            <a:endParaRPr lang="zh-CN" altLang="en-US"/>
          </a:p>
        </p:txBody>
      </p:sp>
      <p:sp>
        <p:nvSpPr>
          <p:cNvPr id="470039" name="Line 23"/>
          <p:cNvSpPr>
            <a:spLocks noChangeShapeType="1"/>
          </p:cNvSpPr>
          <p:nvPr/>
        </p:nvSpPr>
        <p:spPr bwMode="auto">
          <a:xfrm>
            <a:off x="7789863" y="2352675"/>
            <a:ext cx="1076325" cy="1588"/>
          </a:xfrm>
          <a:prstGeom prst="line">
            <a:avLst/>
          </a:prstGeom>
          <a:noFill/>
          <a:ln w="14288">
            <a:solidFill>
              <a:srgbClr val="000000"/>
            </a:solidFill>
            <a:round/>
            <a:headEnd/>
            <a:tailEnd/>
          </a:ln>
        </p:spPr>
        <p:txBody>
          <a:bodyPr/>
          <a:lstStyle/>
          <a:p>
            <a:endParaRPr lang="zh-CN" altLang="en-US"/>
          </a:p>
        </p:txBody>
      </p:sp>
      <p:grpSp>
        <p:nvGrpSpPr>
          <p:cNvPr id="2" name="Group 24"/>
          <p:cNvGrpSpPr>
            <a:grpSpLocks/>
          </p:cNvGrpSpPr>
          <p:nvPr/>
        </p:nvGrpSpPr>
        <p:grpSpPr bwMode="auto">
          <a:xfrm>
            <a:off x="3870325" y="1917700"/>
            <a:ext cx="1071563" cy="14288"/>
            <a:chOff x="2438" y="1208"/>
            <a:chExt cx="675" cy="9"/>
          </a:xfrm>
        </p:grpSpPr>
        <p:sp>
          <p:nvSpPr>
            <p:cNvPr id="470041" name="Freeform 25"/>
            <p:cNvSpPr>
              <a:spLocks/>
            </p:cNvSpPr>
            <p:nvPr/>
          </p:nvSpPr>
          <p:spPr bwMode="auto">
            <a:xfrm>
              <a:off x="2438" y="1208"/>
              <a:ext cx="42" cy="9"/>
            </a:xfrm>
            <a:custGeom>
              <a:avLst/>
              <a:gdLst/>
              <a:ahLst/>
              <a:cxnLst>
                <a:cxn ang="0">
                  <a:pos x="6" y="0"/>
                </a:cxn>
                <a:cxn ang="0">
                  <a:pos x="3" y="0"/>
                </a:cxn>
                <a:cxn ang="0">
                  <a:pos x="0" y="3"/>
                </a:cxn>
                <a:cxn ang="0">
                  <a:pos x="0" y="3"/>
                </a:cxn>
                <a:cxn ang="0">
                  <a:pos x="3" y="9"/>
                </a:cxn>
                <a:cxn ang="0">
                  <a:pos x="36" y="9"/>
                </a:cxn>
                <a:cxn ang="0">
                  <a:pos x="39" y="9"/>
                </a:cxn>
                <a:cxn ang="0">
                  <a:pos x="42" y="6"/>
                </a:cxn>
                <a:cxn ang="0">
                  <a:pos x="42" y="3"/>
                </a:cxn>
                <a:cxn ang="0">
                  <a:pos x="39" y="0"/>
                </a:cxn>
                <a:cxn ang="0">
                  <a:pos x="6" y="0"/>
                </a:cxn>
              </a:cxnLst>
              <a:rect l="0" t="0" r="r" b="b"/>
              <a:pathLst>
                <a:path w="42" h="9">
                  <a:moveTo>
                    <a:pt x="6" y="0"/>
                  </a:moveTo>
                  <a:lnTo>
                    <a:pt x="3" y="0"/>
                  </a:lnTo>
                  <a:lnTo>
                    <a:pt x="0" y="3"/>
                  </a:lnTo>
                  <a:lnTo>
                    <a:pt x="0" y="3"/>
                  </a:lnTo>
                  <a:lnTo>
                    <a:pt x="3" y="9"/>
                  </a:lnTo>
                  <a:lnTo>
                    <a:pt x="36" y="9"/>
                  </a:lnTo>
                  <a:lnTo>
                    <a:pt x="39" y="9"/>
                  </a:lnTo>
                  <a:lnTo>
                    <a:pt x="42" y="6"/>
                  </a:lnTo>
                  <a:lnTo>
                    <a:pt x="42" y="3"/>
                  </a:lnTo>
                  <a:lnTo>
                    <a:pt x="39" y="0"/>
                  </a:lnTo>
                  <a:lnTo>
                    <a:pt x="6" y="0"/>
                  </a:lnTo>
                  <a:close/>
                </a:path>
              </a:pathLst>
            </a:custGeom>
            <a:solidFill>
              <a:srgbClr val="000000"/>
            </a:solidFill>
            <a:ln w="9525">
              <a:noFill/>
              <a:round/>
              <a:headEnd/>
              <a:tailEnd/>
            </a:ln>
          </p:spPr>
          <p:txBody>
            <a:bodyPr/>
            <a:lstStyle/>
            <a:p>
              <a:endParaRPr lang="zh-CN" altLang="en-US"/>
            </a:p>
          </p:txBody>
        </p:sp>
        <p:sp>
          <p:nvSpPr>
            <p:cNvPr id="470042" name="Freeform 26"/>
            <p:cNvSpPr>
              <a:spLocks/>
            </p:cNvSpPr>
            <p:nvPr/>
          </p:nvSpPr>
          <p:spPr bwMode="auto">
            <a:xfrm>
              <a:off x="2498" y="1208"/>
              <a:ext cx="46" cy="9"/>
            </a:xfrm>
            <a:custGeom>
              <a:avLst/>
              <a:gdLst/>
              <a:ahLst/>
              <a:cxnLst>
                <a:cxn ang="0">
                  <a:pos x="7" y="0"/>
                </a:cxn>
                <a:cxn ang="0">
                  <a:pos x="4" y="0"/>
                </a:cxn>
                <a:cxn ang="0">
                  <a:pos x="0" y="3"/>
                </a:cxn>
                <a:cxn ang="0">
                  <a:pos x="0" y="6"/>
                </a:cxn>
                <a:cxn ang="0">
                  <a:pos x="4" y="9"/>
                </a:cxn>
                <a:cxn ang="0">
                  <a:pos x="40" y="9"/>
                </a:cxn>
                <a:cxn ang="0">
                  <a:pos x="43" y="9"/>
                </a:cxn>
                <a:cxn ang="0">
                  <a:pos x="46" y="6"/>
                </a:cxn>
                <a:cxn ang="0">
                  <a:pos x="46" y="3"/>
                </a:cxn>
                <a:cxn ang="0">
                  <a:pos x="43" y="0"/>
                </a:cxn>
                <a:cxn ang="0">
                  <a:pos x="7" y="0"/>
                </a:cxn>
              </a:cxnLst>
              <a:rect l="0" t="0" r="r" b="b"/>
              <a:pathLst>
                <a:path w="46" h="9">
                  <a:moveTo>
                    <a:pt x="7" y="0"/>
                  </a:moveTo>
                  <a:lnTo>
                    <a:pt x="4" y="0"/>
                  </a:lnTo>
                  <a:lnTo>
                    <a:pt x="0" y="3"/>
                  </a:lnTo>
                  <a:lnTo>
                    <a:pt x="0" y="6"/>
                  </a:lnTo>
                  <a:lnTo>
                    <a:pt x="4" y="9"/>
                  </a:lnTo>
                  <a:lnTo>
                    <a:pt x="40" y="9"/>
                  </a:lnTo>
                  <a:lnTo>
                    <a:pt x="43" y="9"/>
                  </a:lnTo>
                  <a:lnTo>
                    <a:pt x="46" y="6"/>
                  </a:lnTo>
                  <a:lnTo>
                    <a:pt x="46" y="3"/>
                  </a:lnTo>
                  <a:lnTo>
                    <a:pt x="43" y="0"/>
                  </a:lnTo>
                  <a:lnTo>
                    <a:pt x="7" y="0"/>
                  </a:lnTo>
                  <a:close/>
                </a:path>
              </a:pathLst>
            </a:custGeom>
            <a:solidFill>
              <a:srgbClr val="000000"/>
            </a:solidFill>
            <a:ln w="9525">
              <a:noFill/>
              <a:round/>
              <a:headEnd/>
              <a:tailEnd/>
            </a:ln>
          </p:spPr>
          <p:txBody>
            <a:bodyPr/>
            <a:lstStyle/>
            <a:p>
              <a:endParaRPr lang="zh-CN" altLang="en-US"/>
            </a:p>
          </p:txBody>
        </p:sp>
        <p:sp>
          <p:nvSpPr>
            <p:cNvPr id="470043" name="Freeform 27"/>
            <p:cNvSpPr>
              <a:spLocks/>
            </p:cNvSpPr>
            <p:nvPr/>
          </p:nvSpPr>
          <p:spPr bwMode="auto">
            <a:xfrm>
              <a:off x="2562" y="1208"/>
              <a:ext cx="45" cy="9"/>
            </a:xfrm>
            <a:custGeom>
              <a:avLst/>
              <a:gdLst/>
              <a:ahLst/>
              <a:cxnLst>
                <a:cxn ang="0">
                  <a:pos x="6" y="0"/>
                </a:cxn>
                <a:cxn ang="0">
                  <a:pos x="3" y="0"/>
                </a:cxn>
                <a:cxn ang="0">
                  <a:pos x="0" y="3"/>
                </a:cxn>
                <a:cxn ang="0">
                  <a:pos x="0" y="6"/>
                </a:cxn>
                <a:cxn ang="0">
                  <a:pos x="3" y="9"/>
                </a:cxn>
                <a:cxn ang="0">
                  <a:pos x="39" y="9"/>
                </a:cxn>
                <a:cxn ang="0">
                  <a:pos x="42" y="9"/>
                </a:cxn>
                <a:cxn ang="0">
                  <a:pos x="45" y="6"/>
                </a:cxn>
                <a:cxn ang="0">
                  <a:pos x="45" y="3"/>
                </a:cxn>
                <a:cxn ang="0">
                  <a:pos x="42" y="0"/>
                </a:cxn>
                <a:cxn ang="0">
                  <a:pos x="6" y="0"/>
                </a:cxn>
              </a:cxnLst>
              <a:rect l="0" t="0" r="r" b="b"/>
              <a:pathLst>
                <a:path w="45" h="9">
                  <a:moveTo>
                    <a:pt x="6" y="0"/>
                  </a:moveTo>
                  <a:lnTo>
                    <a:pt x="3" y="0"/>
                  </a:lnTo>
                  <a:lnTo>
                    <a:pt x="0" y="3"/>
                  </a:lnTo>
                  <a:lnTo>
                    <a:pt x="0" y="6"/>
                  </a:lnTo>
                  <a:lnTo>
                    <a:pt x="3" y="9"/>
                  </a:lnTo>
                  <a:lnTo>
                    <a:pt x="39" y="9"/>
                  </a:lnTo>
                  <a:lnTo>
                    <a:pt x="42" y="9"/>
                  </a:lnTo>
                  <a:lnTo>
                    <a:pt x="45" y="6"/>
                  </a:lnTo>
                  <a:lnTo>
                    <a:pt x="45" y="3"/>
                  </a:lnTo>
                  <a:lnTo>
                    <a:pt x="42" y="0"/>
                  </a:lnTo>
                  <a:lnTo>
                    <a:pt x="6" y="0"/>
                  </a:lnTo>
                  <a:close/>
                </a:path>
              </a:pathLst>
            </a:custGeom>
            <a:solidFill>
              <a:srgbClr val="000000"/>
            </a:solidFill>
            <a:ln w="9525">
              <a:noFill/>
              <a:round/>
              <a:headEnd/>
              <a:tailEnd/>
            </a:ln>
          </p:spPr>
          <p:txBody>
            <a:bodyPr/>
            <a:lstStyle/>
            <a:p>
              <a:endParaRPr lang="zh-CN" altLang="en-US"/>
            </a:p>
          </p:txBody>
        </p:sp>
        <p:sp>
          <p:nvSpPr>
            <p:cNvPr id="470044" name="Freeform 28"/>
            <p:cNvSpPr>
              <a:spLocks/>
            </p:cNvSpPr>
            <p:nvPr/>
          </p:nvSpPr>
          <p:spPr bwMode="auto">
            <a:xfrm>
              <a:off x="2625" y="1208"/>
              <a:ext cx="45" cy="9"/>
            </a:xfrm>
            <a:custGeom>
              <a:avLst/>
              <a:gdLst/>
              <a:ahLst/>
              <a:cxnLst>
                <a:cxn ang="0">
                  <a:pos x="6" y="0"/>
                </a:cxn>
                <a:cxn ang="0">
                  <a:pos x="3" y="0"/>
                </a:cxn>
                <a:cxn ang="0">
                  <a:pos x="0" y="3"/>
                </a:cxn>
                <a:cxn ang="0">
                  <a:pos x="0" y="6"/>
                </a:cxn>
                <a:cxn ang="0">
                  <a:pos x="3" y="9"/>
                </a:cxn>
                <a:cxn ang="0">
                  <a:pos x="39" y="9"/>
                </a:cxn>
                <a:cxn ang="0">
                  <a:pos x="42" y="9"/>
                </a:cxn>
                <a:cxn ang="0">
                  <a:pos x="45" y="6"/>
                </a:cxn>
                <a:cxn ang="0">
                  <a:pos x="45" y="3"/>
                </a:cxn>
                <a:cxn ang="0">
                  <a:pos x="42" y="0"/>
                </a:cxn>
                <a:cxn ang="0">
                  <a:pos x="6" y="0"/>
                </a:cxn>
              </a:cxnLst>
              <a:rect l="0" t="0" r="r" b="b"/>
              <a:pathLst>
                <a:path w="45" h="9">
                  <a:moveTo>
                    <a:pt x="6" y="0"/>
                  </a:moveTo>
                  <a:lnTo>
                    <a:pt x="3" y="0"/>
                  </a:lnTo>
                  <a:lnTo>
                    <a:pt x="0" y="3"/>
                  </a:lnTo>
                  <a:lnTo>
                    <a:pt x="0" y="6"/>
                  </a:lnTo>
                  <a:lnTo>
                    <a:pt x="3" y="9"/>
                  </a:lnTo>
                  <a:lnTo>
                    <a:pt x="39" y="9"/>
                  </a:lnTo>
                  <a:lnTo>
                    <a:pt x="42" y="9"/>
                  </a:lnTo>
                  <a:lnTo>
                    <a:pt x="45" y="6"/>
                  </a:lnTo>
                  <a:lnTo>
                    <a:pt x="45" y="3"/>
                  </a:lnTo>
                  <a:lnTo>
                    <a:pt x="42" y="0"/>
                  </a:lnTo>
                  <a:lnTo>
                    <a:pt x="6" y="0"/>
                  </a:lnTo>
                  <a:close/>
                </a:path>
              </a:pathLst>
            </a:custGeom>
            <a:solidFill>
              <a:srgbClr val="000000"/>
            </a:solidFill>
            <a:ln w="9525">
              <a:noFill/>
              <a:round/>
              <a:headEnd/>
              <a:tailEnd/>
            </a:ln>
          </p:spPr>
          <p:txBody>
            <a:bodyPr/>
            <a:lstStyle/>
            <a:p>
              <a:endParaRPr lang="zh-CN" altLang="en-US"/>
            </a:p>
          </p:txBody>
        </p:sp>
        <p:sp>
          <p:nvSpPr>
            <p:cNvPr id="470045" name="Freeform 29"/>
            <p:cNvSpPr>
              <a:spLocks/>
            </p:cNvSpPr>
            <p:nvPr/>
          </p:nvSpPr>
          <p:spPr bwMode="auto">
            <a:xfrm>
              <a:off x="2688" y="1208"/>
              <a:ext cx="46" cy="9"/>
            </a:xfrm>
            <a:custGeom>
              <a:avLst/>
              <a:gdLst/>
              <a:ahLst/>
              <a:cxnLst>
                <a:cxn ang="0">
                  <a:pos x="6" y="0"/>
                </a:cxn>
                <a:cxn ang="0">
                  <a:pos x="3" y="0"/>
                </a:cxn>
                <a:cxn ang="0">
                  <a:pos x="0" y="3"/>
                </a:cxn>
                <a:cxn ang="0">
                  <a:pos x="0" y="6"/>
                </a:cxn>
                <a:cxn ang="0">
                  <a:pos x="3" y="9"/>
                </a:cxn>
                <a:cxn ang="0">
                  <a:pos x="40" y="9"/>
                </a:cxn>
                <a:cxn ang="0">
                  <a:pos x="43" y="9"/>
                </a:cxn>
                <a:cxn ang="0">
                  <a:pos x="46" y="6"/>
                </a:cxn>
                <a:cxn ang="0">
                  <a:pos x="46" y="3"/>
                </a:cxn>
                <a:cxn ang="0">
                  <a:pos x="43" y="0"/>
                </a:cxn>
                <a:cxn ang="0">
                  <a:pos x="6" y="0"/>
                </a:cxn>
              </a:cxnLst>
              <a:rect l="0" t="0" r="r" b="b"/>
              <a:pathLst>
                <a:path w="46" h="9">
                  <a:moveTo>
                    <a:pt x="6" y="0"/>
                  </a:moveTo>
                  <a:lnTo>
                    <a:pt x="3" y="0"/>
                  </a:lnTo>
                  <a:lnTo>
                    <a:pt x="0" y="3"/>
                  </a:lnTo>
                  <a:lnTo>
                    <a:pt x="0" y="6"/>
                  </a:lnTo>
                  <a:lnTo>
                    <a:pt x="3" y="9"/>
                  </a:lnTo>
                  <a:lnTo>
                    <a:pt x="40" y="9"/>
                  </a:lnTo>
                  <a:lnTo>
                    <a:pt x="43" y="9"/>
                  </a:lnTo>
                  <a:lnTo>
                    <a:pt x="46" y="6"/>
                  </a:lnTo>
                  <a:lnTo>
                    <a:pt x="46" y="3"/>
                  </a:lnTo>
                  <a:lnTo>
                    <a:pt x="43" y="0"/>
                  </a:lnTo>
                  <a:lnTo>
                    <a:pt x="6" y="0"/>
                  </a:lnTo>
                  <a:close/>
                </a:path>
              </a:pathLst>
            </a:custGeom>
            <a:solidFill>
              <a:srgbClr val="000000"/>
            </a:solidFill>
            <a:ln w="9525">
              <a:noFill/>
              <a:round/>
              <a:headEnd/>
              <a:tailEnd/>
            </a:ln>
          </p:spPr>
          <p:txBody>
            <a:bodyPr/>
            <a:lstStyle/>
            <a:p>
              <a:endParaRPr lang="zh-CN" altLang="en-US"/>
            </a:p>
          </p:txBody>
        </p:sp>
        <p:sp>
          <p:nvSpPr>
            <p:cNvPr id="470046" name="Freeform 30"/>
            <p:cNvSpPr>
              <a:spLocks/>
            </p:cNvSpPr>
            <p:nvPr/>
          </p:nvSpPr>
          <p:spPr bwMode="auto">
            <a:xfrm>
              <a:off x="2752" y="1208"/>
              <a:ext cx="45" cy="9"/>
            </a:xfrm>
            <a:custGeom>
              <a:avLst/>
              <a:gdLst/>
              <a:ahLst/>
              <a:cxnLst>
                <a:cxn ang="0">
                  <a:pos x="6" y="0"/>
                </a:cxn>
                <a:cxn ang="0">
                  <a:pos x="3" y="0"/>
                </a:cxn>
                <a:cxn ang="0">
                  <a:pos x="0" y="3"/>
                </a:cxn>
                <a:cxn ang="0">
                  <a:pos x="0" y="6"/>
                </a:cxn>
                <a:cxn ang="0">
                  <a:pos x="3" y="9"/>
                </a:cxn>
                <a:cxn ang="0">
                  <a:pos x="39" y="9"/>
                </a:cxn>
                <a:cxn ang="0">
                  <a:pos x="42" y="9"/>
                </a:cxn>
                <a:cxn ang="0">
                  <a:pos x="45" y="6"/>
                </a:cxn>
                <a:cxn ang="0">
                  <a:pos x="45" y="3"/>
                </a:cxn>
                <a:cxn ang="0">
                  <a:pos x="42" y="0"/>
                </a:cxn>
                <a:cxn ang="0">
                  <a:pos x="6" y="0"/>
                </a:cxn>
              </a:cxnLst>
              <a:rect l="0" t="0" r="r" b="b"/>
              <a:pathLst>
                <a:path w="45" h="9">
                  <a:moveTo>
                    <a:pt x="6" y="0"/>
                  </a:moveTo>
                  <a:lnTo>
                    <a:pt x="3" y="0"/>
                  </a:lnTo>
                  <a:lnTo>
                    <a:pt x="0" y="3"/>
                  </a:lnTo>
                  <a:lnTo>
                    <a:pt x="0" y="6"/>
                  </a:lnTo>
                  <a:lnTo>
                    <a:pt x="3" y="9"/>
                  </a:lnTo>
                  <a:lnTo>
                    <a:pt x="39" y="9"/>
                  </a:lnTo>
                  <a:lnTo>
                    <a:pt x="42" y="9"/>
                  </a:lnTo>
                  <a:lnTo>
                    <a:pt x="45" y="6"/>
                  </a:lnTo>
                  <a:lnTo>
                    <a:pt x="45" y="3"/>
                  </a:lnTo>
                  <a:lnTo>
                    <a:pt x="42" y="0"/>
                  </a:lnTo>
                  <a:lnTo>
                    <a:pt x="6" y="0"/>
                  </a:lnTo>
                  <a:close/>
                </a:path>
              </a:pathLst>
            </a:custGeom>
            <a:solidFill>
              <a:srgbClr val="000000"/>
            </a:solidFill>
            <a:ln w="9525">
              <a:noFill/>
              <a:round/>
              <a:headEnd/>
              <a:tailEnd/>
            </a:ln>
          </p:spPr>
          <p:txBody>
            <a:bodyPr/>
            <a:lstStyle/>
            <a:p>
              <a:endParaRPr lang="zh-CN" altLang="en-US"/>
            </a:p>
          </p:txBody>
        </p:sp>
        <p:sp>
          <p:nvSpPr>
            <p:cNvPr id="470047" name="Freeform 31"/>
            <p:cNvSpPr>
              <a:spLocks/>
            </p:cNvSpPr>
            <p:nvPr/>
          </p:nvSpPr>
          <p:spPr bwMode="auto">
            <a:xfrm>
              <a:off x="2815" y="1208"/>
              <a:ext cx="45" cy="9"/>
            </a:xfrm>
            <a:custGeom>
              <a:avLst/>
              <a:gdLst/>
              <a:ahLst/>
              <a:cxnLst>
                <a:cxn ang="0">
                  <a:pos x="6" y="0"/>
                </a:cxn>
                <a:cxn ang="0">
                  <a:pos x="3" y="0"/>
                </a:cxn>
                <a:cxn ang="0">
                  <a:pos x="0" y="3"/>
                </a:cxn>
                <a:cxn ang="0">
                  <a:pos x="0" y="6"/>
                </a:cxn>
                <a:cxn ang="0">
                  <a:pos x="3" y="9"/>
                </a:cxn>
                <a:cxn ang="0">
                  <a:pos x="39" y="9"/>
                </a:cxn>
                <a:cxn ang="0">
                  <a:pos x="42" y="9"/>
                </a:cxn>
                <a:cxn ang="0">
                  <a:pos x="45" y="6"/>
                </a:cxn>
                <a:cxn ang="0">
                  <a:pos x="45" y="3"/>
                </a:cxn>
                <a:cxn ang="0">
                  <a:pos x="42" y="0"/>
                </a:cxn>
                <a:cxn ang="0">
                  <a:pos x="6" y="0"/>
                </a:cxn>
              </a:cxnLst>
              <a:rect l="0" t="0" r="r" b="b"/>
              <a:pathLst>
                <a:path w="45" h="9">
                  <a:moveTo>
                    <a:pt x="6" y="0"/>
                  </a:moveTo>
                  <a:lnTo>
                    <a:pt x="3" y="0"/>
                  </a:lnTo>
                  <a:lnTo>
                    <a:pt x="0" y="3"/>
                  </a:lnTo>
                  <a:lnTo>
                    <a:pt x="0" y="6"/>
                  </a:lnTo>
                  <a:lnTo>
                    <a:pt x="3" y="9"/>
                  </a:lnTo>
                  <a:lnTo>
                    <a:pt x="39" y="9"/>
                  </a:lnTo>
                  <a:lnTo>
                    <a:pt x="42" y="9"/>
                  </a:lnTo>
                  <a:lnTo>
                    <a:pt x="45" y="6"/>
                  </a:lnTo>
                  <a:lnTo>
                    <a:pt x="45" y="3"/>
                  </a:lnTo>
                  <a:lnTo>
                    <a:pt x="42" y="0"/>
                  </a:lnTo>
                  <a:lnTo>
                    <a:pt x="6" y="0"/>
                  </a:lnTo>
                  <a:close/>
                </a:path>
              </a:pathLst>
            </a:custGeom>
            <a:solidFill>
              <a:srgbClr val="000000"/>
            </a:solidFill>
            <a:ln w="9525">
              <a:noFill/>
              <a:round/>
              <a:headEnd/>
              <a:tailEnd/>
            </a:ln>
          </p:spPr>
          <p:txBody>
            <a:bodyPr/>
            <a:lstStyle/>
            <a:p>
              <a:endParaRPr lang="zh-CN" altLang="en-US"/>
            </a:p>
          </p:txBody>
        </p:sp>
        <p:sp>
          <p:nvSpPr>
            <p:cNvPr id="470048" name="Freeform 32"/>
            <p:cNvSpPr>
              <a:spLocks/>
            </p:cNvSpPr>
            <p:nvPr/>
          </p:nvSpPr>
          <p:spPr bwMode="auto">
            <a:xfrm>
              <a:off x="2878" y="1208"/>
              <a:ext cx="45" cy="9"/>
            </a:xfrm>
            <a:custGeom>
              <a:avLst/>
              <a:gdLst/>
              <a:ahLst/>
              <a:cxnLst>
                <a:cxn ang="0">
                  <a:pos x="6" y="0"/>
                </a:cxn>
                <a:cxn ang="0">
                  <a:pos x="3" y="0"/>
                </a:cxn>
                <a:cxn ang="0">
                  <a:pos x="0" y="3"/>
                </a:cxn>
                <a:cxn ang="0">
                  <a:pos x="0" y="6"/>
                </a:cxn>
                <a:cxn ang="0">
                  <a:pos x="3" y="9"/>
                </a:cxn>
                <a:cxn ang="0">
                  <a:pos x="39" y="9"/>
                </a:cxn>
                <a:cxn ang="0">
                  <a:pos x="42" y="9"/>
                </a:cxn>
                <a:cxn ang="0">
                  <a:pos x="45" y="6"/>
                </a:cxn>
                <a:cxn ang="0">
                  <a:pos x="45" y="3"/>
                </a:cxn>
                <a:cxn ang="0">
                  <a:pos x="42" y="0"/>
                </a:cxn>
                <a:cxn ang="0">
                  <a:pos x="6" y="0"/>
                </a:cxn>
              </a:cxnLst>
              <a:rect l="0" t="0" r="r" b="b"/>
              <a:pathLst>
                <a:path w="45" h="9">
                  <a:moveTo>
                    <a:pt x="6" y="0"/>
                  </a:moveTo>
                  <a:lnTo>
                    <a:pt x="3" y="0"/>
                  </a:lnTo>
                  <a:lnTo>
                    <a:pt x="0" y="3"/>
                  </a:lnTo>
                  <a:lnTo>
                    <a:pt x="0" y="6"/>
                  </a:lnTo>
                  <a:lnTo>
                    <a:pt x="3" y="9"/>
                  </a:lnTo>
                  <a:lnTo>
                    <a:pt x="39" y="9"/>
                  </a:lnTo>
                  <a:lnTo>
                    <a:pt x="42" y="9"/>
                  </a:lnTo>
                  <a:lnTo>
                    <a:pt x="45" y="6"/>
                  </a:lnTo>
                  <a:lnTo>
                    <a:pt x="45" y="3"/>
                  </a:lnTo>
                  <a:lnTo>
                    <a:pt x="42" y="0"/>
                  </a:lnTo>
                  <a:lnTo>
                    <a:pt x="6" y="0"/>
                  </a:lnTo>
                  <a:close/>
                </a:path>
              </a:pathLst>
            </a:custGeom>
            <a:solidFill>
              <a:srgbClr val="000000"/>
            </a:solidFill>
            <a:ln w="9525">
              <a:noFill/>
              <a:round/>
              <a:headEnd/>
              <a:tailEnd/>
            </a:ln>
          </p:spPr>
          <p:txBody>
            <a:bodyPr/>
            <a:lstStyle/>
            <a:p>
              <a:endParaRPr lang="zh-CN" altLang="en-US"/>
            </a:p>
          </p:txBody>
        </p:sp>
        <p:sp>
          <p:nvSpPr>
            <p:cNvPr id="470049" name="Freeform 33"/>
            <p:cNvSpPr>
              <a:spLocks/>
            </p:cNvSpPr>
            <p:nvPr/>
          </p:nvSpPr>
          <p:spPr bwMode="auto">
            <a:xfrm>
              <a:off x="2942" y="1208"/>
              <a:ext cx="45" cy="9"/>
            </a:xfrm>
            <a:custGeom>
              <a:avLst/>
              <a:gdLst/>
              <a:ahLst/>
              <a:cxnLst>
                <a:cxn ang="0">
                  <a:pos x="6" y="0"/>
                </a:cxn>
                <a:cxn ang="0">
                  <a:pos x="3" y="0"/>
                </a:cxn>
                <a:cxn ang="0">
                  <a:pos x="0" y="3"/>
                </a:cxn>
                <a:cxn ang="0">
                  <a:pos x="0" y="6"/>
                </a:cxn>
                <a:cxn ang="0">
                  <a:pos x="3" y="9"/>
                </a:cxn>
                <a:cxn ang="0">
                  <a:pos x="39" y="9"/>
                </a:cxn>
                <a:cxn ang="0">
                  <a:pos x="42" y="9"/>
                </a:cxn>
                <a:cxn ang="0">
                  <a:pos x="45" y="6"/>
                </a:cxn>
                <a:cxn ang="0">
                  <a:pos x="45" y="3"/>
                </a:cxn>
                <a:cxn ang="0">
                  <a:pos x="42" y="0"/>
                </a:cxn>
                <a:cxn ang="0">
                  <a:pos x="6" y="0"/>
                </a:cxn>
              </a:cxnLst>
              <a:rect l="0" t="0" r="r" b="b"/>
              <a:pathLst>
                <a:path w="45" h="9">
                  <a:moveTo>
                    <a:pt x="6" y="0"/>
                  </a:moveTo>
                  <a:lnTo>
                    <a:pt x="3" y="0"/>
                  </a:lnTo>
                  <a:lnTo>
                    <a:pt x="0" y="3"/>
                  </a:lnTo>
                  <a:lnTo>
                    <a:pt x="0" y="6"/>
                  </a:lnTo>
                  <a:lnTo>
                    <a:pt x="3" y="9"/>
                  </a:lnTo>
                  <a:lnTo>
                    <a:pt x="39" y="9"/>
                  </a:lnTo>
                  <a:lnTo>
                    <a:pt x="42" y="9"/>
                  </a:lnTo>
                  <a:lnTo>
                    <a:pt x="45" y="6"/>
                  </a:lnTo>
                  <a:lnTo>
                    <a:pt x="45" y="3"/>
                  </a:lnTo>
                  <a:lnTo>
                    <a:pt x="42" y="0"/>
                  </a:lnTo>
                  <a:lnTo>
                    <a:pt x="6" y="0"/>
                  </a:lnTo>
                  <a:close/>
                </a:path>
              </a:pathLst>
            </a:custGeom>
            <a:solidFill>
              <a:srgbClr val="000000"/>
            </a:solidFill>
            <a:ln w="9525">
              <a:noFill/>
              <a:round/>
              <a:headEnd/>
              <a:tailEnd/>
            </a:ln>
          </p:spPr>
          <p:txBody>
            <a:bodyPr/>
            <a:lstStyle/>
            <a:p>
              <a:endParaRPr lang="zh-CN" altLang="en-US"/>
            </a:p>
          </p:txBody>
        </p:sp>
        <p:sp>
          <p:nvSpPr>
            <p:cNvPr id="470050" name="Freeform 34"/>
            <p:cNvSpPr>
              <a:spLocks/>
            </p:cNvSpPr>
            <p:nvPr/>
          </p:nvSpPr>
          <p:spPr bwMode="auto">
            <a:xfrm>
              <a:off x="3005" y="1208"/>
              <a:ext cx="45" cy="9"/>
            </a:xfrm>
            <a:custGeom>
              <a:avLst/>
              <a:gdLst/>
              <a:ahLst/>
              <a:cxnLst>
                <a:cxn ang="0">
                  <a:pos x="6" y="0"/>
                </a:cxn>
                <a:cxn ang="0">
                  <a:pos x="3" y="0"/>
                </a:cxn>
                <a:cxn ang="0">
                  <a:pos x="0" y="3"/>
                </a:cxn>
                <a:cxn ang="0">
                  <a:pos x="0" y="6"/>
                </a:cxn>
                <a:cxn ang="0">
                  <a:pos x="3" y="9"/>
                </a:cxn>
                <a:cxn ang="0">
                  <a:pos x="39" y="9"/>
                </a:cxn>
                <a:cxn ang="0">
                  <a:pos x="42" y="9"/>
                </a:cxn>
                <a:cxn ang="0">
                  <a:pos x="45" y="6"/>
                </a:cxn>
                <a:cxn ang="0">
                  <a:pos x="45" y="3"/>
                </a:cxn>
                <a:cxn ang="0">
                  <a:pos x="42" y="0"/>
                </a:cxn>
                <a:cxn ang="0">
                  <a:pos x="6" y="0"/>
                </a:cxn>
              </a:cxnLst>
              <a:rect l="0" t="0" r="r" b="b"/>
              <a:pathLst>
                <a:path w="45" h="9">
                  <a:moveTo>
                    <a:pt x="6" y="0"/>
                  </a:moveTo>
                  <a:lnTo>
                    <a:pt x="3" y="0"/>
                  </a:lnTo>
                  <a:lnTo>
                    <a:pt x="0" y="3"/>
                  </a:lnTo>
                  <a:lnTo>
                    <a:pt x="0" y="6"/>
                  </a:lnTo>
                  <a:lnTo>
                    <a:pt x="3" y="9"/>
                  </a:lnTo>
                  <a:lnTo>
                    <a:pt x="39" y="9"/>
                  </a:lnTo>
                  <a:lnTo>
                    <a:pt x="42" y="9"/>
                  </a:lnTo>
                  <a:lnTo>
                    <a:pt x="45" y="6"/>
                  </a:lnTo>
                  <a:lnTo>
                    <a:pt x="45" y="3"/>
                  </a:lnTo>
                  <a:lnTo>
                    <a:pt x="42" y="0"/>
                  </a:lnTo>
                  <a:lnTo>
                    <a:pt x="6" y="0"/>
                  </a:lnTo>
                  <a:close/>
                </a:path>
              </a:pathLst>
            </a:custGeom>
            <a:solidFill>
              <a:srgbClr val="000000"/>
            </a:solidFill>
            <a:ln w="9525">
              <a:noFill/>
              <a:round/>
              <a:headEnd/>
              <a:tailEnd/>
            </a:ln>
          </p:spPr>
          <p:txBody>
            <a:bodyPr/>
            <a:lstStyle/>
            <a:p>
              <a:endParaRPr lang="zh-CN" altLang="en-US"/>
            </a:p>
          </p:txBody>
        </p:sp>
        <p:sp>
          <p:nvSpPr>
            <p:cNvPr id="470051" name="Freeform 35"/>
            <p:cNvSpPr>
              <a:spLocks/>
            </p:cNvSpPr>
            <p:nvPr/>
          </p:nvSpPr>
          <p:spPr bwMode="auto">
            <a:xfrm>
              <a:off x="3068" y="1208"/>
              <a:ext cx="45" cy="9"/>
            </a:xfrm>
            <a:custGeom>
              <a:avLst/>
              <a:gdLst/>
              <a:ahLst/>
              <a:cxnLst>
                <a:cxn ang="0">
                  <a:pos x="6" y="0"/>
                </a:cxn>
                <a:cxn ang="0">
                  <a:pos x="3" y="0"/>
                </a:cxn>
                <a:cxn ang="0">
                  <a:pos x="0" y="3"/>
                </a:cxn>
                <a:cxn ang="0">
                  <a:pos x="0" y="6"/>
                </a:cxn>
                <a:cxn ang="0">
                  <a:pos x="3" y="9"/>
                </a:cxn>
                <a:cxn ang="0">
                  <a:pos x="39" y="9"/>
                </a:cxn>
                <a:cxn ang="0">
                  <a:pos x="42" y="9"/>
                </a:cxn>
                <a:cxn ang="0">
                  <a:pos x="45" y="6"/>
                </a:cxn>
                <a:cxn ang="0">
                  <a:pos x="45" y="3"/>
                </a:cxn>
                <a:cxn ang="0">
                  <a:pos x="42" y="0"/>
                </a:cxn>
                <a:cxn ang="0">
                  <a:pos x="6" y="0"/>
                </a:cxn>
              </a:cxnLst>
              <a:rect l="0" t="0" r="r" b="b"/>
              <a:pathLst>
                <a:path w="45" h="9">
                  <a:moveTo>
                    <a:pt x="6" y="0"/>
                  </a:moveTo>
                  <a:lnTo>
                    <a:pt x="3" y="0"/>
                  </a:lnTo>
                  <a:lnTo>
                    <a:pt x="0" y="3"/>
                  </a:lnTo>
                  <a:lnTo>
                    <a:pt x="0" y="6"/>
                  </a:lnTo>
                  <a:lnTo>
                    <a:pt x="3" y="9"/>
                  </a:lnTo>
                  <a:lnTo>
                    <a:pt x="39" y="9"/>
                  </a:lnTo>
                  <a:lnTo>
                    <a:pt x="42" y="9"/>
                  </a:lnTo>
                  <a:lnTo>
                    <a:pt x="45" y="6"/>
                  </a:lnTo>
                  <a:lnTo>
                    <a:pt x="45" y="3"/>
                  </a:lnTo>
                  <a:lnTo>
                    <a:pt x="42" y="0"/>
                  </a:lnTo>
                  <a:lnTo>
                    <a:pt x="6" y="0"/>
                  </a:lnTo>
                  <a:close/>
                </a:path>
              </a:pathLst>
            </a:custGeom>
            <a:solidFill>
              <a:srgbClr val="000000"/>
            </a:solidFill>
            <a:ln w="9525">
              <a:noFill/>
              <a:round/>
              <a:headEnd/>
              <a:tailEnd/>
            </a:ln>
          </p:spPr>
          <p:txBody>
            <a:bodyPr/>
            <a:lstStyle/>
            <a:p>
              <a:endParaRPr lang="zh-CN" altLang="en-US"/>
            </a:p>
          </p:txBody>
        </p:sp>
      </p:grpSp>
      <p:grpSp>
        <p:nvGrpSpPr>
          <p:cNvPr id="3" name="Group 36"/>
          <p:cNvGrpSpPr>
            <a:grpSpLocks/>
          </p:cNvGrpSpPr>
          <p:nvPr/>
        </p:nvGrpSpPr>
        <p:grpSpPr bwMode="auto">
          <a:xfrm>
            <a:off x="3822700" y="2008188"/>
            <a:ext cx="1071563" cy="15875"/>
            <a:chOff x="2408" y="1265"/>
            <a:chExt cx="675" cy="10"/>
          </a:xfrm>
        </p:grpSpPr>
        <p:sp>
          <p:nvSpPr>
            <p:cNvPr id="470053" name="Freeform 37"/>
            <p:cNvSpPr>
              <a:spLocks/>
            </p:cNvSpPr>
            <p:nvPr/>
          </p:nvSpPr>
          <p:spPr bwMode="auto">
            <a:xfrm>
              <a:off x="2408" y="1265"/>
              <a:ext cx="42" cy="10"/>
            </a:xfrm>
            <a:custGeom>
              <a:avLst/>
              <a:gdLst/>
              <a:ahLst/>
              <a:cxnLst>
                <a:cxn ang="0">
                  <a:pos x="6" y="0"/>
                </a:cxn>
                <a:cxn ang="0">
                  <a:pos x="3" y="0"/>
                </a:cxn>
                <a:cxn ang="0">
                  <a:pos x="0" y="3"/>
                </a:cxn>
                <a:cxn ang="0">
                  <a:pos x="0" y="3"/>
                </a:cxn>
                <a:cxn ang="0">
                  <a:pos x="3" y="10"/>
                </a:cxn>
                <a:cxn ang="0">
                  <a:pos x="36" y="10"/>
                </a:cxn>
                <a:cxn ang="0">
                  <a:pos x="39" y="10"/>
                </a:cxn>
                <a:cxn ang="0">
                  <a:pos x="42" y="7"/>
                </a:cxn>
                <a:cxn ang="0">
                  <a:pos x="42" y="3"/>
                </a:cxn>
                <a:cxn ang="0">
                  <a:pos x="39" y="0"/>
                </a:cxn>
                <a:cxn ang="0">
                  <a:pos x="6" y="0"/>
                </a:cxn>
              </a:cxnLst>
              <a:rect l="0" t="0" r="r" b="b"/>
              <a:pathLst>
                <a:path w="42" h="10">
                  <a:moveTo>
                    <a:pt x="6" y="0"/>
                  </a:moveTo>
                  <a:lnTo>
                    <a:pt x="3" y="0"/>
                  </a:lnTo>
                  <a:lnTo>
                    <a:pt x="0" y="3"/>
                  </a:lnTo>
                  <a:lnTo>
                    <a:pt x="0" y="3"/>
                  </a:lnTo>
                  <a:lnTo>
                    <a:pt x="3" y="10"/>
                  </a:lnTo>
                  <a:lnTo>
                    <a:pt x="36" y="10"/>
                  </a:lnTo>
                  <a:lnTo>
                    <a:pt x="39" y="10"/>
                  </a:lnTo>
                  <a:lnTo>
                    <a:pt x="42" y="7"/>
                  </a:lnTo>
                  <a:lnTo>
                    <a:pt x="42" y="3"/>
                  </a:lnTo>
                  <a:lnTo>
                    <a:pt x="39" y="0"/>
                  </a:lnTo>
                  <a:lnTo>
                    <a:pt x="6" y="0"/>
                  </a:lnTo>
                  <a:close/>
                </a:path>
              </a:pathLst>
            </a:custGeom>
            <a:solidFill>
              <a:srgbClr val="000000"/>
            </a:solidFill>
            <a:ln w="9525">
              <a:noFill/>
              <a:round/>
              <a:headEnd/>
              <a:tailEnd/>
            </a:ln>
          </p:spPr>
          <p:txBody>
            <a:bodyPr/>
            <a:lstStyle/>
            <a:p>
              <a:endParaRPr lang="zh-CN" altLang="en-US"/>
            </a:p>
          </p:txBody>
        </p:sp>
        <p:sp>
          <p:nvSpPr>
            <p:cNvPr id="470054" name="Freeform 38"/>
            <p:cNvSpPr>
              <a:spLocks/>
            </p:cNvSpPr>
            <p:nvPr/>
          </p:nvSpPr>
          <p:spPr bwMode="auto">
            <a:xfrm>
              <a:off x="2468" y="1265"/>
              <a:ext cx="46" cy="10"/>
            </a:xfrm>
            <a:custGeom>
              <a:avLst/>
              <a:gdLst/>
              <a:ahLst/>
              <a:cxnLst>
                <a:cxn ang="0">
                  <a:pos x="6" y="0"/>
                </a:cxn>
                <a:cxn ang="0">
                  <a:pos x="3" y="0"/>
                </a:cxn>
                <a:cxn ang="0">
                  <a:pos x="0" y="3"/>
                </a:cxn>
                <a:cxn ang="0">
                  <a:pos x="0" y="7"/>
                </a:cxn>
                <a:cxn ang="0">
                  <a:pos x="3" y="10"/>
                </a:cxn>
                <a:cxn ang="0">
                  <a:pos x="40" y="10"/>
                </a:cxn>
                <a:cxn ang="0">
                  <a:pos x="43" y="10"/>
                </a:cxn>
                <a:cxn ang="0">
                  <a:pos x="46" y="7"/>
                </a:cxn>
                <a:cxn ang="0">
                  <a:pos x="46" y="3"/>
                </a:cxn>
                <a:cxn ang="0">
                  <a:pos x="43" y="0"/>
                </a:cxn>
                <a:cxn ang="0">
                  <a:pos x="6" y="0"/>
                </a:cxn>
              </a:cxnLst>
              <a:rect l="0" t="0" r="r" b="b"/>
              <a:pathLst>
                <a:path w="46" h="10">
                  <a:moveTo>
                    <a:pt x="6" y="0"/>
                  </a:moveTo>
                  <a:lnTo>
                    <a:pt x="3" y="0"/>
                  </a:lnTo>
                  <a:lnTo>
                    <a:pt x="0" y="3"/>
                  </a:lnTo>
                  <a:lnTo>
                    <a:pt x="0" y="7"/>
                  </a:lnTo>
                  <a:lnTo>
                    <a:pt x="3" y="10"/>
                  </a:lnTo>
                  <a:lnTo>
                    <a:pt x="40" y="10"/>
                  </a:lnTo>
                  <a:lnTo>
                    <a:pt x="43" y="10"/>
                  </a:lnTo>
                  <a:lnTo>
                    <a:pt x="46" y="7"/>
                  </a:lnTo>
                  <a:lnTo>
                    <a:pt x="46" y="3"/>
                  </a:lnTo>
                  <a:lnTo>
                    <a:pt x="43" y="0"/>
                  </a:lnTo>
                  <a:lnTo>
                    <a:pt x="6" y="0"/>
                  </a:lnTo>
                  <a:close/>
                </a:path>
              </a:pathLst>
            </a:custGeom>
            <a:solidFill>
              <a:srgbClr val="000000"/>
            </a:solidFill>
            <a:ln w="9525">
              <a:noFill/>
              <a:round/>
              <a:headEnd/>
              <a:tailEnd/>
            </a:ln>
          </p:spPr>
          <p:txBody>
            <a:bodyPr/>
            <a:lstStyle/>
            <a:p>
              <a:endParaRPr lang="zh-CN" altLang="en-US"/>
            </a:p>
          </p:txBody>
        </p:sp>
        <p:sp>
          <p:nvSpPr>
            <p:cNvPr id="470055" name="Freeform 39"/>
            <p:cNvSpPr>
              <a:spLocks/>
            </p:cNvSpPr>
            <p:nvPr/>
          </p:nvSpPr>
          <p:spPr bwMode="auto">
            <a:xfrm>
              <a:off x="2532" y="1265"/>
              <a:ext cx="45" cy="10"/>
            </a:xfrm>
            <a:custGeom>
              <a:avLst/>
              <a:gdLst/>
              <a:ahLst/>
              <a:cxnLst>
                <a:cxn ang="0">
                  <a:pos x="6" y="0"/>
                </a:cxn>
                <a:cxn ang="0">
                  <a:pos x="3" y="0"/>
                </a:cxn>
                <a:cxn ang="0">
                  <a:pos x="0" y="3"/>
                </a:cxn>
                <a:cxn ang="0">
                  <a:pos x="0" y="7"/>
                </a:cxn>
                <a:cxn ang="0">
                  <a:pos x="3" y="10"/>
                </a:cxn>
                <a:cxn ang="0">
                  <a:pos x="39" y="10"/>
                </a:cxn>
                <a:cxn ang="0">
                  <a:pos x="42" y="10"/>
                </a:cxn>
                <a:cxn ang="0">
                  <a:pos x="45" y="7"/>
                </a:cxn>
                <a:cxn ang="0">
                  <a:pos x="45" y="3"/>
                </a:cxn>
                <a:cxn ang="0">
                  <a:pos x="42" y="0"/>
                </a:cxn>
                <a:cxn ang="0">
                  <a:pos x="6" y="0"/>
                </a:cxn>
              </a:cxnLst>
              <a:rect l="0" t="0" r="r" b="b"/>
              <a:pathLst>
                <a:path w="45" h="10">
                  <a:moveTo>
                    <a:pt x="6" y="0"/>
                  </a:moveTo>
                  <a:lnTo>
                    <a:pt x="3" y="0"/>
                  </a:lnTo>
                  <a:lnTo>
                    <a:pt x="0" y="3"/>
                  </a:lnTo>
                  <a:lnTo>
                    <a:pt x="0" y="7"/>
                  </a:lnTo>
                  <a:lnTo>
                    <a:pt x="3" y="10"/>
                  </a:lnTo>
                  <a:lnTo>
                    <a:pt x="39" y="10"/>
                  </a:lnTo>
                  <a:lnTo>
                    <a:pt x="42" y="10"/>
                  </a:lnTo>
                  <a:lnTo>
                    <a:pt x="45" y="7"/>
                  </a:lnTo>
                  <a:lnTo>
                    <a:pt x="45" y="3"/>
                  </a:lnTo>
                  <a:lnTo>
                    <a:pt x="42" y="0"/>
                  </a:lnTo>
                  <a:lnTo>
                    <a:pt x="6" y="0"/>
                  </a:lnTo>
                  <a:close/>
                </a:path>
              </a:pathLst>
            </a:custGeom>
            <a:solidFill>
              <a:srgbClr val="000000"/>
            </a:solidFill>
            <a:ln w="9525">
              <a:noFill/>
              <a:round/>
              <a:headEnd/>
              <a:tailEnd/>
            </a:ln>
          </p:spPr>
          <p:txBody>
            <a:bodyPr/>
            <a:lstStyle/>
            <a:p>
              <a:endParaRPr lang="zh-CN" altLang="en-US"/>
            </a:p>
          </p:txBody>
        </p:sp>
        <p:sp>
          <p:nvSpPr>
            <p:cNvPr id="470056" name="Freeform 40"/>
            <p:cNvSpPr>
              <a:spLocks/>
            </p:cNvSpPr>
            <p:nvPr/>
          </p:nvSpPr>
          <p:spPr bwMode="auto">
            <a:xfrm>
              <a:off x="2595" y="1265"/>
              <a:ext cx="45" cy="10"/>
            </a:xfrm>
            <a:custGeom>
              <a:avLst/>
              <a:gdLst/>
              <a:ahLst/>
              <a:cxnLst>
                <a:cxn ang="0">
                  <a:pos x="6" y="0"/>
                </a:cxn>
                <a:cxn ang="0">
                  <a:pos x="3" y="0"/>
                </a:cxn>
                <a:cxn ang="0">
                  <a:pos x="0" y="3"/>
                </a:cxn>
                <a:cxn ang="0">
                  <a:pos x="0" y="7"/>
                </a:cxn>
                <a:cxn ang="0">
                  <a:pos x="3" y="10"/>
                </a:cxn>
                <a:cxn ang="0">
                  <a:pos x="39" y="10"/>
                </a:cxn>
                <a:cxn ang="0">
                  <a:pos x="42" y="10"/>
                </a:cxn>
                <a:cxn ang="0">
                  <a:pos x="45" y="7"/>
                </a:cxn>
                <a:cxn ang="0">
                  <a:pos x="45" y="3"/>
                </a:cxn>
                <a:cxn ang="0">
                  <a:pos x="42" y="0"/>
                </a:cxn>
                <a:cxn ang="0">
                  <a:pos x="6" y="0"/>
                </a:cxn>
              </a:cxnLst>
              <a:rect l="0" t="0" r="r" b="b"/>
              <a:pathLst>
                <a:path w="45" h="10">
                  <a:moveTo>
                    <a:pt x="6" y="0"/>
                  </a:moveTo>
                  <a:lnTo>
                    <a:pt x="3" y="0"/>
                  </a:lnTo>
                  <a:lnTo>
                    <a:pt x="0" y="3"/>
                  </a:lnTo>
                  <a:lnTo>
                    <a:pt x="0" y="7"/>
                  </a:lnTo>
                  <a:lnTo>
                    <a:pt x="3" y="10"/>
                  </a:lnTo>
                  <a:lnTo>
                    <a:pt x="39" y="10"/>
                  </a:lnTo>
                  <a:lnTo>
                    <a:pt x="42" y="10"/>
                  </a:lnTo>
                  <a:lnTo>
                    <a:pt x="45" y="7"/>
                  </a:lnTo>
                  <a:lnTo>
                    <a:pt x="45" y="3"/>
                  </a:lnTo>
                  <a:lnTo>
                    <a:pt x="42" y="0"/>
                  </a:lnTo>
                  <a:lnTo>
                    <a:pt x="6" y="0"/>
                  </a:lnTo>
                  <a:close/>
                </a:path>
              </a:pathLst>
            </a:custGeom>
            <a:solidFill>
              <a:srgbClr val="000000"/>
            </a:solidFill>
            <a:ln w="9525">
              <a:noFill/>
              <a:round/>
              <a:headEnd/>
              <a:tailEnd/>
            </a:ln>
          </p:spPr>
          <p:txBody>
            <a:bodyPr/>
            <a:lstStyle/>
            <a:p>
              <a:endParaRPr lang="zh-CN" altLang="en-US"/>
            </a:p>
          </p:txBody>
        </p:sp>
        <p:sp>
          <p:nvSpPr>
            <p:cNvPr id="470057" name="Freeform 41"/>
            <p:cNvSpPr>
              <a:spLocks/>
            </p:cNvSpPr>
            <p:nvPr/>
          </p:nvSpPr>
          <p:spPr bwMode="auto">
            <a:xfrm>
              <a:off x="2658" y="1265"/>
              <a:ext cx="45" cy="10"/>
            </a:xfrm>
            <a:custGeom>
              <a:avLst/>
              <a:gdLst/>
              <a:ahLst/>
              <a:cxnLst>
                <a:cxn ang="0">
                  <a:pos x="6" y="0"/>
                </a:cxn>
                <a:cxn ang="0">
                  <a:pos x="3" y="0"/>
                </a:cxn>
                <a:cxn ang="0">
                  <a:pos x="0" y="3"/>
                </a:cxn>
                <a:cxn ang="0">
                  <a:pos x="0" y="7"/>
                </a:cxn>
                <a:cxn ang="0">
                  <a:pos x="3" y="10"/>
                </a:cxn>
                <a:cxn ang="0">
                  <a:pos x="39" y="10"/>
                </a:cxn>
                <a:cxn ang="0">
                  <a:pos x="42" y="10"/>
                </a:cxn>
                <a:cxn ang="0">
                  <a:pos x="45" y="7"/>
                </a:cxn>
                <a:cxn ang="0">
                  <a:pos x="45" y="3"/>
                </a:cxn>
                <a:cxn ang="0">
                  <a:pos x="42" y="0"/>
                </a:cxn>
                <a:cxn ang="0">
                  <a:pos x="6" y="0"/>
                </a:cxn>
              </a:cxnLst>
              <a:rect l="0" t="0" r="r" b="b"/>
              <a:pathLst>
                <a:path w="45" h="10">
                  <a:moveTo>
                    <a:pt x="6" y="0"/>
                  </a:moveTo>
                  <a:lnTo>
                    <a:pt x="3" y="0"/>
                  </a:lnTo>
                  <a:lnTo>
                    <a:pt x="0" y="3"/>
                  </a:lnTo>
                  <a:lnTo>
                    <a:pt x="0" y="7"/>
                  </a:lnTo>
                  <a:lnTo>
                    <a:pt x="3" y="10"/>
                  </a:lnTo>
                  <a:lnTo>
                    <a:pt x="39" y="10"/>
                  </a:lnTo>
                  <a:lnTo>
                    <a:pt x="42" y="10"/>
                  </a:lnTo>
                  <a:lnTo>
                    <a:pt x="45" y="7"/>
                  </a:lnTo>
                  <a:lnTo>
                    <a:pt x="45" y="3"/>
                  </a:lnTo>
                  <a:lnTo>
                    <a:pt x="42" y="0"/>
                  </a:lnTo>
                  <a:lnTo>
                    <a:pt x="6" y="0"/>
                  </a:lnTo>
                  <a:close/>
                </a:path>
              </a:pathLst>
            </a:custGeom>
            <a:solidFill>
              <a:srgbClr val="000000"/>
            </a:solidFill>
            <a:ln w="9525">
              <a:noFill/>
              <a:round/>
              <a:headEnd/>
              <a:tailEnd/>
            </a:ln>
          </p:spPr>
          <p:txBody>
            <a:bodyPr/>
            <a:lstStyle/>
            <a:p>
              <a:endParaRPr lang="zh-CN" altLang="en-US"/>
            </a:p>
          </p:txBody>
        </p:sp>
        <p:sp>
          <p:nvSpPr>
            <p:cNvPr id="470058" name="Freeform 42"/>
            <p:cNvSpPr>
              <a:spLocks/>
            </p:cNvSpPr>
            <p:nvPr/>
          </p:nvSpPr>
          <p:spPr bwMode="auto">
            <a:xfrm>
              <a:off x="2722" y="1265"/>
              <a:ext cx="45" cy="10"/>
            </a:xfrm>
            <a:custGeom>
              <a:avLst/>
              <a:gdLst/>
              <a:ahLst/>
              <a:cxnLst>
                <a:cxn ang="0">
                  <a:pos x="6" y="0"/>
                </a:cxn>
                <a:cxn ang="0">
                  <a:pos x="3" y="0"/>
                </a:cxn>
                <a:cxn ang="0">
                  <a:pos x="0" y="3"/>
                </a:cxn>
                <a:cxn ang="0">
                  <a:pos x="0" y="7"/>
                </a:cxn>
                <a:cxn ang="0">
                  <a:pos x="3" y="10"/>
                </a:cxn>
                <a:cxn ang="0">
                  <a:pos x="39" y="10"/>
                </a:cxn>
                <a:cxn ang="0">
                  <a:pos x="42" y="10"/>
                </a:cxn>
                <a:cxn ang="0">
                  <a:pos x="45" y="7"/>
                </a:cxn>
                <a:cxn ang="0">
                  <a:pos x="45" y="3"/>
                </a:cxn>
                <a:cxn ang="0">
                  <a:pos x="42" y="0"/>
                </a:cxn>
                <a:cxn ang="0">
                  <a:pos x="6" y="0"/>
                </a:cxn>
              </a:cxnLst>
              <a:rect l="0" t="0" r="r" b="b"/>
              <a:pathLst>
                <a:path w="45" h="10">
                  <a:moveTo>
                    <a:pt x="6" y="0"/>
                  </a:moveTo>
                  <a:lnTo>
                    <a:pt x="3" y="0"/>
                  </a:lnTo>
                  <a:lnTo>
                    <a:pt x="0" y="3"/>
                  </a:lnTo>
                  <a:lnTo>
                    <a:pt x="0" y="7"/>
                  </a:lnTo>
                  <a:lnTo>
                    <a:pt x="3" y="10"/>
                  </a:lnTo>
                  <a:lnTo>
                    <a:pt x="39" y="10"/>
                  </a:lnTo>
                  <a:lnTo>
                    <a:pt x="42" y="10"/>
                  </a:lnTo>
                  <a:lnTo>
                    <a:pt x="45" y="7"/>
                  </a:lnTo>
                  <a:lnTo>
                    <a:pt x="45" y="3"/>
                  </a:lnTo>
                  <a:lnTo>
                    <a:pt x="42" y="0"/>
                  </a:lnTo>
                  <a:lnTo>
                    <a:pt x="6" y="0"/>
                  </a:lnTo>
                  <a:close/>
                </a:path>
              </a:pathLst>
            </a:custGeom>
            <a:solidFill>
              <a:srgbClr val="000000"/>
            </a:solidFill>
            <a:ln w="9525">
              <a:noFill/>
              <a:round/>
              <a:headEnd/>
              <a:tailEnd/>
            </a:ln>
          </p:spPr>
          <p:txBody>
            <a:bodyPr/>
            <a:lstStyle/>
            <a:p>
              <a:endParaRPr lang="zh-CN" altLang="en-US"/>
            </a:p>
          </p:txBody>
        </p:sp>
        <p:sp>
          <p:nvSpPr>
            <p:cNvPr id="470059" name="Freeform 43"/>
            <p:cNvSpPr>
              <a:spLocks/>
            </p:cNvSpPr>
            <p:nvPr/>
          </p:nvSpPr>
          <p:spPr bwMode="auto">
            <a:xfrm>
              <a:off x="2785" y="1265"/>
              <a:ext cx="45" cy="10"/>
            </a:xfrm>
            <a:custGeom>
              <a:avLst/>
              <a:gdLst/>
              <a:ahLst/>
              <a:cxnLst>
                <a:cxn ang="0">
                  <a:pos x="6" y="0"/>
                </a:cxn>
                <a:cxn ang="0">
                  <a:pos x="3" y="0"/>
                </a:cxn>
                <a:cxn ang="0">
                  <a:pos x="0" y="3"/>
                </a:cxn>
                <a:cxn ang="0">
                  <a:pos x="0" y="7"/>
                </a:cxn>
                <a:cxn ang="0">
                  <a:pos x="3" y="10"/>
                </a:cxn>
                <a:cxn ang="0">
                  <a:pos x="39" y="10"/>
                </a:cxn>
                <a:cxn ang="0">
                  <a:pos x="42" y="10"/>
                </a:cxn>
                <a:cxn ang="0">
                  <a:pos x="45" y="7"/>
                </a:cxn>
                <a:cxn ang="0">
                  <a:pos x="45" y="3"/>
                </a:cxn>
                <a:cxn ang="0">
                  <a:pos x="42" y="0"/>
                </a:cxn>
                <a:cxn ang="0">
                  <a:pos x="6" y="0"/>
                </a:cxn>
              </a:cxnLst>
              <a:rect l="0" t="0" r="r" b="b"/>
              <a:pathLst>
                <a:path w="45" h="10">
                  <a:moveTo>
                    <a:pt x="6" y="0"/>
                  </a:moveTo>
                  <a:lnTo>
                    <a:pt x="3" y="0"/>
                  </a:lnTo>
                  <a:lnTo>
                    <a:pt x="0" y="3"/>
                  </a:lnTo>
                  <a:lnTo>
                    <a:pt x="0" y="7"/>
                  </a:lnTo>
                  <a:lnTo>
                    <a:pt x="3" y="10"/>
                  </a:lnTo>
                  <a:lnTo>
                    <a:pt x="39" y="10"/>
                  </a:lnTo>
                  <a:lnTo>
                    <a:pt x="42" y="10"/>
                  </a:lnTo>
                  <a:lnTo>
                    <a:pt x="45" y="7"/>
                  </a:lnTo>
                  <a:lnTo>
                    <a:pt x="45" y="3"/>
                  </a:lnTo>
                  <a:lnTo>
                    <a:pt x="42" y="0"/>
                  </a:lnTo>
                  <a:lnTo>
                    <a:pt x="6" y="0"/>
                  </a:lnTo>
                  <a:close/>
                </a:path>
              </a:pathLst>
            </a:custGeom>
            <a:solidFill>
              <a:srgbClr val="000000"/>
            </a:solidFill>
            <a:ln w="9525">
              <a:noFill/>
              <a:round/>
              <a:headEnd/>
              <a:tailEnd/>
            </a:ln>
          </p:spPr>
          <p:txBody>
            <a:bodyPr/>
            <a:lstStyle/>
            <a:p>
              <a:endParaRPr lang="zh-CN" altLang="en-US"/>
            </a:p>
          </p:txBody>
        </p:sp>
        <p:sp>
          <p:nvSpPr>
            <p:cNvPr id="470060" name="Freeform 44"/>
            <p:cNvSpPr>
              <a:spLocks/>
            </p:cNvSpPr>
            <p:nvPr/>
          </p:nvSpPr>
          <p:spPr bwMode="auto">
            <a:xfrm>
              <a:off x="2848" y="1265"/>
              <a:ext cx="45" cy="10"/>
            </a:xfrm>
            <a:custGeom>
              <a:avLst/>
              <a:gdLst/>
              <a:ahLst/>
              <a:cxnLst>
                <a:cxn ang="0">
                  <a:pos x="6" y="0"/>
                </a:cxn>
                <a:cxn ang="0">
                  <a:pos x="3" y="0"/>
                </a:cxn>
                <a:cxn ang="0">
                  <a:pos x="0" y="3"/>
                </a:cxn>
                <a:cxn ang="0">
                  <a:pos x="0" y="7"/>
                </a:cxn>
                <a:cxn ang="0">
                  <a:pos x="3" y="10"/>
                </a:cxn>
                <a:cxn ang="0">
                  <a:pos x="39" y="10"/>
                </a:cxn>
                <a:cxn ang="0">
                  <a:pos x="42" y="10"/>
                </a:cxn>
                <a:cxn ang="0">
                  <a:pos x="45" y="7"/>
                </a:cxn>
                <a:cxn ang="0">
                  <a:pos x="45" y="3"/>
                </a:cxn>
                <a:cxn ang="0">
                  <a:pos x="42" y="0"/>
                </a:cxn>
                <a:cxn ang="0">
                  <a:pos x="6" y="0"/>
                </a:cxn>
              </a:cxnLst>
              <a:rect l="0" t="0" r="r" b="b"/>
              <a:pathLst>
                <a:path w="45" h="10">
                  <a:moveTo>
                    <a:pt x="6" y="0"/>
                  </a:moveTo>
                  <a:lnTo>
                    <a:pt x="3" y="0"/>
                  </a:lnTo>
                  <a:lnTo>
                    <a:pt x="0" y="3"/>
                  </a:lnTo>
                  <a:lnTo>
                    <a:pt x="0" y="7"/>
                  </a:lnTo>
                  <a:lnTo>
                    <a:pt x="3" y="10"/>
                  </a:lnTo>
                  <a:lnTo>
                    <a:pt x="39" y="10"/>
                  </a:lnTo>
                  <a:lnTo>
                    <a:pt x="42" y="10"/>
                  </a:lnTo>
                  <a:lnTo>
                    <a:pt x="45" y="7"/>
                  </a:lnTo>
                  <a:lnTo>
                    <a:pt x="45" y="3"/>
                  </a:lnTo>
                  <a:lnTo>
                    <a:pt x="42" y="0"/>
                  </a:lnTo>
                  <a:lnTo>
                    <a:pt x="6" y="0"/>
                  </a:lnTo>
                  <a:close/>
                </a:path>
              </a:pathLst>
            </a:custGeom>
            <a:solidFill>
              <a:srgbClr val="000000"/>
            </a:solidFill>
            <a:ln w="9525">
              <a:noFill/>
              <a:round/>
              <a:headEnd/>
              <a:tailEnd/>
            </a:ln>
          </p:spPr>
          <p:txBody>
            <a:bodyPr/>
            <a:lstStyle/>
            <a:p>
              <a:endParaRPr lang="zh-CN" altLang="en-US"/>
            </a:p>
          </p:txBody>
        </p:sp>
        <p:sp>
          <p:nvSpPr>
            <p:cNvPr id="470061" name="Freeform 45"/>
            <p:cNvSpPr>
              <a:spLocks/>
            </p:cNvSpPr>
            <p:nvPr/>
          </p:nvSpPr>
          <p:spPr bwMode="auto">
            <a:xfrm>
              <a:off x="2911" y="1265"/>
              <a:ext cx="46" cy="10"/>
            </a:xfrm>
            <a:custGeom>
              <a:avLst/>
              <a:gdLst/>
              <a:ahLst/>
              <a:cxnLst>
                <a:cxn ang="0">
                  <a:pos x="6" y="0"/>
                </a:cxn>
                <a:cxn ang="0">
                  <a:pos x="3" y="0"/>
                </a:cxn>
                <a:cxn ang="0">
                  <a:pos x="0" y="3"/>
                </a:cxn>
                <a:cxn ang="0">
                  <a:pos x="0" y="7"/>
                </a:cxn>
                <a:cxn ang="0">
                  <a:pos x="3" y="10"/>
                </a:cxn>
                <a:cxn ang="0">
                  <a:pos x="40" y="10"/>
                </a:cxn>
                <a:cxn ang="0">
                  <a:pos x="43" y="10"/>
                </a:cxn>
                <a:cxn ang="0">
                  <a:pos x="46" y="7"/>
                </a:cxn>
                <a:cxn ang="0">
                  <a:pos x="46" y="3"/>
                </a:cxn>
                <a:cxn ang="0">
                  <a:pos x="43" y="0"/>
                </a:cxn>
                <a:cxn ang="0">
                  <a:pos x="6" y="0"/>
                </a:cxn>
              </a:cxnLst>
              <a:rect l="0" t="0" r="r" b="b"/>
              <a:pathLst>
                <a:path w="46" h="10">
                  <a:moveTo>
                    <a:pt x="6" y="0"/>
                  </a:moveTo>
                  <a:lnTo>
                    <a:pt x="3" y="0"/>
                  </a:lnTo>
                  <a:lnTo>
                    <a:pt x="0" y="3"/>
                  </a:lnTo>
                  <a:lnTo>
                    <a:pt x="0" y="7"/>
                  </a:lnTo>
                  <a:lnTo>
                    <a:pt x="3" y="10"/>
                  </a:lnTo>
                  <a:lnTo>
                    <a:pt x="40" y="10"/>
                  </a:lnTo>
                  <a:lnTo>
                    <a:pt x="43" y="10"/>
                  </a:lnTo>
                  <a:lnTo>
                    <a:pt x="46" y="7"/>
                  </a:lnTo>
                  <a:lnTo>
                    <a:pt x="46" y="3"/>
                  </a:lnTo>
                  <a:lnTo>
                    <a:pt x="43" y="0"/>
                  </a:lnTo>
                  <a:lnTo>
                    <a:pt x="6" y="0"/>
                  </a:lnTo>
                  <a:close/>
                </a:path>
              </a:pathLst>
            </a:custGeom>
            <a:solidFill>
              <a:srgbClr val="000000"/>
            </a:solidFill>
            <a:ln w="9525">
              <a:noFill/>
              <a:round/>
              <a:headEnd/>
              <a:tailEnd/>
            </a:ln>
          </p:spPr>
          <p:txBody>
            <a:bodyPr/>
            <a:lstStyle/>
            <a:p>
              <a:endParaRPr lang="zh-CN" altLang="en-US"/>
            </a:p>
          </p:txBody>
        </p:sp>
        <p:sp>
          <p:nvSpPr>
            <p:cNvPr id="470062" name="Freeform 46"/>
            <p:cNvSpPr>
              <a:spLocks/>
            </p:cNvSpPr>
            <p:nvPr/>
          </p:nvSpPr>
          <p:spPr bwMode="auto">
            <a:xfrm>
              <a:off x="2975" y="1265"/>
              <a:ext cx="45" cy="10"/>
            </a:xfrm>
            <a:custGeom>
              <a:avLst/>
              <a:gdLst/>
              <a:ahLst/>
              <a:cxnLst>
                <a:cxn ang="0">
                  <a:pos x="6" y="0"/>
                </a:cxn>
                <a:cxn ang="0">
                  <a:pos x="3" y="0"/>
                </a:cxn>
                <a:cxn ang="0">
                  <a:pos x="0" y="3"/>
                </a:cxn>
                <a:cxn ang="0">
                  <a:pos x="0" y="7"/>
                </a:cxn>
                <a:cxn ang="0">
                  <a:pos x="3" y="10"/>
                </a:cxn>
                <a:cxn ang="0">
                  <a:pos x="39" y="10"/>
                </a:cxn>
                <a:cxn ang="0">
                  <a:pos x="42" y="10"/>
                </a:cxn>
                <a:cxn ang="0">
                  <a:pos x="45" y="7"/>
                </a:cxn>
                <a:cxn ang="0">
                  <a:pos x="45" y="3"/>
                </a:cxn>
                <a:cxn ang="0">
                  <a:pos x="42" y="0"/>
                </a:cxn>
                <a:cxn ang="0">
                  <a:pos x="6" y="0"/>
                </a:cxn>
              </a:cxnLst>
              <a:rect l="0" t="0" r="r" b="b"/>
              <a:pathLst>
                <a:path w="45" h="10">
                  <a:moveTo>
                    <a:pt x="6" y="0"/>
                  </a:moveTo>
                  <a:lnTo>
                    <a:pt x="3" y="0"/>
                  </a:lnTo>
                  <a:lnTo>
                    <a:pt x="0" y="3"/>
                  </a:lnTo>
                  <a:lnTo>
                    <a:pt x="0" y="7"/>
                  </a:lnTo>
                  <a:lnTo>
                    <a:pt x="3" y="10"/>
                  </a:lnTo>
                  <a:lnTo>
                    <a:pt x="39" y="10"/>
                  </a:lnTo>
                  <a:lnTo>
                    <a:pt x="42" y="10"/>
                  </a:lnTo>
                  <a:lnTo>
                    <a:pt x="45" y="7"/>
                  </a:lnTo>
                  <a:lnTo>
                    <a:pt x="45" y="3"/>
                  </a:lnTo>
                  <a:lnTo>
                    <a:pt x="42" y="0"/>
                  </a:lnTo>
                  <a:lnTo>
                    <a:pt x="6" y="0"/>
                  </a:lnTo>
                  <a:close/>
                </a:path>
              </a:pathLst>
            </a:custGeom>
            <a:solidFill>
              <a:srgbClr val="000000"/>
            </a:solidFill>
            <a:ln w="9525">
              <a:noFill/>
              <a:round/>
              <a:headEnd/>
              <a:tailEnd/>
            </a:ln>
          </p:spPr>
          <p:txBody>
            <a:bodyPr/>
            <a:lstStyle/>
            <a:p>
              <a:endParaRPr lang="zh-CN" altLang="en-US"/>
            </a:p>
          </p:txBody>
        </p:sp>
        <p:sp>
          <p:nvSpPr>
            <p:cNvPr id="470063" name="Freeform 47"/>
            <p:cNvSpPr>
              <a:spLocks/>
            </p:cNvSpPr>
            <p:nvPr/>
          </p:nvSpPr>
          <p:spPr bwMode="auto">
            <a:xfrm>
              <a:off x="3038" y="1265"/>
              <a:ext cx="45" cy="10"/>
            </a:xfrm>
            <a:custGeom>
              <a:avLst/>
              <a:gdLst/>
              <a:ahLst/>
              <a:cxnLst>
                <a:cxn ang="0">
                  <a:pos x="6" y="0"/>
                </a:cxn>
                <a:cxn ang="0">
                  <a:pos x="3" y="0"/>
                </a:cxn>
                <a:cxn ang="0">
                  <a:pos x="0" y="3"/>
                </a:cxn>
                <a:cxn ang="0">
                  <a:pos x="0" y="7"/>
                </a:cxn>
                <a:cxn ang="0">
                  <a:pos x="3" y="10"/>
                </a:cxn>
                <a:cxn ang="0">
                  <a:pos x="39" y="10"/>
                </a:cxn>
                <a:cxn ang="0">
                  <a:pos x="42" y="10"/>
                </a:cxn>
                <a:cxn ang="0">
                  <a:pos x="45" y="7"/>
                </a:cxn>
                <a:cxn ang="0">
                  <a:pos x="45" y="3"/>
                </a:cxn>
                <a:cxn ang="0">
                  <a:pos x="42" y="0"/>
                </a:cxn>
                <a:cxn ang="0">
                  <a:pos x="6" y="0"/>
                </a:cxn>
              </a:cxnLst>
              <a:rect l="0" t="0" r="r" b="b"/>
              <a:pathLst>
                <a:path w="45" h="10">
                  <a:moveTo>
                    <a:pt x="6" y="0"/>
                  </a:moveTo>
                  <a:lnTo>
                    <a:pt x="3" y="0"/>
                  </a:lnTo>
                  <a:lnTo>
                    <a:pt x="0" y="3"/>
                  </a:lnTo>
                  <a:lnTo>
                    <a:pt x="0" y="7"/>
                  </a:lnTo>
                  <a:lnTo>
                    <a:pt x="3" y="10"/>
                  </a:lnTo>
                  <a:lnTo>
                    <a:pt x="39" y="10"/>
                  </a:lnTo>
                  <a:lnTo>
                    <a:pt x="42" y="10"/>
                  </a:lnTo>
                  <a:lnTo>
                    <a:pt x="45" y="7"/>
                  </a:lnTo>
                  <a:lnTo>
                    <a:pt x="45" y="3"/>
                  </a:lnTo>
                  <a:lnTo>
                    <a:pt x="42" y="0"/>
                  </a:lnTo>
                  <a:lnTo>
                    <a:pt x="6" y="0"/>
                  </a:lnTo>
                  <a:close/>
                </a:path>
              </a:pathLst>
            </a:custGeom>
            <a:solidFill>
              <a:srgbClr val="000000"/>
            </a:solidFill>
            <a:ln w="9525">
              <a:noFill/>
              <a:round/>
              <a:headEnd/>
              <a:tailEnd/>
            </a:ln>
          </p:spPr>
          <p:txBody>
            <a:bodyPr/>
            <a:lstStyle/>
            <a:p>
              <a:endParaRPr lang="zh-CN" altLang="en-US"/>
            </a:p>
          </p:txBody>
        </p:sp>
      </p:grpSp>
      <p:grpSp>
        <p:nvGrpSpPr>
          <p:cNvPr id="4" name="Group 48"/>
          <p:cNvGrpSpPr>
            <a:grpSpLocks/>
          </p:cNvGrpSpPr>
          <p:nvPr/>
        </p:nvGrpSpPr>
        <p:grpSpPr bwMode="auto">
          <a:xfrm>
            <a:off x="3675063" y="2147888"/>
            <a:ext cx="1071562" cy="14287"/>
            <a:chOff x="2315" y="1353"/>
            <a:chExt cx="675" cy="9"/>
          </a:xfrm>
        </p:grpSpPr>
        <p:sp>
          <p:nvSpPr>
            <p:cNvPr id="470065" name="Freeform 49"/>
            <p:cNvSpPr>
              <a:spLocks/>
            </p:cNvSpPr>
            <p:nvPr/>
          </p:nvSpPr>
          <p:spPr bwMode="auto">
            <a:xfrm>
              <a:off x="2315" y="1353"/>
              <a:ext cx="42" cy="9"/>
            </a:xfrm>
            <a:custGeom>
              <a:avLst/>
              <a:gdLst/>
              <a:ahLst/>
              <a:cxnLst>
                <a:cxn ang="0">
                  <a:pos x="6" y="0"/>
                </a:cxn>
                <a:cxn ang="0">
                  <a:pos x="3" y="0"/>
                </a:cxn>
                <a:cxn ang="0">
                  <a:pos x="0" y="3"/>
                </a:cxn>
                <a:cxn ang="0">
                  <a:pos x="0" y="3"/>
                </a:cxn>
                <a:cxn ang="0">
                  <a:pos x="3" y="9"/>
                </a:cxn>
                <a:cxn ang="0">
                  <a:pos x="36" y="9"/>
                </a:cxn>
                <a:cxn ang="0">
                  <a:pos x="39" y="9"/>
                </a:cxn>
                <a:cxn ang="0">
                  <a:pos x="42" y="6"/>
                </a:cxn>
                <a:cxn ang="0">
                  <a:pos x="42" y="3"/>
                </a:cxn>
                <a:cxn ang="0">
                  <a:pos x="39" y="0"/>
                </a:cxn>
                <a:cxn ang="0">
                  <a:pos x="6" y="0"/>
                </a:cxn>
              </a:cxnLst>
              <a:rect l="0" t="0" r="r" b="b"/>
              <a:pathLst>
                <a:path w="42" h="9">
                  <a:moveTo>
                    <a:pt x="6" y="0"/>
                  </a:moveTo>
                  <a:lnTo>
                    <a:pt x="3" y="0"/>
                  </a:lnTo>
                  <a:lnTo>
                    <a:pt x="0" y="3"/>
                  </a:lnTo>
                  <a:lnTo>
                    <a:pt x="0" y="3"/>
                  </a:lnTo>
                  <a:lnTo>
                    <a:pt x="3" y="9"/>
                  </a:lnTo>
                  <a:lnTo>
                    <a:pt x="36" y="9"/>
                  </a:lnTo>
                  <a:lnTo>
                    <a:pt x="39" y="9"/>
                  </a:lnTo>
                  <a:lnTo>
                    <a:pt x="42" y="6"/>
                  </a:lnTo>
                  <a:lnTo>
                    <a:pt x="42" y="3"/>
                  </a:lnTo>
                  <a:lnTo>
                    <a:pt x="39" y="0"/>
                  </a:lnTo>
                  <a:lnTo>
                    <a:pt x="6" y="0"/>
                  </a:lnTo>
                  <a:close/>
                </a:path>
              </a:pathLst>
            </a:custGeom>
            <a:solidFill>
              <a:srgbClr val="000000"/>
            </a:solidFill>
            <a:ln w="9525">
              <a:noFill/>
              <a:round/>
              <a:headEnd/>
              <a:tailEnd/>
            </a:ln>
          </p:spPr>
          <p:txBody>
            <a:bodyPr/>
            <a:lstStyle/>
            <a:p>
              <a:endParaRPr lang="zh-CN" altLang="en-US"/>
            </a:p>
          </p:txBody>
        </p:sp>
        <p:sp>
          <p:nvSpPr>
            <p:cNvPr id="470066" name="Freeform 50"/>
            <p:cNvSpPr>
              <a:spLocks/>
            </p:cNvSpPr>
            <p:nvPr/>
          </p:nvSpPr>
          <p:spPr bwMode="auto">
            <a:xfrm>
              <a:off x="2375" y="1353"/>
              <a:ext cx="45" cy="9"/>
            </a:xfrm>
            <a:custGeom>
              <a:avLst/>
              <a:gdLst/>
              <a:ahLst/>
              <a:cxnLst>
                <a:cxn ang="0">
                  <a:pos x="6" y="0"/>
                </a:cxn>
                <a:cxn ang="0">
                  <a:pos x="3" y="0"/>
                </a:cxn>
                <a:cxn ang="0">
                  <a:pos x="0" y="3"/>
                </a:cxn>
                <a:cxn ang="0">
                  <a:pos x="0" y="6"/>
                </a:cxn>
                <a:cxn ang="0">
                  <a:pos x="3" y="9"/>
                </a:cxn>
                <a:cxn ang="0">
                  <a:pos x="39" y="9"/>
                </a:cxn>
                <a:cxn ang="0">
                  <a:pos x="42" y="9"/>
                </a:cxn>
                <a:cxn ang="0">
                  <a:pos x="45" y="6"/>
                </a:cxn>
                <a:cxn ang="0">
                  <a:pos x="45" y="3"/>
                </a:cxn>
                <a:cxn ang="0">
                  <a:pos x="42" y="0"/>
                </a:cxn>
                <a:cxn ang="0">
                  <a:pos x="6" y="0"/>
                </a:cxn>
              </a:cxnLst>
              <a:rect l="0" t="0" r="r" b="b"/>
              <a:pathLst>
                <a:path w="45" h="9">
                  <a:moveTo>
                    <a:pt x="6" y="0"/>
                  </a:moveTo>
                  <a:lnTo>
                    <a:pt x="3" y="0"/>
                  </a:lnTo>
                  <a:lnTo>
                    <a:pt x="0" y="3"/>
                  </a:lnTo>
                  <a:lnTo>
                    <a:pt x="0" y="6"/>
                  </a:lnTo>
                  <a:lnTo>
                    <a:pt x="3" y="9"/>
                  </a:lnTo>
                  <a:lnTo>
                    <a:pt x="39" y="9"/>
                  </a:lnTo>
                  <a:lnTo>
                    <a:pt x="42" y="9"/>
                  </a:lnTo>
                  <a:lnTo>
                    <a:pt x="45" y="6"/>
                  </a:lnTo>
                  <a:lnTo>
                    <a:pt x="45" y="3"/>
                  </a:lnTo>
                  <a:lnTo>
                    <a:pt x="42" y="0"/>
                  </a:lnTo>
                  <a:lnTo>
                    <a:pt x="6" y="0"/>
                  </a:lnTo>
                  <a:close/>
                </a:path>
              </a:pathLst>
            </a:custGeom>
            <a:solidFill>
              <a:srgbClr val="000000"/>
            </a:solidFill>
            <a:ln w="9525">
              <a:noFill/>
              <a:round/>
              <a:headEnd/>
              <a:tailEnd/>
            </a:ln>
          </p:spPr>
          <p:txBody>
            <a:bodyPr/>
            <a:lstStyle/>
            <a:p>
              <a:endParaRPr lang="zh-CN" altLang="en-US"/>
            </a:p>
          </p:txBody>
        </p:sp>
        <p:sp>
          <p:nvSpPr>
            <p:cNvPr id="470067" name="Freeform 51"/>
            <p:cNvSpPr>
              <a:spLocks/>
            </p:cNvSpPr>
            <p:nvPr/>
          </p:nvSpPr>
          <p:spPr bwMode="auto">
            <a:xfrm>
              <a:off x="2438" y="1353"/>
              <a:ext cx="45" cy="9"/>
            </a:xfrm>
            <a:custGeom>
              <a:avLst/>
              <a:gdLst/>
              <a:ahLst/>
              <a:cxnLst>
                <a:cxn ang="0">
                  <a:pos x="6" y="0"/>
                </a:cxn>
                <a:cxn ang="0">
                  <a:pos x="3" y="0"/>
                </a:cxn>
                <a:cxn ang="0">
                  <a:pos x="0" y="3"/>
                </a:cxn>
                <a:cxn ang="0">
                  <a:pos x="0" y="6"/>
                </a:cxn>
                <a:cxn ang="0">
                  <a:pos x="3" y="9"/>
                </a:cxn>
                <a:cxn ang="0">
                  <a:pos x="39" y="9"/>
                </a:cxn>
                <a:cxn ang="0">
                  <a:pos x="42" y="9"/>
                </a:cxn>
                <a:cxn ang="0">
                  <a:pos x="45" y="6"/>
                </a:cxn>
                <a:cxn ang="0">
                  <a:pos x="45" y="3"/>
                </a:cxn>
                <a:cxn ang="0">
                  <a:pos x="42" y="0"/>
                </a:cxn>
                <a:cxn ang="0">
                  <a:pos x="6" y="0"/>
                </a:cxn>
              </a:cxnLst>
              <a:rect l="0" t="0" r="r" b="b"/>
              <a:pathLst>
                <a:path w="45" h="9">
                  <a:moveTo>
                    <a:pt x="6" y="0"/>
                  </a:moveTo>
                  <a:lnTo>
                    <a:pt x="3" y="0"/>
                  </a:lnTo>
                  <a:lnTo>
                    <a:pt x="0" y="3"/>
                  </a:lnTo>
                  <a:lnTo>
                    <a:pt x="0" y="6"/>
                  </a:lnTo>
                  <a:lnTo>
                    <a:pt x="3" y="9"/>
                  </a:lnTo>
                  <a:lnTo>
                    <a:pt x="39" y="9"/>
                  </a:lnTo>
                  <a:lnTo>
                    <a:pt x="42" y="9"/>
                  </a:lnTo>
                  <a:lnTo>
                    <a:pt x="45" y="6"/>
                  </a:lnTo>
                  <a:lnTo>
                    <a:pt x="45" y="3"/>
                  </a:lnTo>
                  <a:lnTo>
                    <a:pt x="42" y="0"/>
                  </a:lnTo>
                  <a:lnTo>
                    <a:pt x="6" y="0"/>
                  </a:lnTo>
                  <a:close/>
                </a:path>
              </a:pathLst>
            </a:custGeom>
            <a:solidFill>
              <a:srgbClr val="000000"/>
            </a:solidFill>
            <a:ln w="9525">
              <a:noFill/>
              <a:round/>
              <a:headEnd/>
              <a:tailEnd/>
            </a:ln>
          </p:spPr>
          <p:txBody>
            <a:bodyPr/>
            <a:lstStyle/>
            <a:p>
              <a:endParaRPr lang="zh-CN" altLang="en-US"/>
            </a:p>
          </p:txBody>
        </p:sp>
        <p:sp>
          <p:nvSpPr>
            <p:cNvPr id="470068" name="Freeform 52"/>
            <p:cNvSpPr>
              <a:spLocks/>
            </p:cNvSpPr>
            <p:nvPr/>
          </p:nvSpPr>
          <p:spPr bwMode="auto">
            <a:xfrm>
              <a:off x="2502" y="1353"/>
              <a:ext cx="45" cy="9"/>
            </a:xfrm>
            <a:custGeom>
              <a:avLst/>
              <a:gdLst/>
              <a:ahLst/>
              <a:cxnLst>
                <a:cxn ang="0">
                  <a:pos x="6" y="0"/>
                </a:cxn>
                <a:cxn ang="0">
                  <a:pos x="3" y="0"/>
                </a:cxn>
                <a:cxn ang="0">
                  <a:pos x="0" y="3"/>
                </a:cxn>
                <a:cxn ang="0">
                  <a:pos x="0" y="6"/>
                </a:cxn>
                <a:cxn ang="0">
                  <a:pos x="3" y="9"/>
                </a:cxn>
                <a:cxn ang="0">
                  <a:pos x="39" y="9"/>
                </a:cxn>
                <a:cxn ang="0">
                  <a:pos x="42" y="9"/>
                </a:cxn>
                <a:cxn ang="0">
                  <a:pos x="45" y="6"/>
                </a:cxn>
                <a:cxn ang="0">
                  <a:pos x="45" y="3"/>
                </a:cxn>
                <a:cxn ang="0">
                  <a:pos x="42" y="0"/>
                </a:cxn>
                <a:cxn ang="0">
                  <a:pos x="6" y="0"/>
                </a:cxn>
              </a:cxnLst>
              <a:rect l="0" t="0" r="r" b="b"/>
              <a:pathLst>
                <a:path w="45" h="9">
                  <a:moveTo>
                    <a:pt x="6" y="0"/>
                  </a:moveTo>
                  <a:lnTo>
                    <a:pt x="3" y="0"/>
                  </a:lnTo>
                  <a:lnTo>
                    <a:pt x="0" y="3"/>
                  </a:lnTo>
                  <a:lnTo>
                    <a:pt x="0" y="6"/>
                  </a:lnTo>
                  <a:lnTo>
                    <a:pt x="3" y="9"/>
                  </a:lnTo>
                  <a:lnTo>
                    <a:pt x="39" y="9"/>
                  </a:lnTo>
                  <a:lnTo>
                    <a:pt x="42" y="9"/>
                  </a:lnTo>
                  <a:lnTo>
                    <a:pt x="45" y="6"/>
                  </a:lnTo>
                  <a:lnTo>
                    <a:pt x="45" y="3"/>
                  </a:lnTo>
                  <a:lnTo>
                    <a:pt x="42" y="0"/>
                  </a:lnTo>
                  <a:lnTo>
                    <a:pt x="6" y="0"/>
                  </a:lnTo>
                  <a:close/>
                </a:path>
              </a:pathLst>
            </a:custGeom>
            <a:solidFill>
              <a:srgbClr val="000000"/>
            </a:solidFill>
            <a:ln w="9525">
              <a:noFill/>
              <a:round/>
              <a:headEnd/>
              <a:tailEnd/>
            </a:ln>
          </p:spPr>
          <p:txBody>
            <a:bodyPr/>
            <a:lstStyle/>
            <a:p>
              <a:endParaRPr lang="zh-CN" altLang="en-US"/>
            </a:p>
          </p:txBody>
        </p:sp>
        <p:sp>
          <p:nvSpPr>
            <p:cNvPr id="470069" name="Freeform 53"/>
            <p:cNvSpPr>
              <a:spLocks/>
            </p:cNvSpPr>
            <p:nvPr/>
          </p:nvSpPr>
          <p:spPr bwMode="auto">
            <a:xfrm>
              <a:off x="2565" y="1353"/>
              <a:ext cx="45" cy="9"/>
            </a:xfrm>
            <a:custGeom>
              <a:avLst/>
              <a:gdLst/>
              <a:ahLst/>
              <a:cxnLst>
                <a:cxn ang="0">
                  <a:pos x="6" y="0"/>
                </a:cxn>
                <a:cxn ang="0">
                  <a:pos x="3" y="0"/>
                </a:cxn>
                <a:cxn ang="0">
                  <a:pos x="0" y="3"/>
                </a:cxn>
                <a:cxn ang="0">
                  <a:pos x="0" y="6"/>
                </a:cxn>
                <a:cxn ang="0">
                  <a:pos x="3" y="9"/>
                </a:cxn>
                <a:cxn ang="0">
                  <a:pos x="39" y="9"/>
                </a:cxn>
                <a:cxn ang="0">
                  <a:pos x="42" y="9"/>
                </a:cxn>
                <a:cxn ang="0">
                  <a:pos x="45" y="6"/>
                </a:cxn>
                <a:cxn ang="0">
                  <a:pos x="45" y="3"/>
                </a:cxn>
                <a:cxn ang="0">
                  <a:pos x="42" y="0"/>
                </a:cxn>
                <a:cxn ang="0">
                  <a:pos x="6" y="0"/>
                </a:cxn>
              </a:cxnLst>
              <a:rect l="0" t="0" r="r" b="b"/>
              <a:pathLst>
                <a:path w="45" h="9">
                  <a:moveTo>
                    <a:pt x="6" y="0"/>
                  </a:moveTo>
                  <a:lnTo>
                    <a:pt x="3" y="0"/>
                  </a:lnTo>
                  <a:lnTo>
                    <a:pt x="0" y="3"/>
                  </a:lnTo>
                  <a:lnTo>
                    <a:pt x="0" y="6"/>
                  </a:lnTo>
                  <a:lnTo>
                    <a:pt x="3" y="9"/>
                  </a:lnTo>
                  <a:lnTo>
                    <a:pt x="39" y="9"/>
                  </a:lnTo>
                  <a:lnTo>
                    <a:pt x="42" y="9"/>
                  </a:lnTo>
                  <a:lnTo>
                    <a:pt x="45" y="6"/>
                  </a:lnTo>
                  <a:lnTo>
                    <a:pt x="45" y="3"/>
                  </a:lnTo>
                  <a:lnTo>
                    <a:pt x="42" y="0"/>
                  </a:lnTo>
                  <a:lnTo>
                    <a:pt x="6" y="0"/>
                  </a:lnTo>
                  <a:close/>
                </a:path>
              </a:pathLst>
            </a:custGeom>
            <a:solidFill>
              <a:srgbClr val="000000"/>
            </a:solidFill>
            <a:ln w="9525">
              <a:noFill/>
              <a:round/>
              <a:headEnd/>
              <a:tailEnd/>
            </a:ln>
          </p:spPr>
          <p:txBody>
            <a:bodyPr/>
            <a:lstStyle/>
            <a:p>
              <a:endParaRPr lang="zh-CN" altLang="en-US"/>
            </a:p>
          </p:txBody>
        </p:sp>
        <p:sp>
          <p:nvSpPr>
            <p:cNvPr id="470070" name="Freeform 54"/>
            <p:cNvSpPr>
              <a:spLocks/>
            </p:cNvSpPr>
            <p:nvPr/>
          </p:nvSpPr>
          <p:spPr bwMode="auto">
            <a:xfrm>
              <a:off x="2628" y="1353"/>
              <a:ext cx="45" cy="9"/>
            </a:xfrm>
            <a:custGeom>
              <a:avLst/>
              <a:gdLst/>
              <a:ahLst/>
              <a:cxnLst>
                <a:cxn ang="0">
                  <a:pos x="6" y="0"/>
                </a:cxn>
                <a:cxn ang="0">
                  <a:pos x="3" y="0"/>
                </a:cxn>
                <a:cxn ang="0">
                  <a:pos x="0" y="3"/>
                </a:cxn>
                <a:cxn ang="0">
                  <a:pos x="0" y="6"/>
                </a:cxn>
                <a:cxn ang="0">
                  <a:pos x="3" y="9"/>
                </a:cxn>
                <a:cxn ang="0">
                  <a:pos x="39" y="9"/>
                </a:cxn>
                <a:cxn ang="0">
                  <a:pos x="42" y="9"/>
                </a:cxn>
                <a:cxn ang="0">
                  <a:pos x="45" y="6"/>
                </a:cxn>
                <a:cxn ang="0">
                  <a:pos x="45" y="3"/>
                </a:cxn>
                <a:cxn ang="0">
                  <a:pos x="42" y="0"/>
                </a:cxn>
                <a:cxn ang="0">
                  <a:pos x="6" y="0"/>
                </a:cxn>
              </a:cxnLst>
              <a:rect l="0" t="0" r="r" b="b"/>
              <a:pathLst>
                <a:path w="45" h="9">
                  <a:moveTo>
                    <a:pt x="6" y="0"/>
                  </a:moveTo>
                  <a:lnTo>
                    <a:pt x="3" y="0"/>
                  </a:lnTo>
                  <a:lnTo>
                    <a:pt x="0" y="3"/>
                  </a:lnTo>
                  <a:lnTo>
                    <a:pt x="0" y="6"/>
                  </a:lnTo>
                  <a:lnTo>
                    <a:pt x="3" y="9"/>
                  </a:lnTo>
                  <a:lnTo>
                    <a:pt x="39" y="9"/>
                  </a:lnTo>
                  <a:lnTo>
                    <a:pt x="42" y="9"/>
                  </a:lnTo>
                  <a:lnTo>
                    <a:pt x="45" y="6"/>
                  </a:lnTo>
                  <a:lnTo>
                    <a:pt x="45" y="3"/>
                  </a:lnTo>
                  <a:lnTo>
                    <a:pt x="42" y="0"/>
                  </a:lnTo>
                  <a:lnTo>
                    <a:pt x="6" y="0"/>
                  </a:lnTo>
                  <a:close/>
                </a:path>
              </a:pathLst>
            </a:custGeom>
            <a:solidFill>
              <a:srgbClr val="000000"/>
            </a:solidFill>
            <a:ln w="9525">
              <a:noFill/>
              <a:round/>
              <a:headEnd/>
              <a:tailEnd/>
            </a:ln>
          </p:spPr>
          <p:txBody>
            <a:bodyPr/>
            <a:lstStyle/>
            <a:p>
              <a:endParaRPr lang="zh-CN" altLang="en-US"/>
            </a:p>
          </p:txBody>
        </p:sp>
        <p:sp>
          <p:nvSpPr>
            <p:cNvPr id="470071" name="Freeform 55"/>
            <p:cNvSpPr>
              <a:spLocks/>
            </p:cNvSpPr>
            <p:nvPr/>
          </p:nvSpPr>
          <p:spPr bwMode="auto">
            <a:xfrm>
              <a:off x="2691" y="1353"/>
              <a:ext cx="46" cy="9"/>
            </a:xfrm>
            <a:custGeom>
              <a:avLst/>
              <a:gdLst/>
              <a:ahLst/>
              <a:cxnLst>
                <a:cxn ang="0">
                  <a:pos x="6" y="0"/>
                </a:cxn>
                <a:cxn ang="0">
                  <a:pos x="3" y="0"/>
                </a:cxn>
                <a:cxn ang="0">
                  <a:pos x="0" y="3"/>
                </a:cxn>
                <a:cxn ang="0">
                  <a:pos x="0" y="6"/>
                </a:cxn>
                <a:cxn ang="0">
                  <a:pos x="3" y="9"/>
                </a:cxn>
                <a:cxn ang="0">
                  <a:pos x="40" y="9"/>
                </a:cxn>
                <a:cxn ang="0">
                  <a:pos x="43" y="9"/>
                </a:cxn>
                <a:cxn ang="0">
                  <a:pos x="46" y="6"/>
                </a:cxn>
                <a:cxn ang="0">
                  <a:pos x="46" y="3"/>
                </a:cxn>
                <a:cxn ang="0">
                  <a:pos x="43" y="0"/>
                </a:cxn>
                <a:cxn ang="0">
                  <a:pos x="6" y="0"/>
                </a:cxn>
              </a:cxnLst>
              <a:rect l="0" t="0" r="r" b="b"/>
              <a:pathLst>
                <a:path w="46" h="9">
                  <a:moveTo>
                    <a:pt x="6" y="0"/>
                  </a:moveTo>
                  <a:lnTo>
                    <a:pt x="3" y="0"/>
                  </a:lnTo>
                  <a:lnTo>
                    <a:pt x="0" y="3"/>
                  </a:lnTo>
                  <a:lnTo>
                    <a:pt x="0" y="6"/>
                  </a:lnTo>
                  <a:lnTo>
                    <a:pt x="3" y="9"/>
                  </a:lnTo>
                  <a:lnTo>
                    <a:pt x="40" y="9"/>
                  </a:lnTo>
                  <a:lnTo>
                    <a:pt x="43" y="9"/>
                  </a:lnTo>
                  <a:lnTo>
                    <a:pt x="46" y="6"/>
                  </a:lnTo>
                  <a:lnTo>
                    <a:pt x="46" y="3"/>
                  </a:lnTo>
                  <a:lnTo>
                    <a:pt x="43" y="0"/>
                  </a:lnTo>
                  <a:lnTo>
                    <a:pt x="6" y="0"/>
                  </a:lnTo>
                  <a:close/>
                </a:path>
              </a:pathLst>
            </a:custGeom>
            <a:solidFill>
              <a:srgbClr val="000000"/>
            </a:solidFill>
            <a:ln w="9525">
              <a:noFill/>
              <a:round/>
              <a:headEnd/>
              <a:tailEnd/>
            </a:ln>
          </p:spPr>
          <p:txBody>
            <a:bodyPr/>
            <a:lstStyle/>
            <a:p>
              <a:endParaRPr lang="zh-CN" altLang="en-US"/>
            </a:p>
          </p:txBody>
        </p:sp>
        <p:sp>
          <p:nvSpPr>
            <p:cNvPr id="470072" name="Freeform 56"/>
            <p:cNvSpPr>
              <a:spLocks/>
            </p:cNvSpPr>
            <p:nvPr/>
          </p:nvSpPr>
          <p:spPr bwMode="auto">
            <a:xfrm>
              <a:off x="2755" y="1353"/>
              <a:ext cx="45" cy="9"/>
            </a:xfrm>
            <a:custGeom>
              <a:avLst/>
              <a:gdLst/>
              <a:ahLst/>
              <a:cxnLst>
                <a:cxn ang="0">
                  <a:pos x="6" y="0"/>
                </a:cxn>
                <a:cxn ang="0">
                  <a:pos x="3" y="0"/>
                </a:cxn>
                <a:cxn ang="0">
                  <a:pos x="0" y="3"/>
                </a:cxn>
                <a:cxn ang="0">
                  <a:pos x="0" y="6"/>
                </a:cxn>
                <a:cxn ang="0">
                  <a:pos x="3" y="9"/>
                </a:cxn>
                <a:cxn ang="0">
                  <a:pos x="39" y="9"/>
                </a:cxn>
                <a:cxn ang="0">
                  <a:pos x="42" y="9"/>
                </a:cxn>
                <a:cxn ang="0">
                  <a:pos x="45" y="6"/>
                </a:cxn>
                <a:cxn ang="0">
                  <a:pos x="45" y="3"/>
                </a:cxn>
                <a:cxn ang="0">
                  <a:pos x="42" y="0"/>
                </a:cxn>
                <a:cxn ang="0">
                  <a:pos x="6" y="0"/>
                </a:cxn>
              </a:cxnLst>
              <a:rect l="0" t="0" r="r" b="b"/>
              <a:pathLst>
                <a:path w="45" h="9">
                  <a:moveTo>
                    <a:pt x="6" y="0"/>
                  </a:moveTo>
                  <a:lnTo>
                    <a:pt x="3" y="0"/>
                  </a:lnTo>
                  <a:lnTo>
                    <a:pt x="0" y="3"/>
                  </a:lnTo>
                  <a:lnTo>
                    <a:pt x="0" y="6"/>
                  </a:lnTo>
                  <a:lnTo>
                    <a:pt x="3" y="9"/>
                  </a:lnTo>
                  <a:lnTo>
                    <a:pt x="39" y="9"/>
                  </a:lnTo>
                  <a:lnTo>
                    <a:pt x="42" y="9"/>
                  </a:lnTo>
                  <a:lnTo>
                    <a:pt x="45" y="6"/>
                  </a:lnTo>
                  <a:lnTo>
                    <a:pt x="45" y="3"/>
                  </a:lnTo>
                  <a:lnTo>
                    <a:pt x="42" y="0"/>
                  </a:lnTo>
                  <a:lnTo>
                    <a:pt x="6" y="0"/>
                  </a:lnTo>
                  <a:close/>
                </a:path>
              </a:pathLst>
            </a:custGeom>
            <a:solidFill>
              <a:srgbClr val="000000"/>
            </a:solidFill>
            <a:ln w="9525">
              <a:noFill/>
              <a:round/>
              <a:headEnd/>
              <a:tailEnd/>
            </a:ln>
          </p:spPr>
          <p:txBody>
            <a:bodyPr/>
            <a:lstStyle/>
            <a:p>
              <a:endParaRPr lang="zh-CN" altLang="en-US"/>
            </a:p>
          </p:txBody>
        </p:sp>
        <p:sp>
          <p:nvSpPr>
            <p:cNvPr id="470073" name="Freeform 57"/>
            <p:cNvSpPr>
              <a:spLocks/>
            </p:cNvSpPr>
            <p:nvPr/>
          </p:nvSpPr>
          <p:spPr bwMode="auto">
            <a:xfrm>
              <a:off x="2818" y="1353"/>
              <a:ext cx="45" cy="9"/>
            </a:xfrm>
            <a:custGeom>
              <a:avLst/>
              <a:gdLst/>
              <a:ahLst/>
              <a:cxnLst>
                <a:cxn ang="0">
                  <a:pos x="6" y="0"/>
                </a:cxn>
                <a:cxn ang="0">
                  <a:pos x="3" y="0"/>
                </a:cxn>
                <a:cxn ang="0">
                  <a:pos x="0" y="3"/>
                </a:cxn>
                <a:cxn ang="0">
                  <a:pos x="0" y="6"/>
                </a:cxn>
                <a:cxn ang="0">
                  <a:pos x="3" y="9"/>
                </a:cxn>
                <a:cxn ang="0">
                  <a:pos x="39" y="9"/>
                </a:cxn>
                <a:cxn ang="0">
                  <a:pos x="42" y="9"/>
                </a:cxn>
                <a:cxn ang="0">
                  <a:pos x="45" y="6"/>
                </a:cxn>
                <a:cxn ang="0">
                  <a:pos x="45" y="3"/>
                </a:cxn>
                <a:cxn ang="0">
                  <a:pos x="42" y="0"/>
                </a:cxn>
                <a:cxn ang="0">
                  <a:pos x="6" y="0"/>
                </a:cxn>
              </a:cxnLst>
              <a:rect l="0" t="0" r="r" b="b"/>
              <a:pathLst>
                <a:path w="45" h="9">
                  <a:moveTo>
                    <a:pt x="6" y="0"/>
                  </a:moveTo>
                  <a:lnTo>
                    <a:pt x="3" y="0"/>
                  </a:lnTo>
                  <a:lnTo>
                    <a:pt x="0" y="3"/>
                  </a:lnTo>
                  <a:lnTo>
                    <a:pt x="0" y="6"/>
                  </a:lnTo>
                  <a:lnTo>
                    <a:pt x="3" y="9"/>
                  </a:lnTo>
                  <a:lnTo>
                    <a:pt x="39" y="9"/>
                  </a:lnTo>
                  <a:lnTo>
                    <a:pt x="42" y="9"/>
                  </a:lnTo>
                  <a:lnTo>
                    <a:pt x="45" y="6"/>
                  </a:lnTo>
                  <a:lnTo>
                    <a:pt x="45" y="3"/>
                  </a:lnTo>
                  <a:lnTo>
                    <a:pt x="42" y="0"/>
                  </a:lnTo>
                  <a:lnTo>
                    <a:pt x="6" y="0"/>
                  </a:lnTo>
                  <a:close/>
                </a:path>
              </a:pathLst>
            </a:custGeom>
            <a:solidFill>
              <a:srgbClr val="000000"/>
            </a:solidFill>
            <a:ln w="9525">
              <a:noFill/>
              <a:round/>
              <a:headEnd/>
              <a:tailEnd/>
            </a:ln>
          </p:spPr>
          <p:txBody>
            <a:bodyPr/>
            <a:lstStyle/>
            <a:p>
              <a:endParaRPr lang="zh-CN" altLang="en-US"/>
            </a:p>
          </p:txBody>
        </p:sp>
        <p:sp>
          <p:nvSpPr>
            <p:cNvPr id="470074" name="Freeform 58"/>
            <p:cNvSpPr>
              <a:spLocks/>
            </p:cNvSpPr>
            <p:nvPr/>
          </p:nvSpPr>
          <p:spPr bwMode="auto">
            <a:xfrm>
              <a:off x="2881" y="1353"/>
              <a:ext cx="45" cy="9"/>
            </a:xfrm>
            <a:custGeom>
              <a:avLst/>
              <a:gdLst/>
              <a:ahLst/>
              <a:cxnLst>
                <a:cxn ang="0">
                  <a:pos x="6" y="0"/>
                </a:cxn>
                <a:cxn ang="0">
                  <a:pos x="3" y="0"/>
                </a:cxn>
                <a:cxn ang="0">
                  <a:pos x="0" y="3"/>
                </a:cxn>
                <a:cxn ang="0">
                  <a:pos x="0" y="6"/>
                </a:cxn>
                <a:cxn ang="0">
                  <a:pos x="3" y="9"/>
                </a:cxn>
                <a:cxn ang="0">
                  <a:pos x="39" y="9"/>
                </a:cxn>
                <a:cxn ang="0">
                  <a:pos x="42" y="9"/>
                </a:cxn>
                <a:cxn ang="0">
                  <a:pos x="45" y="6"/>
                </a:cxn>
                <a:cxn ang="0">
                  <a:pos x="45" y="3"/>
                </a:cxn>
                <a:cxn ang="0">
                  <a:pos x="42" y="0"/>
                </a:cxn>
                <a:cxn ang="0">
                  <a:pos x="6" y="0"/>
                </a:cxn>
              </a:cxnLst>
              <a:rect l="0" t="0" r="r" b="b"/>
              <a:pathLst>
                <a:path w="45" h="9">
                  <a:moveTo>
                    <a:pt x="6" y="0"/>
                  </a:moveTo>
                  <a:lnTo>
                    <a:pt x="3" y="0"/>
                  </a:lnTo>
                  <a:lnTo>
                    <a:pt x="0" y="3"/>
                  </a:lnTo>
                  <a:lnTo>
                    <a:pt x="0" y="6"/>
                  </a:lnTo>
                  <a:lnTo>
                    <a:pt x="3" y="9"/>
                  </a:lnTo>
                  <a:lnTo>
                    <a:pt x="39" y="9"/>
                  </a:lnTo>
                  <a:lnTo>
                    <a:pt x="42" y="9"/>
                  </a:lnTo>
                  <a:lnTo>
                    <a:pt x="45" y="6"/>
                  </a:lnTo>
                  <a:lnTo>
                    <a:pt x="45" y="3"/>
                  </a:lnTo>
                  <a:lnTo>
                    <a:pt x="42" y="0"/>
                  </a:lnTo>
                  <a:lnTo>
                    <a:pt x="6" y="0"/>
                  </a:lnTo>
                  <a:close/>
                </a:path>
              </a:pathLst>
            </a:custGeom>
            <a:solidFill>
              <a:srgbClr val="000000"/>
            </a:solidFill>
            <a:ln w="9525">
              <a:noFill/>
              <a:round/>
              <a:headEnd/>
              <a:tailEnd/>
            </a:ln>
          </p:spPr>
          <p:txBody>
            <a:bodyPr/>
            <a:lstStyle/>
            <a:p>
              <a:endParaRPr lang="zh-CN" altLang="en-US"/>
            </a:p>
          </p:txBody>
        </p:sp>
        <p:sp>
          <p:nvSpPr>
            <p:cNvPr id="470075" name="Freeform 59"/>
            <p:cNvSpPr>
              <a:spLocks/>
            </p:cNvSpPr>
            <p:nvPr/>
          </p:nvSpPr>
          <p:spPr bwMode="auto">
            <a:xfrm>
              <a:off x="2945" y="1353"/>
              <a:ext cx="45" cy="9"/>
            </a:xfrm>
            <a:custGeom>
              <a:avLst/>
              <a:gdLst/>
              <a:ahLst/>
              <a:cxnLst>
                <a:cxn ang="0">
                  <a:pos x="6" y="0"/>
                </a:cxn>
                <a:cxn ang="0">
                  <a:pos x="3" y="0"/>
                </a:cxn>
                <a:cxn ang="0">
                  <a:pos x="0" y="3"/>
                </a:cxn>
                <a:cxn ang="0">
                  <a:pos x="0" y="6"/>
                </a:cxn>
                <a:cxn ang="0">
                  <a:pos x="3" y="9"/>
                </a:cxn>
                <a:cxn ang="0">
                  <a:pos x="39" y="9"/>
                </a:cxn>
                <a:cxn ang="0">
                  <a:pos x="42" y="9"/>
                </a:cxn>
                <a:cxn ang="0">
                  <a:pos x="45" y="6"/>
                </a:cxn>
                <a:cxn ang="0">
                  <a:pos x="45" y="3"/>
                </a:cxn>
                <a:cxn ang="0">
                  <a:pos x="42" y="0"/>
                </a:cxn>
                <a:cxn ang="0">
                  <a:pos x="6" y="0"/>
                </a:cxn>
              </a:cxnLst>
              <a:rect l="0" t="0" r="r" b="b"/>
              <a:pathLst>
                <a:path w="45" h="9">
                  <a:moveTo>
                    <a:pt x="6" y="0"/>
                  </a:moveTo>
                  <a:lnTo>
                    <a:pt x="3" y="0"/>
                  </a:lnTo>
                  <a:lnTo>
                    <a:pt x="0" y="3"/>
                  </a:lnTo>
                  <a:lnTo>
                    <a:pt x="0" y="6"/>
                  </a:lnTo>
                  <a:lnTo>
                    <a:pt x="3" y="9"/>
                  </a:lnTo>
                  <a:lnTo>
                    <a:pt x="39" y="9"/>
                  </a:lnTo>
                  <a:lnTo>
                    <a:pt x="42" y="9"/>
                  </a:lnTo>
                  <a:lnTo>
                    <a:pt x="45" y="6"/>
                  </a:lnTo>
                  <a:lnTo>
                    <a:pt x="45" y="3"/>
                  </a:lnTo>
                  <a:lnTo>
                    <a:pt x="42" y="0"/>
                  </a:lnTo>
                  <a:lnTo>
                    <a:pt x="6" y="0"/>
                  </a:lnTo>
                  <a:close/>
                </a:path>
              </a:pathLst>
            </a:custGeom>
            <a:solidFill>
              <a:srgbClr val="000000"/>
            </a:solidFill>
            <a:ln w="9525">
              <a:noFill/>
              <a:round/>
              <a:headEnd/>
              <a:tailEnd/>
            </a:ln>
          </p:spPr>
          <p:txBody>
            <a:bodyPr/>
            <a:lstStyle/>
            <a:p>
              <a:endParaRPr lang="zh-CN" altLang="en-US"/>
            </a:p>
          </p:txBody>
        </p:sp>
      </p:grpSp>
      <p:grpSp>
        <p:nvGrpSpPr>
          <p:cNvPr id="5" name="Group 60"/>
          <p:cNvGrpSpPr>
            <a:grpSpLocks/>
          </p:cNvGrpSpPr>
          <p:nvPr/>
        </p:nvGrpSpPr>
        <p:grpSpPr bwMode="auto">
          <a:xfrm>
            <a:off x="3751263" y="2085975"/>
            <a:ext cx="1071562" cy="14288"/>
            <a:chOff x="2363" y="1314"/>
            <a:chExt cx="675" cy="9"/>
          </a:xfrm>
        </p:grpSpPr>
        <p:sp>
          <p:nvSpPr>
            <p:cNvPr id="470077" name="Freeform 61"/>
            <p:cNvSpPr>
              <a:spLocks/>
            </p:cNvSpPr>
            <p:nvPr/>
          </p:nvSpPr>
          <p:spPr bwMode="auto">
            <a:xfrm>
              <a:off x="2363" y="1314"/>
              <a:ext cx="42" cy="9"/>
            </a:xfrm>
            <a:custGeom>
              <a:avLst/>
              <a:gdLst/>
              <a:ahLst/>
              <a:cxnLst>
                <a:cxn ang="0">
                  <a:pos x="6" y="0"/>
                </a:cxn>
                <a:cxn ang="0">
                  <a:pos x="3" y="0"/>
                </a:cxn>
                <a:cxn ang="0">
                  <a:pos x="0" y="3"/>
                </a:cxn>
                <a:cxn ang="0">
                  <a:pos x="0" y="3"/>
                </a:cxn>
                <a:cxn ang="0">
                  <a:pos x="3" y="9"/>
                </a:cxn>
                <a:cxn ang="0">
                  <a:pos x="36" y="9"/>
                </a:cxn>
                <a:cxn ang="0">
                  <a:pos x="39" y="9"/>
                </a:cxn>
                <a:cxn ang="0">
                  <a:pos x="42" y="6"/>
                </a:cxn>
                <a:cxn ang="0">
                  <a:pos x="42" y="3"/>
                </a:cxn>
                <a:cxn ang="0">
                  <a:pos x="39" y="0"/>
                </a:cxn>
                <a:cxn ang="0">
                  <a:pos x="6" y="0"/>
                </a:cxn>
              </a:cxnLst>
              <a:rect l="0" t="0" r="r" b="b"/>
              <a:pathLst>
                <a:path w="42" h="9">
                  <a:moveTo>
                    <a:pt x="6" y="0"/>
                  </a:moveTo>
                  <a:lnTo>
                    <a:pt x="3" y="0"/>
                  </a:lnTo>
                  <a:lnTo>
                    <a:pt x="0" y="3"/>
                  </a:lnTo>
                  <a:lnTo>
                    <a:pt x="0" y="3"/>
                  </a:lnTo>
                  <a:lnTo>
                    <a:pt x="3" y="9"/>
                  </a:lnTo>
                  <a:lnTo>
                    <a:pt x="36" y="9"/>
                  </a:lnTo>
                  <a:lnTo>
                    <a:pt x="39" y="9"/>
                  </a:lnTo>
                  <a:lnTo>
                    <a:pt x="42" y="6"/>
                  </a:lnTo>
                  <a:lnTo>
                    <a:pt x="42" y="3"/>
                  </a:lnTo>
                  <a:lnTo>
                    <a:pt x="39" y="0"/>
                  </a:lnTo>
                  <a:lnTo>
                    <a:pt x="6" y="0"/>
                  </a:lnTo>
                  <a:close/>
                </a:path>
              </a:pathLst>
            </a:custGeom>
            <a:solidFill>
              <a:srgbClr val="000000"/>
            </a:solidFill>
            <a:ln w="9525">
              <a:noFill/>
              <a:round/>
              <a:headEnd/>
              <a:tailEnd/>
            </a:ln>
          </p:spPr>
          <p:txBody>
            <a:bodyPr/>
            <a:lstStyle/>
            <a:p>
              <a:endParaRPr lang="zh-CN" altLang="en-US"/>
            </a:p>
          </p:txBody>
        </p:sp>
        <p:sp>
          <p:nvSpPr>
            <p:cNvPr id="470078" name="Freeform 62"/>
            <p:cNvSpPr>
              <a:spLocks/>
            </p:cNvSpPr>
            <p:nvPr/>
          </p:nvSpPr>
          <p:spPr bwMode="auto">
            <a:xfrm>
              <a:off x="2423" y="1314"/>
              <a:ext cx="45" cy="9"/>
            </a:xfrm>
            <a:custGeom>
              <a:avLst/>
              <a:gdLst/>
              <a:ahLst/>
              <a:cxnLst>
                <a:cxn ang="0">
                  <a:pos x="6" y="0"/>
                </a:cxn>
                <a:cxn ang="0">
                  <a:pos x="3" y="0"/>
                </a:cxn>
                <a:cxn ang="0">
                  <a:pos x="0" y="3"/>
                </a:cxn>
                <a:cxn ang="0">
                  <a:pos x="0" y="6"/>
                </a:cxn>
                <a:cxn ang="0">
                  <a:pos x="3" y="9"/>
                </a:cxn>
                <a:cxn ang="0">
                  <a:pos x="39" y="9"/>
                </a:cxn>
                <a:cxn ang="0">
                  <a:pos x="42" y="9"/>
                </a:cxn>
                <a:cxn ang="0">
                  <a:pos x="45" y="6"/>
                </a:cxn>
                <a:cxn ang="0">
                  <a:pos x="45" y="3"/>
                </a:cxn>
                <a:cxn ang="0">
                  <a:pos x="42" y="0"/>
                </a:cxn>
                <a:cxn ang="0">
                  <a:pos x="6" y="0"/>
                </a:cxn>
              </a:cxnLst>
              <a:rect l="0" t="0" r="r" b="b"/>
              <a:pathLst>
                <a:path w="45" h="9">
                  <a:moveTo>
                    <a:pt x="6" y="0"/>
                  </a:moveTo>
                  <a:lnTo>
                    <a:pt x="3" y="0"/>
                  </a:lnTo>
                  <a:lnTo>
                    <a:pt x="0" y="3"/>
                  </a:lnTo>
                  <a:lnTo>
                    <a:pt x="0" y="6"/>
                  </a:lnTo>
                  <a:lnTo>
                    <a:pt x="3" y="9"/>
                  </a:lnTo>
                  <a:lnTo>
                    <a:pt x="39" y="9"/>
                  </a:lnTo>
                  <a:lnTo>
                    <a:pt x="42" y="9"/>
                  </a:lnTo>
                  <a:lnTo>
                    <a:pt x="45" y="6"/>
                  </a:lnTo>
                  <a:lnTo>
                    <a:pt x="45" y="3"/>
                  </a:lnTo>
                  <a:lnTo>
                    <a:pt x="42" y="0"/>
                  </a:lnTo>
                  <a:lnTo>
                    <a:pt x="6" y="0"/>
                  </a:lnTo>
                  <a:close/>
                </a:path>
              </a:pathLst>
            </a:custGeom>
            <a:solidFill>
              <a:srgbClr val="000000"/>
            </a:solidFill>
            <a:ln w="9525">
              <a:noFill/>
              <a:round/>
              <a:headEnd/>
              <a:tailEnd/>
            </a:ln>
          </p:spPr>
          <p:txBody>
            <a:bodyPr/>
            <a:lstStyle/>
            <a:p>
              <a:endParaRPr lang="zh-CN" altLang="en-US"/>
            </a:p>
          </p:txBody>
        </p:sp>
        <p:sp>
          <p:nvSpPr>
            <p:cNvPr id="470079" name="Freeform 63"/>
            <p:cNvSpPr>
              <a:spLocks/>
            </p:cNvSpPr>
            <p:nvPr/>
          </p:nvSpPr>
          <p:spPr bwMode="auto">
            <a:xfrm>
              <a:off x="2486" y="1314"/>
              <a:ext cx="46" cy="9"/>
            </a:xfrm>
            <a:custGeom>
              <a:avLst/>
              <a:gdLst/>
              <a:ahLst/>
              <a:cxnLst>
                <a:cxn ang="0">
                  <a:pos x="6" y="0"/>
                </a:cxn>
                <a:cxn ang="0">
                  <a:pos x="3" y="0"/>
                </a:cxn>
                <a:cxn ang="0">
                  <a:pos x="0" y="3"/>
                </a:cxn>
                <a:cxn ang="0">
                  <a:pos x="0" y="6"/>
                </a:cxn>
                <a:cxn ang="0">
                  <a:pos x="3" y="9"/>
                </a:cxn>
                <a:cxn ang="0">
                  <a:pos x="40" y="9"/>
                </a:cxn>
                <a:cxn ang="0">
                  <a:pos x="43" y="9"/>
                </a:cxn>
                <a:cxn ang="0">
                  <a:pos x="46" y="6"/>
                </a:cxn>
                <a:cxn ang="0">
                  <a:pos x="46" y="3"/>
                </a:cxn>
                <a:cxn ang="0">
                  <a:pos x="43" y="0"/>
                </a:cxn>
                <a:cxn ang="0">
                  <a:pos x="6" y="0"/>
                </a:cxn>
              </a:cxnLst>
              <a:rect l="0" t="0" r="r" b="b"/>
              <a:pathLst>
                <a:path w="46" h="9">
                  <a:moveTo>
                    <a:pt x="6" y="0"/>
                  </a:moveTo>
                  <a:lnTo>
                    <a:pt x="3" y="0"/>
                  </a:lnTo>
                  <a:lnTo>
                    <a:pt x="0" y="3"/>
                  </a:lnTo>
                  <a:lnTo>
                    <a:pt x="0" y="6"/>
                  </a:lnTo>
                  <a:lnTo>
                    <a:pt x="3" y="9"/>
                  </a:lnTo>
                  <a:lnTo>
                    <a:pt x="40" y="9"/>
                  </a:lnTo>
                  <a:lnTo>
                    <a:pt x="43" y="9"/>
                  </a:lnTo>
                  <a:lnTo>
                    <a:pt x="46" y="6"/>
                  </a:lnTo>
                  <a:lnTo>
                    <a:pt x="46" y="3"/>
                  </a:lnTo>
                  <a:lnTo>
                    <a:pt x="43" y="0"/>
                  </a:lnTo>
                  <a:lnTo>
                    <a:pt x="6" y="0"/>
                  </a:lnTo>
                  <a:close/>
                </a:path>
              </a:pathLst>
            </a:custGeom>
            <a:solidFill>
              <a:srgbClr val="000000"/>
            </a:solidFill>
            <a:ln w="9525">
              <a:noFill/>
              <a:round/>
              <a:headEnd/>
              <a:tailEnd/>
            </a:ln>
          </p:spPr>
          <p:txBody>
            <a:bodyPr/>
            <a:lstStyle/>
            <a:p>
              <a:endParaRPr lang="zh-CN" altLang="en-US"/>
            </a:p>
          </p:txBody>
        </p:sp>
        <p:sp>
          <p:nvSpPr>
            <p:cNvPr id="470080" name="Freeform 64"/>
            <p:cNvSpPr>
              <a:spLocks/>
            </p:cNvSpPr>
            <p:nvPr/>
          </p:nvSpPr>
          <p:spPr bwMode="auto">
            <a:xfrm>
              <a:off x="2550" y="1314"/>
              <a:ext cx="45" cy="9"/>
            </a:xfrm>
            <a:custGeom>
              <a:avLst/>
              <a:gdLst/>
              <a:ahLst/>
              <a:cxnLst>
                <a:cxn ang="0">
                  <a:pos x="6" y="0"/>
                </a:cxn>
                <a:cxn ang="0">
                  <a:pos x="3" y="0"/>
                </a:cxn>
                <a:cxn ang="0">
                  <a:pos x="0" y="3"/>
                </a:cxn>
                <a:cxn ang="0">
                  <a:pos x="0" y="6"/>
                </a:cxn>
                <a:cxn ang="0">
                  <a:pos x="3" y="9"/>
                </a:cxn>
                <a:cxn ang="0">
                  <a:pos x="39" y="9"/>
                </a:cxn>
                <a:cxn ang="0">
                  <a:pos x="42" y="9"/>
                </a:cxn>
                <a:cxn ang="0">
                  <a:pos x="45" y="6"/>
                </a:cxn>
                <a:cxn ang="0">
                  <a:pos x="45" y="3"/>
                </a:cxn>
                <a:cxn ang="0">
                  <a:pos x="42" y="0"/>
                </a:cxn>
                <a:cxn ang="0">
                  <a:pos x="6" y="0"/>
                </a:cxn>
              </a:cxnLst>
              <a:rect l="0" t="0" r="r" b="b"/>
              <a:pathLst>
                <a:path w="45" h="9">
                  <a:moveTo>
                    <a:pt x="6" y="0"/>
                  </a:moveTo>
                  <a:lnTo>
                    <a:pt x="3" y="0"/>
                  </a:lnTo>
                  <a:lnTo>
                    <a:pt x="0" y="3"/>
                  </a:lnTo>
                  <a:lnTo>
                    <a:pt x="0" y="6"/>
                  </a:lnTo>
                  <a:lnTo>
                    <a:pt x="3" y="9"/>
                  </a:lnTo>
                  <a:lnTo>
                    <a:pt x="39" y="9"/>
                  </a:lnTo>
                  <a:lnTo>
                    <a:pt x="42" y="9"/>
                  </a:lnTo>
                  <a:lnTo>
                    <a:pt x="45" y="6"/>
                  </a:lnTo>
                  <a:lnTo>
                    <a:pt x="45" y="3"/>
                  </a:lnTo>
                  <a:lnTo>
                    <a:pt x="42" y="0"/>
                  </a:lnTo>
                  <a:lnTo>
                    <a:pt x="6" y="0"/>
                  </a:lnTo>
                  <a:close/>
                </a:path>
              </a:pathLst>
            </a:custGeom>
            <a:solidFill>
              <a:srgbClr val="000000"/>
            </a:solidFill>
            <a:ln w="9525">
              <a:noFill/>
              <a:round/>
              <a:headEnd/>
              <a:tailEnd/>
            </a:ln>
          </p:spPr>
          <p:txBody>
            <a:bodyPr/>
            <a:lstStyle/>
            <a:p>
              <a:endParaRPr lang="zh-CN" altLang="en-US"/>
            </a:p>
          </p:txBody>
        </p:sp>
        <p:sp>
          <p:nvSpPr>
            <p:cNvPr id="470081" name="Freeform 65"/>
            <p:cNvSpPr>
              <a:spLocks/>
            </p:cNvSpPr>
            <p:nvPr/>
          </p:nvSpPr>
          <p:spPr bwMode="auto">
            <a:xfrm>
              <a:off x="2613" y="1314"/>
              <a:ext cx="45" cy="9"/>
            </a:xfrm>
            <a:custGeom>
              <a:avLst/>
              <a:gdLst/>
              <a:ahLst/>
              <a:cxnLst>
                <a:cxn ang="0">
                  <a:pos x="6" y="0"/>
                </a:cxn>
                <a:cxn ang="0">
                  <a:pos x="3" y="0"/>
                </a:cxn>
                <a:cxn ang="0">
                  <a:pos x="0" y="3"/>
                </a:cxn>
                <a:cxn ang="0">
                  <a:pos x="0" y="6"/>
                </a:cxn>
                <a:cxn ang="0">
                  <a:pos x="3" y="9"/>
                </a:cxn>
                <a:cxn ang="0">
                  <a:pos x="39" y="9"/>
                </a:cxn>
                <a:cxn ang="0">
                  <a:pos x="42" y="9"/>
                </a:cxn>
                <a:cxn ang="0">
                  <a:pos x="45" y="6"/>
                </a:cxn>
                <a:cxn ang="0">
                  <a:pos x="45" y="3"/>
                </a:cxn>
                <a:cxn ang="0">
                  <a:pos x="42" y="0"/>
                </a:cxn>
                <a:cxn ang="0">
                  <a:pos x="6" y="0"/>
                </a:cxn>
              </a:cxnLst>
              <a:rect l="0" t="0" r="r" b="b"/>
              <a:pathLst>
                <a:path w="45" h="9">
                  <a:moveTo>
                    <a:pt x="6" y="0"/>
                  </a:moveTo>
                  <a:lnTo>
                    <a:pt x="3" y="0"/>
                  </a:lnTo>
                  <a:lnTo>
                    <a:pt x="0" y="3"/>
                  </a:lnTo>
                  <a:lnTo>
                    <a:pt x="0" y="6"/>
                  </a:lnTo>
                  <a:lnTo>
                    <a:pt x="3" y="9"/>
                  </a:lnTo>
                  <a:lnTo>
                    <a:pt x="39" y="9"/>
                  </a:lnTo>
                  <a:lnTo>
                    <a:pt x="42" y="9"/>
                  </a:lnTo>
                  <a:lnTo>
                    <a:pt x="45" y="6"/>
                  </a:lnTo>
                  <a:lnTo>
                    <a:pt x="45" y="3"/>
                  </a:lnTo>
                  <a:lnTo>
                    <a:pt x="42" y="0"/>
                  </a:lnTo>
                  <a:lnTo>
                    <a:pt x="6" y="0"/>
                  </a:lnTo>
                  <a:close/>
                </a:path>
              </a:pathLst>
            </a:custGeom>
            <a:solidFill>
              <a:srgbClr val="000000"/>
            </a:solidFill>
            <a:ln w="9525">
              <a:noFill/>
              <a:round/>
              <a:headEnd/>
              <a:tailEnd/>
            </a:ln>
          </p:spPr>
          <p:txBody>
            <a:bodyPr/>
            <a:lstStyle/>
            <a:p>
              <a:endParaRPr lang="zh-CN" altLang="en-US"/>
            </a:p>
          </p:txBody>
        </p:sp>
        <p:sp>
          <p:nvSpPr>
            <p:cNvPr id="470082" name="Freeform 66"/>
            <p:cNvSpPr>
              <a:spLocks/>
            </p:cNvSpPr>
            <p:nvPr/>
          </p:nvSpPr>
          <p:spPr bwMode="auto">
            <a:xfrm>
              <a:off x="2676" y="1314"/>
              <a:ext cx="46" cy="9"/>
            </a:xfrm>
            <a:custGeom>
              <a:avLst/>
              <a:gdLst/>
              <a:ahLst/>
              <a:cxnLst>
                <a:cxn ang="0">
                  <a:pos x="6" y="0"/>
                </a:cxn>
                <a:cxn ang="0">
                  <a:pos x="3" y="0"/>
                </a:cxn>
                <a:cxn ang="0">
                  <a:pos x="0" y="3"/>
                </a:cxn>
                <a:cxn ang="0">
                  <a:pos x="0" y="6"/>
                </a:cxn>
                <a:cxn ang="0">
                  <a:pos x="3" y="9"/>
                </a:cxn>
                <a:cxn ang="0">
                  <a:pos x="40" y="9"/>
                </a:cxn>
                <a:cxn ang="0">
                  <a:pos x="43" y="9"/>
                </a:cxn>
                <a:cxn ang="0">
                  <a:pos x="46" y="6"/>
                </a:cxn>
                <a:cxn ang="0">
                  <a:pos x="46" y="3"/>
                </a:cxn>
                <a:cxn ang="0">
                  <a:pos x="43" y="0"/>
                </a:cxn>
                <a:cxn ang="0">
                  <a:pos x="6" y="0"/>
                </a:cxn>
              </a:cxnLst>
              <a:rect l="0" t="0" r="r" b="b"/>
              <a:pathLst>
                <a:path w="46" h="9">
                  <a:moveTo>
                    <a:pt x="6" y="0"/>
                  </a:moveTo>
                  <a:lnTo>
                    <a:pt x="3" y="0"/>
                  </a:lnTo>
                  <a:lnTo>
                    <a:pt x="0" y="3"/>
                  </a:lnTo>
                  <a:lnTo>
                    <a:pt x="0" y="6"/>
                  </a:lnTo>
                  <a:lnTo>
                    <a:pt x="3" y="9"/>
                  </a:lnTo>
                  <a:lnTo>
                    <a:pt x="40" y="9"/>
                  </a:lnTo>
                  <a:lnTo>
                    <a:pt x="43" y="9"/>
                  </a:lnTo>
                  <a:lnTo>
                    <a:pt x="46" y="6"/>
                  </a:lnTo>
                  <a:lnTo>
                    <a:pt x="46" y="3"/>
                  </a:lnTo>
                  <a:lnTo>
                    <a:pt x="43" y="0"/>
                  </a:lnTo>
                  <a:lnTo>
                    <a:pt x="6" y="0"/>
                  </a:lnTo>
                  <a:close/>
                </a:path>
              </a:pathLst>
            </a:custGeom>
            <a:solidFill>
              <a:srgbClr val="000000"/>
            </a:solidFill>
            <a:ln w="9525">
              <a:noFill/>
              <a:round/>
              <a:headEnd/>
              <a:tailEnd/>
            </a:ln>
          </p:spPr>
          <p:txBody>
            <a:bodyPr/>
            <a:lstStyle/>
            <a:p>
              <a:endParaRPr lang="zh-CN" altLang="en-US"/>
            </a:p>
          </p:txBody>
        </p:sp>
        <p:sp>
          <p:nvSpPr>
            <p:cNvPr id="470083" name="Freeform 67"/>
            <p:cNvSpPr>
              <a:spLocks/>
            </p:cNvSpPr>
            <p:nvPr/>
          </p:nvSpPr>
          <p:spPr bwMode="auto">
            <a:xfrm>
              <a:off x="2740" y="1314"/>
              <a:ext cx="45" cy="9"/>
            </a:xfrm>
            <a:custGeom>
              <a:avLst/>
              <a:gdLst/>
              <a:ahLst/>
              <a:cxnLst>
                <a:cxn ang="0">
                  <a:pos x="6" y="0"/>
                </a:cxn>
                <a:cxn ang="0">
                  <a:pos x="3" y="0"/>
                </a:cxn>
                <a:cxn ang="0">
                  <a:pos x="0" y="3"/>
                </a:cxn>
                <a:cxn ang="0">
                  <a:pos x="0" y="6"/>
                </a:cxn>
                <a:cxn ang="0">
                  <a:pos x="3" y="9"/>
                </a:cxn>
                <a:cxn ang="0">
                  <a:pos x="39" y="9"/>
                </a:cxn>
                <a:cxn ang="0">
                  <a:pos x="42" y="9"/>
                </a:cxn>
                <a:cxn ang="0">
                  <a:pos x="45" y="6"/>
                </a:cxn>
                <a:cxn ang="0">
                  <a:pos x="45" y="3"/>
                </a:cxn>
                <a:cxn ang="0">
                  <a:pos x="42" y="0"/>
                </a:cxn>
                <a:cxn ang="0">
                  <a:pos x="6" y="0"/>
                </a:cxn>
              </a:cxnLst>
              <a:rect l="0" t="0" r="r" b="b"/>
              <a:pathLst>
                <a:path w="45" h="9">
                  <a:moveTo>
                    <a:pt x="6" y="0"/>
                  </a:moveTo>
                  <a:lnTo>
                    <a:pt x="3" y="0"/>
                  </a:lnTo>
                  <a:lnTo>
                    <a:pt x="0" y="3"/>
                  </a:lnTo>
                  <a:lnTo>
                    <a:pt x="0" y="6"/>
                  </a:lnTo>
                  <a:lnTo>
                    <a:pt x="3" y="9"/>
                  </a:lnTo>
                  <a:lnTo>
                    <a:pt x="39" y="9"/>
                  </a:lnTo>
                  <a:lnTo>
                    <a:pt x="42" y="9"/>
                  </a:lnTo>
                  <a:lnTo>
                    <a:pt x="45" y="6"/>
                  </a:lnTo>
                  <a:lnTo>
                    <a:pt x="45" y="3"/>
                  </a:lnTo>
                  <a:lnTo>
                    <a:pt x="42" y="0"/>
                  </a:lnTo>
                  <a:lnTo>
                    <a:pt x="6" y="0"/>
                  </a:lnTo>
                  <a:close/>
                </a:path>
              </a:pathLst>
            </a:custGeom>
            <a:solidFill>
              <a:srgbClr val="000000"/>
            </a:solidFill>
            <a:ln w="9525">
              <a:noFill/>
              <a:round/>
              <a:headEnd/>
              <a:tailEnd/>
            </a:ln>
          </p:spPr>
          <p:txBody>
            <a:bodyPr/>
            <a:lstStyle/>
            <a:p>
              <a:endParaRPr lang="zh-CN" altLang="en-US"/>
            </a:p>
          </p:txBody>
        </p:sp>
        <p:sp>
          <p:nvSpPr>
            <p:cNvPr id="470084" name="Freeform 68"/>
            <p:cNvSpPr>
              <a:spLocks/>
            </p:cNvSpPr>
            <p:nvPr/>
          </p:nvSpPr>
          <p:spPr bwMode="auto">
            <a:xfrm>
              <a:off x="2803" y="1314"/>
              <a:ext cx="45" cy="9"/>
            </a:xfrm>
            <a:custGeom>
              <a:avLst/>
              <a:gdLst/>
              <a:ahLst/>
              <a:cxnLst>
                <a:cxn ang="0">
                  <a:pos x="6" y="0"/>
                </a:cxn>
                <a:cxn ang="0">
                  <a:pos x="3" y="0"/>
                </a:cxn>
                <a:cxn ang="0">
                  <a:pos x="0" y="3"/>
                </a:cxn>
                <a:cxn ang="0">
                  <a:pos x="0" y="6"/>
                </a:cxn>
                <a:cxn ang="0">
                  <a:pos x="3" y="9"/>
                </a:cxn>
                <a:cxn ang="0">
                  <a:pos x="39" y="9"/>
                </a:cxn>
                <a:cxn ang="0">
                  <a:pos x="42" y="9"/>
                </a:cxn>
                <a:cxn ang="0">
                  <a:pos x="45" y="6"/>
                </a:cxn>
                <a:cxn ang="0">
                  <a:pos x="45" y="3"/>
                </a:cxn>
                <a:cxn ang="0">
                  <a:pos x="42" y="0"/>
                </a:cxn>
                <a:cxn ang="0">
                  <a:pos x="6" y="0"/>
                </a:cxn>
              </a:cxnLst>
              <a:rect l="0" t="0" r="r" b="b"/>
              <a:pathLst>
                <a:path w="45" h="9">
                  <a:moveTo>
                    <a:pt x="6" y="0"/>
                  </a:moveTo>
                  <a:lnTo>
                    <a:pt x="3" y="0"/>
                  </a:lnTo>
                  <a:lnTo>
                    <a:pt x="0" y="3"/>
                  </a:lnTo>
                  <a:lnTo>
                    <a:pt x="0" y="6"/>
                  </a:lnTo>
                  <a:lnTo>
                    <a:pt x="3" y="9"/>
                  </a:lnTo>
                  <a:lnTo>
                    <a:pt x="39" y="9"/>
                  </a:lnTo>
                  <a:lnTo>
                    <a:pt x="42" y="9"/>
                  </a:lnTo>
                  <a:lnTo>
                    <a:pt x="45" y="6"/>
                  </a:lnTo>
                  <a:lnTo>
                    <a:pt x="45" y="3"/>
                  </a:lnTo>
                  <a:lnTo>
                    <a:pt x="42" y="0"/>
                  </a:lnTo>
                  <a:lnTo>
                    <a:pt x="6" y="0"/>
                  </a:lnTo>
                  <a:close/>
                </a:path>
              </a:pathLst>
            </a:custGeom>
            <a:solidFill>
              <a:srgbClr val="000000"/>
            </a:solidFill>
            <a:ln w="9525">
              <a:noFill/>
              <a:round/>
              <a:headEnd/>
              <a:tailEnd/>
            </a:ln>
          </p:spPr>
          <p:txBody>
            <a:bodyPr/>
            <a:lstStyle/>
            <a:p>
              <a:endParaRPr lang="zh-CN" altLang="en-US"/>
            </a:p>
          </p:txBody>
        </p:sp>
        <p:sp>
          <p:nvSpPr>
            <p:cNvPr id="470085" name="Freeform 69"/>
            <p:cNvSpPr>
              <a:spLocks/>
            </p:cNvSpPr>
            <p:nvPr/>
          </p:nvSpPr>
          <p:spPr bwMode="auto">
            <a:xfrm>
              <a:off x="2866" y="1314"/>
              <a:ext cx="45" cy="9"/>
            </a:xfrm>
            <a:custGeom>
              <a:avLst/>
              <a:gdLst/>
              <a:ahLst/>
              <a:cxnLst>
                <a:cxn ang="0">
                  <a:pos x="6" y="0"/>
                </a:cxn>
                <a:cxn ang="0">
                  <a:pos x="3" y="0"/>
                </a:cxn>
                <a:cxn ang="0">
                  <a:pos x="0" y="3"/>
                </a:cxn>
                <a:cxn ang="0">
                  <a:pos x="0" y="6"/>
                </a:cxn>
                <a:cxn ang="0">
                  <a:pos x="3" y="9"/>
                </a:cxn>
                <a:cxn ang="0">
                  <a:pos x="39" y="9"/>
                </a:cxn>
                <a:cxn ang="0">
                  <a:pos x="42" y="9"/>
                </a:cxn>
                <a:cxn ang="0">
                  <a:pos x="45" y="6"/>
                </a:cxn>
                <a:cxn ang="0">
                  <a:pos x="45" y="3"/>
                </a:cxn>
                <a:cxn ang="0">
                  <a:pos x="42" y="0"/>
                </a:cxn>
                <a:cxn ang="0">
                  <a:pos x="6" y="0"/>
                </a:cxn>
              </a:cxnLst>
              <a:rect l="0" t="0" r="r" b="b"/>
              <a:pathLst>
                <a:path w="45" h="9">
                  <a:moveTo>
                    <a:pt x="6" y="0"/>
                  </a:moveTo>
                  <a:lnTo>
                    <a:pt x="3" y="0"/>
                  </a:lnTo>
                  <a:lnTo>
                    <a:pt x="0" y="3"/>
                  </a:lnTo>
                  <a:lnTo>
                    <a:pt x="0" y="6"/>
                  </a:lnTo>
                  <a:lnTo>
                    <a:pt x="3" y="9"/>
                  </a:lnTo>
                  <a:lnTo>
                    <a:pt x="39" y="9"/>
                  </a:lnTo>
                  <a:lnTo>
                    <a:pt x="42" y="9"/>
                  </a:lnTo>
                  <a:lnTo>
                    <a:pt x="45" y="6"/>
                  </a:lnTo>
                  <a:lnTo>
                    <a:pt x="45" y="3"/>
                  </a:lnTo>
                  <a:lnTo>
                    <a:pt x="42" y="0"/>
                  </a:lnTo>
                  <a:lnTo>
                    <a:pt x="6" y="0"/>
                  </a:lnTo>
                  <a:close/>
                </a:path>
              </a:pathLst>
            </a:custGeom>
            <a:solidFill>
              <a:srgbClr val="000000"/>
            </a:solidFill>
            <a:ln w="9525">
              <a:noFill/>
              <a:round/>
              <a:headEnd/>
              <a:tailEnd/>
            </a:ln>
          </p:spPr>
          <p:txBody>
            <a:bodyPr/>
            <a:lstStyle/>
            <a:p>
              <a:endParaRPr lang="zh-CN" altLang="en-US"/>
            </a:p>
          </p:txBody>
        </p:sp>
        <p:sp>
          <p:nvSpPr>
            <p:cNvPr id="470086" name="Freeform 70"/>
            <p:cNvSpPr>
              <a:spLocks/>
            </p:cNvSpPr>
            <p:nvPr/>
          </p:nvSpPr>
          <p:spPr bwMode="auto">
            <a:xfrm>
              <a:off x="2930" y="1314"/>
              <a:ext cx="45" cy="9"/>
            </a:xfrm>
            <a:custGeom>
              <a:avLst/>
              <a:gdLst/>
              <a:ahLst/>
              <a:cxnLst>
                <a:cxn ang="0">
                  <a:pos x="6" y="0"/>
                </a:cxn>
                <a:cxn ang="0">
                  <a:pos x="3" y="0"/>
                </a:cxn>
                <a:cxn ang="0">
                  <a:pos x="0" y="3"/>
                </a:cxn>
                <a:cxn ang="0">
                  <a:pos x="0" y="6"/>
                </a:cxn>
                <a:cxn ang="0">
                  <a:pos x="3" y="9"/>
                </a:cxn>
                <a:cxn ang="0">
                  <a:pos x="39" y="9"/>
                </a:cxn>
                <a:cxn ang="0">
                  <a:pos x="42" y="9"/>
                </a:cxn>
                <a:cxn ang="0">
                  <a:pos x="45" y="6"/>
                </a:cxn>
                <a:cxn ang="0">
                  <a:pos x="45" y="3"/>
                </a:cxn>
                <a:cxn ang="0">
                  <a:pos x="42" y="0"/>
                </a:cxn>
                <a:cxn ang="0">
                  <a:pos x="6" y="0"/>
                </a:cxn>
              </a:cxnLst>
              <a:rect l="0" t="0" r="r" b="b"/>
              <a:pathLst>
                <a:path w="45" h="9">
                  <a:moveTo>
                    <a:pt x="6" y="0"/>
                  </a:moveTo>
                  <a:lnTo>
                    <a:pt x="3" y="0"/>
                  </a:lnTo>
                  <a:lnTo>
                    <a:pt x="0" y="3"/>
                  </a:lnTo>
                  <a:lnTo>
                    <a:pt x="0" y="6"/>
                  </a:lnTo>
                  <a:lnTo>
                    <a:pt x="3" y="9"/>
                  </a:lnTo>
                  <a:lnTo>
                    <a:pt x="39" y="9"/>
                  </a:lnTo>
                  <a:lnTo>
                    <a:pt x="42" y="9"/>
                  </a:lnTo>
                  <a:lnTo>
                    <a:pt x="45" y="6"/>
                  </a:lnTo>
                  <a:lnTo>
                    <a:pt x="45" y="3"/>
                  </a:lnTo>
                  <a:lnTo>
                    <a:pt x="42" y="0"/>
                  </a:lnTo>
                  <a:lnTo>
                    <a:pt x="6" y="0"/>
                  </a:lnTo>
                  <a:close/>
                </a:path>
              </a:pathLst>
            </a:custGeom>
            <a:solidFill>
              <a:srgbClr val="000000"/>
            </a:solidFill>
            <a:ln w="9525">
              <a:noFill/>
              <a:round/>
              <a:headEnd/>
              <a:tailEnd/>
            </a:ln>
          </p:spPr>
          <p:txBody>
            <a:bodyPr/>
            <a:lstStyle/>
            <a:p>
              <a:endParaRPr lang="zh-CN" altLang="en-US"/>
            </a:p>
          </p:txBody>
        </p:sp>
        <p:sp>
          <p:nvSpPr>
            <p:cNvPr id="470087" name="Freeform 71"/>
            <p:cNvSpPr>
              <a:spLocks/>
            </p:cNvSpPr>
            <p:nvPr/>
          </p:nvSpPr>
          <p:spPr bwMode="auto">
            <a:xfrm>
              <a:off x="2993" y="1314"/>
              <a:ext cx="45" cy="9"/>
            </a:xfrm>
            <a:custGeom>
              <a:avLst/>
              <a:gdLst/>
              <a:ahLst/>
              <a:cxnLst>
                <a:cxn ang="0">
                  <a:pos x="6" y="0"/>
                </a:cxn>
                <a:cxn ang="0">
                  <a:pos x="3" y="0"/>
                </a:cxn>
                <a:cxn ang="0">
                  <a:pos x="0" y="3"/>
                </a:cxn>
                <a:cxn ang="0">
                  <a:pos x="0" y="6"/>
                </a:cxn>
                <a:cxn ang="0">
                  <a:pos x="3" y="9"/>
                </a:cxn>
                <a:cxn ang="0">
                  <a:pos x="39" y="9"/>
                </a:cxn>
                <a:cxn ang="0">
                  <a:pos x="42" y="9"/>
                </a:cxn>
                <a:cxn ang="0">
                  <a:pos x="45" y="6"/>
                </a:cxn>
                <a:cxn ang="0">
                  <a:pos x="45" y="3"/>
                </a:cxn>
                <a:cxn ang="0">
                  <a:pos x="42" y="0"/>
                </a:cxn>
                <a:cxn ang="0">
                  <a:pos x="6" y="0"/>
                </a:cxn>
              </a:cxnLst>
              <a:rect l="0" t="0" r="r" b="b"/>
              <a:pathLst>
                <a:path w="45" h="9">
                  <a:moveTo>
                    <a:pt x="6" y="0"/>
                  </a:moveTo>
                  <a:lnTo>
                    <a:pt x="3" y="0"/>
                  </a:lnTo>
                  <a:lnTo>
                    <a:pt x="0" y="3"/>
                  </a:lnTo>
                  <a:lnTo>
                    <a:pt x="0" y="6"/>
                  </a:lnTo>
                  <a:lnTo>
                    <a:pt x="3" y="9"/>
                  </a:lnTo>
                  <a:lnTo>
                    <a:pt x="39" y="9"/>
                  </a:lnTo>
                  <a:lnTo>
                    <a:pt x="42" y="9"/>
                  </a:lnTo>
                  <a:lnTo>
                    <a:pt x="45" y="6"/>
                  </a:lnTo>
                  <a:lnTo>
                    <a:pt x="45" y="3"/>
                  </a:lnTo>
                  <a:lnTo>
                    <a:pt x="42" y="0"/>
                  </a:lnTo>
                  <a:lnTo>
                    <a:pt x="6" y="0"/>
                  </a:lnTo>
                  <a:close/>
                </a:path>
              </a:pathLst>
            </a:custGeom>
            <a:solidFill>
              <a:srgbClr val="000000"/>
            </a:solidFill>
            <a:ln w="9525">
              <a:noFill/>
              <a:round/>
              <a:headEnd/>
              <a:tailEnd/>
            </a:ln>
          </p:spPr>
          <p:txBody>
            <a:bodyPr/>
            <a:lstStyle/>
            <a:p>
              <a:endParaRPr lang="zh-CN" altLang="en-US"/>
            </a:p>
          </p:txBody>
        </p:sp>
      </p:grpSp>
      <p:grpSp>
        <p:nvGrpSpPr>
          <p:cNvPr id="6" name="Group 72"/>
          <p:cNvGrpSpPr>
            <a:grpSpLocks/>
          </p:cNvGrpSpPr>
          <p:nvPr/>
        </p:nvGrpSpPr>
        <p:grpSpPr bwMode="auto">
          <a:xfrm>
            <a:off x="3597275" y="2224088"/>
            <a:ext cx="1073150" cy="14287"/>
            <a:chOff x="2266" y="1401"/>
            <a:chExt cx="676" cy="9"/>
          </a:xfrm>
        </p:grpSpPr>
        <p:sp>
          <p:nvSpPr>
            <p:cNvPr id="470089" name="Freeform 73"/>
            <p:cNvSpPr>
              <a:spLocks/>
            </p:cNvSpPr>
            <p:nvPr/>
          </p:nvSpPr>
          <p:spPr bwMode="auto">
            <a:xfrm>
              <a:off x="2266" y="1401"/>
              <a:ext cx="43" cy="9"/>
            </a:xfrm>
            <a:custGeom>
              <a:avLst/>
              <a:gdLst/>
              <a:ahLst/>
              <a:cxnLst>
                <a:cxn ang="0">
                  <a:pos x="6" y="0"/>
                </a:cxn>
                <a:cxn ang="0">
                  <a:pos x="3" y="0"/>
                </a:cxn>
                <a:cxn ang="0">
                  <a:pos x="0" y="3"/>
                </a:cxn>
                <a:cxn ang="0">
                  <a:pos x="0" y="3"/>
                </a:cxn>
                <a:cxn ang="0">
                  <a:pos x="3" y="9"/>
                </a:cxn>
                <a:cxn ang="0">
                  <a:pos x="37" y="9"/>
                </a:cxn>
                <a:cxn ang="0">
                  <a:pos x="40" y="9"/>
                </a:cxn>
                <a:cxn ang="0">
                  <a:pos x="43" y="6"/>
                </a:cxn>
                <a:cxn ang="0">
                  <a:pos x="43" y="3"/>
                </a:cxn>
                <a:cxn ang="0">
                  <a:pos x="40" y="0"/>
                </a:cxn>
                <a:cxn ang="0">
                  <a:pos x="6" y="0"/>
                </a:cxn>
              </a:cxnLst>
              <a:rect l="0" t="0" r="r" b="b"/>
              <a:pathLst>
                <a:path w="43" h="9">
                  <a:moveTo>
                    <a:pt x="6" y="0"/>
                  </a:moveTo>
                  <a:lnTo>
                    <a:pt x="3" y="0"/>
                  </a:lnTo>
                  <a:lnTo>
                    <a:pt x="0" y="3"/>
                  </a:lnTo>
                  <a:lnTo>
                    <a:pt x="0" y="3"/>
                  </a:lnTo>
                  <a:lnTo>
                    <a:pt x="3" y="9"/>
                  </a:lnTo>
                  <a:lnTo>
                    <a:pt x="37" y="9"/>
                  </a:lnTo>
                  <a:lnTo>
                    <a:pt x="40" y="9"/>
                  </a:lnTo>
                  <a:lnTo>
                    <a:pt x="43" y="6"/>
                  </a:lnTo>
                  <a:lnTo>
                    <a:pt x="43" y="3"/>
                  </a:lnTo>
                  <a:lnTo>
                    <a:pt x="40" y="0"/>
                  </a:lnTo>
                  <a:lnTo>
                    <a:pt x="6" y="0"/>
                  </a:lnTo>
                  <a:close/>
                </a:path>
              </a:pathLst>
            </a:custGeom>
            <a:solidFill>
              <a:srgbClr val="000000"/>
            </a:solidFill>
            <a:ln w="9525">
              <a:noFill/>
              <a:round/>
              <a:headEnd/>
              <a:tailEnd/>
            </a:ln>
          </p:spPr>
          <p:txBody>
            <a:bodyPr/>
            <a:lstStyle/>
            <a:p>
              <a:endParaRPr lang="zh-CN" altLang="en-US"/>
            </a:p>
          </p:txBody>
        </p:sp>
        <p:sp>
          <p:nvSpPr>
            <p:cNvPr id="470090" name="Freeform 74"/>
            <p:cNvSpPr>
              <a:spLocks/>
            </p:cNvSpPr>
            <p:nvPr/>
          </p:nvSpPr>
          <p:spPr bwMode="auto">
            <a:xfrm>
              <a:off x="2327" y="1401"/>
              <a:ext cx="45" cy="9"/>
            </a:xfrm>
            <a:custGeom>
              <a:avLst/>
              <a:gdLst/>
              <a:ahLst/>
              <a:cxnLst>
                <a:cxn ang="0">
                  <a:pos x="6" y="0"/>
                </a:cxn>
                <a:cxn ang="0">
                  <a:pos x="3" y="0"/>
                </a:cxn>
                <a:cxn ang="0">
                  <a:pos x="0" y="3"/>
                </a:cxn>
                <a:cxn ang="0">
                  <a:pos x="0" y="6"/>
                </a:cxn>
                <a:cxn ang="0">
                  <a:pos x="3" y="9"/>
                </a:cxn>
                <a:cxn ang="0">
                  <a:pos x="39" y="9"/>
                </a:cxn>
                <a:cxn ang="0">
                  <a:pos x="42" y="9"/>
                </a:cxn>
                <a:cxn ang="0">
                  <a:pos x="45" y="6"/>
                </a:cxn>
                <a:cxn ang="0">
                  <a:pos x="45" y="3"/>
                </a:cxn>
                <a:cxn ang="0">
                  <a:pos x="42" y="0"/>
                </a:cxn>
                <a:cxn ang="0">
                  <a:pos x="6" y="0"/>
                </a:cxn>
              </a:cxnLst>
              <a:rect l="0" t="0" r="r" b="b"/>
              <a:pathLst>
                <a:path w="45" h="9">
                  <a:moveTo>
                    <a:pt x="6" y="0"/>
                  </a:moveTo>
                  <a:lnTo>
                    <a:pt x="3" y="0"/>
                  </a:lnTo>
                  <a:lnTo>
                    <a:pt x="0" y="3"/>
                  </a:lnTo>
                  <a:lnTo>
                    <a:pt x="0" y="6"/>
                  </a:lnTo>
                  <a:lnTo>
                    <a:pt x="3" y="9"/>
                  </a:lnTo>
                  <a:lnTo>
                    <a:pt x="39" y="9"/>
                  </a:lnTo>
                  <a:lnTo>
                    <a:pt x="42" y="9"/>
                  </a:lnTo>
                  <a:lnTo>
                    <a:pt x="45" y="6"/>
                  </a:lnTo>
                  <a:lnTo>
                    <a:pt x="45" y="3"/>
                  </a:lnTo>
                  <a:lnTo>
                    <a:pt x="42" y="0"/>
                  </a:lnTo>
                  <a:lnTo>
                    <a:pt x="6" y="0"/>
                  </a:lnTo>
                  <a:close/>
                </a:path>
              </a:pathLst>
            </a:custGeom>
            <a:solidFill>
              <a:srgbClr val="000000"/>
            </a:solidFill>
            <a:ln w="9525">
              <a:noFill/>
              <a:round/>
              <a:headEnd/>
              <a:tailEnd/>
            </a:ln>
          </p:spPr>
          <p:txBody>
            <a:bodyPr/>
            <a:lstStyle/>
            <a:p>
              <a:endParaRPr lang="zh-CN" altLang="en-US"/>
            </a:p>
          </p:txBody>
        </p:sp>
        <p:sp>
          <p:nvSpPr>
            <p:cNvPr id="470091" name="Freeform 75"/>
            <p:cNvSpPr>
              <a:spLocks/>
            </p:cNvSpPr>
            <p:nvPr/>
          </p:nvSpPr>
          <p:spPr bwMode="auto">
            <a:xfrm>
              <a:off x="2390" y="1401"/>
              <a:ext cx="45" cy="9"/>
            </a:xfrm>
            <a:custGeom>
              <a:avLst/>
              <a:gdLst/>
              <a:ahLst/>
              <a:cxnLst>
                <a:cxn ang="0">
                  <a:pos x="6" y="0"/>
                </a:cxn>
                <a:cxn ang="0">
                  <a:pos x="3" y="0"/>
                </a:cxn>
                <a:cxn ang="0">
                  <a:pos x="0" y="3"/>
                </a:cxn>
                <a:cxn ang="0">
                  <a:pos x="0" y="6"/>
                </a:cxn>
                <a:cxn ang="0">
                  <a:pos x="3" y="9"/>
                </a:cxn>
                <a:cxn ang="0">
                  <a:pos x="39" y="9"/>
                </a:cxn>
                <a:cxn ang="0">
                  <a:pos x="42" y="9"/>
                </a:cxn>
                <a:cxn ang="0">
                  <a:pos x="45" y="6"/>
                </a:cxn>
                <a:cxn ang="0">
                  <a:pos x="45" y="3"/>
                </a:cxn>
                <a:cxn ang="0">
                  <a:pos x="42" y="0"/>
                </a:cxn>
                <a:cxn ang="0">
                  <a:pos x="6" y="0"/>
                </a:cxn>
              </a:cxnLst>
              <a:rect l="0" t="0" r="r" b="b"/>
              <a:pathLst>
                <a:path w="45" h="9">
                  <a:moveTo>
                    <a:pt x="6" y="0"/>
                  </a:moveTo>
                  <a:lnTo>
                    <a:pt x="3" y="0"/>
                  </a:lnTo>
                  <a:lnTo>
                    <a:pt x="0" y="3"/>
                  </a:lnTo>
                  <a:lnTo>
                    <a:pt x="0" y="6"/>
                  </a:lnTo>
                  <a:lnTo>
                    <a:pt x="3" y="9"/>
                  </a:lnTo>
                  <a:lnTo>
                    <a:pt x="39" y="9"/>
                  </a:lnTo>
                  <a:lnTo>
                    <a:pt x="42" y="9"/>
                  </a:lnTo>
                  <a:lnTo>
                    <a:pt x="45" y="6"/>
                  </a:lnTo>
                  <a:lnTo>
                    <a:pt x="45" y="3"/>
                  </a:lnTo>
                  <a:lnTo>
                    <a:pt x="42" y="0"/>
                  </a:lnTo>
                  <a:lnTo>
                    <a:pt x="6" y="0"/>
                  </a:lnTo>
                  <a:close/>
                </a:path>
              </a:pathLst>
            </a:custGeom>
            <a:solidFill>
              <a:srgbClr val="000000"/>
            </a:solidFill>
            <a:ln w="9525">
              <a:noFill/>
              <a:round/>
              <a:headEnd/>
              <a:tailEnd/>
            </a:ln>
          </p:spPr>
          <p:txBody>
            <a:bodyPr/>
            <a:lstStyle/>
            <a:p>
              <a:endParaRPr lang="zh-CN" altLang="en-US"/>
            </a:p>
          </p:txBody>
        </p:sp>
        <p:sp>
          <p:nvSpPr>
            <p:cNvPr id="470092" name="Freeform 76"/>
            <p:cNvSpPr>
              <a:spLocks/>
            </p:cNvSpPr>
            <p:nvPr/>
          </p:nvSpPr>
          <p:spPr bwMode="auto">
            <a:xfrm>
              <a:off x="2453" y="1401"/>
              <a:ext cx="45" cy="9"/>
            </a:xfrm>
            <a:custGeom>
              <a:avLst/>
              <a:gdLst/>
              <a:ahLst/>
              <a:cxnLst>
                <a:cxn ang="0">
                  <a:pos x="6" y="0"/>
                </a:cxn>
                <a:cxn ang="0">
                  <a:pos x="3" y="0"/>
                </a:cxn>
                <a:cxn ang="0">
                  <a:pos x="0" y="3"/>
                </a:cxn>
                <a:cxn ang="0">
                  <a:pos x="0" y="6"/>
                </a:cxn>
                <a:cxn ang="0">
                  <a:pos x="3" y="9"/>
                </a:cxn>
                <a:cxn ang="0">
                  <a:pos x="39" y="9"/>
                </a:cxn>
                <a:cxn ang="0">
                  <a:pos x="42" y="9"/>
                </a:cxn>
                <a:cxn ang="0">
                  <a:pos x="45" y="6"/>
                </a:cxn>
                <a:cxn ang="0">
                  <a:pos x="45" y="3"/>
                </a:cxn>
                <a:cxn ang="0">
                  <a:pos x="42" y="0"/>
                </a:cxn>
                <a:cxn ang="0">
                  <a:pos x="6" y="0"/>
                </a:cxn>
              </a:cxnLst>
              <a:rect l="0" t="0" r="r" b="b"/>
              <a:pathLst>
                <a:path w="45" h="9">
                  <a:moveTo>
                    <a:pt x="6" y="0"/>
                  </a:moveTo>
                  <a:lnTo>
                    <a:pt x="3" y="0"/>
                  </a:lnTo>
                  <a:lnTo>
                    <a:pt x="0" y="3"/>
                  </a:lnTo>
                  <a:lnTo>
                    <a:pt x="0" y="6"/>
                  </a:lnTo>
                  <a:lnTo>
                    <a:pt x="3" y="9"/>
                  </a:lnTo>
                  <a:lnTo>
                    <a:pt x="39" y="9"/>
                  </a:lnTo>
                  <a:lnTo>
                    <a:pt x="42" y="9"/>
                  </a:lnTo>
                  <a:lnTo>
                    <a:pt x="45" y="6"/>
                  </a:lnTo>
                  <a:lnTo>
                    <a:pt x="45" y="3"/>
                  </a:lnTo>
                  <a:lnTo>
                    <a:pt x="42" y="0"/>
                  </a:lnTo>
                  <a:lnTo>
                    <a:pt x="6" y="0"/>
                  </a:lnTo>
                  <a:close/>
                </a:path>
              </a:pathLst>
            </a:custGeom>
            <a:solidFill>
              <a:srgbClr val="000000"/>
            </a:solidFill>
            <a:ln w="9525">
              <a:noFill/>
              <a:round/>
              <a:headEnd/>
              <a:tailEnd/>
            </a:ln>
          </p:spPr>
          <p:txBody>
            <a:bodyPr/>
            <a:lstStyle/>
            <a:p>
              <a:endParaRPr lang="zh-CN" altLang="en-US"/>
            </a:p>
          </p:txBody>
        </p:sp>
        <p:sp>
          <p:nvSpPr>
            <p:cNvPr id="470093" name="Freeform 77"/>
            <p:cNvSpPr>
              <a:spLocks/>
            </p:cNvSpPr>
            <p:nvPr/>
          </p:nvSpPr>
          <p:spPr bwMode="auto">
            <a:xfrm>
              <a:off x="2517" y="1401"/>
              <a:ext cx="45" cy="9"/>
            </a:xfrm>
            <a:custGeom>
              <a:avLst/>
              <a:gdLst/>
              <a:ahLst/>
              <a:cxnLst>
                <a:cxn ang="0">
                  <a:pos x="6" y="0"/>
                </a:cxn>
                <a:cxn ang="0">
                  <a:pos x="3" y="0"/>
                </a:cxn>
                <a:cxn ang="0">
                  <a:pos x="0" y="3"/>
                </a:cxn>
                <a:cxn ang="0">
                  <a:pos x="0" y="6"/>
                </a:cxn>
                <a:cxn ang="0">
                  <a:pos x="3" y="9"/>
                </a:cxn>
                <a:cxn ang="0">
                  <a:pos x="39" y="9"/>
                </a:cxn>
                <a:cxn ang="0">
                  <a:pos x="42" y="9"/>
                </a:cxn>
                <a:cxn ang="0">
                  <a:pos x="45" y="6"/>
                </a:cxn>
                <a:cxn ang="0">
                  <a:pos x="45" y="3"/>
                </a:cxn>
                <a:cxn ang="0">
                  <a:pos x="42" y="0"/>
                </a:cxn>
                <a:cxn ang="0">
                  <a:pos x="6" y="0"/>
                </a:cxn>
              </a:cxnLst>
              <a:rect l="0" t="0" r="r" b="b"/>
              <a:pathLst>
                <a:path w="45" h="9">
                  <a:moveTo>
                    <a:pt x="6" y="0"/>
                  </a:moveTo>
                  <a:lnTo>
                    <a:pt x="3" y="0"/>
                  </a:lnTo>
                  <a:lnTo>
                    <a:pt x="0" y="3"/>
                  </a:lnTo>
                  <a:lnTo>
                    <a:pt x="0" y="6"/>
                  </a:lnTo>
                  <a:lnTo>
                    <a:pt x="3" y="9"/>
                  </a:lnTo>
                  <a:lnTo>
                    <a:pt x="39" y="9"/>
                  </a:lnTo>
                  <a:lnTo>
                    <a:pt x="42" y="9"/>
                  </a:lnTo>
                  <a:lnTo>
                    <a:pt x="45" y="6"/>
                  </a:lnTo>
                  <a:lnTo>
                    <a:pt x="45" y="3"/>
                  </a:lnTo>
                  <a:lnTo>
                    <a:pt x="42" y="0"/>
                  </a:lnTo>
                  <a:lnTo>
                    <a:pt x="6" y="0"/>
                  </a:lnTo>
                  <a:close/>
                </a:path>
              </a:pathLst>
            </a:custGeom>
            <a:solidFill>
              <a:srgbClr val="000000"/>
            </a:solidFill>
            <a:ln w="9525">
              <a:noFill/>
              <a:round/>
              <a:headEnd/>
              <a:tailEnd/>
            </a:ln>
          </p:spPr>
          <p:txBody>
            <a:bodyPr/>
            <a:lstStyle/>
            <a:p>
              <a:endParaRPr lang="zh-CN" altLang="en-US"/>
            </a:p>
          </p:txBody>
        </p:sp>
        <p:sp>
          <p:nvSpPr>
            <p:cNvPr id="470094" name="Freeform 78"/>
            <p:cNvSpPr>
              <a:spLocks/>
            </p:cNvSpPr>
            <p:nvPr/>
          </p:nvSpPr>
          <p:spPr bwMode="auto">
            <a:xfrm>
              <a:off x="2580" y="1401"/>
              <a:ext cx="45" cy="9"/>
            </a:xfrm>
            <a:custGeom>
              <a:avLst/>
              <a:gdLst/>
              <a:ahLst/>
              <a:cxnLst>
                <a:cxn ang="0">
                  <a:pos x="6" y="0"/>
                </a:cxn>
                <a:cxn ang="0">
                  <a:pos x="3" y="0"/>
                </a:cxn>
                <a:cxn ang="0">
                  <a:pos x="0" y="3"/>
                </a:cxn>
                <a:cxn ang="0">
                  <a:pos x="0" y="6"/>
                </a:cxn>
                <a:cxn ang="0">
                  <a:pos x="3" y="9"/>
                </a:cxn>
                <a:cxn ang="0">
                  <a:pos x="39" y="9"/>
                </a:cxn>
                <a:cxn ang="0">
                  <a:pos x="42" y="9"/>
                </a:cxn>
                <a:cxn ang="0">
                  <a:pos x="45" y="6"/>
                </a:cxn>
                <a:cxn ang="0">
                  <a:pos x="45" y="3"/>
                </a:cxn>
                <a:cxn ang="0">
                  <a:pos x="42" y="0"/>
                </a:cxn>
                <a:cxn ang="0">
                  <a:pos x="6" y="0"/>
                </a:cxn>
              </a:cxnLst>
              <a:rect l="0" t="0" r="r" b="b"/>
              <a:pathLst>
                <a:path w="45" h="9">
                  <a:moveTo>
                    <a:pt x="6" y="0"/>
                  </a:moveTo>
                  <a:lnTo>
                    <a:pt x="3" y="0"/>
                  </a:lnTo>
                  <a:lnTo>
                    <a:pt x="0" y="3"/>
                  </a:lnTo>
                  <a:lnTo>
                    <a:pt x="0" y="6"/>
                  </a:lnTo>
                  <a:lnTo>
                    <a:pt x="3" y="9"/>
                  </a:lnTo>
                  <a:lnTo>
                    <a:pt x="39" y="9"/>
                  </a:lnTo>
                  <a:lnTo>
                    <a:pt x="42" y="9"/>
                  </a:lnTo>
                  <a:lnTo>
                    <a:pt x="45" y="6"/>
                  </a:lnTo>
                  <a:lnTo>
                    <a:pt x="45" y="3"/>
                  </a:lnTo>
                  <a:lnTo>
                    <a:pt x="42" y="0"/>
                  </a:lnTo>
                  <a:lnTo>
                    <a:pt x="6" y="0"/>
                  </a:lnTo>
                  <a:close/>
                </a:path>
              </a:pathLst>
            </a:custGeom>
            <a:solidFill>
              <a:srgbClr val="000000"/>
            </a:solidFill>
            <a:ln w="9525">
              <a:noFill/>
              <a:round/>
              <a:headEnd/>
              <a:tailEnd/>
            </a:ln>
          </p:spPr>
          <p:txBody>
            <a:bodyPr/>
            <a:lstStyle/>
            <a:p>
              <a:endParaRPr lang="zh-CN" altLang="en-US"/>
            </a:p>
          </p:txBody>
        </p:sp>
        <p:sp>
          <p:nvSpPr>
            <p:cNvPr id="470095" name="Freeform 79"/>
            <p:cNvSpPr>
              <a:spLocks/>
            </p:cNvSpPr>
            <p:nvPr/>
          </p:nvSpPr>
          <p:spPr bwMode="auto">
            <a:xfrm>
              <a:off x="2643" y="1401"/>
              <a:ext cx="45" cy="9"/>
            </a:xfrm>
            <a:custGeom>
              <a:avLst/>
              <a:gdLst/>
              <a:ahLst/>
              <a:cxnLst>
                <a:cxn ang="0">
                  <a:pos x="6" y="0"/>
                </a:cxn>
                <a:cxn ang="0">
                  <a:pos x="3" y="0"/>
                </a:cxn>
                <a:cxn ang="0">
                  <a:pos x="0" y="3"/>
                </a:cxn>
                <a:cxn ang="0">
                  <a:pos x="0" y="6"/>
                </a:cxn>
                <a:cxn ang="0">
                  <a:pos x="3" y="9"/>
                </a:cxn>
                <a:cxn ang="0">
                  <a:pos x="39" y="9"/>
                </a:cxn>
                <a:cxn ang="0">
                  <a:pos x="42" y="9"/>
                </a:cxn>
                <a:cxn ang="0">
                  <a:pos x="45" y="6"/>
                </a:cxn>
                <a:cxn ang="0">
                  <a:pos x="45" y="3"/>
                </a:cxn>
                <a:cxn ang="0">
                  <a:pos x="42" y="0"/>
                </a:cxn>
                <a:cxn ang="0">
                  <a:pos x="6" y="0"/>
                </a:cxn>
              </a:cxnLst>
              <a:rect l="0" t="0" r="r" b="b"/>
              <a:pathLst>
                <a:path w="45" h="9">
                  <a:moveTo>
                    <a:pt x="6" y="0"/>
                  </a:moveTo>
                  <a:lnTo>
                    <a:pt x="3" y="0"/>
                  </a:lnTo>
                  <a:lnTo>
                    <a:pt x="0" y="3"/>
                  </a:lnTo>
                  <a:lnTo>
                    <a:pt x="0" y="6"/>
                  </a:lnTo>
                  <a:lnTo>
                    <a:pt x="3" y="9"/>
                  </a:lnTo>
                  <a:lnTo>
                    <a:pt x="39" y="9"/>
                  </a:lnTo>
                  <a:lnTo>
                    <a:pt x="42" y="9"/>
                  </a:lnTo>
                  <a:lnTo>
                    <a:pt x="45" y="6"/>
                  </a:lnTo>
                  <a:lnTo>
                    <a:pt x="45" y="3"/>
                  </a:lnTo>
                  <a:lnTo>
                    <a:pt x="42" y="0"/>
                  </a:lnTo>
                  <a:lnTo>
                    <a:pt x="6" y="0"/>
                  </a:lnTo>
                  <a:close/>
                </a:path>
              </a:pathLst>
            </a:custGeom>
            <a:solidFill>
              <a:srgbClr val="000000"/>
            </a:solidFill>
            <a:ln w="9525">
              <a:noFill/>
              <a:round/>
              <a:headEnd/>
              <a:tailEnd/>
            </a:ln>
          </p:spPr>
          <p:txBody>
            <a:bodyPr/>
            <a:lstStyle/>
            <a:p>
              <a:endParaRPr lang="zh-CN" altLang="en-US"/>
            </a:p>
          </p:txBody>
        </p:sp>
        <p:sp>
          <p:nvSpPr>
            <p:cNvPr id="470096" name="Freeform 80"/>
            <p:cNvSpPr>
              <a:spLocks/>
            </p:cNvSpPr>
            <p:nvPr/>
          </p:nvSpPr>
          <p:spPr bwMode="auto">
            <a:xfrm>
              <a:off x="2706" y="1401"/>
              <a:ext cx="46" cy="9"/>
            </a:xfrm>
            <a:custGeom>
              <a:avLst/>
              <a:gdLst/>
              <a:ahLst/>
              <a:cxnLst>
                <a:cxn ang="0">
                  <a:pos x="6" y="0"/>
                </a:cxn>
                <a:cxn ang="0">
                  <a:pos x="3" y="0"/>
                </a:cxn>
                <a:cxn ang="0">
                  <a:pos x="0" y="3"/>
                </a:cxn>
                <a:cxn ang="0">
                  <a:pos x="0" y="6"/>
                </a:cxn>
                <a:cxn ang="0">
                  <a:pos x="3" y="9"/>
                </a:cxn>
                <a:cxn ang="0">
                  <a:pos x="40" y="9"/>
                </a:cxn>
                <a:cxn ang="0">
                  <a:pos x="43" y="9"/>
                </a:cxn>
                <a:cxn ang="0">
                  <a:pos x="46" y="6"/>
                </a:cxn>
                <a:cxn ang="0">
                  <a:pos x="46" y="3"/>
                </a:cxn>
                <a:cxn ang="0">
                  <a:pos x="43" y="0"/>
                </a:cxn>
                <a:cxn ang="0">
                  <a:pos x="6" y="0"/>
                </a:cxn>
              </a:cxnLst>
              <a:rect l="0" t="0" r="r" b="b"/>
              <a:pathLst>
                <a:path w="46" h="9">
                  <a:moveTo>
                    <a:pt x="6" y="0"/>
                  </a:moveTo>
                  <a:lnTo>
                    <a:pt x="3" y="0"/>
                  </a:lnTo>
                  <a:lnTo>
                    <a:pt x="0" y="3"/>
                  </a:lnTo>
                  <a:lnTo>
                    <a:pt x="0" y="6"/>
                  </a:lnTo>
                  <a:lnTo>
                    <a:pt x="3" y="9"/>
                  </a:lnTo>
                  <a:lnTo>
                    <a:pt x="40" y="9"/>
                  </a:lnTo>
                  <a:lnTo>
                    <a:pt x="43" y="9"/>
                  </a:lnTo>
                  <a:lnTo>
                    <a:pt x="46" y="6"/>
                  </a:lnTo>
                  <a:lnTo>
                    <a:pt x="46" y="3"/>
                  </a:lnTo>
                  <a:lnTo>
                    <a:pt x="43" y="0"/>
                  </a:lnTo>
                  <a:lnTo>
                    <a:pt x="6" y="0"/>
                  </a:lnTo>
                  <a:close/>
                </a:path>
              </a:pathLst>
            </a:custGeom>
            <a:solidFill>
              <a:srgbClr val="000000"/>
            </a:solidFill>
            <a:ln w="9525">
              <a:noFill/>
              <a:round/>
              <a:headEnd/>
              <a:tailEnd/>
            </a:ln>
          </p:spPr>
          <p:txBody>
            <a:bodyPr/>
            <a:lstStyle/>
            <a:p>
              <a:endParaRPr lang="zh-CN" altLang="en-US"/>
            </a:p>
          </p:txBody>
        </p:sp>
        <p:sp>
          <p:nvSpPr>
            <p:cNvPr id="470097" name="Freeform 81"/>
            <p:cNvSpPr>
              <a:spLocks/>
            </p:cNvSpPr>
            <p:nvPr/>
          </p:nvSpPr>
          <p:spPr bwMode="auto">
            <a:xfrm>
              <a:off x="2770" y="1401"/>
              <a:ext cx="45" cy="9"/>
            </a:xfrm>
            <a:custGeom>
              <a:avLst/>
              <a:gdLst/>
              <a:ahLst/>
              <a:cxnLst>
                <a:cxn ang="0">
                  <a:pos x="6" y="0"/>
                </a:cxn>
                <a:cxn ang="0">
                  <a:pos x="3" y="0"/>
                </a:cxn>
                <a:cxn ang="0">
                  <a:pos x="0" y="3"/>
                </a:cxn>
                <a:cxn ang="0">
                  <a:pos x="0" y="6"/>
                </a:cxn>
                <a:cxn ang="0">
                  <a:pos x="3" y="9"/>
                </a:cxn>
                <a:cxn ang="0">
                  <a:pos x="39" y="9"/>
                </a:cxn>
                <a:cxn ang="0">
                  <a:pos x="42" y="9"/>
                </a:cxn>
                <a:cxn ang="0">
                  <a:pos x="45" y="6"/>
                </a:cxn>
                <a:cxn ang="0">
                  <a:pos x="45" y="3"/>
                </a:cxn>
                <a:cxn ang="0">
                  <a:pos x="42" y="0"/>
                </a:cxn>
                <a:cxn ang="0">
                  <a:pos x="6" y="0"/>
                </a:cxn>
              </a:cxnLst>
              <a:rect l="0" t="0" r="r" b="b"/>
              <a:pathLst>
                <a:path w="45" h="9">
                  <a:moveTo>
                    <a:pt x="6" y="0"/>
                  </a:moveTo>
                  <a:lnTo>
                    <a:pt x="3" y="0"/>
                  </a:lnTo>
                  <a:lnTo>
                    <a:pt x="0" y="3"/>
                  </a:lnTo>
                  <a:lnTo>
                    <a:pt x="0" y="6"/>
                  </a:lnTo>
                  <a:lnTo>
                    <a:pt x="3" y="9"/>
                  </a:lnTo>
                  <a:lnTo>
                    <a:pt x="39" y="9"/>
                  </a:lnTo>
                  <a:lnTo>
                    <a:pt x="42" y="9"/>
                  </a:lnTo>
                  <a:lnTo>
                    <a:pt x="45" y="6"/>
                  </a:lnTo>
                  <a:lnTo>
                    <a:pt x="45" y="3"/>
                  </a:lnTo>
                  <a:lnTo>
                    <a:pt x="42" y="0"/>
                  </a:lnTo>
                  <a:lnTo>
                    <a:pt x="6" y="0"/>
                  </a:lnTo>
                  <a:close/>
                </a:path>
              </a:pathLst>
            </a:custGeom>
            <a:solidFill>
              <a:srgbClr val="000000"/>
            </a:solidFill>
            <a:ln w="9525">
              <a:noFill/>
              <a:round/>
              <a:headEnd/>
              <a:tailEnd/>
            </a:ln>
          </p:spPr>
          <p:txBody>
            <a:bodyPr/>
            <a:lstStyle/>
            <a:p>
              <a:endParaRPr lang="zh-CN" altLang="en-US"/>
            </a:p>
          </p:txBody>
        </p:sp>
        <p:sp>
          <p:nvSpPr>
            <p:cNvPr id="470098" name="Freeform 82"/>
            <p:cNvSpPr>
              <a:spLocks/>
            </p:cNvSpPr>
            <p:nvPr/>
          </p:nvSpPr>
          <p:spPr bwMode="auto">
            <a:xfrm>
              <a:off x="2833" y="1401"/>
              <a:ext cx="45" cy="9"/>
            </a:xfrm>
            <a:custGeom>
              <a:avLst/>
              <a:gdLst/>
              <a:ahLst/>
              <a:cxnLst>
                <a:cxn ang="0">
                  <a:pos x="6" y="0"/>
                </a:cxn>
                <a:cxn ang="0">
                  <a:pos x="3" y="0"/>
                </a:cxn>
                <a:cxn ang="0">
                  <a:pos x="0" y="3"/>
                </a:cxn>
                <a:cxn ang="0">
                  <a:pos x="0" y="6"/>
                </a:cxn>
                <a:cxn ang="0">
                  <a:pos x="3" y="9"/>
                </a:cxn>
                <a:cxn ang="0">
                  <a:pos x="39" y="9"/>
                </a:cxn>
                <a:cxn ang="0">
                  <a:pos x="42" y="9"/>
                </a:cxn>
                <a:cxn ang="0">
                  <a:pos x="45" y="6"/>
                </a:cxn>
                <a:cxn ang="0">
                  <a:pos x="45" y="3"/>
                </a:cxn>
                <a:cxn ang="0">
                  <a:pos x="42" y="0"/>
                </a:cxn>
                <a:cxn ang="0">
                  <a:pos x="6" y="0"/>
                </a:cxn>
              </a:cxnLst>
              <a:rect l="0" t="0" r="r" b="b"/>
              <a:pathLst>
                <a:path w="45" h="9">
                  <a:moveTo>
                    <a:pt x="6" y="0"/>
                  </a:moveTo>
                  <a:lnTo>
                    <a:pt x="3" y="0"/>
                  </a:lnTo>
                  <a:lnTo>
                    <a:pt x="0" y="3"/>
                  </a:lnTo>
                  <a:lnTo>
                    <a:pt x="0" y="6"/>
                  </a:lnTo>
                  <a:lnTo>
                    <a:pt x="3" y="9"/>
                  </a:lnTo>
                  <a:lnTo>
                    <a:pt x="39" y="9"/>
                  </a:lnTo>
                  <a:lnTo>
                    <a:pt x="42" y="9"/>
                  </a:lnTo>
                  <a:lnTo>
                    <a:pt x="45" y="6"/>
                  </a:lnTo>
                  <a:lnTo>
                    <a:pt x="45" y="3"/>
                  </a:lnTo>
                  <a:lnTo>
                    <a:pt x="42" y="0"/>
                  </a:lnTo>
                  <a:lnTo>
                    <a:pt x="6" y="0"/>
                  </a:lnTo>
                  <a:close/>
                </a:path>
              </a:pathLst>
            </a:custGeom>
            <a:solidFill>
              <a:srgbClr val="000000"/>
            </a:solidFill>
            <a:ln w="9525">
              <a:noFill/>
              <a:round/>
              <a:headEnd/>
              <a:tailEnd/>
            </a:ln>
          </p:spPr>
          <p:txBody>
            <a:bodyPr/>
            <a:lstStyle/>
            <a:p>
              <a:endParaRPr lang="zh-CN" altLang="en-US"/>
            </a:p>
          </p:txBody>
        </p:sp>
        <p:sp>
          <p:nvSpPr>
            <p:cNvPr id="470099" name="Freeform 83"/>
            <p:cNvSpPr>
              <a:spLocks/>
            </p:cNvSpPr>
            <p:nvPr/>
          </p:nvSpPr>
          <p:spPr bwMode="auto">
            <a:xfrm>
              <a:off x="2896" y="1401"/>
              <a:ext cx="46" cy="9"/>
            </a:xfrm>
            <a:custGeom>
              <a:avLst/>
              <a:gdLst/>
              <a:ahLst/>
              <a:cxnLst>
                <a:cxn ang="0">
                  <a:pos x="6" y="0"/>
                </a:cxn>
                <a:cxn ang="0">
                  <a:pos x="3" y="0"/>
                </a:cxn>
                <a:cxn ang="0">
                  <a:pos x="0" y="3"/>
                </a:cxn>
                <a:cxn ang="0">
                  <a:pos x="0" y="6"/>
                </a:cxn>
                <a:cxn ang="0">
                  <a:pos x="3" y="9"/>
                </a:cxn>
                <a:cxn ang="0">
                  <a:pos x="40" y="9"/>
                </a:cxn>
                <a:cxn ang="0">
                  <a:pos x="43" y="9"/>
                </a:cxn>
                <a:cxn ang="0">
                  <a:pos x="46" y="6"/>
                </a:cxn>
                <a:cxn ang="0">
                  <a:pos x="46" y="3"/>
                </a:cxn>
                <a:cxn ang="0">
                  <a:pos x="43" y="0"/>
                </a:cxn>
                <a:cxn ang="0">
                  <a:pos x="6" y="0"/>
                </a:cxn>
              </a:cxnLst>
              <a:rect l="0" t="0" r="r" b="b"/>
              <a:pathLst>
                <a:path w="46" h="9">
                  <a:moveTo>
                    <a:pt x="6" y="0"/>
                  </a:moveTo>
                  <a:lnTo>
                    <a:pt x="3" y="0"/>
                  </a:lnTo>
                  <a:lnTo>
                    <a:pt x="0" y="3"/>
                  </a:lnTo>
                  <a:lnTo>
                    <a:pt x="0" y="6"/>
                  </a:lnTo>
                  <a:lnTo>
                    <a:pt x="3" y="9"/>
                  </a:lnTo>
                  <a:lnTo>
                    <a:pt x="40" y="9"/>
                  </a:lnTo>
                  <a:lnTo>
                    <a:pt x="43" y="9"/>
                  </a:lnTo>
                  <a:lnTo>
                    <a:pt x="46" y="6"/>
                  </a:lnTo>
                  <a:lnTo>
                    <a:pt x="46" y="3"/>
                  </a:lnTo>
                  <a:lnTo>
                    <a:pt x="43" y="0"/>
                  </a:lnTo>
                  <a:lnTo>
                    <a:pt x="6" y="0"/>
                  </a:lnTo>
                  <a:close/>
                </a:path>
              </a:pathLst>
            </a:custGeom>
            <a:solidFill>
              <a:srgbClr val="000000"/>
            </a:solidFill>
            <a:ln w="9525">
              <a:noFill/>
              <a:round/>
              <a:headEnd/>
              <a:tailEnd/>
            </a:ln>
          </p:spPr>
          <p:txBody>
            <a:bodyPr/>
            <a:lstStyle/>
            <a:p>
              <a:endParaRPr lang="zh-CN" altLang="en-US"/>
            </a:p>
          </p:txBody>
        </p:sp>
      </p:grpSp>
      <p:grpSp>
        <p:nvGrpSpPr>
          <p:cNvPr id="7" name="Group 84"/>
          <p:cNvGrpSpPr>
            <a:grpSpLocks/>
          </p:cNvGrpSpPr>
          <p:nvPr/>
        </p:nvGrpSpPr>
        <p:grpSpPr bwMode="auto">
          <a:xfrm>
            <a:off x="2330450" y="2779713"/>
            <a:ext cx="157163" cy="615950"/>
            <a:chOff x="1468" y="1751"/>
            <a:chExt cx="99" cy="388"/>
          </a:xfrm>
        </p:grpSpPr>
        <p:sp>
          <p:nvSpPr>
            <p:cNvPr id="470101" name="Line 85"/>
            <p:cNvSpPr>
              <a:spLocks noChangeShapeType="1"/>
            </p:cNvSpPr>
            <p:nvPr/>
          </p:nvSpPr>
          <p:spPr bwMode="auto">
            <a:xfrm flipV="1">
              <a:off x="1516" y="1838"/>
              <a:ext cx="1" cy="301"/>
            </a:xfrm>
            <a:prstGeom prst="line">
              <a:avLst/>
            </a:prstGeom>
            <a:noFill/>
            <a:ln w="14288">
              <a:solidFill>
                <a:schemeClr val="tx1"/>
              </a:solidFill>
              <a:round/>
              <a:headEnd/>
              <a:tailEnd/>
            </a:ln>
          </p:spPr>
          <p:txBody>
            <a:bodyPr/>
            <a:lstStyle/>
            <a:p>
              <a:endParaRPr lang="zh-CN" altLang="en-US"/>
            </a:p>
          </p:txBody>
        </p:sp>
        <p:sp>
          <p:nvSpPr>
            <p:cNvPr id="470102" name="Freeform 86"/>
            <p:cNvSpPr>
              <a:spLocks/>
            </p:cNvSpPr>
            <p:nvPr/>
          </p:nvSpPr>
          <p:spPr bwMode="auto">
            <a:xfrm>
              <a:off x="1468" y="1751"/>
              <a:ext cx="99" cy="96"/>
            </a:xfrm>
            <a:custGeom>
              <a:avLst/>
              <a:gdLst/>
              <a:ahLst/>
              <a:cxnLst>
                <a:cxn ang="0">
                  <a:pos x="99" y="96"/>
                </a:cxn>
                <a:cxn ang="0">
                  <a:pos x="51" y="0"/>
                </a:cxn>
                <a:cxn ang="0">
                  <a:pos x="0" y="96"/>
                </a:cxn>
                <a:cxn ang="0">
                  <a:pos x="99" y="96"/>
                </a:cxn>
              </a:cxnLst>
              <a:rect l="0" t="0" r="r" b="b"/>
              <a:pathLst>
                <a:path w="99" h="96">
                  <a:moveTo>
                    <a:pt x="99" y="96"/>
                  </a:moveTo>
                  <a:lnTo>
                    <a:pt x="51" y="0"/>
                  </a:lnTo>
                  <a:lnTo>
                    <a:pt x="0" y="96"/>
                  </a:lnTo>
                  <a:lnTo>
                    <a:pt x="99" y="96"/>
                  </a:lnTo>
                  <a:close/>
                </a:path>
              </a:pathLst>
            </a:custGeom>
            <a:solidFill>
              <a:schemeClr val="tx1"/>
            </a:solidFill>
            <a:ln w="9525">
              <a:solidFill>
                <a:schemeClr val="tx1"/>
              </a:solidFill>
              <a:round/>
              <a:headEnd/>
              <a:tailEnd/>
            </a:ln>
          </p:spPr>
          <p:txBody>
            <a:bodyPr/>
            <a:lstStyle/>
            <a:p>
              <a:endParaRPr lang="zh-CN" altLang="en-US"/>
            </a:p>
          </p:txBody>
        </p:sp>
      </p:grpSp>
      <p:grpSp>
        <p:nvGrpSpPr>
          <p:cNvPr id="8" name="Group 87"/>
          <p:cNvGrpSpPr>
            <a:grpSpLocks/>
          </p:cNvGrpSpPr>
          <p:nvPr/>
        </p:nvGrpSpPr>
        <p:grpSpPr bwMode="auto">
          <a:xfrm>
            <a:off x="6276975" y="2779713"/>
            <a:ext cx="158750" cy="615950"/>
            <a:chOff x="3954" y="1751"/>
            <a:chExt cx="100" cy="388"/>
          </a:xfrm>
        </p:grpSpPr>
        <p:sp>
          <p:nvSpPr>
            <p:cNvPr id="470104" name="Line 88"/>
            <p:cNvSpPr>
              <a:spLocks noChangeShapeType="1"/>
            </p:cNvSpPr>
            <p:nvPr/>
          </p:nvSpPr>
          <p:spPr bwMode="auto">
            <a:xfrm flipV="1">
              <a:off x="4003" y="1838"/>
              <a:ext cx="1" cy="301"/>
            </a:xfrm>
            <a:prstGeom prst="line">
              <a:avLst/>
            </a:prstGeom>
            <a:noFill/>
            <a:ln w="14288">
              <a:solidFill>
                <a:schemeClr val="tx1"/>
              </a:solidFill>
              <a:round/>
              <a:headEnd/>
              <a:tailEnd/>
            </a:ln>
          </p:spPr>
          <p:txBody>
            <a:bodyPr/>
            <a:lstStyle/>
            <a:p>
              <a:endParaRPr lang="zh-CN" altLang="en-US"/>
            </a:p>
          </p:txBody>
        </p:sp>
        <p:sp>
          <p:nvSpPr>
            <p:cNvPr id="470105" name="Freeform 89"/>
            <p:cNvSpPr>
              <a:spLocks/>
            </p:cNvSpPr>
            <p:nvPr/>
          </p:nvSpPr>
          <p:spPr bwMode="auto">
            <a:xfrm>
              <a:off x="3954" y="1751"/>
              <a:ext cx="100" cy="96"/>
            </a:xfrm>
            <a:custGeom>
              <a:avLst/>
              <a:gdLst/>
              <a:ahLst/>
              <a:cxnLst>
                <a:cxn ang="0">
                  <a:pos x="100" y="96"/>
                </a:cxn>
                <a:cxn ang="0">
                  <a:pos x="49" y="0"/>
                </a:cxn>
                <a:cxn ang="0">
                  <a:pos x="0" y="96"/>
                </a:cxn>
                <a:cxn ang="0">
                  <a:pos x="100" y="96"/>
                </a:cxn>
              </a:cxnLst>
              <a:rect l="0" t="0" r="r" b="b"/>
              <a:pathLst>
                <a:path w="100" h="96">
                  <a:moveTo>
                    <a:pt x="100" y="96"/>
                  </a:moveTo>
                  <a:lnTo>
                    <a:pt x="49" y="0"/>
                  </a:lnTo>
                  <a:lnTo>
                    <a:pt x="0" y="96"/>
                  </a:lnTo>
                  <a:lnTo>
                    <a:pt x="100" y="96"/>
                  </a:lnTo>
                  <a:close/>
                </a:path>
              </a:pathLst>
            </a:custGeom>
            <a:solidFill>
              <a:schemeClr val="tx1"/>
            </a:solidFill>
            <a:ln w="9525">
              <a:solidFill>
                <a:schemeClr val="tx1"/>
              </a:solidFill>
              <a:round/>
              <a:headEnd/>
              <a:tailEnd/>
            </a:ln>
          </p:spPr>
          <p:txBody>
            <a:bodyPr/>
            <a:lstStyle/>
            <a:p>
              <a:endParaRPr lang="zh-CN" altLang="en-US"/>
            </a:p>
          </p:txBody>
        </p:sp>
      </p:grpSp>
      <p:grpSp>
        <p:nvGrpSpPr>
          <p:cNvPr id="9" name="Group 90"/>
          <p:cNvGrpSpPr>
            <a:grpSpLocks/>
          </p:cNvGrpSpPr>
          <p:nvPr/>
        </p:nvGrpSpPr>
        <p:grpSpPr bwMode="auto">
          <a:xfrm>
            <a:off x="3124200" y="2003425"/>
            <a:ext cx="541338" cy="158750"/>
            <a:chOff x="1968" y="1262"/>
            <a:chExt cx="341" cy="100"/>
          </a:xfrm>
        </p:grpSpPr>
        <p:sp>
          <p:nvSpPr>
            <p:cNvPr id="470107" name="Line 91"/>
            <p:cNvSpPr>
              <a:spLocks noChangeShapeType="1"/>
            </p:cNvSpPr>
            <p:nvPr/>
          </p:nvSpPr>
          <p:spPr bwMode="auto">
            <a:xfrm>
              <a:off x="1968" y="1311"/>
              <a:ext cx="250" cy="1"/>
            </a:xfrm>
            <a:prstGeom prst="line">
              <a:avLst/>
            </a:prstGeom>
            <a:noFill/>
            <a:ln w="14288">
              <a:solidFill>
                <a:schemeClr val="tx1"/>
              </a:solidFill>
              <a:round/>
              <a:headEnd/>
              <a:tailEnd/>
            </a:ln>
          </p:spPr>
          <p:txBody>
            <a:bodyPr/>
            <a:lstStyle/>
            <a:p>
              <a:endParaRPr lang="zh-CN" altLang="en-US"/>
            </a:p>
          </p:txBody>
        </p:sp>
        <p:sp>
          <p:nvSpPr>
            <p:cNvPr id="470108" name="Freeform 92"/>
            <p:cNvSpPr>
              <a:spLocks/>
            </p:cNvSpPr>
            <p:nvPr/>
          </p:nvSpPr>
          <p:spPr bwMode="auto">
            <a:xfrm>
              <a:off x="2212" y="1262"/>
              <a:ext cx="97" cy="100"/>
            </a:xfrm>
            <a:custGeom>
              <a:avLst/>
              <a:gdLst/>
              <a:ahLst/>
              <a:cxnLst>
                <a:cxn ang="0">
                  <a:pos x="0" y="100"/>
                </a:cxn>
                <a:cxn ang="0">
                  <a:pos x="97" y="49"/>
                </a:cxn>
                <a:cxn ang="0">
                  <a:pos x="0" y="0"/>
                </a:cxn>
                <a:cxn ang="0">
                  <a:pos x="0" y="100"/>
                </a:cxn>
              </a:cxnLst>
              <a:rect l="0" t="0" r="r" b="b"/>
              <a:pathLst>
                <a:path w="97" h="100">
                  <a:moveTo>
                    <a:pt x="0" y="100"/>
                  </a:moveTo>
                  <a:lnTo>
                    <a:pt x="97" y="49"/>
                  </a:lnTo>
                  <a:lnTo>
                    <a:pt x="0" y="0"/>
                  </a:lnTo>
                  <a:lnTo>
                    <a:pt x="0" y="100"/>
                  </a:lnTo>
                  <a:close/>
                </a:path>
              </a:pathLst>
            </a:custGeom>
            <a:solidFill>
              <a:schemeClr val="tx1"/>
            </a:solidFill>
            <a:ln w="9525">
              <a:solidFill>
                <a:schemeClr val="tx1"/>
              </a:solidFill>
              <a:round/>
              <a:headEnd/>
              <a:tailEnd/>
            </a:ln>
          </p:spPr>
          <p:txBody>
            <a:bodyPr/>
            <a:lstStyle/>
            <a:p>
              <a:endParaRPr lang="zh-CN" altLang="en-US"/>
            </a:p>
          </p:txBody>
        </p:sp>
      </p:grpSp>
      <p:grpSp>
        <p:nvGrpSpPr>
          <p:cNvPr id="10" name="Group 93"/>
          <p:cNvGrpSpPr>
            <a:grpSpLocks/>
          </p:cNvGrpSpPr>
          <p:nvPr/>
        </p:nvGrpSpPr>
        <p:grpSpPr bwMode="auto">
          <a:xfrm>
            <a:off x="7072313" y="2076450"/>
            <a:ext cx="544512" cy="157163"/>
            <a:chOff x="4455" y="1308"/>
            <a:chExt cx="343" cy="99"/>
          </a:xfrm>
        </p:grpSpPr>
        <p:sp>
          <p:nvSpPr>
            <p:cNvPr id="470110" name="Line 94"/>
            <p:cNvSpPr>
              <a:spLocks noChangeShapeType="1"/>
            </p:cNvSpPr>
            <p:nvPr/>
          </p:nvSpPr>
          <p:spPr bwMode="auto">
            <a:xfrm>
              <a:off x="4455" y="1356"/>
              <a:ext cx="250" cy="1"/>
            </a:xfrm>
            <a:prstGeom prst="line">
              <a:avLst/>
            </a:prstGeom>
            <a:noFill/>
            <a:ln w="14288">
              <a:solidFill>
                <a:schemeClr val="tx1"/>
              </a:solidFill>
              <a:round/>
              <a:headEnd/>
              <a:tailEnd/>
            </a:ln>
          </p:spPr>
          <p:txBody>
            <a:bodyPr/>
            <a:lstStyle/>
            <a:p>
              <a:endParaRPr lang="zh-CN" altLang="en-US"/>
            </a:p>
          </p:txBody>
        </p:sp>
        <p:sp>
          <p:nvSpPr>
            <p:cNvPr id="470111" name="Freeform 95"/>
            <p:cNvSpPr>
              <a:spLocks/>
            </p:cNvSpPr>
            <p:nvPr/>
          </p:nvSpPr>
          <p:spPr bwMode="auto">
            <a:xfrm>
              <a:off x="4699" y="1308"/>
              <a:ext cx="99" cy="99"/>
            </a:xfrm>
            <a:custGeom>
              <a:avLst/>
              <a:gdLst/>
              <a:ahLst/>
              <a:cxnLst>
                <a:cxn ang="0">
                  <a:pos x="0" y="99"/>
                </a:cxn>
                <a:cxn ang="0">
                  <a:pos x="99" y="51"/>
                </a:cxn>
                <a:cxn ang="0">
                  <a:pos x="0" y="0"/>
                </a:cxn>
                <a:cxn ang="0">
                  <a:pos x="0" y="99"/>
                </a:cxn>
              </a:cxnLst>
              <a:rect l="0" t="0" r="r" b="b"/>
              <a:pathLst>
                <a:path w="99" h="99">
                  <a:moveTo>
                    <a:pt x="0" y="99"/>
                  </a:moveTo>
                  <a:lnTo>
                    <a:pt x="99" y="51"/>
                  </a:lnTo>
                  <a:lnTo>
                    <a:pt x="0" y="0"/>
                  </a:lnTo>
                  <a:lnTo>
                    <a:pt x="0" y="99"/>
                  </a:lnTo>
                  <a:close/>
                </a:path>
              </a:pathLst>
            </a:custGeom>
            <a:solidFill>
              <a:schemeClr val="tx1"/>
            </a:solidFill>
            <a:ln w="9525">
              <a:solidFill>
                <a:schemeClr val="tx1"/>
              </a:solidFill>
              <a:round/>
              <a:headEnd/>
              <a:tailEnd/>
            </a:ln>
          </p:spPr>
          <p:txBody>
            <a:bodyPr/>
            <a:lstStyle/>
            <a:p>
              <a:endParaRPr lang="zh-CN" altLang="en-US"/>
            </a:p>
          </p:txBody>
        </p:sp>
      </p:grpSp>
      <p:grpSp>
        <p:nvGrpSpPr>
          <p:cNvPr id="11" name="Group 96"/>
          <p:cNvGrpSpPr>
            <a:grpSpLocks/>
          </p:cNvGrpSpPr>
          <p:nvPr/>
        </p:nvGrpSpPr>
        <p:grpSpPr bwMode="auto">
          <a:xfrm>
            <a:off x="5057775" y="1979613"/>
            <a:ext cx="539750" cy="158750"/>
            <a:chOff x="3186" y="1247"/>
            <a:chExt cx="340" cy="100"/>
          </a:xfrm>
        </p:grpSpPr>
        <p:sp>
          <p:nvSpPr>
            <p:cNvPr id="470113" name="Line 97"/>
            <p:cNvSpPr>
              <a:spLocks noChangeShapeType="1"/>
            </p:cNvSpPr>
            <p:nvPr/>
          </p:nvSpPr>
          <p:spPr bwMode="auto">
            <a:xfrm>
              <a:off x="3186" y="1296"/>
              <a:ext cx="247" cy="1"/>
            </a:xfrm>
            <a:prstGeom prst="line">
              <a:avLst/>
            </a:prstGeom>
            <a:noFill/>
            <a:ln w="14288">
              <a:solidFill>
                <a:schemeClr val="tx1"/>
              </a:solidFill>
              <a:round/>
              <a:headEnd/>
              <a:tailEnd/>
            </a:ln>
          </p:spPr>
          <p:txBody>
            <a:bodyPr/>
            <a:lstStyle/>
            <a:p>
              <a:endParaRPr lang="zh-CN" altLang="en-US"/>
            </a:p>
          </p:txBody>
        </p:sp>
        <p:sp>
          <p:nvSpPr>
            <p:cNvPr id="470114" name="Freeform 98"/>
            <p:cNvSpPr>
              <a:spLocks/>
            </p:cNvSpPr>
            <p:nvPr/>
          </p:nvSpPr>
          <p:spPr bwMode="auto">
            <a:xfrm>
              <a:off x="3427" y="1247"/>
              <a:ext cx="99" cy="100"/>
            </a:xfrm>
            <a:custGeom>
              <a:avLst/>
              <a:gdLst/>
              <a:ahLst/>
              <a:cxnLst>
                <a:cxn ang="0">
                  <a:pos x="0" y="100"/>
                </a:cxn>
                <a:cxn ang="0">
                  <a:pos x="99" y="52"/>
                </a:cxn>
                <a:cxn ang="0">
                  <a:pos x="0" y="0"/>
                </a:cxn>
                <a:cxn ang="0">
                  <a:pos x="0" y="100"/>
                </a:cxn>
              </a:cxnLst>
              <a:rect l="0" t="0" r="r" b="b"/>
              <a:pathLst>
                <a:path w="99" h="100">
                  <a:moveTo>
                    <a:pt x="0" y="100"/>
                  </a:moveTo>
                  <a:lnTo>
                    <a:pt x="99" y="52"/>
                  </a:lnTo>
                  <a:lnTo>
                    <a:pt x="0" y="0"/>
                  </a:lnTo>
                  <a:lnTo>
                    <a:pt x="0" y="100"/>
                  </a:lnTo>
                  <a:close/>
                </a:path>
              </a:pathLst>
            </a:custGeom>
            <a:solidFill>
              <a:schemeClr val="tx1"/>
            </a:solidFill>
            <a:ln w="9525">
              <a:solidFill>
                <a:schemeClr val="tx1"/>
              </a:solidFill>
              <a:round/>
              <a:headEnd/>
              <a:tailEnd/>
            </a:ln>
          </p:spPr>
          <p:txBody>
            <a:bodyPr/>
            <a:lstStyle/>
            <a:p>
              <a:endParaRPr lang="zh-CN" altLang="en-US"/>
            </a:p>
          </p:txBody>
        </p:sp>
      </p:grpSp>
      <p:sp>
        <p:nvSpPr>
          <p:cNvPr id="470115" name="Rectangle 99"/>
          <p:cNvSpPr>
            <a:spLocks noChangeArrowheads="1"/>
          </p:cNvSpPr>
          <p:nvPr/>
        </p:nvSpPr>
        <p:spPr bwMode="auto">
          <a:xfrm>
            <a:off x="258763" y="1377950"/>
            <a:ext cx="960437" cy="625475"/>
          </a:xfrm>
          <a:prstGeom prst="rect">
            <a:avLst/>
          </a:prstGeom>
          <a:noFill/>
          <a:ln w="9525">
            <a:noFill/>
            <a:miter lim="800000"/>
            <a:headEnd/>
            <a:tailEnd/>
          </a:ln>
        </p:spPr>
        <p:txBody>
          <a:bodyPr/>
          <a:lstStyle/>
          <a:p>
            <a:endParaRPr lang="zh-CN" altLang="en-US"/>
          </a:p>
        </p:txBody>
      </p:sp>
      <p:sp>
        <p:nvSpPr>
          <p:cNvPr id="470116" name="Rectangle 100"/>
          <p:cNvSpPr>
            <a:spLocks noChangeArrowheads="1"/>
          </p:cNvSpPr>
          <p:nvPr/>
        </p:nvSpPr>
        <p:spPr bwMode="auto">
          <a:xfrm>
            <a:off x="612775" y="1497013"/>
            <a:ext cx="434975" cy="258762"/>
          </a:xfrm>
          <a:prstGeom prst="rect">
            <a:avLst/>
          </a:prstGeom>
          <a:noFill/>
          <a:ln w="9525">
            <a:noFill/>
            <a:miter lim="800000"/>
            <a:headEnd/>
            <a:tailEnd/>
          </a:ln>
        </p:spPr>
        <p:txBody>
          <a:bodyPr wrap="none" lIns="0" tIns="0" rIns="0" bIns="0">
            <a:spAutoFit/>
          </a:bodyPr>
          <a:lstStyle/>
          <a:p>
            <a:r>
              <a:rPr lang="zh-CN" altLang="en-US" sz="1700" i="0">
                <a:latin typeface="宋体" pitchFamily="2" charset="-122"/>
              </a:rPr>
              <a:t>明文</a:t>
            </a:r>
            <a:endParaRPr lang="zh-CN" altLang="en-US" i="0"/>
          </a:p>
        </p:txBody>
      </p:sp>
      <p:sp>
        <p:nvSpPr>
          <p:cNvPr id="470117" name="Rectangle 101"/>
          <p:cNvSpPr>
            <a:spLocks noChangeArrowheads="1"/>
          </p:cNvSpPr>
          <p:nvPr/>
        </p:nvSpPr>
        <p:spPr bwMode="auto">
          <a:xfrm>
            <a:off x="1033463" y="1487488"/>
            <a:ext cx="53975" cy="258762"/>
          </a:xfrm>
          <a:prstGeom prst="rect">
            <a:avLst/>
          </a:prstGeom>
          <a:noFill/>
          <a:ln w="9525">
            <a:noFill/>
            <a:miter lim="800000"/>
            <a:headEnd/>
            <a:tailEnd/>
          </a:ln>
        </p:spPr>
        <p:txBody>
          <a:bodyPr wrap="none" lIns="0" tIns="0" rIns="0" bIns="0">
            <a:spAutoFit/>
          </a:bodyPr>
          <a:lstStyle/>
          <a:p>
            <a:r>
              <a:rPr lang="en-US" altLang="zh-CN" sz="1700" i="0"/>
              <a:t> </a:t>
            </a:r>
            <a:endParaRPr lang="en-US" altLang="zh-CN" i="0"/>
          </a:p>
        </p:txBody>
      </p:sp>
      <p:sp>
        <p:nvSpPr>
          <p:cNvPr id="470118" name="Rectangle 102"/>
          <p:cNvSpPr>
            <a:spLocks noChangeArrowheads="1"/>
          </p:cNvSpPr>
          <p:nvPr/>
        </p:nvSpPr>
        <p:spPr bwMode="auto">
          <a:xfrm>
            <a:off x="4024313" y="1377950"/>
            <a:ext cx="1081087" cy="625475"/>
          </a:xfrm>
          <a:prstGeom prst="rect">
            <a:avLst/>
          </a:prstGeom>
          <a:noFill/>
          <a:ln w="9525">
            <a:noFill/>
            <a:miter lim="800000"/>
            <a:headEnd/>
            <a:tailEnd/>
          </a:ln>
        </p:spPr>
        <p:txBody>
          <a:bodyPr/>
          <a:lstStyle/>
          <a:p>
            <a:endParaRPr lang="zh-CN" altLang="en-US"/>
          </a:p>
        </p:txBody>
      </p:sp>
      <p:sp>
        <p:nvSpPr>
          <p:cNvPr id="470119" name="Rectangle 103"/>
          <p:cNvSpPr>
            <a:spLocks noChangeArrowheads="1"/>
          </p:cNvSpPr>
          <p:nvPr/>
        </p:nvSpPr>
        <p:spPr bwMode="auto">
          <a:xfrm>
            <a:off x="4378325" y="1497013"/>
            <a:ext cx="434975" cy="258762"/>
          </a:xfrm>
          <a:prstGeom prst="rect">
            <a:avLst/>
          </a:prstGeom>
          <a:noFill/>
          <a:ln w="9525">
            <a:noFill/>
            <a:miter lim="800000"/>
            <a:headEnd/>
            <a:tailEnd/>
          </a:ln>
        </p:spPr>
        <p:txBody>
          <a:bodyPr wrap="none" lIns="0" tIns="0" rIns="0" bIns="0">
            <a:spAutoFit/>
          </a:bodyPr>
          <a:lstStyle/>
          <a:p>
            <a:r>
              <a:rPr lang="zh-CN" altLang="en-US" sz="1700" i="0">
                <a:latin typeface="宋体" pitchFamily="2" charset="-122"/>
              </a:rPr>
              <a:t>密文</a:t>
            </a:r>
            <a:endParaRPr lang="zh-CN" altLang="en-US" i="0"/>
          </a:p>
        </p:txBody>
      </p:sp>
      <p:sp>
        <p:nvSpPr>
          <p:cNvPr id="470120" name="Rectangle 104"/>
          <p:cNvSpPr>
            <a:spLocks noChangeArrowheads="1"/>
          </p:cNvSpPr>
          <p:nvPr/>
        </p:nvSpPr>
        <p:spPr bwMode="auto">
          <a:xfrm>
            <a:off x="4799013" y="1487488"/>
            <a:ext cx="53975" cy="258762"/>
          </a:xfrm>
          <a:prstGeom prst="rect">
            <a:avLst/>
          </a:prstGeom>
          <a:noFill/>
          <a:ln w="9525">
            <a:noFill/>
            <a:miter lim="800000"/>
            <a:headEnd/>
            <a:tailEnd/>
          </a:ln>
        </p:spPr>
        <p:txBody>
          <a:bodyPr wrap="none" lIns="0" tIns="0" rIns="0" bIns="0">
            <a:spAutoFit/>
          </a:bodyPr>
          <a:lstStyle/>
          <a:p>
            <a:r>
              <a:rPr lang="en-US" altLang="zh-CN" sz="1700" i="0"/>
              <a:t> </a:t>
            </a:r>
            <a:endParaRPr lang="en-US" altLang="zh-CN" i="0"/>
          </a:p>
        </p:txBody>
      </p:sp>
      <p:sp>
        <p:nvSpPr>
          <p:cNvPr id="470121" name="Rectangle 105"/>
          <p:cNvSpPr>
            <a:spLocks noChangeArrowheads="1"/>
          </p:cNvSpPr>
          <p:nvPr/>
        </p:nvSpPr>
        <p:spPr bwMode="auto">
          <a:xfrm>
            <a:off x="7794625" y="1377950"/>
            <a:ext cx="962025" cy="625475"/>
          </a:xfrm>
          <a:prstGeom prst="rect">
            <a:avLst/>
          </a:prstGeom>
          <a:noFill/>
          <a:ln w="9525">
            <a:noFill/>
            <a:miter lim="800000"/>
            <a:headEnd/>
            <a:tailEnd/>
          </a:ln>
        </p:spPr>
        <p:txBody>
          <a:bodyPr/>
          <a:lstStyle/>
          <a:p>
            <a:endParaRPr lang="zh-CN" altLang="en-US"/>
          </a:p>
        </p:txBody>
      </p:sp>
      <p:sp>
        <p:nvSpPr>
          <p:cNvPr id="470122" name="Rectangle 106"/>
          <p:cNvSpPr>
            <a:spLocks noChangeArrowheads="1"/>
          </p:cNvSpPr>
          <p:nvPr/>
        </p:nvSpPr>
        <p:spPr bwMode="auto">
          <a:xfrm>
            <a:off x="8148638" y="1497013"/>
            <a:ext cx="434975" cy="258762"/>
          </a:xfrm>
          <a:prstGeom prst="rect">
            <a:avLst/>
          </a:prstGeom>
          <a:noFill/>
          <a:ln w="9525">
            <a:noFill/>
            <a:miter lim="800000"/>
            <a:headEnd/>
            <a:tailEnd/>
          </a:ln>
        </p:spPr>
        <p:txBody>
          <a:bodyPr wrap="none" lIns="0" tIns="0" rIns="0" bIns="0">
            <a:spAutoFit/>
          </a:bodyPr>
          <a:lstStyle/>
          <a:p>
            <a:r>
              <a:rPr lang="zh-CN" altLang="en-US" sz="1700" i="0">
                <a:latin typeface="宋体" pitchFamily="2" charset="-122"/>
              </a:rPr>
              <a:t>明文</a:t>
            </a:r>
            <a:endParaRPr lang="zh-CN" altLang="en-US" i="0"/>
          </a:p>
        </p:txBody>
      </p:sp>
      <p:sp>
        <p:nvSpPr>
          <p:cNvPr id="470123" name="Rectangle 107"/>
          <p:cNvSpPr>
            <a:spLocks noChangeArrowheads="1"/>
          </p:cNvSpPr>
          <p:nvPr/>
        </p:nvSpPr>
        <p:spPr bwMode="auto">
          <a:xfrm>
            <a:off x="8569325" y="1487488"/>
            <a:ext cx="53975" cy="258762"/>
          </a:xfrm>
          <a:prstGeom prst="rect">
            <a:avLst/>
          </a:prstGeom>
          <a:noFill/>
          <a:ln w="9525">
            <a:noFill/>
            <a:miter lim="800000"/>
            <a:headEnd/>
            <a:tailEnd/>
          </a:ln>
        </p:spPr>
        <p:txBody>
          <a:bodyPr wrap="none" lIns="0" tIns="0" rIns="0" bIns="0">
            <a:spAutoFit/>
          </a:bodyPr>
          <a:lstStyle/>
          <a:p>
            <a:r>
              <a:rPr lang="en-US" altLang="zh-CN" sz="1700" i="0"/>
              <a:t> </a:t>
            </a:r>
            <a:endParaRPr lang="en-US" altLang="zh-CN" i="0"/>
          </a:p>
        </p:txBody>
      </p:sp>
      <p:sp>
        <p:nvSpPr>
          <p:cNvPr id="470124" name="Freeform 108"/>
          <p:cNvSpPr>
            <a:spLocks/>
          </p:cNvSpPr>
          <p:nvPr/>
        </p:nvSpPr>
        <p:spPr bwMode="auto">
          <a:xfrm>
            <a:off x="1870075" y="3414713"/>
            <a:ext cx="1254125" cy="774700"/>
          </a:xfrm>
          <a:custGeom>
            <a:avLst/>
            <a:gdLst/>
            <a:ahLst/>
            <a:cxnLst>
              <a:cxn ang="0">
                <a:pos x="594" y="0"/>
              </a:cxn>
              <a:cxn ang="0">
                <a:pos x="0" y="0"/>
              </a:cxn>
              <a:cxn ang="0">
                <a:pos x="0" y="488"/>
              </a:cxn>
              <a:cxn ang="0">
                <a:pos x="594" y="488"/>
              </a:cxn>
              <a:cxn ang="0">
                <a:pos x="790" y="244"/>
              </a:cxn>
              <a:cxn ang="0">
                <a:pos x="594" y="0"/>
              </a:cxn>
            </a:cxnLst>
            <a:rect l="0" t="0" r="r" b="b"/>
            <a:pathLst>
              <a:path w="790" h="488">
                <a:moveTo>
                  <a:pt x="594" y="0"/>
                </a:moveTo>
                <a:lnTo>
                  <a:pt x="0" y="0"/>
                </a:lnTo>
                <a:lnTo>
                  <a:pt x="0" y="488"/>
                </a:lnTo>
                <a:lnTo>
                  <a:pt x="594" y="488"/>
                </a:lnTo>
                <a:lnTo>
                  <a:pt x="790" y="244"/>
                </a:lnTo>
                <a:lnTo>
                  <a:pt x="594" y="0"/>
                </a:lnTo>
                <a:close/>
              </a:path>
            </a:pathLst>
          </a:custGeom>
          <a:solidFill>
            <a:srgbClr val="FFFFFF"/>
          </a:solidFill>
          <a:ln w="14288">
            <a:solidFill>
              <a:srgbClr val="000000"/>
            </a:solidFill>
            <a:prstDash val="solid"/>
            <a:round/>
            <a:headEnd/>
            <a:tailEnd/>
          </a:ln>
        </p:spPr>
        <p:txBody>
          <a:bodyPr/>
          <a:lstStyle/>
          <a:p>
            <a:endParaRPr lang="zh-CN" altLang="en-US"/>
          </a:p>
        </p:txBody>
      </p:sp>
      <p:sp>
        <p:nvSpPr>
          <p:cNvPr id="470125" name="Rectangle 109"/>
          <p:cNvSpPr>
            <a:spLocks noChangeArrowheads="1"/>
          </p:cNvSpPr>
          <p:nvPr/>
        </p:nvSpPr>
        <p:spPr bwMode="auto">
          <a:xfrm>
            <a:off x="2233613" y="3540125"/>
            <a:ext cx="434975" cy="258763"/>
          </a:xfrm>
          <a:prstGeom prst="rect">
            <a:avLst/>
          </a:prstGeom>
          <a:noFill/>
          <a:ln w="9525">
            <a:noFill/>
            <a:miter lim="800000"/>
            <a:headEnd/>
            <a:tailEnd/>
          </a:ln>
        </p:spPr>
        <p:txBody>
          <a:bodyPr wrap="none" lIns="0" tIns="0" rIns="0" bIns="0">
            <a:spAutoFit/>
          </a:bodyPr>
          <a:lstStyle/>
          <a:p>
            <a:r>
              <a:rPr lang="zh-CN" altLang="en-US" sz="1700" i="0">
                <a:solidFill>
                  <a:srgbClr val="000000"/>
                </a:solidFill>
                <a:latin typeface="宋体" pitchFamily="2" charset="-122"/>
              </a:rPr>
              <a:t>公开</a:t>
            </a:r>
            <a:endParaRPr lang="zh-CN" altLang="en-US" i="0"/>
          </a:p>
        </p:txBody>
      </p:sp>
      <p:sp>
        <p:nvSpPr>
          <p:cNvPr id="470126" name="Rectangle 110"/>
          <p:cNvSpPr>
            <a:spLocks noChangeArrowheads="1"/>
          </p:cNvSpPr>
          <p:nvPr/>
        </p:nvSpPr>
        <p:spPr bwMode="auto">
          <a:xfrm>
            <a:off x="2655888" y="3530600"/>
            <a:ext cx="53975" cy="258763"/>
          </a:xfrm>
          <a:prstGeom prst="rect">
            <a:avLst/>
          </a:prstGeom>
          <a:noFill/>
          <a:ln w="9525">
            <a:noFill/>
            <a:miter lim="800000"/>
            <a:headEnd/>
            <a:tailEnd/>
          </a:ln>
        </p:spPr>
        <p:txBody>
          <a:bodyPr wrap="none" lIns="0" tIns="0" rIns="0" bIns="0">
            <a:spAutoFit/>
          </a:bodyPr>
          <a:lstStyle/>
          <a:p>
            <a:r>
              <a:rPr lang="en-US" altLang="zh-CN" sz="1700" i="0">
                <a:solidFill>
                  <a:srgbClr val="000000"/>
                </a:solidFill>
              </a:rPr>
              <a:t> </a:t>
            </a:r>
            <a:endParaRPr lang="en-US" altLang="zh-CN" i="0"/>
          </a:p>
        </p:txBody>
      </p:sp>
      <p:sp>
        <p:nvSpPr>
          <p:cNvPr id="470127" name="Rectangle 111"/>
          <p:cNvSpPr>
            <a:spLocks noChangeArrowheads="1"/>
          </p:cNvSpPr>
          <p:nvPr/>
        </p:nvSpPr>
        <p:spPr bwMode="auto">
          <a:xfrm>
            <a:off x="2233613" y="3849688"/>
            <a:ext cx="434975" cy="258762"/>
          </a:xfrm>
          <a:prstGeom prst="rect">
            <a:avLst/>
          </a:prstGeom>
          <a:noFill/>
          <a:ln w="9525">
            <a:noFill/>
            <a:miter lim="800000"/>
            <a:headEnd/>
            <a:tailEnd/>
          </a:ln>
        </p:spPr>
        <p:txBody>
          <a:bodyPr wrap="none" lIns="0" tIns="0" rIns="0" bIns="0">
            <a:spAutoFit/>
          </a:bodyPr>
          <a:lstStyle/>
          <a:p>
            <a:r>
              <a:rPr lang="zh-CN" altLang="en-US" sz="1700" i="0">
                <a:solidFill>
                  <a:srgbClr val="000000"/>
                </a:solidFill>
                <a:latin typeface="宋体" pitchFamily="2" charset="-122"/>
              </a:rPr>
              <a:t>密钥</a:t>
            </a:r>
            <a:endParaRPr lang="zh-CN" altLang="en-US" i="0"/>
          </a:p>
        </p:txBody>
      </p:sp>
      <p:sp>
        <p:nvSpPr>
          <p:cNvPr id="470128" name="Rectangle 112"/>
          <p:cNvSpPr>
            <a:spLocks noChangeArrowheads="1"/>
          </p:cNvSpPr>
          <p:nvPr/>
        </p:nvSpPr>
        <p:spPr bwMode="auto">
          <a:xfrm>
            <a:off x="2655888" y="3840163"/>
            <a:ext cx="53975" cy="258762"/>
          </a:xfrm>
          <a:prstGeom prst="rect">
            <a:avLst/>
          </a:prstGeom>
          <a:noFill/>
          <a:ln w="9525">
            <a:noFill/>
            <a:miter lim="800000"/>
            <a:headEnd/>
            <a:tailEnd/>
          </a:ln>
        </p:spPr>
        <p:txBody>
          <a:bodyPr wrap="none" lIns="0" tIns="0" rIns="0" bIns="0">
            <a:spAutoFit/>
          </a:bodyPr>
          <a:lstStyle/>
          <a:p>
            <a:r>
              <a:rPr lang="en-US" altLang="zh-CN" sz="1700" i="0">
                <a:solidFill>
                  <a:srgbClr val="000000"/>
                </a:solidFill>
              </a:rPr>
              <a:t> </a:t>
            </a:r>
            <a:endParaRPr lang="en-US" altLang="zh-CN" i="0"/>
          </a:p>
        </p:txBody>
      </p:sp>
      <p:sp>
        <p:nvSpPr>
          <p:cNvPr id="470129" name="Freeform 113"/>
          <p:cNvSpPr>
            <a:spLocks/>
          </p:cNvSpPr>
          <p:nvPr/>
        </p:nvSpPr>
        <p:spPr bwMode="auto">
          <a:xfrm>
            <a:off x="5818188" y="3395663"/>
            <a:ext cx="1435100" cy="779462"/>
          </a:xfrm>
          <a:custGeom>
            <a:avLst/>
            <a:gdLst/>
            <a:ahLst/>
            <a:cxnLst>
              <a:cxn ang="0">
                <a:pos x="678" y="0"/>
              </a:cxn>
              <a:cxn ang="0">
                <a:pos x="0" y="0"/>
              </a:cxn>
              <a:cxn ang="0">
                <a:pos x="226" y="247"/>
              </a:cxn>
              <a:cxn ang="0">
                <a:pos x="0" y="491"/>
              </a:cxn>
              <a:cxn ang="0">
                <a:pos x="678" y="491"/>
              </a:cxn>
              <a:cxn ang="0">
                <a:pos x="904" y="247"/>
              </a:cxn>
              <a:cxn ang="0">
                <a:pos x="678" y="0"/>
              </a:cxn>
            </a:cxnLst>
            <a:rect l="0" t="0" r="r" b="b"/>
            <a:pathLst>
              <a:path w="904" h="491">
                <a:moveTo>
                  <a:pt x="678" y="0"/>
                </a:moveTo>
                <a:lnTo>
                  <a:pt x="0" y="0"/>
                </a:lnTo>
                <a:lnTo>
                  <a:pt x="226" y="247"/>
                </a:lnTo>
                <a:lnTo>
                  <a:pt x="0" y="491"/>
                </a:lnTo>
                <a:lnTo>
                  <a:pt x="678" y="491"/>
                </a:lnTo>
                <a:lnTo>
                  <a:pt x="904" y="247"/>
                </a:lnTo>
                <a:lnTo>
                  <a:pt x="678" y="0"/>
                </a:lnTo>
                <a:close/>
              </a:path>
            </a:pathLst>
          </a:custGeom>
          <a:solidFill>
            <a:srgbClr val="FFFFFF"/>
          </a:solidFill>
          <a:ln w="14288">
            <a:solidFill>
              <a:srgbClr val="000000"/>
            </a:solidFill>
            <a:prstDash val="solid"/>
            <a:round/>
            <a:headEnd/>
            <a:tailEnd/>
          </a:ln>
        </p:spPr>
        <p:txBody>
          <a:bodyPr/>
          <a:lstStyle/>
          <a:p>
            <a:endParaRPr lang="zh-CN" altLang="en-US"/>
          </a:p>
        </p:txBody>
      </p:sp>
      <p:sp>
        <p:nvSpPr>
          <p:cNvPr id="470130" name="Rectangle 114"/>
          <p:cNvSpPr>
            <a:spLocks noChangeArrowheads="1"/>
          </p:cNvSpPr>
          <p:nvPr/>
        </p:nvSpPr>
        <p:spPr bwMode="auto">
          <a:xfrm>
            <a:off x="6181725" y="3524250"/>
            <a:ext cx="434975" cy="258763"/>
          </a:xfrm>
          <a:prstGeom prst="rect">
            <a:avLst/>
          </a:prstGeom>
          <a:noFill/>
          <a:ln w="9525">
            <a:noFill/>
            <a:miter lim="800000"/>
            <a:headEnd/>
            <a:tailEnd/>
          </a:ln>
        </p:spPr>
        <p:txBody>
          <a:bodyPr wrap="none" lIns="0" tIns="0" rIns="0" bIns="0">
            <a:spAutoFit/>
          </a:bodyPr>
          <a:lstStyle/>
          <a:p>
            <a:r>
              <a:rPr lang="zh-CN" altLang="en-US" sz="1700" i="0">
                <a:solidFill>
                  <a:srgbClr val="000000"/>
                </a:solidFill>
                <a:latin typeface="宋体" pitchFamily="2" charset="-122"/>
              </a:rPr>
              <a:t>私有</a:t>
            </a:r>
            <a:endParaRPr lang="zh-CN" altLang="en-US" i="0"/>
          </a:p>
        </p:txBody>
      </p:sp>
      <p:sp>
        <p:nvSpPr>
          <p:cNvPr id="470131" name="Rectangle 115"/>
          <p:cNvSpPr>
            <a:spLocks noChangeArrowheads="1"/>
          </p:cNvSpPr>
          <p:nvPr/>
        </p:nvSpPr>
        <p:spPr bwMode="auto">
          <a:xfrm>
            <a:off x="6602413" y="3514725"/>
            <a:ext cx="53975" cy="258763"/>
          </a:xfrm>
          <a:prstGeom prst="rect">
            <a:avLst/>
          </a:prstGeom>
          <a:noFill/>
          <a:ln w="9525">
            <a:noFill/>
            <a:miter lim="800000"/>
            <a:headEnd/>
            <a:tailEnd/>
          </a:ln>
        </p:spPr>
        <p:txBody>
          <a:bodyPr wrap="none" lIns="0" tIns="0" rIns="0" bIns="0">
            <a:spAutoFit/>
          </a:bodyPr>
          <a:lstStyle/>
          <a:p>
            <a:r>
              <a:rPr lang="en-US" altLang="zh-CN" sz="1700" i="0">
                <a:solidFill>
                  <a:srgbClr val="000000"/>
                </a:solidFill>
              </a:rPr>
              <a:t> </a:t>
            </a:r>
            <a:endParaRPr lang="en-US" altLang="zh-CN" i="0"/>
          </a:p>
        </p:txBody>
      </p:sp>
      <p:sp>
        <p:nvSpPr>
          <p:cNvPr id="470132" name="Rectangle 116"/>
          <p:cNvSpPr>
            <a:spLocks noChangeArrowheads="1"/>
          </p:cNvSpPr>
          <p:nvPr/>
        </p:nvSpPr>
        <p:spPr bwMode="auto">
          <a:xfrm>
            <a:off x="6181725" y="3835400"/>
            <a:ext cx="434975" cy="258763"/>
          </a:xfrm>
          <a:prstGeom prst="rect">
            <a:avLst/>
          </a:prstGeom>
          <a:noFill/>
          <a:ln w="9525">
            <a:noFill/>
            <a:miter lim="800000"/>
            <a:headEnd/>
            <a:tailEnd/>
          </a:ln>
        </p:spPr>
        <p:txBody>
          <a:bodyPr wrap="none" lIns="0" tIns="0" rIns="0" bIns="0">
            <a:spAutoFit/>
          </a:bodyPr>
          <a:lstStyle/>
          <a:p>
            <a:r>
              <a:rPr lang="zh-CN" altLang="en-US" sz="1700" i="0">
                <a:solidFill>
                  <a:srgbClr val="000000"/>
                </a:solidFill>
                <a:latin typeface="宋体" pitchFamily="2" charset="-122"/>
              </a:rPr>
              <a:t>密钥</a:t>
            </a:r>
            <a:endParaRPr lang="zh-CN" altLang="en-US" i="0"/>
          </a:p>
        </p:txBody>
      </p:sp>
      <p:sp>
        <p:nvSpPr>
          <p:cNvPr id="470133" name="Rectangle 117"/>
          <p:cNvSpPr>
            <a:spLocks noChangeArrowheads="1"/>
          </p:cNvSpPr>
          <p:nvPr/>
        </p:nvSpPr>
        <p:spPr bwMode="auto">
          <a:xfrm>
            <a:off x="6602413" y="3825875"/>
            <a:ext cx="53975" cy="258763"/>
          </a:xfrm>
          <a:prstGeom prst="rect">
            <a:avLst/>
          </a:prstGeom>
          <a:noFill/>
          <a:ln w="9525">
            <a:noFill/>
            <a:miter lim="800000"/>
            <a:headEnd/>
            <a:tailEnd/>
          </a:ln>
        </p:spPr>
        <p:txBody>
          <a:bodyPr wrap="none" lIns="0" tIns="0" rIns="0" bIns="0">
            <a:spAutoFit/>
          </a:bodyPr>
          <a:lstStyle/>
          <a:p>
            <a:r>
              <a:rPr lang="en-US" altLang="zh-CN" sz="1700" i="0">
                <a:solidFill>
                  <a:srgbClr val="000000"/>
                </a:solidFill>
              </a:rPr>
              <a:t> </a:t>
            </a:r>
            <a:endParaRPr lang="en-US" altLang="zh-CN" i="0"/>
          </a:p>
        </p:txBody>
      </p:sp>
      <p:sp>
        <p:nvSpPr>
          <p:cNvPr id="470134" name="Rectangle 118"/>
          <p:cNvSpPr>
            <a:spLocks noChangeArrowheads="1"/>
          </p:cNvSpPr>
          <p:nvPr/>
        </p:nvSpPr>
        <p:spPr bwMode="auto">
          <a:xfrm>
            <a:off x="5970588" y="4137025"/>
            <a:ext cx="53975" cy="258763"/>
          </a:xfrm>
          <a:prstGeom prst="rect">
            <a:avLst/>
          </a:prstGeom>
          <a:noFill/>
          <a:ln w="9525">
            <a:noFill/>
            <a:miter lim="800000"/>
            <a:headEnd/>
            <a:tailEnd/>
          </a:ln>
        </p:spPr>
        <p:txBody>
          <a:bodyPr wrap="none" lIns="0" tIns="0" rIns="0" bIns="0">
            <a:spAutoFit/>
          </a:bodyPr>
          <a:lstStyle/>
          <a:p>
            <a:r>
              <a:rPr lang="en-US" altLang="zh-CN" sz="1700" i="0">
                <a:solidFill>
                  <a:srgbClr val="000000"/>
                </a:solidFill>
              </a:rPr>
              <a:t> </a:t>
            </a:r>
            <a:endParaRPr lang="en-US" altLang="zh-CN" i="0"/>
          </a:p>
        </p:txBody>
      </p:sp>
      <p:sp>
        <p:nvSpPr>
          <p:cNvPr id="470135" name="Rectangle 119"/>
          <p:cNvSpPr>
            <a:spLocks noChangeArrowheads="1"/>
          </p:cNvSpPr>
          <p:nvPr/>
        </p:nvSpPr>
        <p:spPr bwMode="auto">
          <a:xfrm>
            <a:off x="990600" y="5410200"/>
            <a:ext cx="7239000" cy="457200"/>
          </a:xfrm>
          <a:prstGeom prst="rect">
            <a:avLst/>
          </a:prstGeom>
          <a:noFill/>
          <a:ln w="9525">
            <a:noFill/>
            <a:miter lim="800000"/>
            <a:headEnd/>
            <a:tailEnd/>
          </a:ln>
          <a:effectLst/>
        </p:spPr>
        <p:txBody>
          <a:bodyPr>
            <a:spAutoFit/>
          </a:bodyPr>
          <a:lstStyle/>
          <a:p>
            <a:r>
              <a:rPr lang="zh-CN" altLang="en-US" b="0" i="0">
                <a:latin typeface="宋体" pitchFamily="2" charset="-122"/>
              </a:rPr>
              <a:t>使用公开密钥进行加密、私有密钥进行解密的过程</a:t>
            </a:r>
            <a:r>
              <a:rPr lang="zh-CN" altLang="en-US" b="0" i="0"/>
              <a:t> </a:t>
            </a:r>
          </a:p>
        </p:txBody>
      </p:sp>
      <p:grpSp>
        <p:nvGrpSpPr>
          <p:cNvPr id="12" name="Group 120"/>
          <p:cNvGrpSpPr>
            <a:grpSpLocks/>
          </p:cNvGrpSpPr>
          <p:nvPr/>
        </p:nvGrpSpPr>
        <p:grpSpPr bwMode="auto">
          <a:xfrm>
            <a:off x="1239838" y="2057400"/>
            <a:ext cx="447675" cy="158750"/>
            <a:chOff x="650" y="1874"/>
            <a:chExt cx="448" cy="98"/>
          </a:xfrm>
        </p:grpSpPr>
        <p:sp>
          <p:nvSpPr>
            <p:cNvPr id="470137" name="Line 121"/>
            <p:cNvSpPr>
              <a:spLocks noChangeShapeType="1"/>
            </p:cNvSpPr>
            <p:nvPr/>
          </p:nvSpPr>
          <p:spPr bwMode="auto">
            <a:xfrm>
              <a:off x="650" y="1921"/>
              <a:ext cx="356" cy="1"/>
            </a:xfrm>
            <a:prstGeom prst="line">
              <a:avLst/>
            </a:prstGeom>
            <a:noFill/>
            <a:ln w="14288">
              <a:solidFill>
                <a:schemeClr val="tx1"/>
              </a:solidFill>
              <a:round/>
              <a:headEnd/>
              <a:tailEnd/>
            </a:ln>
          </p:spPr>
          <p:txBody>
            <a:bodyPr/>
            <a:lstStyle/>
            <a:p>
              <a:endParaRPr lang="zh-CN" altLang="en-US"/>
            </a:p>
          </p:txBody>
        </p:sp>
        <p:sp>
          <p:nvSpPr>
            <p:cNvPr id="470138" name="Freeform 122"/>
            <p:cNvSpPr>
              <a:spLocks/>
            </p:cNvSpPr>
            <p:nvPr/>
          </p:nvSpPr>
          <p:spPr bwMode="auto">
            <a:xfrm>
              <a:off x="1000" y="1874"/>
              <a:ext cx="98" cy="98"/>
            </a:xfrm>
            <a:custGeom>
              <a:avLst/>
              <a:gdLst/>
              <a:ahLst/>
              <a:cxnLst>
                <a:cxn ang="0">
                  <a:pos x="0" y="98"/>
                </a:cxn>
                <a:cxn ang="0">
                  <a:pos x="98" y="47"/>
                </a:cxn>
                <a:cxn ang="0">
                  <a:pos x="0" y="0"/>
                </a:cxn>
                <a:cxn ang="0">
                  <a:pos x="0" y="98"/>
                </a:cxn>
              </a:cxnLst>
              <a:rect l="0" t="0" r="r" b="b"/>
              <a:pathLst>
                <a:path w="98" h="98">
                  <a:moveTo>
                    <a:pt x="0" y="98"/>
                  </a:moveTo>
                  <a:lnTo>
                    <a:pt x="98" y="47"/>
                  </a:lnTo>
                  <a:lnTo>
                    <a:pt x="0" y="0"/>
                  </a:lnTo>
                  <a:lnTo>
                    <a:pt x="0" y="98"/>
                  </a:lnTo>
                  <a:close/>
                </a:path>
              </a:pathLst>
            </a:custGeom>
            <a:solidFill>
              <a:schemeClr val="tx1"/>
            </a:solidFill>
            <a:ln w="9525">
              <a:solidFill>
                <a:schemeClr val="tx1"/>
              </a:solidFill>
              <a:round/>
              <a:headEnd/>
              <a:tailEnd/>
            </a:ln>
          </p:spPr>
          <p:txBody>
            <a:bodyPr/>
            <a:lstStyle/>
            <a:p>
              <a:endParaRPr lang="zh-CN" altLang="en-US"/>
            </a:p>
          </p:txBody>
        </p:sp>
      </p:grpSp>
    </p:spTree>
  </p:cSld>
  <p:clrMapOvr>
    <a:masterClrMapping/>
  </p:clrMapOvr>
  <p:transition/>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895350" y="3071813"/>
            <a:ext cx="722313" cy="158750"/>
            <a:chOff x="564" y="1935"/>
            <a:chExt cx="455" cy="100"/>
          </a:xfrm>
        </p:grpSpPr>
        <p:sp>
          <p:nvSpPr>
            <p:cNvPr id="471043" name="Line 3"/>
            <p:cNvSpPr>
              <a:spLocks noChangeShapeType="1"/>
            </p:cNvSpPr>
            <p:nvPr/>
          </p:nvSpPr>
          <p:spPr bwMode="auto">
            <a:xfrm>
              <a:off x="564" y="1983"/>
              <a:ext cx="361" cy="1"/>
            </a:xfrm>
            <a:prstGeom prst="line">
              <a:avLst/>
            </a:prstGeom>
            <a:noFill/>
            <a:ln w="14288">
              <a:solidFill>
                <a:schemeClr val="tx1"/>
              </a:solidFill>
              <a:round/>
              <a:headEnd/>
              <a:tailEnd/>
            </a:ln>
          </p:spPr>
          <p:txBody>
            <a:bodyPr/>
            <a:lstStyle/>
            <a:p>
              <a:endParaRPr lang="zh-CN" altLang="en-US"/>
            </a:p>
          </p:txBody>
        </p:sp>
        <p:sp>
          <p:nvSpPr>
            <p:cNvPr id="471044" name="Freeform 4"/>
            <p:cNvSpPr>
              <a:spLocks/>
            </p:cNvSpPr>
            <p:nvPr/>
          </p:nvSpPr>
          <p:spPr bwMode="auto">
            <a:xfrm>
              <a:off x="919" y="1935"/>
              <a:ext cx="100" cy="100"/>
            </a:xfrm>
            <a:custGeom>
              <a:avLst/>
              <a:gdLst/>
              <a:ahLst/>
              <a:cxnLst>
                <a:cxn ang="0">
                  <a:pos x="0" y="100"/>
                </a:cxn>
                <a:cxn ang="0">
                  <a:pos x="100" y="48"/>
                </a:cxn>
                <a:cxn ang="0">
                  <a:pos x="0" y="0"/>
                </a:cxn>
                <a:cxn ang="0">
                  <a:pos x="0" y="100"/>
                </a:cxn>
              </a:cxnLst>
              <a:rect l="0" t="0" r="r" b="b"/>
              <a:pathLst>
                <a:path w="100" h="100">
                  <a:moveTo>
                    <a:pt x="0" y="100"/>
                  </a:moveTo>
                  <a:lnTo>
                    <a:pt x="100" y="48"/>
                  </a:lnTo>
                  <a:lnTo>
                    <a:pt x="0" y="0"/>
                  </a:lnTo>
                  <a:lnTo>
                    <a:pt x="0" y="100"/>
                  </a:lnTo>
                  <a:close/>
                </a:path>
              </a:pathLst>
            </a:custGeom>
            <a:solidFill>
              <a:schemeClr val="tx1"/>
            </a:solidFill>
            <a:ln w="9525">
              <a:solidFill>
                <a:schemeClr val="tx1"/>
              </a:solidFill>
              <a:round/>
              <a:headEnd/>
              <a:tailEnd/>
            </a:ln>
          </p:spPr>
          <p:txBody>
            <a:bodyPr/>
            <a:lstStyle/>
            <a:p>
              <a:endParaRPr lang="zh-CN" altLang="en-US"/>
            </a:p>
          </p:txBody>
        </p:sp>
      </p:grpSp>
      <p:sp>
        <p:nvSpPr>
          <p:cNvPr id="471045" name="Rectangle 5"/>
          <p:cNvSpPr>
            <a:spLocks noChangeArrowheads="1"/>
          </p:cNvSpPr>
          <p:nvPr/>
        </p:nvSpPr>
        <p:spPr bwMode="auto">
          <a:xfrm>
            <a:off x="0" y="1790700"/>
            <a:ext cx="53975" cy="258763"/>
          </a:xfrm>
          <a:prstGeom prst="rect">
            <a:avLst/>
          </a:prstGeom>
          <a:noFill/>
          <a:ln w="9525">
            <a:noFill/>
            <a:miter lim="800000"/>
            <a:headEnd/>
            <a:tailEnd/>
          </a:ln>
        </p:spPr>
        <p:txBody>
          <a:bodyPr wrap="none" lIns="0" tIns="0" rIns="0" bIns="0">
            <a:spAutoFit/>
          </a:bodyPr>
          <a:lstStyle/>
          <a:p>
            <a:r>
              <a:rPr lang="en-US" altLang="zh-CN" sz="1700" i="0"/>
              <a:t> </a:t>
            </a:r>
            <a:endParaRPr lang="en-US" altLang="zh-CN" i="0"/>
          </a:p>
        </p:txBody>
      </p:sp>
      <p:sp>
        <p:nvSpPr>
          <p:cNvPr id="471046" name="Rectangle 6"/>
          <p:cNvSpPr>
            <a:spLocks noChangeArrowheads="1"/>
          </p:cNvSpPr>
          <p:nvPr/>
        </p:nvSpPr>
        <p:spPr bwMode="auto">
          <a:xfrm>
            <a:off x="182563" y="2843213"/>
            <a:ext cx="1081087" cy="625475"/>
          </a:xfrm>
          <a:prstGeom prst="rect">
            <a:avLst/>
          </a:prstGeom>
          <a:solidFill>
            <a:srgbClr val="FFFFFF"/>
          </a:solidFill>
          <a:ln w="14288">
            <a:solidFill>
              <a:srgbClr val="000000"/>
            </a:solidFill>
            <a:miter lim="800000"/>
            <a:headEnd/>
            <a:tailEnd/>
          </a:ln>
        </p:spPr>
        <p:txBody>
          <a:bodyPr/>
          <a:lstStyle/>
          <a:p>
            <a:endParaRPr lang="zh-CN" altLang="en-US"/>
          </a:p>
        </p:txBody>
      </p:sp>
      <p:sp>
        <p:nvSpPr>
          <p:cNvPr id="471047" name="Freeform 7"/>
          <p:cNvSpPr>
            <a:spLocks/>
          </p:cNvSpPr>
          <p:nvPr/>
        </p:nvSpPr>
        <p:spPr bwMode="auto">
          <a:xfrm>
            <a:off x="1612900" y="2684463"/>
            <a:ext cx="1076325" cy="933450"/>
          </a:xfrm>
          <a:custGeom>
            <a:avLst/>
            <a:gdLst/>
            <a:ahLst/>
            <a:cxnLst>
              <a:cxn ang="0">
                <a:pos x="99" y="0"/>
              </a:cxn>
              <a:cxn ang="0">
                <a:pos x="78" y="3"/>
              </a:cxn>
              <a:cxn ang="0">
                <a:pos x="60" y="9"/>
              </a:cxn>
              <a:cxn ang="0">
                <a:pos x="45" y="18"/>
              </a:cxn>
              <a:cxn ang="0">
                <a:pos x="30" y="30"/>
              </a:cxn>
              <a:cxn ang="0">
                <a:pos x="18" y="42"/>
              </a:cxn>
              <a:cxn ang="0">
                <a:pos x="9" y="60"/>
              </a:cxn>
              <a:cxn ang="0">
                <a:pos x="3" y="79"/>
              </a:cxn>
              <a:cxn ang="0">
                <a:pos x="0" y="97"/>
              </a:cxn>
              <a:cxn ang="0">
                <a:pos x="0" y="488"/>
              </a:cxn>
              <a:cxn ang="0">
                <a:pos x="3" y="509"/>
              </a:cxn>
              <a:cxn ang="0">
                <a:pos x="9" y="527"/>
              </a:cxn>
              <a:cxn ang="0">
                <a:pos x="18" y="542"/>
              </a:cxn>
              <a:cxn ang="0">
                <a:pos x="30" y="557"/>
              </a:cxn>
              <a:cxn ang="0">
                <a:pos x="45" y="569"/>
              </a:cxn>
              <a:cxn ang="0">
                <a:pos x="60" y="578"/>
              </a:cxn>
              <a:cxn ang="0">
                <a:pos x="78" y="585"/>
              </a:cxn>
              <a:cxn ang="0">
                <a:pos x="99" y="588"/>
              </a:cxn>
              <a:cxn ang="0">
                <a:pos x="581" y="588"/>
              </a:cxn>
              <a:cxn ang="0">
                <a:pos x="603" y="585"/>
              </a:cxn>
              <a:cxn ang="0">
                <a:pos x="621" y="578"/>
              </a:cxn>
              <a:cxn ang="0">
                <a:pos x="636" y="569"/>
              </a:cxn>
              <a:cxn ang="0">
                <a:pos x="651" y="557"/>
              </a:cxn>
              <a:cxn ang="0">
                <a:pos x="663" y="542"/>
              </a:cxn>
              <a:cxn ang="0">
                <a:pos x="672" y="527"/>
              </a:cxn>
              <a:cxn ang="0">
                <a:pos x="675" y="509"/>
              </a:cxn>
              <a:cxn ang="0">
                <a:pos x="678" y="488"/>
              </a:cxn>
              <a:cxn ang="0">
                <a:pos x="678" y="97"/>
              </a:cxn>
              <a:cxn ang="0">
                <a:pos x="675" y="79"/>
              </a:cxn>
              <a:cxn ang="0">
                <a:pos x="672" y="60"/>
              </a:cxn>
              <a:cxn ang="0">
                <a:pos x="663" y="42"/>
              </a:cxn>
              <a:cxn ang="0">
                <a:pos x="651" y="30"/>
              </a:cxn>
              <a:cxn ang="0">
                <a:pos x="636" y="18"/>
              </a:cxn>
              <a:cxn ang="0">
                <a:pos x="621" y="9"/>
              </a:cxn>
              <a:cxn ang="0">
                <a:pos x="603" y="3"/>
              </a:cxn>
              <a:cxn ang="0">
                <a:pos x="581" y="0"/>
              </a:cxn>
              <a:cxn ang="0">
                <a:pos x="99" y="0"/>
              </a:cxn>
            </a:cxnLst>
            <a:rect l="0" t="0" r="r" b="b"/>
            <a:pathLst>
              <a:path w="678" h="588">
                <a:moveTo>
                  <a:pt x="99" y="0"/>
                </a:moveTo>
                <a:lnTo>
                  <a:pt x="78" y="3"/>
                </a:lnTo>
                <a:lnTo>
                  <a:pt x="60" y="9"/>
                </a:lnTo>
                <a:lnTo>
                  <a:pt x="45" y="18"/>
                </a:lnTo>
                <a:lnTo>
                  <a:pt x="30" y="30"/>
                </a:lnTo>
                <a:lnTo>
                  <a:pt x="18" y="42"/>
                </a:lnTo>
                <a:lnTo>
                  <a:pt x="9" y="60"/>
                </a:lnTo>
                <a:lnTo>
                  <a:pt x="3" y="79"/>
                </a:lnTo>
                <a:lnTo>
                  <a:pt x="0" y="97"/>
                </a:lnTo>
                <a:lnTo>
                  <a:pt x="0" y="488"/>
                </a:lnTo>
                <a:lnTo>
                  <a:pt x="3" y="509"/>
                </a:lnTo>
                <a:lnTo>
                  <a:pt x="9" y="527"/>
                </a:lnTo>
                <a:lnTo>
                  <a:pt x="18" y="542"/>
                </a:lnTo>
                <a:lnTo>
                  <a:pt x="30" y="557"/>
                </a:lnTo>
                <a:lnTo>
                  <a:pt x="45" y="569"/>
                </a:lnTo>
                <a:lnTo>
                  <a:pt x="60" y="578"/>
                </a:lnTo>
                <a:lnTo>
                  <a:pt x="78" y="585"/>
                </a:lnTo>
                <a:lnTo>
                  <a:pt x="99" y="588"/>
                </a:lnTo>
                <a:lnTo>
                  <a:pt x="581" y="588"/>
                </a:lnTo>
                <a:lnTo>
                  <a:pt x="603" y="585"/>
                </a:lnTo>
                <a:lnTo>
                  <a:pt x="621" y="578"/>
                </a:lnTo>
                <a:lnTo>
                  <a:pt x="636" y="569"/>
                </a:lnTo>
                <a:lnTo>
                  <a:pt x="651" y="557"/>
                </a:lnTo>
                <a:lnTo>
                  <a:pt x="663" y="542"/>
                </a:lnTo>
                <a:lnTo>
                  <a:pt x="672" y="527"/>
                </a:lnTo>
                <a:lnTo>
                  <a:pt x="675" y="509"/>
                </a:lnTo>
                <a:lnTo>
                  <a:pt x="678" y="488"/>
                </a:lnTo>
                <a:lnTo>
                  <a:pt x="678" y="97"/>
                </a:lnTo>
                <a:lnTo>
                  <a:pt x="675" y="79"/>
                </a:lnTo>
                <a:lnTo>
                  <a:pt x="672" y="60"/>
                </a:lnTo>
                <a:lnTo>
                  <a:pt x="663" y="42"/>
                </a:lnTo>
                <a:lnTo>
                  <a:pt x="651" y="30"/>
                </a:lnTo>
                <a:lnTo>
                  <a:pt x="636" y="18"/>
                </a:lnTo>
                <a:lnTo>
                  <a:pt x="621" y="9"/>
                </a:lnTo>
                <a:lnTo>
                  <a:pt x="603" y="3"/>
                </a:lnTo>
                <a:lnTo>
                  <a:pt x="581" y="0"/>
                </a:lnTo>
                <a:lnTo>
                  <a:pt x="99" y="0"/>
                </a:lnTo>
                <a:close/>
              </a:path>
            </a:pathLst>
          </a:custGeom>
          <a:solidFill>
            <a:srgbClr val="FFFFFF"/>
          </a:solidFill>
          <a:ln w="14288">
            <a:solidFill>
              <a:srgbClr val="000000"/>
            </a:solidFill>
            <a:prstDash val="solid"/>
            <a:round/>
            <a:headEnd/>
            <a:tailEnd/>
          </a:ln>
        </p:spPr>
        <p:txBody>
          <a:bodyPr/>
          <a:lstStyle/>
          <a:p>
            <a:endParaRPr lang="zh-CN" altLang="en-US"/>
          </a:p>
        </p:txBody>
      </p:sp>
      <p:sp>
        <p:nvSpPr>
          <p:cNvPr id="471048" name="Rectangle 8"/>
          <p:cNvSpPr>
            <a:spLocks noChangeArrowheads="1"/>
          </p:cNvSpPr>
          <p:nvPr/>
        </p:nvSpPr>
        <p:spPr bwMode="auto">
          <a:xfrm>
            <a:off x="2152650" y="2843213"/>
            <a:ext cx="53975" cy="258762"/>
          </a:xfrm>
          <a:prstGeom prst="rect">
            <a:avLst/>
          </a:prstGeom>
          <a:noFill/>
          <a:ln w="9525">
            <a:noFill/>
            <a:miter lim="800000"/>
            <a:headEnd/>
            <a:tailEnd/>
          </a:ln>
        </p:spPr>
        <p:txBody>
          <a:bodyPr wrap="none" lIns="0" tIns="0" rIns="0" bIns="0">
            <a:spAutoFit/>
          </a:bodyPr>
          <a:lstStyle/>
          <a:p>
            <a:r>
              <a:rPr lang="en-US" altLang="zh-CN" sz="1700" i="0">
                <a:solidFill>
                  <a:srgbClr val="000000"/>
                </a:solidFill>
              </a:rPr>
              <a:t> </a:t>
            </a:r>
            <a:endParaRPr lang="en-US" altLang="zh-CN" i="0"/>
          </a:p>
        </p:txBody>
      </p:sp>
      <p:sp>
        <p:nvSpPr>
          <p:cNvPr id="471049" name="Rectangle 9"/>
          <p:cNvSpPr>
            <a:spLocks noChangeArrowheads="1"/>
          </p:cNvSpPr>
          <p:nvPr/>
        </p:nvSpPr>
        <p:spPr bwMode="auto">
          <a:xfrm>
            <a:off x="1943100" y="3157538"/>
            <a:ext cx="434975" cy="258762"/>
          </a:xfrm>
          <a:prstGeom prst="rect">
            <a:avLst/>
          </a:prstGeom>
          <a:noFill/>
          <a:ln w="9525">
            <a:noFill/>
            <a:miter lim="800000"/>
            <a:headEnd/>
            <a:tailEnd/>
          </a:ln>
        </p:spPr>
        <p:txBody>
          <a:bodyPr wrap="none" lIns="0" tIns="0" rIns="0" bIns="0">
            <a:spAutoFit/>
          </a:bodyPr>
          <a:lstStyle/>
          <a:p>
            <a:r>
              <a:rPr lang="zh-CN" altLang="en-US" sz="1700" i="0">
                <a:solidFill>
                  <a:srgbClr val="000000"/>
                </a:solidFill>
                <a:latin typeface="宋体" pitchFamily="2" charset="-122"/>
              </a:rPr>
              <a:t>加密</a:t>
            </a:r>
            <a:endParaRPr lang="zh-CN" altLang="en-US" i="0"/>
          </a:p>
        </p:txBody>
      </p:sp>
      <p:sp>
        <p:nvSpPr>
          <p:cNvPr id="471050" name="Rectangle 10"/>
          <p:cNvSpPr>
            <a:spLocks noChangeArrowheads="1"/>
          </p:cNvSpPr>
          <p:nvPr/>
        </p:nvSpPr>
        <p:spPr bwMode="auto">
          <a:xfrm>
            <a:off x="2363788" y="3148013"/>
            <a:ext cx="53975" cy="258762"/>
          </a:xfrm>
          <a:prstGeom prst="rect">
            <a:avLst/>
          </a:prstGeom>
          <a:noFill/>
          <a:ln w="9525">
            <a:noFill/>
            <a:miter lim="800000"/>
            <a:headEnd/>
            <a:tailEnd/>
          </a:ln>
        </p:spPr>
        <p:txBody>
          <a:bodyPr wrap="none" lIns="0" tIns="0" rIns="0" bIns="0">
            <a:spAutoFit/>
          </a:bodyPr>
          <a:lstStyle/>
          <a:p>
            <a:r>
              <a:rPr lang="en-US" altLang="zh-CN" sz="1700" i="0">
                <a:solidFill>
                  <a:srgbClr val="000000"/>
                </a:solidFill>
              </a:rPr>
              <a:t> </a:t>
            </a:r>
            <a:endParaRPr lang="en-US" altLang="zh-CN" i="0"/>
          </a:p>
        </p:txBody>
      </p:sp>
      <p:sp>
        <p:nvSpPr>
          <p:cNvPr id="471051" name="Freeform 11"/>
          <p:cNvSpPr>
            <a:spLocks/>
          </p:cNvSpPr>
          <p:nvPr/>
        </p:nvSpPr>
        <p:spPr bwMode="auto">
          <a:xfrm>
            <a:off x="6278563" y="2838450"/>
            <a:ext cx="1616075" cy="468313"/>
          </a:xfrm>
          <a:custGeom>
            <a:avLst/>
            <a:gdLst/>
            <a:ahLst/>
            <a:cxnLst>
              <a:cxn ang="0">
                <a:pos x="256" y="0"/>
              </a:cxn>
              <a:cxn ang="0">
                <a:pos x="0" y="295"/>
              </a:cxn>
              <a:cxn ang="0">
                <a:pos x="765" y="295"/>
              </a:cxn>
              <a:cxn ang="0">
                <a:pos x="1018" y="0"/>
              </a:cxn>
              <a:cxn ang="0">
                <a:pos x="256" y="0"/>
              </a:cxn>
            </a:cxnLst>
            <a:rect l="0" t="0" r="r" b="b"/>
            <a:pathLst>
              <a:path w="1018" h="295">
                <a:moveTo>
                  <a:pt x="256" y="0"/>
                </a:moveTo>
                <a:lnTo>
                  <a:pt x="0" y="295"/>
                </a:lnTo>
                <a:lnTo>
                  <a:pt x="765" y="295"/>
                </a:lnTo>
                <a:lnTo>
                  <a:pt x="1018" y="0"/>
                </a:lnTo>
                <a:lnTo>
                  <a:pt x="256" y="0"/>
                </a:lnTo>
                <a:close/>
              </a:path>
            </a:pathLst>
          </a:custGeom>
          <a:solidFill>
            <a:srgbClr val="FFFFFF"/>
          </a:solidFill>
          <a:ln w="14288">
            <a:solidFill>
              <a:srgbClr val="000000"/>
            </a:solidFill>
            <a:prstDash val="solid"/>
            <a:round/>
            <a:headEnd/>
            <a:tailEnd/>
          </a:ln>
        </p:spPr>
        <p:txBody>
          <a:bodyPr/>
          <a:lstStyle/>
          <a:p>
            <a:endParaRPr lang="zh-CN" altLang="en-US"/>
          </a:p>
        </p:txBody>
      </p:sp>
      <p:sp>
        <p:nvSpPr>
          <p:cNvPr id="471052" name="Line 12"/>
          <p:cNvSpPr>
            <a:spLocks noChangeShapeType="1"/>
          </p:cNvSpPr>
          <p:nvPr/>
        </p:nvSpPr>
        <p:spPr bwMode="auto">
          <a:xfrm>
            <a:off x="177800" y="2933700"/>
            <a:ext cx="1076325" cy="1588"/>
          </a:xfrm>
          <a:prstGeom prst="line">
            <a:avLst/>
          </a:prstGeom>
          <a:noFill/>
          <a:ln w="14288">
            <a:solidFill>
              <a:srgbClr val="000000"/>
            </a:solidFill>
            <a:round/>
            <a:headEnd/>
            <a:tailEnd/>
          </a:ln>
        </p:spPr>
        <p:txBody>
          <a:bodyPr/>
          <a:lstStyle/>
          <a:p>
            <a:endParaRPr lang="zh-CN" altLang="en-US"/>
          </a:p>
        </p:txBody>
      </p:sp>
      <p:sp>
        <p:nvSpPr>
          <p:cNvPr id="471053" name="Line 13"/>
          <p:cNvSpPr>
            <a:spLocks noChangeShapeType="1"/>
          </p:cNvSpPr>
          <p:nvPr/>
        </p:nvSpPr>
        <p:spPr bwMode="auto">
          <a:xfrm>
            <a:off x="177800" y="3052763"/>
            <a:ext cx="1076325" cy="1587"/>
          </a:xfrm>
          <a:prstGeom prst="line">
            <a:avLst/>
          </a:prstGeom>
          <a:noFill/>
          <a:ln w="14288">
            <a:solidFill>
              <a:srgbClr val="000000"/>
            </a:solidFill>
            <a:round/>
            <a:headEnd/>
            <a:tailEnd/>
          </a:ln>
        </p:spPr>
        <p:txBody>
          <a:bodyPr/>
          <a:lstStyle/>
          <a:p>
            <a:endParaRPr lang="zh-CN" altLang="en-US"/>
          </a:p>
        </p:txBody>
      </p:sp>
      <p:sp>
        <p:nvSpPr>
          <p:cNvPr id="471054" name="Line 14"/>
          <p:cNvSpPr>
            <a:spLocks noChangeShapeType="1"/>
          </p:cNvSpPr>
          <p:nvPr/>
        </p:nvSpPr>
        <p:spPr bwMode="auto">
          <a:xfrm>
            <a:off x="177800" y="3148013"/>
            <a:ext cx="1076325" cy="1587"/>
          </a:xfrm>
          <a:prstGeom prst="line">
            <a:avLst/>
          </a:prstGeom>
          <a:noFill/>
          <a:ln w="14288">
            <a:solidFill>
              <a:srgbClr val="000000"/>
            </a:solidFill>
            <a:round/>
            <a:headEnd/>
            <a:tailEnd/>
          </a:ln>
        </p:spPr>
        <p:txBody>
          <a:bodyPr/>
          <a:lstStyle/>
          <a:p>
            <a:endParaRPr lang="zh-CN" altLang="en-US"/>
          </a:p>
        </p:txBody>
      </p:sp>
      <p:sp>
        <p:nvSpPr>
          <p:cNvPr id="471055" name="Line 15"/>
          <p:cNvSpPr>
            <a:spLocks noChangeShapeType="1"/>
          </p:cNvSpPr>
          <p:nvPr/>
        </p:nvSpPr>
        <p:spPr bwMode="auto">
          <a:xfrm>
            <a:off x="177800" y="3263900"/>
            <a:ext cx="1076325" cy="1588"/>
          </a:xfrm>
          <a:prstGeom prst="line">
            <a:avLst/>
          </a:prstGeom>
          <a:noFill/>
          <a:ln w="14288">
            <a:solidFill>
              <a:srgbClr val="000000"/>
            </a:solidFill>
            <a:round/>
            <a:headEnd/>
            <a:tailEnd/>
          </a:ln>
        </p:spPr>
        <p:txBody>
          <a:bodyPr/>
          <a:lstStyle/>
          <a:p>
            <a:endParaRPr lang="zh-CN" altLang="en-US"/>
          </a:p>
        </p:txBody>
      </p:sp>
      <p:sp>
        <p:nvSpPr>
          <p:cNvPr id="471056" name="Line 16"/>
          <p:cNvSpPr>
            <a:spLocks noChangeShapeType="1"/>
          </p:cNvSpPr>
          <p:nvPr/>
        </p:nvSpPr>
        <p:spPr bwMode="auto">
          <a:xfrm>
            <a:off x="177800" y="3349625"/>
            <a:ext cx="1076325" cy="1588"/>
          </a:xfrm>
          <a:prstGeom prst="line">
            <a:avLst/>
          </a:prstGeom>
          <a:noFill/>
          <a:ln w="14288">
            <a:solidFill>
              <a:srgbClr val="000000"/>
            </a:solidFill>
            <a:round/>
            <a:headEnd/>
            <a:tailEnd/>
          </a:ln>
        </p:spPr>
        <p:txBody>
          <a:bodyPr/>
          <a:lstStyle/>
          <a:p>
            <a:endParaRPr lang="zh-CN" altLang="en-US"/>
          </a:p>
        </p:txBody>
      </p:sp>
      <p:grpSp>
        <p:nvGrpSpPr>
          <p:cNvPr id="3" name="Group 17"/>
          <p:cNvGrpSpPr>
            <a:grpSpLocks/>
          </p:cNvGrpSpPr>
          <p:nvPr/>
        </p:nvGrpSpPr>
        <p:grpSpPr bwMode="auto">
          <a:xfrm>
            <a:off x="6665913" y="2914650"/>
            <a:ext cx="1071562" cy="14288"/>
            <a:chOff x="4199" y="1836"/>
            <a:chExt cx="675" cy="9"/>
          </a:xfrm>
        </p:grpSpPr>
        <p:sp>
          <p:nvSpPr>
            <p:cNvPr id="471058" name="Freeform 18"/>
            <p:cNvSpPr>
              <a:spLocks/>
            </p:cNvSpPr>
            <p:nvPr/>
          </p:nvSpPr>
          <p:spPr bwMode="auto">
            <a:xfrm>
              <a:off x="4199" y="1836"/>
              <a:ext cx="42" cy="9"/>
            </a:xfrm>
            <a:custGeom>
              <a:avLst/>
              <a:gdLst/>
              <a:ahLst/>
              <a:cxnLst>
                <a:cxn ang="0">
                  <a:pos x="6" y="0"/>
                </a:cxn>
                <a:cxn ang="0">
                  <a:pos x="3" y="0"/>
                </a:cxn>
                <a:cxn ang="0">
                  <a:pos x="0" y="3"/>
                </a:cxn>
                <a:cxn ang="0">
                  <a:pos x="0" y="3"/>
                </a:cxn>
                <a:cxn ang="0">
                  <a:pos x="3" y="9"/>
                </a:cxn>
                <a:cxn ang="0">
                  <a:pos x="36" y="9"/>
                </a:cxn>
                <a:cxn ang="0">
                  <a:pos x="39" y="9"/>
                </a:cxn>
                <a:cxn ang="0">
                  <a:pos x="42" y="6"/>
                </a:cxn>
                <a:cxn ang="0">
                  <a:pos x="42" y="3"/>
                </a:cxn>
                <a:cxn ang="0">
                  <a:pos x="39" y="0"/>
                </a:cxn>
                <a:cxn ang="0">
                  <a:pos x="6" y="0"/>
                </a:cxn>
              </a:cxnLst>
              <a:rect l="0" t="0" r="r" b="b"/>
              <a:pathLst>
                <a:path w="42" h="9">
                  <a:moveTo>
                    <a:pt x="6" y="0"/>
                  </a:moveTo>
                  <a:lnTo>
                    <a:pt x="3" y="0"/>
                  </a:lnTo>
                  <a:lnTo>
                    <a:pt x="0" y="3"/>
                  </a:lnTo>
                  <a:lnTo>
                    <a:pt x="0" y="3"/>
                  </a:lnTo>
                  <a:lnTo>
                    <a:pt x="3" y="9"/>
                  </a:lnTo>
                  <a:lnTo>
                    <a:pt x="36" y="9"/>
                  </a:lnTo>
                  <a:lnTo>
                    <a:pt x="39" y="9"/>
                  </a:lnTo>
                  <a:lnTo>
                    <a:pt x="42" y="6"/>
                  </a:lnTo>
                  <a:lnTo>
                    <a:pt x="42" y="3"/>
                  </a:lnTo>
                  <a:lnTo>
                    <a:pt x="39" y="0"/>
                  </a:lnTo>
                  <a:lnTo>
                    <a:pt x="6" y="0"/>
                  </a:lnTo>
                  <a:close/>
                </a:path>
              </a:pathLst>
            </a:custGeom>
            <a:solidFill>
              <a:srgbClr val="000000"/>
            </a:solidFill>
            <a:ln w="9525">
              <a:noFill/>
              <a:round/>
              <a:headEnd/>
              <a:tailEnd/>
            </a:ln>
          </p:spPr>
          <p:txBody>
            <a:bodyPr/>
            <a:lstStyle/>
            <a:p>
              <a:endParaRPr lang="zh-CN" altLang="en-US"/>
            </a:p>
          </p:txBody>
        </p:sp>
        <p:sp>
          <p:nvSpPr>
            <p:cNvPr id="471059" name="Freeform 19"/>
            <p:cNvSpPr>
              <a:spLocks/>
            </p:cNvSpPr>
            <p:nvPr/>
          </p:nvSpPr>
          <p:spPr bwMode="auto">
            <a:xfrm>
              <a:off x="4259" y="1836"/>
              <a:ext cx="45" cy="9"/>
            </a:xfrm>
            <a:custGeom>
              <a:avLst/>
              <a:gdLst/>
              <a:ahLst/>
              <a:cxnLst>
                <a:cxn ang="0">
                  <a:pos x="6" y="0"/>
                </a:cxn>
                <a:cxn ang="0">
                  <a:pos x="3" y="0"/>
                </a:cxn>
                <a:cxn ang="0">
                  <a:pos x="0" y="3"/>
                </a:cxn>
                <a:cxn ang="0">
                  <a:pos x="0" y="6"/>
                </a:cxn>
                <a:cxn ang="0">
                  <a:pos x="3" y="9"/>
                </a:cxn>
                <a:cxn ang="0">
                  <a:pos x="39" y="9"/>
                </a:cxn>
                <a:cxn ang="0">
                  <a:pos x="42" y="9"/>
                </a:cxn>
                <a:cxn ang="0">
                  <a:pos x="45" y="6"/>
                </a:cxn>
                <a:cxn ang="0">
                  <a:pos x="45" y="3"/>
                </a:cxn>
                <a:cxn ang="0">
                  <a:pos x="42" y="0"/>
                </a:cxn>
                <a:cxn ang="0">
                  <a:pos x="6" y="0"/>
                </a:cxn>
              </a:cxnLst>
              <a:rect l="0" t="0" r="r" b="b"/>
              <a:pathLst>
                <a:path w="45" h="9">
                  <a:moveTo>
                    <a:pt x="6" y="0"/>
                  </a:moveTo>
                  <a:lnTo>
                    <a:pt x="3" y="0"/>
                  </a:lnTo>
                  <a:lnTo>
                    <a:pt x="0" y="3"/>
                  </a:lnTo>
                  <a:lnTo>
                    <a:pt x="0" y="6"/>
                  </a:lnTo>
                  <a:lnTo>
                    <a:pt x="3" y="9"/>
                  </a:lnTo>
                  <a:lnTo>
                    <a:pt x="39" y="9"/>
                  </a:lnTo>
                  <a:lnTo>
                    <a:pt x="42" y="9"/>
                  </a:lnTo>
                  <a:lnTo>
                    <a:pt x="45" y="6"/>
                  </a:lnTo>
                  <a:lnTo>
                    <a:pt x="45" y="3"/>
                  </a:lnTo>
                  <a:lnTo>
                    <a:pt x="42" y="0"/>
                  </a:lnTo>
                  <a:lnTo>
                    <a:pt x="6" y="0"/>
                  </a:lnTo>
                  <a:close/>
                </a:path>
              </a:pathLst>
            </a:custGeom>
            <a:solidFill>
              <a:srgbClr val="000000"/>
            </a:solidFill>
            <a:ln w="9525">
              <a:noFill/>
              <a:round/>
              <a:headEnd/>
              <a:tailEnd/>
            </a:ln>
          </p:spPr>
          <p:txBody>
            <a:bodyPr/>
            <a:lstStyle/>
            <a:p>
              <a:endParaRPr lang="zh-CN" altLang="en-US"/>
            </a:p>
          </p:txBody>
        </p:sp>
        <p:sp>
          <p:nvSpPr>
            <p:cNvPr id="471060" name="Freeform 20"/>
            <p:cNvSpPr>
              <a:spLocks/>
            </p:cNvSpPr>
            <p:nvPr/>
          </p:nvSpPr>
          <p:spPr bwMode="auto">
            <a:xfrm>
              <a:off x="4322" y="1836"/>
              <a:ext cx="45" cy="9"/>
            </a:xfrm>
            <a:custGeom>
              <a:avLst/>
              <a:gdLst/>
              <a:ahLst/>
              <a:cxnLst>
                <a:cxn ang="0">
                  <a:pos x="6" y="0"/>
                </a:cxn>
                <a:cxn ang="0">
                  <a:pos x="3" y="0"/>
                </a:cxn>
                <a:cxn ang="0">
                  <a:pos x="0" y="3"/>
                </a:cxn>
                <a:cxn ang="0">
                  <a:pos x="0" y="6"/>
                </a:cxn>
                <a:cxn ang="0">
                  <a:pos x="3" y="9"/>
                </a:cxn>
                <a:cxn ang="0">
                  <a:pos x="39" y="9"/>
                </a:cxn>
                <a:cxn ang="0">
                  <a:pos x="42" y="9"/>
                </a:cxn>
                <a:cxn ang="0">
                  <a:pos x="45" y="6"/>
                </a:cxn>
                <a:cxn ang="0">
                  <a:pos x="45" y="3"/>
                </a:cxn>
                <a:cxn ang="0">
                  <a:pos x="42" y="0"/>
                </a:cxn>
                <a:cxn ang="0">
                  <a:pos x="6" y="0"/>
                </a:cxn>
              </a:cxnLst>
              <a:rect l="0" t="0" r="r" b="b"/>
              <a:pathLst>
                <a:path w="45" h="9">
                  <a:moveTo>
                    <a:pt x="6" y="0"/>
                  </a:moveTo>
                  <a:lnTo>
                    <a:pt x="3" y="0"/>
                  </a:lnTo>
                  <a:lnTo>
                    <a:pt x="0" y="3"/>
                  </a:lnTo>
                  <a:lnTo>
                    <a:pt x="0" y="6"/>
                  </a:lnTo>
                  <a:lnTo>
                    <a:pt x="3" y="9"/>
                  </a:lnTo>
                  <a:lnTo>
                    <a:pt x="39" y="9"/>
                  </a:lnTo>
                  <a:lnTo>
                    <a:pt x="42" y="9"/>
                  </a:lnTo>
                  <a:lnTo>
                    <a:pt x="45" y="6"/>
                  </a:lnTo>
                  <a:lnTo>
                    <a:pt x="45" y="3"/>
                  </a:lnTo>
                  <a:lnTo>
                    <a:pt x="42" y="0"/>
                  </a:lnTo>
                  <a:lnTo>
                    <a:pt x="6" y="0"/>
                  </a:lnTo>
                  <a:close/>
                </a:path>
              </a:pathLst>
            </a:custGeom>
            <a:solidFill>
              <a:srgbClr val="000000"/>
            </a:solidFill>
            <a:ln w="9525">
              <a:noFill/>
              <a:round/>
              <a:headEnd/>
              <a:tailEnd/>
            </a:ln>
          </p:spPr>
          <p:txBody>
            <a:bodyPr/>
            <a:lstStyle/>
            <a:p>
              <a:endParaRPr lang="zh-CN" altLang="en-US"/>
            </a:p>
          </p:txBody>
        </p:sp>
        <p:sp>
          <p:nvSpPr>
            <p:cNvPr id="471061" name="Freeform 21"/>
            <p:cNvSpPr>
              <a:spLocks/>
            </p:cNvSpPr>
            <p:nvPr/>
          </p:nvSpPr>
          <p:spPr bwMode="auto">
            <a:xfrm>
              <a:off x="4386" y="1836"/>
              <a:ext cx="45" cy="9"/>
            </a:xfrm>
            <a:custGeom>
              <a:avLst/>
              <a:gdLst/>
              <a:ahLst/>
              <a:cxnLst>
                <a:cxn ang="0">
                  <a:pos x="6" y="0"/>
                </a:cxn>
                <a:cxn ang="0">
                  <a:pos x="3" y="0"/>
                </a:cxn>
                <a:cxn ang="0">
                  <a:pos x="0" y="3"/>
                </a:cxn>
                <a:cxn ang="0">
                  <a:pos x="0" y="6"/>
                </a:cxn>
                <a:cxn ang="0">
                  <a:pos x="3" y="9"/>
                </a:cxn>
                <a:cxn ang="0">
                  <a:pos x="39" y="9"/>
                </a:cxn>
                <a:cxn ang="0">
                  <a:pos x="42" y="9"/>
                </a:cxn>
                <a:cxn ang="0">
                  <a:pos x="45" y="6"/>
                </a:cxn>
                <a:cxn ang="0">
                  <a:pos x="45" y="3"/>
                </a:cxn>
                <a:cxn ang="0">
                  <a:pos x="42" y="0"/>
                </a:cxn>
                <a:cxn ang="0">
                  <a:pos x="6" y="0"/>
                </a:cxn>
              </a:cxnLst>
              <a:rect l="0" t="0" r="r" b="b"/>
              <a:pathLst>
                <a:path w="45" h="9">
                  <a:moveTo>
                    <a:pt x="6" y="0"/>
                  </a:moveTo>
                  <a:lnTo>
                    <a:pt x="3" y="0"/>
                  </a:lnTo>
                  <a:lnTo>
                    <a:pt x="0" y="3"/>
                  </a:lnTo>
                  <a:lnTo>
                    <a:pt x="0" y="6"/>
                  </a:lnTo>
                  <a:lnTo>
                    <a:pt x="3" y="9"/>
                  </a:lnTo>
                  <a:lnTo>
                    <a:pt x="39" y="9"/>
                  </a:lnTo>
                  <a:lnTo>
                    <a:pt x="42" y="9"/>
                  </a:lnTo>
                  <a:lnTo>
                    <a:pt x="45" y="6"/>
                  </a:lnTo>
                  <a:lnTo>
                    <a:pt x="45" y="3"/>
                  </a:lnTo>
                  <a:lnTo>
                    <a:pt x="42" y="0"/>
                  </a:lnTo>
                  <a:lnTo>
                    <a:pt x="6" y="0"/>
                  </a:lnTo>
                  <a:close/>
                </a:path>
              </a:pathLst>
            </a:custGeom>
            <a:solidFill>
              <a:srgbClr val="000000"/>
            </a:solidFill>
            <a:ln w="9525">
              <a:noFill/>
              <a:round/>
              <a:headEnd/>
              <a:tailEnd/>
            </a:ln>
          </p:spPr>
          <p:txBody>
            <a:bodyPr/>
            <a:lstStyle/>
            <a:p>
              <a:endParaRPr lang="zh-CN" altLang="en-US"/>
            </a:p>
          </p:txBody>
        </p:sp>
        <p:sp>
          <p:nvSpPr>
            <p:cNvPr id="471062" name="Freeform 22"/>
            <p:cNvSpPr>
              <a:spLocks/>
            </p:cNvSpPr>
            <p:nvPr/>
          </p:nvSpPr>
          <p:spPr bwMode="auto">
            <a:xfrm>
              <a:off x="4449" y="1836"/>
              <a:ext cx="45" cy="9"/>
            </a:xfrm>
            <a:custGeom>
              <a:avLst/>
              <a:gdLst/>
              <a:ahLst/>
              <a:cxnLst>
                <a:cxn ang="0">
                  <a:pos x="6" y="0"/>
                </a:cxn>
                <a:cxn ang="0">
                  <a:pos x="3" y="0"/>
                </a:cxn>
                <a:cxn ang="0">
                  <a:pos x="0" y="3"/>
                </a:cxn>
                <a:cxn ang="0">
                  <a:pos x="0" y="6"/>
                </a:cxn>
                <a:cxn ang="0">
                  <a:pos x="3" y="9"/>
                </a:cxn>
                <a:cxn ang="0">
                  <a:pos x="39" y="9"/>
                </a:cxn>
                <a:cxn ang="0">
                  <a:pos x="42" y="9"/>
                </a:cxn>
                <a:cxn ang="0">
                  <a:pos x="45" y="6"/>
                </a:cxn>
                <a:cxn ang="0">
                  <a:pos x="45" y="3"/>
                </a:cxn>
                <a:cxn ang="0">
                  <a:pos x="42" y="0"/>
                </a:cxn>
                <a:cxn ang="0">
                  <a:pos x="6" y="0"/>
                </a:cxn>
              </a:cxnLst>
              <a:rect l="0" t="0" r="r" b="b"/>
              <a:pathLst>
                <a:path w="45" h="9">
                  <a:moveTo>
                    <a:pt x="6" y="0"/>
                  </a:moveTo>
                  <a:lnTo>
                    <a:pt x="3" y="0"/>
                  </a:lnTo>
                  <a:lnTo>
                    <a:pt x="0" y="3"/>
                  </a:lnTo>
                  <a:lnTo>
                    <a:pt x="0" y="6"/>
                  </a:lnTo>
                  <a:lnTo>
                    <a:pt x="3" y="9"/>
                  </a:lnTo>
                  <a:lnTo>
                    <a:pt x="39" y="9"/>
                  </a:lnTo>
                  <a:lnTo>
                    <a:pt x="42" y="9"/>
                  </a:lnTo>
                  <a:lnTo>
                    <a:pt x="45" y="6"/>
                  </a:lnTo>
                  <a:lnTo>
                    <a:pt x="45" y="3"/>
                  </a:lnTo>
                  <a:lnTo>
                    <a:pt x="42" y="0"/>
                  </a:lnTo>
                  <a:lnTo>
                    <a:pt x="6" y="0"/>
                  </a:lnTo>
                  <a:close/>
                </a:path>
              </a:pathLst>
            </a:custGeom>
            <a:solidFill>
              <a:srgbClr val="000000"/>
            </a:solidFill>
            <a:ln w="9525">
              <a:noFill/>
              <a:round/>
              <a:headEnd/>
              <a:tailEnd/>
            </a:ln>
          </p:spPr>
          <p:txBody>
            <a:bodyPr/>
            <a:lstStyle/>
            <a:p>
              <a:endParaRPr lang="zh-CN" altLang="en-US"/>
            </a:p>
          </p:txBody>
        </p:sp>
        <p:sp>
          <p:nvSpPr>
            <p:cNvPr id="471063" name="Freeform 23"/>
            <p:cNvSpPr>
              <a:spLocks/>
            </p:cNvSpPr>
            <p:nvPr/>
          </p:nvSpPr>
          <p:spPr bwMode="auto">
            <a:xfrm>
              <a:off x="4512" y="1836"/>
              <a:ext cx="45" cy="9"/>
            </a:xfrm>
            <a:custGeom>
              <a:avLst/>
              <a:gdLst/>
              <a:ahLst/>
              <a:cxnLst>
                <a:cxn ang="0">
                  <a:pos x="6" y="0"/>
                </a:cxn>
                <a:cxn ang="0">
                  <a:pos x="3" y="0"/>
                </a:cxn>
                <a:cxn ang="0">
                  <a:pos x="0" y="3"/>
                </a:cxn>
                <a:cxn ang="0">
                  <a:pos x="0" y="6"/>
                </a:cxn>
                <a:cxn ang="0">
                  <a:pos x="3" y="9"/>
                </a:cxn>
                <a:cxn ang="0">
                  <a:pos x="39" y="9"/>
                </a:cxn>
                <a:cxn ang="0">
                  <a:pos x="42" y="9"/>
                </a:cxn>
                <a:cxn ang="0">
                  <a:pos x="45" y="6"/>
                </a:cxn>
                <a:cxn ang="0">
                  <a:pos x="45" y="3"/>
                </a:cxn>
                <a:cxn ang="0">
                  <a:pos x="42" y="0"/>
                </a:cxn>
                <a:cxn ang="0">
                  <a:pos x="6" y="0"/>
                </a:cxn>
              </a:cxnLst>
              <a:rect l="0" t="0" r="r" b="b"/>
              <a:pathLst>
                <a:path w="45" h="9">
                  <a:moveTo>
                    <a:pt x="6" y="0"/>
                  </a:moveTo>
                  <a:lnTo>
                    <a:pt x="3" y="0"/>
                  </a:lnTo>
                  <a:lnTo>
                    <a:pt x="0" y="3"/>
                  </a:lnTo>
                  <a:lnTo>
                    <a:pt x="0" y="6"/>
                  </a:lnTo>
                  <a:lnTo>
                    <a:pt x="3" y="9"/>
                  </a:lnTo>
                  <a:lnTo>
                    <a:pt x="39" y="9"/>
                  </a:lnTo>
                  <a:lnTo>
                    <a:pt x="42" y="9"/>
                  </a:lnTo>
                  <a:lnTo>
                    <a:pt x="45" y="6"/>
                  </a:lnTo>
                  <a:lnTo>
                    <a:pt x="45" y="3"/>
                  </a:lnTo>
                  <a:lnTo>
                    <a:pt x="42" y="0"/>
                  </a:lnTo>
                  <a:lnTo>
                    <a:pt x="6" y="0"/>
                  </a:lnTo>
                  <a:close/>
                </a:path>
              </a:pathLst>
            </a:custGeom>
            <a:solidFill>
              <a:srgbClr val="000000"/>
            </a:solidFill>
            <a:ln w="9525">
              <a:noFill/>
              <a:round/>
              <a:headEnd/>
              <a:tailEnd/>
            </a:ln>
          </p:spPr>
          <p:txBody>
            <a:bodyPr/>
            <a:lstStyle/>
            <a:p>
              <a:endParaRPr lang="zh-CN" altLang="en-US"/>
            </a:p>
          </p:txBody>
        </p:sp>
        <p:sp>
          <p:nvSpPr>
            <p:cNvPr id="471064" name="Freeform 24"/>
            <p:cNvSpPr>
              <a:spLocks/>
            </p:cNvSpPr>
            <p:nvPr/>
          </p:nvSpPr>
          <p:spPr bwMode="auto">
            <a:xfrm>
              <a:off x="4575" y="1836"/>
              <a:ext cx="46" cy="9"/>
            </a:xfrm>
            <a:custGeom>
              <a:avLst/>
              <a:gdLst/>
              <a:ahLst/>
              <a:cxnLst>
                <a:cxn ang="0">
                  <a:pos x="6" y="0"/>
                </a:cxn>
                <a:cxn ang="0">
                  <a:pos x="3" y="0"/>
                </a:cxn>
                <a:cxn ang="0">
                  <a:pos x="0" y="3"/>
                </a:cxn>
                <a:cxn ang="0">
                  <a:pos x="0" y="6"/>
                </a:cxn>
                <a:cxn ang="0">
                  <a:pos x="3" y="9"/>
                </a:cxn>
                <a:cxn ang="0">
                  <a:pos x="40" y="9"/>
                </a:cxn>
                <a:cxn ang="0">
                  <a:pos x="43" y="9"/>
                </a:cxn>
                <a:cxn ang="0">
                  <a:pos x="46" y="6"/>
                </a:cxn>
                <a:cxn ang="0">
                  <a:pos x="46" y="3"/>
                </a:cxn>
                <a:cxn ang="0">
                  <a:pos x="43" y="0"/>
                </a:cxn>
                <a:cxn ang="0">
                  <a:pos x="6" y="0"/>
                </a:cxn>
              </a:cxnLst>
              <a:rect l="0" t="0" r="r" b="b"/>
              <a:pathLst>
                <a:path w="46" h="9">
                  <a:moveTo>
                    <a:pt x="6" y="0"/>
                  </a:moveTo>
                  <a:lnTo>
                    <a:pt x="3" y="0"/>
                  </a:lnTo>
                  <a:lnTo>
                    <a:pt x="0" y="3"/>
                  </a:lnTo>
                  <a:lnTo>
                    <a:pt x="0" y="6"/>
                  </a:lnTo>
                  <a:lnTo>
                    <a:pt x="3" y="9"/>
                  </a:lnTo>
                  <a:lnTo>
                    <a:pt x="40" y="9"/>
                  </a:lnTo>
                  <a:lnTo>
                    <a:pt x="43" y="9"/>
                  </a:lnTo>
                  <a:lnTo>
                    <a:pt x="46" y="6"/>
                  </a:lnTo>
                  <a:lnTo>
                    <a:pt x="46" y="3"/>
                  </a:lnTo>
                  <a:lnTo>
                    <a:pt x="43" y="0"/>
                  </a:lnTo>
                  <a:lnTo>
                    <a:pt x="6" y="0"/>
                  </a:lnTo>
                  <a:close/>
                </a:path>
              </a:pathLst>
            </a:custGeom>
            <a:solidFill>
              <a:srgbClr val="000000"/>
            </a:solidFill>
            <a:ln w="9525">
              <a:noFill/>
              <a:round/>
              <a:headEnd/>
              <a:tailEnd/>
            </a:ln>
          </p:spPr>
          <p:txBody>
            <a:bodyPr/>
            <a:lstStyle/>
            <a:p>
              <a:endParaRPr lang="zh-CN" altLang="en-US"/>
            </a:p>
          </p:txBody>
        </p:sp>
        <p:sp>
          <p:nvSpPr>
            <p:cNvPr id="471065" name="Freeform 25"/>
            <p:cNvSpPr>
              <a:spLocks/>
            </p:cNvSpPr>
            <p:nvPr/>
          </p:nvSpPr>
          <p:spPr bwMode="auto">
            <a:xfrm>
              <a:off x="4639" y="1836"/>
              <a:ext cx="45" cy="9"/>
            </a:xfrm>
            <a:custGeom>
              <a:avLst/>
              <a:gdLst/>
              <a:ahLst/>
              <a:cxnLst>
                <a:cxn ang="0">
                  <a:pos x="6" y="0"/>
                </a:cxn>
                <a:cxn ang="0">
                  <a:pos x="3" y="0"/>
                </a:cxn>
                <a:cxn ang="0">
                  <a:pos x="0" y="3"/>
                </a:cxn>
                <a:cxn ang="0">
                  <a:pos x="0" y="6"/>
                </a:cxn>
                <a:cxn ang="0">
                  <a:pos x="3" y="9"/>
                </a:cxn>
                <a:cxn ang="0">
                  <a:pos x="39" y="9"/>
                </a:cxn>
                <a:cxn ang="0">
                  <a:pos x="42" y="9"/>
                </a:cxn>
                <a:cxn ang="0">
                  <a:pos x="45" y="6"/>
                </a:cxn>
                <a:cxn ang="0">
                  <a:pos x="45" y="3"/>
                </a:cxn>
                <a:cxn ang="0">
                  <a:pos x="42" y="0"/>
                </a:cxn>
                <a:cxn ang="0">
                  <a:pos x="6" y="0"/>
                </a:cxn>
              </a:cxnLst>
              <a:rect l="0" t="0" r="r" b="b"/>
              <a:pathLst>
                <a:path w="45" h="9">
                  <a:moveTo>
                    <a:pt x="6" y="0"/>
                  </a:moveTo>
                  <a:lnTo>
                    <a:pt x="3" y="0"/>
                  </a:lnTo>
                  <a:lnTo>
                    <a:pt x="0" y="3"/>
                  </a:lnTo>
                  <a:lnTo>
                    <a:pt x="0" y="6"/>
                  </a:lnTo>
                  <a:lnTo>
                    <a:pt x="3" y="9"/>
                  </a:lnTo>
                  <a:lnTo>
                    <a:pt x="39" y="9"/>
                  </a:lnTo>
                  <a:lnTo>
                    <a:pt x="42" y="9"/>
                  </a:lnTo>
                  <a:lnTo>
                    <a:pt x="45" y="6"/>
                  </a:lnTo>
                  <a:lnTo>
                    <a:pt x="45" y="3"/>
                  </a:lnTo>
                  <a:lnTo>
                    <a:pt x="42" y="0"/>
                  </a:lnTo>
                  <a:lnTo>
                    <a:pt x="6" y="0"/>
                  </a:lnTo>
                  <a:close/>
                </a:path>
              </a:pathLst>
            </a:custGeom>
            <a:solidFill>
              <a:srgbClr val="000000"/>
            </a:solidFill>
            <a:ln w="9525">
              <a:noFill/>
              <a:round/>
              <a:headEnd/>
              <a:tailEnd/>
            </a:ln>
          </p:spPr>
          <p:txBody>
            <a:bodyPr/>
            <a:lstStyle/>
            <a:p>
              <a:endParaRPr lang="zh-CN" altLang="en-US"/>
            </a:p>
          </p:txBody>
        </p:sp>
        <p:sp>
          <p:nvSpPr>
            <p:cNvPr id="471066" name="Freeform 26"/>
            <p:cNvSpPr>
              <a:spLocks/>
            </p:cNvSpPr>
            <p:nvPr/>
          </p:nvSpPr>
          <p:spPr bwMode="auto">
            <a:xfrm>
              <a:off x="4702" y="1836"/>
              <a:ext cx="45" cy="9"/>
            </a:xfrm>
            <a:custGeom>
              <a:avLst/>
              <a:gdLst/>
              <a:ahLst/>
              <a:cxnLst>
                <a:cxn ang="0">
                  <a:pos x="6" y="0"/>
                </a:cxn>
                <a:cxn ang="0">
                  <a:pos x="3" y="0"/>
                </a:cxn>
                <a:cxn ang="0">
                  <a:pos x="0" y="3"/>
                </a:cxn>
                <a:cxn ang="0">
                  <a:pos x="0" y="6"/>
                </a:cxn>
                <a:cxn ang="0">
                  <a:pos x="3" y="9"/>
                </a:cxn>
                <a:cxn ang="0">
                  <a:pos x="39" y="9"/>
                </a:cxn>
                <a:cxn ang="0">
                  <a:pos x="42" y="9"/>
                </a:cxn>
                <a:cxn ang="0">
                  <a:pos x="45" y="6"/>
                </a:cxn>
                <a:cxn ang="0">
                  <a:pos x="45" y="3"/>
                </a:cxn>
                <a:cxn ang="0">
                  <a:pos x="42" y="0"/>
                </a:cxn>
                <a:cxn ang="0">
                  <a:pos x="6" y="0"/>
                </a:cxn>
              </a:cxnLst>
              <a:rect l="0" t="0" r="r" b="b"/>
              <a:pathLst>
                <a:path w="45" h="9">
                  <a:moveTo>
                    <a:pt x="6" y="0"/>
                  </a:moveTo>
                  <a:lnTo>
                    <a:pt x="3" y="0"/>
                  </a:lnTo>
                  <a:lnTo>
                    <a:pt x="0" y="3"/>
                  </a:lnTo>
                  <a:lnTo>
                    <a:pt x="0" y="6"/>
                  </a:lnTo>
                  <a:lnTo>
                    <a:pt x="3" y="9"/>
                  </a:lnTo>
                  <a:lnTo>
                    <a:pt x="39" y="9"/>
                  </a:lnTo>
                  <a:lnTo>
                    <a:pt x="42" y="9"/>
                  </a:lnTo>
                  <a:lnTo>
                    <a:pt x="45" y="6"/>
                  </a:lnTo>
                  <a:lnTo>
                    <a:pt x="45" y="3"/>
                  </a:lnTo>
                  <a:lnTo>
                    <a:pt x="42" y="0"/>
                  </a:lnTo>
                  <a:lnTo>
                    <a:pt x="6" y="0"/>
                  </a:lnTo>
                  <a:close/>
                </a:path>
              </a:pathLst>
            </a:custGeom>
            <a:solidFill>
              <a:srgbClr val="000000"/>
            </a:solidFill>
            <a:ln w="9525">
              <a:noFill/>
              <a:round/>
              <a:headEnd/>
              <a:tailEnd/>
            </a:ln>
          </p:spPr>
          <p:txBody>
            <a:bodyPr/>
            <a:lstStyle/>
            <a:p>
              <a:endParaRPr lang="zh-CN" altLang="en-US"/>
            </a:p>
          </p:txBody>
        </p:sp>
        <p:sp>
          <p:nvSpPr>
            <p:cNvPr id="471067" name="Freeform 27"/>
            <p:cNvSpPr>
              <a:spLocks/>
            </p:cNvSpPr>
            <p:nvPr/>
          </p:nvSpPr>
          <p:spPr bwMode="auto">
            <a:xfrm>
              <a:off x="4765" y="1836"/>
              <a:ext cx="46" cy="9"/>
            </a:xfrm>
            <a:custGeom>
              <a:avLst/>
              <a:gdLst/>
              <a:ahLst/>
              <a:cxnLst>
                <a:cxn ang="0">
                  <a:pos x="6" y="0"/>
                </a:cxn>
                <a:cxn ang="0">
                  <a:pos x="3" y="0"/>
                </a:cxn>
                <a:cxn ang="0">
                  <a:pos x="0" y="3"/>
                </a:cxn>
                <a:cxn ang="0">
                  <a:pos x="0" y="6"/>
                </a:cxn>
                <a:cxn ang="0">
                  <a:pos x="3" y="9"/>
                </a:cxn>
                <a:cxn ang="0">
                  <a:pos x="40" y="9"/>
                </a:cxn>
                <a:cxn ang="0">
                  <a:pos x="43" y="9"/>
                </a:cxn>
                <a:cxn ang="0">
                  <a:pos x="46" y="6"/>
                </a:cxn>
                <a:cxn ang="0">
                  <a:pos x="46" y="3"/>
                </a:cxn>
                <a:cxn ang="0">
                  <a:pos x="43" y="0"/>
                </a:cxn>
                <a:cxn ang="0">
                  <a:pos x="6" y="0"/>
                </a:cxn>
              </a:cxnLst>
              <a:rect l="0" t="0" r="r" b="b"/>
              <a:pathLst>
                <a:path w="46" h="9">
                  <a:moveTo>
                    <a:pt x="6" y="0"/>
                  </a:moveTo>
                  <a:lnTo>
                    <a:pt x="3" y="0"/>
                  </a:lnTo>
                  <a:lnTo>
                    <a:pt x="0" y="3"/>
                  </a:lnTo>
                  <a:lnTo>
                    <a:pt x="0" y="6"/>
                  </a:lnTo>
                  <a:lnTo>
                    <a:pt x="3" y="9"/>
                  </a:lnTo>
                  <a:lnTo>
                    <a:pt x="40" y="9"/>
                  </a:lnTo>
                  <a:lnTo>
                    <a:pt x="43" y="9"/>
                  </a:lnTo>
                  <a:lnTo>
                    <a:pt x="46" y="6"/>
                  </a:lnTo>
                  <a:lnTo>
                    <a:pt x="46" y="3"/>
                  </a:lnTo>
                  <a:lnTo>
                    <a:pt x="43" y="0"/>
                  </a:lnTo>
                  <a:lnTo>
                    <a:pt x="6" y="0"/>
                  </a:lnTo>
                  <a:close/>
                </a:path>
              </a:pathLst>
            </a:custGeom>
            <a:solidFill>
              <a:srgbClr val="000000"/>
            </a:solidFill>
            <a:ln w="9525">
              <a:noFill/>
              <a:round/>
              <a:headEnd/>
              <a:tailEnd/>
            </a:ln>
          </p:spPr>
          <p:txBody>
            <a:bodyPr/>
            <a:lstStyle/>
            <a:p>
              <a:endParaRPr lang="zh-CN" altLang="en-US"/>
            </a:p>
          </p:txBody>
        </p:sp>
        <p:sp>
          <p:nvSpPr>
            <p:cNvPr id="471068" name="Freeform 28"/>
            <p:cNvSpPr>
              <a:spLocks/>
            </p:cNvSpPr>
            <p:nvPr/>
          </p:nvSpPr>
          <p:spPr bwMode="auto">
            <a:xfrm>
              <a:off x="4829" y="1836"/>
              <a:ext cx="45" cy="9"/>
            </a:xfrm>
            <a:custGeom>
              <a:avLst/>
              <a:gdLst/>
              <a:ahLst/>
              <a:cxnLst>
                <a:cxn ang="0">
                  <a:pos x="6" y="0"/>
                </a:cxn>
                <a:cxn ang="0">
                  <a:pos x="3" y="0"/>
                </a:cxn>
                <a:cxn ang="0">
                  <a:pos x="0" y="3"/>
                </a:cxn>
                <a:cxn ang="0">
                  <a:pos x="0" y="6"/>
                </a:cxn>
                <a:cxn ang="0">
                  <a:pos x="3" y="9"/>
                </a:cxn>
                <a:cxn ang="0">
                  <a:pos x="39" y="9"/>
                </a:cxn>
                <a:cxn ang="0">
                  <a:pos x="42" y="9"/>
                </a:cxn>
                <a:cxn ang="0">
                  <a:pos x="45" y="6"/>
                </a:cxn>
                <a:cxn ang="0">
                  <a:pos x="45" y="3"/>
                </a:cxn>
                <a:cxn ang="0">
                  <a:pos x="42" y="0"/>
                </a:cxn>
                <a:cxn ang="0">
                  <a:pos x="6" y="0"/>
                </a:cxn>
              </a:cxnLst>
              <a:rect l="0" t="0" r="r" b="b"/>
              <a:pathLst>
                <a:path w="45" h="9">
                  <a:moveTo>
                    <a:pt x="6" y="0"/>
                  </a:moveTo>
                  <a:lnTo>
                    <a:pt x="3" y="0"/>
                  </a:lnTo>
                  <a:lnTo>
                    <a:pt x="0" y="3"/>
                  </a:lnTo>
                  <a:lnTo>
                    <a:pt x="0" y="6"/>
                  </a:lnTo>
                  <a:lnTo>
                    <a:pt x="3" y="9"/>
                  </a:lnTo>
                  <a:lnTo>
                    <a:pt x="39" y="9"/>
                  </a:lnTo>
                  <a:lnTo>
                    <a:pt x="42" y="9"/>
                  </a:lnTo>
                  <a:lnTo>
                    <a:pt x="45" y="6"/>
                  </a:lnTo>
                  <a:lnTo>
                    <a:pt x="45" y="3"/>
                  </a:lnTo>
                  <a:lnTo>
                    <a:pt x="42" y="0"/>
                  </a:lnTo>
                  <a:lnTo>
                    <a:pt x="6" y="0"/>
                  </a:lnTo>
                  <a:close/>
                </a:path>
              </a:pathLst>
            </a:custGeom>
            <a:solidFill>
              <a:srgbClr val="000000"/>
            </a:solidFill>
            <a:ln w="9525">
              <a:noFill/>
              <a:round/>
              <a:headEnd/>
              <a:tailEnd/>
            </a:ln>
          </p:spPr>
          <p:txBody>
            <a:bodyPr/>
            <a:lstStyle/>
            <a:p>
              <a:endParaRPr lang="zh-CN" altLang="en-US"/>
            </a:p>
          </p:txBody>
        </p:sp>
      </p:grpSp>
      <p:grpSp>
        <p:nvGrpSpPr>
          <p:cNvPr id="4" name="Group 29"/>
          <p:cNvGrpSpPr>
            <a:grpSpLocks/>
          </p:cNvGrpSpPr>
          <p:nvPr/>
        </p:nvGrpSpPr>
        <p:grpSpPr bwMode="auto">
          <a:xfrm>
            <a:off x="6618288" y="3005138"/>
            <a:ext cx="1071562" cy="14287"/>
            <a:chOff x="4169" y="1893"/>
            <a:chExt cx="675" cy="9"/>
          </a:xfrm>
        </p:grpSpPr>
        <p:sp>
          <p:nvSpPr>
            <p:cNvPr id="471070" name="Freeform 30"/>
            <p:cNvSpPr>
              <a:spLocks/>
            </p:cNvSpPr>
            <p:nvPr/>
          </p:nvSpPr>
          <p:spPr bwMode="auto">
            <a:xfrm>
              <a:off x="4169" y="1893"/>
              <a:ext cx="42" cy="9"/>
            </a:xfrm>
            <a:custGeom>
              <a:avLst/>
              <a:gdLst/>
              <a:ahLst/>
              <a:cxnLst>
                <a:cxn ang="0">
                  <a:pos x="6" y="0"/>
                </a:cxn>
                <a:cxn ang="0">
                  <a:pos x="3" y="0"/>
                </a:cxn>
                <a:cxn ang="0">
                  <a:pos x="0" y="3"/>
                </a:cxn>
                <a:cxn ang="0">
                  <a:pos x="0" y="3"/>
                </a:cxn>
                <a:cxn ang="0">
                  <a:pos x="3" y="9"/>
                </a:cxn>
                <a:cxn ang="0">
                  <a:pos x="36" y="9"/>
                </a:cxn>
                <a:cxn ang="0">
                  <a:pos x="39" y="9"/>
                </a:cxn>
                <a:cxn ang="0">
                  <a:pos x="42" y="6"/>
                </a:cxn>
                <a:cxn ang="0">
                  <a:pos x="42" y="3"/>
                </a:cxn>
                <a:cxn ang="0">
                  <a:pos x="39" y="0"/>
                </a:cxn>
                <a:cxn ang="0">
                  <a:pos x="6" y="0"/>
                </a:cxn>
              </a:cxnLst>
              <a:rect l="0" t="0" r="r" b="b"/>
              <a:pathLst>
                <a:path w="42" h="9">
                  <a:moveTo>
                    <a:pt x="6" y="0"/>
                  </a:moveTo>
                  <a:lnTo>
                    <a:pt x="3" y="0"/>
                  </a:lnTo>
                  <a:lnTo>
                    <a:pt x="0" y="3"/>
                  </a:lnTo>
                  <a:lnTo>
                    <a:pt x="0" y="3"/>
                  </a:lnTo>
                  <a:lnTo>
                    <a:pt x="3" y="9"/>
                  </a:lnTo>
                  <a:lnTo>
                    <a:pt x="36" y="9"/>
                  </a:lnTo>
                  <a:lnTo>
                    <a:pt x="39" y="9"/>
                  </a:lnTo>
                  <a:lnTo>
                    <a:pt x="42" y="6"/>
                  </a:lnTo>
                  <a:lnTo>
                    <a:pt x="42" y="3"/>
                  </a:lnTo>
                  <a:lnTo>
                    <a:pt x="39" y="0"/>
                  </a:lnTo>
                  <a:lnTo>
                    <a:pt x="6" y="0"/>
                  </a:lnTo>
                  <a:close/>
                </a:path>
              </a:pathLst>
            </a:custGeom>
            <a:solidFill>
              <a:srgbClr val="000000"/>
            </a:solidFill>
            <a:ln w="9525">
              <a:noFill/>
              <a:round/>
              <a:headEnd/>
              <a:tailEnd/>
            </a:ln>
          </p:spPr>
          <p:txBody>
            <a:bodyPr/>
            <a:lstStyle/>
            <a:p>
              <a:endParaRPr lang="zh-CN" altLang="en-US"/>
            </a:p>
          </p:txBody>
        </p:sp>
        <p:sp>
          <p:nvSpPr>
            <p:cNvPr id="471071" name="Freeform 31"/>
            <p:cNvSpPr>
              <a:spLocks/>
            </p:cNvSpPr>
            <p:nvPr/>
          </p:nvSpPr>
          <p:spPr bwMode="auto">
            <a:xfrm>
              <a:off x="4229" y="1893"/>
              <a:ext cx="45" cy="9"/>
            </a:xfrm>
            <a:custGeom>
              <a:avLst/>
              <a:gdLst/>
              <a:ahLst/>
              <a:cxnLst>
                <a:cxn ang="0">
                  <a:pos x="6" y="0"/>
                </a:cxn>
                <a:cxn ang="0">
                  <a:pos x="3" y="0"/>
                </a:cxn>
                <a:cxn ang="0">
                  <a:pos x="0" y="3"/>
                </a:cxn>
                <a:cxn ang="0">
                  <a:pos x="0" y="6"/>
                </a:cxn>
                <a:cxn ang="0">
                  <a:pos x="3" y="9"/>
                </a:cxn>
                <a:cxn ang="0">
                  <a:pos x="39" y="9"/>
                </a:cxn>
                <a:cxn ang="0">
                  <a:pos x="42" y="9"/>
                </a:cxn>
                <a:cxn ang="0">
                  <a:pos x="45" y="6"/>
                </a:cxn>
                <a:cxn ang="0">
                  <a:pos x="45" y="3"/>
                </a:cxn>
                <a:cxn ang="0">
                  <a:pos x="42" y="0"/>
                </a:cxn>
                <a:cxn ang="0">
                  <a:pos x="6" y="0"/>
                </a:cxn>
              </a:cxnLst>
              <a:rect l="0" t="0" r="r" b="b"/>
              <a:pathLst>
                <a:path w="45" h="9">
                  <a:moveTo>
                    <a:pt x="6" y="0"/>
                  </a:moveTo>
                  <a:lnTo>
                    <a:pt x="3" y="0"/>
                  </a:lnTo>
                  <a:lnTo>
                    <a:pt x="0" y="3"/>
                  </a:lnTo>
                  <a:lnTo>
                    <a:pt x="0" y="6"/>
                  </a:lnTo>
                  <a:lnTo>
                    <a:pt x="3" y="9"/>
                  </a:lnTo>
                  <a:lnTo>
                    <a:pt x="39" y="9"/>
                  </a:lnTo>
                  <a:lnTo>
                    <a:pt x="42" y="9"/>
                  </a:lnTo>
                  <a:lnTo>
                    <a:pt x="45" y="6"/>
                  </a:lnTo>
                  <a:lnTo>
                    <a:pt x="45" y="3"/>
                  </a:lnTo>
                  <a:lnTo>
                    <a:pt x="42" y="0"/>
                  </a:lnTo>
                  <a:lnTo>
                    <a:pt x="6" y="0"/>
                  </a:lnTo>
                  <a:close/>
                </a:path>
              </a:pathLst>
            </a:custGeom>
            <a:solidFill>
              <a:srgbClr val="000000"/>
            </a:solidFill>
            <a:ln w="9525">
              <a:noFill/>
              <a:round/>
              <a:headEnd/>
              <a:tailEnd/>
            </a:ln>
          </p:spPr>
          <p:txBody>
            <a:bodyPr/>
            <a:lstStyle/>
            <a:p>
              <a:endParaRPr lang="zh-CN" altLang="en-US"/>
            </a:p>
          </p:txBody>
        </p:sp>
        <p:sp>
          <p:nvSpPr>
            <p:cNvPr id="471072" name="Freeform 32"/>
            <p:cNvSpPr>
              <a:spLocks/>
            </p:cNvSpPr>
            <p:nvPr/>
          </p:nvSpPr>
          <p:spPr bwMode="auto">
            <a:xfrm>
              <a:off x="4292" y="1893"/>
              <a:ext cx="45" cy="9"/>
            </a:xfrm>
            <a:custGeom>
              <a:avLst/>
              <a:gdLst/>
              <a:ahLst/>
              <a:cxnLst>
                <a:cxn ang="0">
                  <a:pos x="6" y="0"/>
                </a:cxn>
                <a:cxn ang="0">
                  <a:pos x="3" y="0"/>
                </a:cxn>
                <a:cxn ang="0">
                  <a:pos x="0" y="3"/>
                </a:cxn>
                <a:cxn ang="0">
                  <a:pos x="0" y="6"/>
                </a:cxn>
                <a:cxn ang="0">
                  <a:pos x="3" y="9"/>
                </a:cxn>
                <a:cxn ang="0">
                  <a:pos x="39" y="9"/>
                </a:cxn>
                <a:cxn ang="0">
                  <a:pos x="42" y="9"/>
                </a:cxn>
                <a:cxn ang="0">
                  <a:pos x="45" y="6"/>
                </a:cxn>
                <a:cxn ang="0">
                  <a:pos x="45" y="3"/>
                </a:cxn>
                <a:cxn ang="0">
                  <a:pos x="42" y="0"/>
                </a:cxn>
                <a:cxn ang="0">
                  <a:pos x="6" y="0"/>
                </a:cxn>
              </a:cxnLst>
              <a:rect l="0" t="0" r="r" b="b"/>
              <a:pathLst>
                <a:path w="45" h="9">
                  <a:moveTo>
                    <a:pt x="6" y="0"/>
                  </a:moveTo>
                  <a:lnTo>
                    <a:pt x="3" y="0"/>
                  </a:lnTo>
                  <a:lnTo>
                    <a:pt x="0" y="3"/>
                  </a:lnTo>
                  <a:lnTo>
                    <a:pt x="0" y="6"/>
                  </a:lnTo>
                  <a:lnTo>
                    <a:pt x="3" y="9"/>
                  </a:lnTo>
                  <a:lnTo>
                    <a:pt x="39" y="9"/>
                  </a:lnTo>
                  <a:lnTo>
                    <a:pt x="42" y="9"/>
                  </a:lnTo>
                  <a:lnTo>
                    <a:pt x="45" y="6"/>
                  </a:lnTo>
                  <a:lnTo>
                    <a:pt x="45" y="3"/>
                  </a:lnTo>
                  <a:lnTo>
                    <a:pt x="42" y="0"/>
                  </a:lnTo>
                  <a:lnTo>
                    <a:pt x="6" y="0"/>
                  </a:lnTo>
                  <a:close/>
                </a:path>
              </a:pathLst>
            </a:custGeom>
            <a:solidFill>
              <a:srgbClr val="000000"/>
            </a:solidFill>
            <a:ln w="9525">
              <a:noFill/>
              <a:round/>
              <a:headEnd/>
              <a:tailEnd/>
            </a:ln>
          </p:spPr>
          <p:txBody>
            <a:bodyPr/>
            <a:lstStyle/>
            <a:p>
              <a:endParaRPr lang="zh-CN" altLang="en-US"/>
            </a:p>
          </p:txBody>
        </p:sp>
        <p:sp>
          <p:nvSpPr>
            <p:cNvPr id="471073" name="Freeform 33"/>
            <p:cNvSpPr>
              <a:spLocks/>
            </p:cNvSpPr>
            <p:nvPr/>
          </p:nvSpPr>
          <p:spPr bwMode="auto">
            <a:xfrm>
              <a:off x="4355" y="1893"/>
              <a:ext cx="46" cy="9"/>
            </a:xfrm>
            <a:custGeom>
              <a:avLst/>
              <a:gdLst/>
              <a:ahLst/>
              <a:cxnLst>
                <a:cxn ang="0">
                  <a:pos x="6" y="0"/>
                </a:cxn>
                <a:cxn ang="0">
                  <a:pos x="3" y="0"/>
                </a:cxn>
                <a:cxn ang="0">
                  <a:pos x="0" y="3"/>
                </a:cxn>
                <a:cxn ang="0">
                  <a:pos x="0" y="6"/>
                </a:cxn>
                <a:cxn ang="0">
                  <a:pos x="3" y="9"/>
                </a:cxn>
                <a:cxn ang="0">
                  <a:pos x="40" y="9"/>
                </a:cxn>
                <a:cxn ang="0">
                  <a:pos x="43" y="9"/>
                </a:cxn>
                <a:cxn ang="0">
                  <a:pos x="46" y="6"/>
                </a:cxn>
                <a:cxn ang="0">
                  <a:pos x="46" y="3"/>
                </a:cxn>
                <a:cxn ang="0">
                  <a:pos x="43" y="0"/>
                </a:cxn>
                <a:cxn ang="0">
                  <a:pos x="6" y="0"/>
                </a:cxn>
              </a:cxnLst>
              <a:rect l="0" t="0" r="r" b="b"/>
              <a:pathLst>
                <a:path w="46" h="9">
                  <a:moveTo>
                    <a:pt x="6" y="0"/>
                  </a:moveTo>
                  <a:lnTo>
                    <a:pt x="3" y="0"/>
                  </a:lnTo>
                  <a:lnTo>
                    <a:pt x="0" y="3"/>
                  </a:lnTo>
                  <a:lnTo>
                    <a:pt x="0" y="6"/>
                  </a:lnTo>
                  <a:lnTo>
                    <a:pt x="3" y="9"/>
                  </a:lnTo>
                  <a:lnTo>
                    <a:pt x="40" y="9"/>
                  </a:lnTo>
                  <a:lnTo>
                    <a:pt x="43" y="9"/>
                  </a:lnTo>
                  <a:lnTo>
                    <a:pt x="46" y="6"/>
                  </a:lnTo>
                  <a:lnTo>
                    <a:pt x="46" y="3"/>
                  </a:lnTo>
                  <a:lnTo>
                    <a:pt x="43" y="0"/>
                  </a:lnTo>
                  <a:lnTo>
                    <a:pt x="6" y="0"/>
                  </a:lnTo>
                  <a:close/>
                </a:path>
              </a:pathLst>
            </a:custGeom>
            <a:solidFill>
              <a:srgbClr val="000000"/>
            </a:solidFill>
            <a:ln w="9525">
              <a:noFill/>
              <a:round/>
              <a:headEnd/>
              <a:tailEnd/>
            </a:ln>
          </p:spPr>
          <p:txBody>
            <a:bodyPr/>
            <a:lstStyle/>
            <a:p>
              <a:endParaRPr lang="zh-CN" altLang="en-US"/>
            </a:p>
          </p:txBody>
        </p:sp>
        <p:sp>
          <p:nvSpPr>
            <p:cNvPr id="471074" name="Freeform 34"/>
            <p:cNvSpPr>
              <a:spLocks/>
            </p:cNvSpPr>
            <p:nvPr/>
          </p:nvSpPr>
          <p:spPr bwMode="auto">
            <a:xfrm>
              <a:off x="4419" y="1893"/>
              <a:ext cx="45" cy="9"/>
            </a:xfrm>
            <a:custGeom>
              <a:avLst/>
              <a:gdLst/>
              <a:ahLst/>
              <a:cxnLst>
                <a:cxn ang="0">
                  <a:pos x="6" y="0"/>
                </a:cxn>
                <a:cxn ang="0">
                  <a:pos x="3" y="0"/>
                </a:cxn>
                <a:cxn ang="0">
                  <a:pos x="0" y="3"/>
                </a:cxn>
                <a:cxn ang="0">
                  <a:pos x="0" y="6"/>
                </a:cxn>
                <a:cxn ang="0">
                  <a:pos x="3" y="9"/>
                </a:cxn>
                <a:cxn ang="0">
                  <a:pos x="39" y="9"/>
                </a:cxn>
                <a:cxn ang="0">
                  <a:pos x="42" y="9"/>
                </a:cxn>
                <a:cxn ang="0">
                  <a:pos x="45" y="6"/>
                </a:cxn>
                <a:cxn ang="0">
                  <a:pos x="45" y="3"/>
                </a:cxn>
                <a:cxn ang="0">
                  <a:pos x="42" y="0"/>
                </a:cxn>
                <a:cxn ang="0">
                  <a:pos x="6" y="0"/>
                </a:cxn>
              </a:cxnLst>
              <a:rect l="0" t="0" r="r" b="b"/>
              <a:pathLst>
                <a:path w="45" h="9">
                  <a:moveTo>
                    <a:pt x="6" y="0"/>
                  </a:moveTo>
                  <a:lnTo>
                    <a:pt x="3" y="0"/>
                  </a:lnTo>
                  <a:lnTo>
                    <a:pt x="0" y="3"/>
                  </a:lnTo>
                  <a:lnTo>
                    <a:pt x="0" y="6"/>
                  </a:lnTo>
                  <a:lnTo>
                    <a:pt x="3" y="9"/>
                  </a:lnTo>
                  <a:lnTo>
                    <a:pt x="39" y="9"/>
                  </a:lnTo>
                  <a:lnTo>
                    <a:pt x="42" y="9"/>
                  </a:lnTo>
                  <a:lnTo>
                    <a:pt x="45" y="6"/>
                  </a:lnTo>
                  <a:lnTo>
                    <a:pt x="45" y="3"/>
                  </a:lnTo>
                  <a:lnTo>
                    <a:pt x="42" y="0"/>
                  </a:lnTo>
                  <a:lnTo>
                    <a:pt x="6" y="0"/>
                  </a:lnTo>
                  <a:close/>
                </a:path>
              </a:pathLst>
            </a:custGeom>
            <a:solidFill>
              <a:srgbClr val="000000"/>
            </a:solidFill>
            <a:ln w="9525">
              <a:noFill/>
              <a:round/>
              <a:headEnd/>
              <a:tailEnd/>
            </a:ln>
          </p:spPr>
          <p:txBody>
            <a:bodyPr/>
            <a:lstStyle/>
            <a:p>
              <a:endParaRPr lang="zh-CN" altLang="en-US"/>
            </a:p>
          </p:txBody>
        </p:sp>
        <p:sp>
          <p:nvSpPr>
            <p:cNvPr id="471075" name="Freeform 35"/>
            <p:cNvSpPr>
              <a:spLocks/>
            </p:cNvSpPr>
            <p:nvPr/>
          </p:nvSpPr>
          <p:spPr bwMode="auto">
            <a:xfrm>
              <a:off x="4482" y="1893"/>
              <a:ext cx="45" cy="9"/>
            </a:xfrm>
            <a:custGeom>
              <a:avLst/>
              <a:gdLst/>
              <a:ahLst/>
              <a:cxnLst>
                <a:cxn ang="0">
                  <a:pos x="6" y="0"/>
                </a:cxn>
                <a:cxn ang="0">
                  <a:pos x="3" y="0"/>
                </a:cxn>
                <a:cxn ang="0">
                  <a:pos x="0" y="3"/>
                </a:cxn>
                <a:cxn ang="0">
                  <a:pos x="0" y="6"/>
                </a:cxn>
                <a:cxn ang="0">
                  <a:pos x="3" y="9"/>
                </a:cxn>
                <a:cxn ang="0">
                  <a:pos x="39" y="9"/>
                </a:cxn>
                <a:cxn ang="0">
                  <a:pos x="42" y="9"/>
                </a:cxn>
                <a:cxn ang="0">
                  <a:pos x="45" y="6"/>
                </a:cxn>
                <a:cxn ang="0">
                  <a:pos x="45" y="3"/>
                </a:cxn>
                <a:cxn ang="0">
                  <a:pos x="42" y="0"/>
                </a:cxn>
                <a:cxn ang="0">
                  <a:pos x="6" y="0"/>
                </a:cxn>
              </a:cxnLst>
              <a:rect l="0" t="0" r="r" b="b"/>
              <a:pathLst>
                <a:path w="45" h="9">
                  <a:moveTo>
                    <a:pt x="6" y="0"/>
                  </a:moveTo>
                  <a:lnTo>
                    <a:pt x="3" y="0"/>
                  </a:lnTo>
                  <a:lnTo>
                    <a:pt x="0" y="3"/>
                  </a:lnTo>
                  <a:lnTo>
                    <a:pt x="0" y="6"/>
                  </a:lnTo>
                  <a:lnTo>
                    <a:pt x="3" y="9"/>
                  </a:lnTo>
                  <a:lnTo>
                    <a:pt x="39" y="9"/>
                  </a:lnTo>
                  <a:lnTo>
                    <a:pt x="42" y="9"/>
                  </a:lnTo>
                  <a:lnTo>
                    <a:pt x="45" y="6"/>
                  </a:lnTo>
                  <a:lnTo>
                    <a:pt x="45" y="3"/>
                  </a:lnTo>
                  <a:lnTo>
                    <a:pt x="42" y="0"/>
                  </a:lnTo>
                  <a:lnTo>
                    <a:pt x="6" y="0"/>
                  </a:lnTo>
                  <a:close/>
                </a:path>
              </a:pathLst>
            </a:custGeom>
            <a:solidFill>
              <a:srgbClr val="000000"/>
            </a:solidFill>
            <a:ln w="9525">
              <a:noFill/>
              <a:round/>
              <a:headEnd/>
              <a:tailEnd/>
            </a:ln>
          </p:spPr>
          <p:txBody>
            <a:bodyPr/>
            <a:lstStyle/>
            <a:p>
              <a:endParaRPr lang="zh-CN" altLang="en-US"/>
            </a:p>
          </p:txBody>
        </p:sp>
        <p:sp>
          <p:nvSpPr>
            <p:cNvPr id="471076" name="Freeform 36"/>
            <p:cNvSpPr>
              <a:spLocks/>
            </p:cNvSpPr>
            <p:nvPr/>
          </p:nvSpPr>
          <p:spPr bwMode="auto">
            <a:xfrm>
              <a:off x="4545" y="1893"/>
              <a:ext cx="46" cy="9"/>
            </a:xfrm>
            <a:custGeom>
              <a:avLst/>
              <a:gdLst/>
              <a:ahLst/>
              <a:cxnLst>
                <a:cxn ang="0">
                  <a:pos x="6" y="0"/>
                </a:cxn>
                <a:cxn ang="0">
                  <a:pos x="3" y="0"/>
                </a:cxn>
                <a:cxn ang="0">
                  <a:pos x="0" y="3"/>
                </a:cxn>
                <a:cxn ang="0">
                  <a:pos x="0" y="6"/>
                </a:cxn>
                <a:cxn ang="0">
                  <a:pos x="3" y="9"/>
                </a:cxn>
                <a:cxn ang="0">
                  <a:pos x="39" y="9"/>
                </a:cxn>
                <a:cxn ang="0">
                  <a:pos x="43" y="9"/>
                </a:cxn>
                <a:cxn ang="0">
                  <a:pos x="46" y="6"/>
                </a:cxn>
                <a:cxn ang="0">
                  <a:pos x="46" y="3"/>
                </a:cxn>
                <a:cxn ang="0">
                  <a:pos x="43" y="0"/>
                </a:cxn>
                <a:cxn ang="0">
                  <a:pos x="6" y="0"/>
                </a:cxn>
              </a:cxnLst>
              <a:rect l="0" t="0" r="r" b="b"/>
              <a:pathLst>
                <a:path w="46" h="9">
                  <a:moveTo>
                    <a:pt x="6" y="0"/>
                  </a:moveTo>
                  <a:lnTo>
                    <a:pt x="3" y="0"/>
                  </a:lnTo>
                  <a:lnTo>
                    <a:pt x="0" y="3"/>
                  </a:lnTo>
                  <a:lnTo>
                    <a:pt x="0" y="6"/>
                  </a:lnTo>
                  <a:lnTo>
                    <a:pt x="3" y="9"/>
                  </a:lnTo>
                  <a:lnTo>
                    <a:pt x="39" y="9"/>
                  </a:lnTo>
                  <a:lnTo>
                    <a:pt x="43" y="9"/>
                  </a:lnTo>
                  <a:lnTo>
                    <a:pt x="46" y="6"/>
                  </a:lnTo>
                  <a:lnTo>
                    <a:pt x="46" y="3"/>
                  </a:lnTo>
                  <a:lnTo>
                    <a:pt x="43" y="0"/>
                  </a:lnTo>
                  <a:lnTo>
                    <a:pt x="6" y="0"/>
                  </a:lnTo>
                  <a:close/>
                </a:path>
              </a:pathLst>
            </a:custGeom>
            <a:solidFill>
              <a:srgbClr val="000000"/>
            </a:solidFill>
            <a:ln w="9525">
              <a:noFill/>
              <a:round/>
              <a:headEnd/>
              <a:tailEnd/>
            </a:ln>
          </p:spPr>
          <p:txBody>
            <a:bodyPr/>
            <a:lstStyle/>
            <a:p>
              <a:endParaRPr lang="zh-CN" altLang="en-US"/>
            </a:p>
          </p:txBody>
        </p:sp>
        <p:sp>
          <p:nvSpPr>
            <p:cNvPr id="471077" name="Freeform 37"/>
            <p:cNvSpPr>
              <a:spLocks/>
            </p:cNvSpPr>
            <p:nvPr/>
          </p:nvSpPr>
          <p:spPr bwMode="auto">
            <a:xfrm>
              <a:off x="4609" y="1893"/>
              <a:ext cx="45" cy="9"/>
            </a:xfrm>
            <a:custGeom>
              <a:avLst/>
              <a:gdLst/>
              <a:ahLst/>
              <a:cxnLst>
                <a:cxn ang="0">
                  <a:pos x="6" y="0"/>
                </a:cxn>
                <a:cxn ang="0">
                  <a:pos x="3" y="0"/>
                </a:cxn>
                <a:cxn ang="0">
                  <a:pos x="0" y="3"/>
                </a:cxn>
                <a:cxn ang="0">
                  <a:pos x="0" y="6"/>
                </a:cxn>
                <a:cxn ang="0">
                  <a:pos x="3" y="9"/>
                </a:cxn>
                <a:cxn ang="0">
                  <a:pos x="39" y="9"/>
                </a:cxn>
                <a:cxn ang="0">
                  <a:pos x="42" y="9"/>
                </a:cxn>
                <a:cxn ang="0">
                  <a:pos x="45" y="6"/>
                </a:cxn>
                <a:cxn ang="0">
                  <a:pos x="45" y="3"/>
                </a:cxn>
                <a:cxn ang="0">
                  <a:pos x="42" y="0"/>
                </a:cxn>
                <a:cxn ang="0">
                  <a:pos x="6" y="0"/>
                </a:cxn>
              </a:cxnLst>
              <a:rect l="0" t="0" r="r" b="b"/>
              <a:pathLst>
                <a:path w="45" h="9">
                  <a:moveTo>
                    <a:pt x="6" y="0"/>
                  </a:moveTo>
                  <a:lnTo>
                    <a:pt x="3" y="0"/>
                  </a:lnTo>
                  <a:lnTo>
                    <a:pt x="0" y="3"/>
                  </a:lnTo>
                  <a:lnTo>
                    <a:pt x="0" y="6"/>
                  </a:lnTo>
                  <a:lnTo>
                    <a:pt x="3" y="9"/>
                  </a:lnTo>
                  <a:lnTo>
                    <a:pt x="39" y="9"/>
                  </a:lnTo>
                  <a:lnTo>
                    <a:pt x="42" y="9"/>
                  </a:lnTo>
                  <a:lnTo>
                    <a:pt x="45" y="6"/>
                  </a:lnTo>
                  <a:lnTo>
                    <a:pt x="45" y="3"/>
                  </a:lnTo>
                  <a:lnTo>
                    <a:pt x="42" y="0"/>
                  </a:lnTo>
                  <a:lnTo>
                    <a:pt x="6" y="0"/>
                  </a:lnTo>
                  <a:close/>
                </a:path>
              </a:pathLst>
            </a:custGeom>
            <a:solidFill>
              <a:srgbClr val="000000"/>
            </a:solidFill>
            <a:ln w="9525">
              <a:noFill/>
              <a:round/>
              <a:headEnd/>
              <a:tailEnd/>
            </a:ln>
          </p:spPr>
          <p:txBody>
            <a:bodyPr/>
            <a:lstStyle/>
            <a:p>
              <a:endParaRPr lang="zh-CN" altLang="en-US"/>
            </a:p>
          </p:txBody>
        </p:sp>
        <p:sp>
          <p:nvSpPr>
            <p:cNvPr id="471078" name="Freeform 38"/>
            <p:cNvSpPr>
              <a:spLocks/>
            </p:cNvSpPr>
            <p:nvPr/>
          </p:nvSpPr>
          <p:spPr bwMode="auto">
            <a:xfrm>
              <a:off x="4672" y="1893"/>
              <a:ext cx="45" cy="9"/>
            </a:xfrm>
            <a:custGeom>
              <a:avLst/>
              <a:gdLst/>
              <a:ahLst/>
              <a:cxnLst>
                <a:cxn ang="0">
                  <a:pos x="6" y="0"/>
                </a:cxn>
                <a:cxn ang="0">
                  <a:pos x="3" y="0"/>
                </a:cxn>
                <a:cxn ang="0">
                  <a:pos x="0" y="3"/>
                </a:cxn>
                <a:cxn ang="0">
                  <a:pos x="0" y="6"/>
                </a:cxn>
                <a:cxn ang="0">
                  <a:pos x="3" y="9"/>
                </a:cxn>
                <a:cxn ang="0">
                  <a:pos x="39" y="9"/>
                </a:cxn>
                <a:cxn ang="0">
                  <a:pos x="42" y="9"/>
                </a:cxn>
                <a:cxn ang="0">
                  <a:pos x="45" y="6"/>
                </a:cxn>
                <a:cxn ang="0">
                  <a:pos x="45" y="3"/>
                </a:cxn>
                <a:cxn ang="0">
                  <a:pos x="42" y="0"/>
                </a:cxn>
                <a:cxn ang="0">
                  <a:pos x="6" y="0"/>
                </a:cxn>
              </a:cxnLst>
              <a:rect l="0" t="0" r="r" b="b"/>
              <a:pathLst>
                <a:path w="45" h="9">
                  <a:moveTo>
                    <a:pt x="6" y="0"/>
                  </a:moveTo>
                  <a:lnTo>
                    <a:pt x="3" y="0"/>
                  </a:lnTo>
                  <a:lnTo>
                    <a:pt x="0" y="3"/>
                  </a:lnTo>
                  <a:lnTo>
                    <a:pt x="0" y="6"/>
                  </a:lnTo>
                  <a:lnTo>
                    <a:pt x="3" y="9"/>
                  </a:lnTo>
                  <a:lnTo>
                    <a:pt x="39" y="9"/>
                  </a:lnTo>
                  <a:lnTo>
                    <a:pt x="42" y="9"/>
                  </a:lnTo>
                  <a:lnTo>
                    <a:pt x="45" y="6"/>
                  </a:lnTo>
                  <a:lnTo>
                    <a:pt x="45" y="3"/>
                  </a:lnTo>
                  <a:lnTo>
                    <a:pt x="42" y="0"/>
                  </a:lnTo>
                  <a:lnTo>
                    <a:pt x="6" y="0"/>
                  </a:lnTo>
                  <a:close/>
                </a:path>
              </a:pathLst>
            </a:custGeom>
            <a:solidFill>
              <a:srgbClr val="000000"/>
            </a:solidFill>
            <a:ln w="9525">
              <a:noFill/>
              <a:round/>
              <a:headEnd/>
              <a:tailEnd/>
            </a:ln>
          </p:spPr>
          <p:txBody>
            <a:bodyPr/>
            <a:lstStyle/>
            <a:p>
              <a:endParaRPr lang="zh-CN" altLang="en-US"/>
            </a:p>
          </p:txBody>
        </p:sp>
        <p:sp>
          <p:nvSpPr>
            <p:cNvPr id="471079" name="Freeform 39"/>
            <p:cNvSpPr>
              <a:spLocks/>
            </p:cNvSpPr>
            <p:nvPr/>
          </p:nvSpPr>
          <p:spPr bwMode="auto">
            <a:xfrm>
              <a:off x="4735" y="1893"/>
              <a:ext cx="45" cy="9"/>
            </a:xfrm>
            <a:custGeom>
              <a:avLst/>
              <a:gdLst/>
              <a:ahLst/>
              <a:cxnLst>
                <a:cxn ang="0">
                  <a:pos x="6" y="0"/>
                </a:cxn>
                <a:cxn ang="0">
                  <a:pos x="3" y="0"/>
                </a:cxn>
                <a:cxn ang="0">
                  <a:pos x="0" y="3"/>
                </a:cxn>
                <a:cxn ang="0">
                  <a:pos x="0" y="6"/>
                </a:cxn>
                <a:cxn ang="0">
                  <a:pos x="3" y="9"/>
                </a:cxn>
                <a:cxn ang="0">
                  <a:pos x="39" y="9"/>
                </a:cxn>
                <a:cxn ang="0">
                  <a:pos x="42" y="9"/>
                </a:cxn>
                <a:cxn ang="0">
                  <a:pos x="45" y="6"/>
                </a:cxn>
                <a:cxn ang="0">
                  <a:pos x="45" y="3"/>
                </a:cxn>
                <a:cxn ang="0">
                  <a:pos x="42" y="0"/>
                </a:cxn>
                <a:cxn ang="0">
                  <a:pos x="6" y="0"/>
                </a:cxn>
              </a:cxnLst>
              <a:rect l="0" t="0" r="r" b="b"/>
              <a:pathLst>
                <a:path w="45" h="9">
                  <a:moveTo>
                    <a:pt x="6" y="0"/>
                  </a:moveTo>
                  <a:lnTo>
                    <a:pt x="3" y="0"/>
                  </a:lnTo>
                  <a:lnTo>
                    <a:pt x="0" y="3"/>
                  </a:lnTo>
                  <a:lnTo>
                    <a:pt x="0" y="6"/>
                  </a:lnTo>
                  <a:lnTo>
                    <a:pt x="3" y="9"/>
                  </a:lnTo>
                  <a:lnTo>
                    <a:pt x="39" y="9"/>
                  </a:lnTo>
                  <a:lnTo>
                    <a:pt x="42" y="9"/>
                  </a:lnTo>
                  <a:lnTo>
                    <a:pt x="45" y="6"/>
                  </a:lnTo>
                  <a:lnTo>
                    <a:pt x="45" y="3"/>
                  </a:lnTo>
                  <a:lnTo>
                    <a:pt x="42" y="0"/>
                  </a:lnTo>
                  <a:lnTo>
                    <a:pt x="6" y="0"/>
                  </a:lnTo>
                  <a:close/>
                </a:path>
              </a:pathLst>
            </a:custGeom>
            <a:solidFill>
              <a:srgbClr val="000000"/>
            </a:solidFill>
            <a:ln w="9525">
              <a:noFill/>
              <a:round/>
              <a:headEnd/>
              <a:tailEnd/>
            </a:ln>
          </p:spPr>
          <p:txBody>
            <a:bodyPr/>
            <a:lstStyle/>
            <a:p>
              <a:endParaRPr lang="zh-CN" altLang="en-US"/>
            </a:p>
          </p:txBody>
        </p:sp>
        <p:sp>
          <p:nvSpPr>
            <p:cNvPr id="471080" name="Freeform 40"/>
            <p:cNvSpPr>
              <a:spLocks/>
            </p:cNvSpPr>
            <p:nvPr/>
          </p:nvSpPr>
          <p:spPr bwMode="auto">
            <a:xfrm>
              <a:off x="4798" y="1893"/>
              <a:ext cx="46" cy="9"/>
            </a:xfrm>
            <a:custGeom>
              <a:avLst/>
              <a:gdLst/>
              <a:ahLst/>
              <a:cxnLst>
                <a:cxn ang="0">
                  <a:pos x="7" y="0"/>
                </a:cxn>
                <a:cxn ang="0">
                  <a:pos x="4" y="0"/>
                </a:cxn>
                <a:cxn ang="0">
                  <a:pos x="0" y="3"/>
                </a:cxn>
                <a:cxn ang="0">
                  <a:pos x="0" y="6"/>
                </a:cxn>
                <a:cxn ang="0">
                  <a:pos x="4" y="9"/>
                </a:cxn>
                <a:cxn ang="0">
                  <a:pos x="40" y="9"/>
                </a:cxn>
                <a:cxn ang="0">
                  <a:pos x="43" y="9"/>
                </a:cxn>
                <a:cxn ang="0">
                  <a:pos x="46" y="6"/>
                </a:cxn>
                <a:cxn ang="0">
                  <a:pos x="46" y="3"/>
                </a:cxn>
                <a:cxn ang="0">
                  <a:pos x="43" y="0"/>
                </a:cxn>
                <a:cxn ang="0">
                  <a:pos x="7" y="0"/>
                </a:cxn>
              </a:cxnLst>
              <a:rect l="0" t="0" r="r" b="b"/>
              <a:pathLst>
                <a:path w="46" h="9">
                  <a:moveTo>
                    <a:pt x="7" y="0"/>
                  </a:moveTo>
                  <a:lnTo>
                    <a:pt x="4" y="0"/>
                  </a:lnTo>
                  <a:lnTo>
                    <a:pt x="0" y="3"/>
                  </a:lnTo>
                  <a:lnTo>
                    <a:pt x="0" y="6"/>
                  </a:lnTo>
                  <a:lnTo>
                    <a:pt x="4" y="9"/>
                  </a:lnTo>
                  <a:lnTo>
                    <a:pt x="40" y="9"/>
                  </a:lnTo>
                  <a:lnTo>
                    <a:pt x="43" y="9"/>
                  </a:lnTo>
                  <a:lnTo>
                    <a:pt x="46" y="6"/>
                  </a:lnTo>
                  <a:lnTo>
                    <a:pt x="46" y="3"/>
                  </a:lnTo>
                  <a:lnTo>
                    <a:pt x="43" y="0"/>
                  </a:lnTo>
                  <a:lnTo>
                    <a:pt x="7" y="0"/>
                  </a:lnTo>
                  <a:close/>
                </a:path>
              </a:pathLst>
            </a:custGeom>
            <a:solidFill>
              <a:srgbClr val="000000"/>
            </a:solidFill>
            <a:ln w="9525">
              <a:noFill/>
              <a:round/>
              <a:headEnd/>
              <a:tailEnd/>
            </a:ln>
          </p:spPr>
          <p:txBody>
            <a:bodyPr/>
            <a:lstStyle/>
            <a:p>
              <a:endParaRPr lang="zh-CN" altLang="en-US"/>
            </a:p>
          </p:txBody>
        </p:sp>
      </p:grpSp>
      <p:grpSp>
        <p:nvGrpSpPr>
          <p:cNvPr id="5" name="Group 41"/>
          <p:cNvGrpSpPr>
            <a:grpSpLocks/>
          </p:cNvGrpSpPr>
          <p:nvPr/>
        </p:nvGrpSpPr>
        <p:grpSpPr bwMode="auto">
          <a:xfrm>
            <a:off x="6469063" y="3143250"/>
            <a:ext cx="1071562" cy="14288"/>
            <a:chOff x="4075" y="1980"/>
            <a:chExt cx="675" cy="9"/>
          </a:xfrm>
        </p:grpSpPr>
        <p:sp>
          <p:nvSpPr>
            <p:cNvPr id="471082" name="Freeform 42"/>
            <p:cNvSpPr>
              <a:spLocks/>
            </p:cNvSpPr>
            <p:nvPr/>
          </p:nvSpPr>
          <p:spPr bwMode="auto">
            <a:xfrm>
              <a:off x="4075" y="1980"/>
              <a:ext cx="42" cy="9"/>
            </a:xfrm>
            <a:custGeom>
              <a:avLst/>
              <a:gdLst/>
              <a:ahLst/>
              <a:cxnLst>
                <a:cxn ang="0">
                  <a:pos x="6" y="0"/>
                </a:cxn>
                <a:cxn ang="0">
                  <a:pos x="3" y="0"/>
                </a:cxn>
                <a:cxn ang="0">
                  <a:pos x="0" y="3"/>
                </a:cxn>
                <a:cxn ang="0">
                  <a:pos x="0" y="3"/>
                </a:cxn>
                <a:cxn ang="0">
                  <a:pos x="3" y="9"/>
                </a:cxn>
                <a:cxn ang="0">
                  <a:pos x="36" y="9"/>
                </a:cxn>
                <a:cxn ang="0">
                  <a:pos x="39" y="9"/>
                </a:cxn>
                <a:cxn ang="0">
                  <a:pos x="42" y="6"/>
                </a:cxn>
                <a:cxn ang="0">
                  <a:pos x="42" y="3"/>
                </a:cxn>
                <a:cxn ang="0">
                  <a:pos x="39" y="0"/>
                </a:cxn>
                <a:cxn ang="0">
                  <a:pos x="6" y="0"/>
                </a:cxn>
              </a:cxnLst>
              <a:rect l="0" t="0" r="r" b="b"/>
              <a:pathLst>
                <a:path w="42" h="9">
                  <a:moveTo>
                    <a:pt x="6" y="0"/>
                  </a:moveTo>
                  <a:lnTo>
                    <a:pt x="3" y="0"/>
                  </a:lnTo>
                  <a:lnTo>
                    <a:pt x="0" y="3"/>
                  </a:lnTo>
                  <a:lnTo>
                    <a:pt x="0" y="3"/>
                  </a:lnTo>
                  <a:lnTo>
                    <a:pt x="3" y="9"/>
                  </a:lnTo>
                  <a:lnTo>
                    <a:pt x="36" y="9"/>
                  </a:lnTo>
                  <a:lnTo>
                    <a:pt x="39" y="9"/>
                  </a:lnTo>
                  <a:lnTo>
                    <a:pt x="42" y="6"/>
                  </a:lnTo>
                  <a:lnTo>
                    <a:pt x="42" y="3"/>
                  </a:lnTo>
                  <a:lnTo>
                    <a:pt x="39" y="0"/>
                  </a:lnTo>
                  <a:lnTo>
                    <a:pt x="6" y="0"/>
                  </a:lnTo>
                  <a:close/>
                </a:path>
              </a:pathLst>
            </a:custGeom>
            <a:solidFill>
              <a:srgbClr val="000000"/>
            </a:solidFill>
            <a:ln w="9525">
              <a:noFill/>
              <a:round/>
              <a:headEnd/>
              <a:tailEnd/>
            </a:ln>
          </p:spPr>
          <p:txBody>
            <a:bodyPr/>
            <a:lstStyle/>
            <a:p>
              <a:endParaRPr lang="zh-CN" altLang="en-US"/>
            </a:p>
          </p:txBody>
        </p:sp>
        <p:sp>
          <p:nvSpPr>
            <p:cNvPr id="471083" name="Freeform 43"/>
            <p:cNvSpPr>
              <a:spLocks/>
            </p:cNvSpPr>
            <p:nvPr/>
          </p:nvSpPr>
          <p:spPr bwMode="auto">
            <a:xfrm>
              <a:off x="4135" y="1980"/>
              <a:ext cx="46" cy="9"/>
            </a:xfrm>
            <a:custGeom>
              <a:avLst/>
              <a:gdLst/>
              <a:ahLst/>
              <a:cxnLst>
                <a:cxn ang="0">
                  <a:pos x="6" y="0"/>
                </a:cxn>
                <a:cxn ang="0">
                  <a:pos x="3" y="0"/>
                </a:cxn>
                <a:cxn ang="0">
                  <a:pos x="0" y="3"/>
                </a:cxn>
                <a:cxn ang="0">
                  <a:pos x="0" y="6"/>
                </a:cxn>
                <a:cxn ang="0">
                  <a:pos x="3" y="9"/>
                </a:cxn>
                <a:cxn ang="0">
                  <a:pos x="40" y="9"/>
                </a:cxn>
                <a:cxn ang="0">
                  <a:pos x="43" y="9"/>
                </a:cxn>
                <a:cxn ang="0">
                  <a:pos x="46" y="6"/>
                </a:cxn>
                <a:cxn ang="0">
                  <a:pos x="46" y="3"/>
                </a:cxn>
                <a:cxn ang="0">
                  <a:pos x="43" y="0"/>
                </a:cxn>
                <a:cxn ang="0">
                  <a:pos x="6" y="0"/>
                </a:cxn>
              </a:cxnLst>
              <a:rect l="0" t="0" r="r" b="b"/>
              <a:pathLst>
                <a:path w="46" h="9">
                  <a:moveTo>
                    <a:pt x="6" y="0"/>
                  </a:moveTo>
                  <a:lnTo>
                    <a:pt x="3" y="0"/>
                  </a:lnTo>
                  <a:lnTo>
                    <a:pt x="0" y="3"/>
                  </a:lnTo>
                  <a:lnTo>
                    <a:pt x="0" y="6"/>
                  </a:lnTo>
                  <a:lnTo>
                    <a:pt x="3" y="9"/>
                  </a:lnTo>
                  <a:lnTo>
                    <a:pt x="40" y="9"/>
                  </a:lnTo>
                  <a:lnTo>
                    <a:pt x="43" y="9"/>
                  </a:lnTo>
                  <a:lnTo>
                    <a:pt x="46" y="6"/>
                  </a:lnTo>
                  <a:lnTo>
                    <a:pt x="46" y="3"/>
                  </a:lnTo>
                  <a:lnTo>
                    <a:pt x="43" y="0"/>
                  </a:lnTo>
                  <a:lnTo>
                    <a:pt x="6" y="0"/>
                  </a:lnTo>
                  <a:close/>
                </a:path>
              </a:pathLst>
            </a:custGeom>
            <a:solidFill>
              <a:srgbClr val="000000"/>
            </a:solidFill>
            <a:ln w="9525">
              <a:noFill/>
              <a:round/>
              <a:headEnd/>
              <a:tailEnd/>
            </a:ln>
          </p:spPr>
          <p:txBody>
            <a:bodyPr/>
            <a:lstStyle/>
            <a:p>
              <a:endParaRPr lang="zh-CN" altLang="en-US"/>
            </a:p>
          </p:txBody>
        </p:sp>
        <p:sp>
          <p:nvSpPr>
            <p:cNvPr id="471084" name="Freeform 44"/>
            <p:cNvSpPr>
              <a:spLocks/>
            </p:cNvSpPr>
            <p:nvPr/>
          </p:nvSpPr>
          <p:spPr bwMode="auto">
            <a:xfrm>
              <a:off x="4199" y="1980"/>
              <a:ext cx="45" cy="9"/>
            </a:xfrm>
            <a:custGeom>
              <a:avLst/>
              <a:gdLst/>
              <a:ahLst/>
              <a:cxnLst>
                <a:cxn ang="0">
                  <a:pos x="6" y="0"/>
                </a:cxn>
                <a:cxn ang="0">
                  <a:pos x="3" y="0"/>
                </a:cxn>
                <a:cxn ang="0">
                  <a:pos x="0" y="3"/>
                </a:cxn>
                <a:cxn ang="0">
                  <a:pos x="0" y="6"/>
                </a:cxn>
                <a:cxn ang="0">
                  <a:pos x="3" y="9"/>
                </a:cxn>
                <a:cxn ang="0">
                  <a:pos x="39" y="9"/>
                </a:cxn>
                <a:cxn ang="0">
                  <a:pos x="42" y="9"/>
                </a:cxn>
                <a:cxn ang="0">
                  <a:pos x="45" y="6"/>
                </a:cxn>
                <a:cxn ang="0">
                  <a:pos x="45" y="3"/>
                </a:cxn>
                <a:cxn ang="0">
                  <a:pos x="42" y="0"/>
                </a:cxn>
                <a:cxn ang="0">
                  <a:pos x="6" y="0"/>
                </a:cxn>
              </a:cxnLst>
              <a:rect l="0" t="0" r="r" b="b"/>
              <a:pathLst>
                <a:path w="45" h="9">
                  <a:moveTo>
                    <a:pt x="6" y="0"/>
                  </a:moveTo>
                  <a:lnTo>
                    <a:pt x="3" y="0"/>
                  </a:lnTo>
                  <a:lnTo>
                    <a:pt x="0" y="3"/>
                  </a:lnTo>
                  <a:lnTo>
                    <a:pt x="0" y="6"/>
                  </a:lnTo>
                  <a:lnTo>
                    <a:pt x="3" y="9"/>
                  </a:lnTo>
                  <a:lnTo>
                    <a:pt x="39" y="9"/>
                  </a:lnTo>
                  <a:lnTo>
                    <a:pt x="42" y="9"/>
                  </a:lnTo>
                  <a:lnTo>
                    <a:pt x="45" y="6"/>
                  </a:lnTo>
                  <a:lnTo>
                    <a:pt x="45" y="3"/>
                  </a:lnTo>
                  <a:lnTo>
                    <a:pt x="42" y="0"/>
                  </a:lnTo>
                  <a:lnTo>
                    <a:pt x="6" y="0"/>
                  </a:lnTo>
                  <a:close/>
                </a:path>
              </a:pathLst>
            </a:custGeom>
            <a:solidFill>
              <a:srgbClr val="000000"/>
            </a:solidFill>
            <a:ln w="9525">
              <a:noFill/>
              <a:round/>
              <a:headEnd/>
              <a:tailEnd/>
            </a:ln>
          </p:spPr>
          <p:txBody>
            <a:bodyPr/>
            <a:lstStyle/>
            <a:p>
              <a:endParaRPr lang="zh-CN" altLang="en-US"/>
            </a:p>
          </p:txBody>
        </p:sp>
        <p:sp>
          <p:nvSpPr>
            <p:cNvPr id="471085" name="Freeform 45"/>
            <p:cNvSpPr>
              <a:spLocks/>
            </p:cNvSpPr>
            <p:nvPr/>
          </p:nvSpPr>
          <p:spPr bwMode="auto">
            <a:xfrm>
              <a:off x="4262" y="1980"/>
              <a:ext cx="45" cy="9"/>
            </a:xfrm>
            <a:custGeom>
              <a:avLst/>
              <a:gdLst/>
              <a:ahLst/>
              <a:cxnLst>
                <a:cxn ang="0">
                  <a:pos x="6" y="0"/>
                </a:cxn>
                <a:cxn ang="0">
                  <a:pos x="3" y="0"/>
                </a:cxn>
                <a:cxn ang="0">
                  <a:pos x="0" y="3"/>
                </a:cxn>
                <a:cxn ang="0">
                  <a:pos x="0" y="6"/>
                </a:cxn>
                <a:cxn ang="0">
                  <a:pos x="3" y="9"/>
                </a:cxn>
                <a:cxn ang="0">
                  <a:pos x="39" y="9"/>
                </a:cxn>
                <a:cxn ang="0">
                  <a:pos x="42" y="9"/>
                </a:cxn>
                <a:cxn ang="0">
                  <a:pos x="45" y="6"/>
                </a:cxn>
                <a:cxn ang="0">
                  <a:pos x="45" y="3"/>
                </a:cxn>
                <a:cxn ang="0">
                  <a:pos x="42" y="0"/>
                </a:cxn>
                <a:cxn ang="0">
                  <a:pos x="6" y="0"/>
                </a:cxn>
              </a:cxnLst>
              <a:rect l="0" t="0" r="r" b="b"/>
              <a:pathLst>
                <a:path w="45" h="9">
                  <a:moveTo>
                    <a:pt x="6" y="0"/>
                  </a:moveTo>
                  <a:lnTo>
                    <a:pt x="3" y="0"/>
                  </a:lnTo>
                  <a:lnTo>
                    <a:pt x="0" y="3"/>
                  </a:lnTo>
                  <a:lnTo>
                    <a:pt x="0" y="6"/>
                  </a:lnTo>
                  <a:lnTo>
                    <a:pt x="3" y="9"/>
                  </a:lnTo>
                  <a:lnTo>
                    <a:pt x="39" y="9"/>
                  </a:lnTo>
                  <a:lnTo>
                    <a:pt x="42" y="9"/>
                  </a:lnTo>
                  <a:lnTo>
                    <a:pt x="45" y="6"/>
                  </a:lnTo>
                  <a:lnTo>
                    <a:pt x="45" y="3"/>
                  </a:lnTo>
                  <a:lnTo>
                    <a:pt x="42" y="0"/>
                  </a:lnTo>
                  <a:lnTo>
                    <a:pt x="6" y="0"/>
                  </a:lnTo>
                  <a:close/>
                </a:path>
              </a:pathLst>
            </a:custGeom>
            <a:solidFill>
              <a:srgbClr val="000000"/>
            </a:solidFill>
            <a:ln w="9525">
              <a:noFill/>
              <a:round/>
              <a:headEnd/>
              <a:tailEnd/>
            </a:ln>
          </p:spPr>
          <p:txBody>
            <a:bodyPr/>
            <a:lstStyle/>
            <a:p>
              <a:endParaRPr lang="zh-CN" altLang="en-US"/>
            </a:p>
          </p:txBody>
        </p:sp>
        <p:sp>
          <p:nvSpPr>
            <p:cNvPr id="471086" name="Freeform 46"/>
            <p:cNvSpPr>
              <a:spLocks/>
            </p:cNvSpPr>
            <p:nvPr/>
          </p:nvSpPr>
          <p:spPr bwMode="auto">
            <a:xfrm>
              <a:off x="4325" y="1980"/>
              <a:ext cx="45" cy="9"/>
            </a:xfrm>
            <a:custGeom>
              <a:avLst/>
              <a:gdLst/>
              <a:ahLst/>
              <a:cxnLst>
                <a:cxn ang="0">
                  <a:pos x="6" y="0"/>
                </a:cxn>
                <a:cxn ang="0">
                  <a:pos x="3" y="0"/>
                </a:cxn>
                <a:cxn ang="0">
                  <a:pos x="0" y="3"/>
                </a:cxn>
                <a:cxn ang="0">
                  <a:pos x="0" y="6"/>
                </a:cxn>
                <a:cxn ang="0">
                  <a:pos x="3" y="9"/>
                </a:cxn>
                <a:cxn ang="0">
                  <a:pos x="39" y="9"/>
                </a:cxn>
                <a:cxn ang="0">
                  <a:pos x="42" y="9"/>
                </a:cxn>
                <a:cxn ang="0">
                  <a:pos x="45" y="6"/>
                </a:cxn>
                <a:cxn ang="0">
                  <a:pos x="45" y="3"/>
                </a:cxn>
                <a:cxn ang="0">
                  <a:pos x="42" y="0"/>
                </a:cxn>
                <a:cxn ang="0">
                  <a:pos x="6" y="0"/>
                </a:cxn>
              </a:cxnLst>
              <a:rect l="0" t="0" r="r" b="b"/>
              <a:pathLst>
                <a:path w="45" h="9">
                  <a:moveTo>
                    <a:pt x="6" y="0"/>
                  </a:moveTo>
                  <a:lnTo>
                    <a:pt x="3" y="0"/>
                  </a:lnTo>
                  <a:lnTo>
                    <a:pt x="0" y="3"/>
                  </a:lnTo>
                  <a:lnTo>
                    <a:pt x="0" y="6"/>
                  </a:lnTo>
                  <a:lnTo>
                    <a:pt x="3" y="9"/>
                  </a:lnTo>
                  <a:lnTo>
                    <a:pt x="39" y="9"/>
                  </a:lnTo>
                  <a:lnTo>
                    <a:pt x="42" y="9"/>
                  </a:lnTo>
                  <a:lnTo>
                    <a:pt x="45" y="6"/>
                  </a:lnTo>
                  <a:lnTo>
                    <a:pt x="45" y="3"/>
                  </a:lnTo>
                  <a:lnTo>
                    <a:pt x="42" y="0"/>
                  </a:lnTo>
                  <a:lnTo>
                    <a:pt x="6" y="0"/>
                  </a:lnTo>
                  <a:close/>
                </a:path>
              </a:pathLst>
            </a:custGeom>
            <a:solidFill>
              <a:srgbClr val="000000"/>
            </a:solidFill>
            <a:ln w="9525">
              <a:noFill/>
              <a:round/>
              <a:headEnd/>
              <a:tailEnd/>
            </a:ln>
          </p:spPr>
          <p:txBody>
            <a:bodyPr/>
            <a:lstStyle/>
            <a:p>
              <a:endParaRPr lang="zh-CN" altLang="en-US"/>
            </a:p>
          </p:txBody>
        </p:sp>
        <p:sp>
          <p:nvSpPr>
            <p:cNvPr id="471087" name="Freeform 47"/>
            <p:cNvSpPr>
              <a:spLocks/>
            </p:cNvSpPr>
            <p:nvPr/>
          </p:nvSpPr>
          <p:spPr bwMode="auto">
            <a:xfrm>
              <a:off x="4389" y="1980"/>
              <a:ext cx="45" cy="9"/>
            </a:xfrm>
            <a:custGeom>
              <a:avLst/>
              <a:gdLst/>
              <a:ahLst/>
              <a:cxnLst>
                <a:cxn ang="0">
                  <a:pos x="6" y="0"/>
                </a:cxn>
                <a:cxn ang="0">
                  <a:pos x="3" y="0"/>
                </a:cxn>
                <a:cxn ang="0">
                  <a:pos x="0" y="3"/>
                </a:cxn>
                <a:cxn ang="0">
                  <a:pos x="0" y="6"/>
                </a:cxn>
                <a:cxn ang="0">
                  <a:pos x="3" y="9"/>
                </a:cxn>
                <a:cxn ang="0">
                  <a:pos x="39" y="9"/>
                </a:cxn>
                <a:cxn ang="0">
                  <a:pos x="42" y="9"/>
                </a:cxn>
                <a:cxn ang="0">
                  <a:pos x="45" y="6"/>
                </a:cxn>
                <a:cxn ang="0">
                  <a:pos x="45" y="3"/>
                </a:cxn>
                <a:cxn ang="0">
                  <a:pos x="42" y="0"/>
                </a:cxn>
                <a:cxn ang="0">
                  <a:pos x="6" y="0"/>
                </a:cxn>
              </a:cxnLst>
              <a:rect l="0" t="0" r="r" b="b"/>
              <a:pathLst>
                <a:path w="45" h="9">
                  <a:moveTo>
                    <a:pt x="6" y="0"/>
                  </a:moveTo>
                  <a:lnTo>
                    <a:pt x="3" y="0"/>
                  </a:lnTo>
                  <a:lnTo>
                    <a:pt x="0" y="3"/>
                  </a:lnTo>
                  <a:lnTo>
                    <a:pt x="0" y="6"/>
                  </a:lnTo>
                  <a:lnTo>
                    <a:pt x="3" y="9"/>
                  </a:lnTo>
                  <a:lnTo>
                    <a:pt x="39" y="9"/>
                  </a:lnTo>
                  <a:lnTo>
                    <a:pt x="42" y="9"/>
                  </a:lnTo>
                  <a:lnTo>
                    <a:pt x="45" y="6"/>
                  </a:lnTo>
                  <a:lnTo>
                    <a:pt x="45" y="3"/>
                  </a:lnTo>
                  <a:lnTo>
                    <a:pt x="42" y="0"/>
                  </a:lnTo>
                  <a:lnTo>
                    <a:pt x="6" y="0"/>
                  </a:lnTo>
                  <a:close/>
                </a:path>
              </a:pathLst>
            </a:custGeom>
            <a:solidFill>
              <a:srgbClr val="000000"/>
            </a:solidFill>
            <a:ln w="9525">
              <a:noFill/>
              <a:round/>
              <a:headEnd/>
              <a:tailEnd/>
            </a:ln>
          </p:spPr>
          <p:txBody>
            <a:bodyPr/>
            <a:lstStyle/>
            <a:p>
              <a:endParaRPr lang="zh-CN" altLang="en-US"/>
            </a:p>
          </p:txBody>
        </p:sp>
        <p:sp>
          <p:nvSpPr>
            <p:cNvPr id="471088" name="Freeform 48"/>
            <p:cNvSpPr>
              <a:spLocks/>
            </p:cNvSpPr>
            <p:nvPr/>
          </p:nvSpPr>
          <p:spPr bwMode="auto">
            <a:xfrm>
              <a:off x="4452" y="1980"/>
              <a:ext cx="45" cy="9"/>
            </a:xfrm>
            <a:custGeom>
              <a:avLst/>
              <a:gdLst/>
              <a:ahLst/>
              <a:cxnLst>
                <a:cxn ang="0">
                  <a:pos x="6" y="0"/>
                </a:cxn>
                <a:cxn ang="0">
                  <a:pos x="3" y="0"/>
                </a:cxn>
                <a:cxn ang="0">
                  <a:pos x="0" y="3"/>
                </a:cxn>
                <a:cxn ang="0">
                  <a:pos x="0" y="6"/>
                </a:cxn>
                <a:cxn ang="0">
                  <a:pos x="3" y="9"/>
                </a:cxn>
                <a:cxn ang="0">
                  <a:pos x="39" y="9"/>
                </a:cxn>
                <a:cxn ang="0">
                  <a:pos x="42" y="9"/>
                </a:cxn>
                <a:cxn ang="0">
                  <a:pos x="45" y="6"/>
                </a:cxn>
                <a:cxn ang="0">
                  <a:pos x="45" y="3"/>
                </a:cxn>
                <a:cxn ang="0">
                  <a:pos x="42" y="0"/>
                </a:cxn>
                <a:cxn ang="0">
                  <a:pos x="6" y="0"/>
                </a:cxn>
              </a:cxnLst>
              <a:rect l="0" t="0" r="r" b="b"/>
              <a:pathLst>
                <a:path w="45" h="9">
                  <a:moveTo>
                    <a:pt x="6" y="0"/>
                  </a:moveTo>
                  <a:lnTo>
                    <a:pt x="3" y="0"/>
                  </a:lnTo>
                  <a:lnTo>
                    <a:pt x="0" y="3"/>
                  </a:lnTo>
                  <a:lnTo>
                    <a:pt x="0" y="6"/>
                  </a:lnTo>
                  <a:lnTo>
                    <a:pt x="3" y="9"/>
                  </a:lnTo>
                  <a:lnTo>
                    <a:pt x="39" y="9"/>
                  </a:lnTo>
                  <a:lnTo>
                    <a:pt x="42" y="9"/>
                  </a:lnTo>
                  <a:lnTo>
                    <a:pt x="45" y="6"/>
                  </a:lnTo>
                  <a:lnTo>
                    <a:pt x="45" y="3"/>
                  </a:lnTo>
                  <a:lnTo>
                    <a:pt x="42" y="0"/>
                  </a:lnTo>
                  <a:lnTo>
                    <a:pt x="6" y="0"/>
                  </a:lnTo>
                  <a:close/>
                </a:path>
              </a:pathLst>
            </a:custGeom>
            <a:solidFill>
              <a:srgbClr val="000000"/>
            </a:solidFill>
            <a:ln w="9525">
              <a:noFill/>
              <a:round/>
              <a:headEnd/>
              <a:tailEnd/>
            </a:ln>
          </p:spPr>
          <p:txBody>
            <a:bodyPr/>
            <a:lstStyle/>
            <a:p>
              <a:endParaRPr lang="zh-CN" altLang="en-US"/>
            </a:p>
          </p:txBody>
        </p:sp>
        <p:sp>
          <p:nvSpPr>
            <p:cNvPr id="471089" name="Freeform 49"/>
            <p:cNvSpPr>
              <a:spLocks/>
            </p:cNvSpPr>
            <p:nvPr/>
          </p:nvSpPr>
          <p:spPr bwMode="auto">
            <a:xfrm>
              <a:off x="4515" y="1980"/>
              <a:ext cx="45" cy="9"/>
            </a:xfrm>
            <a:custGeom>
              <a:avLst/>
              <a:gdLst/>
              <a:ahLst/>
              <a:cxnLst>
                <a:cxn ang="0">
                  <a:pos x="6" y="0"/>
                </a:cxn>
                <a:cxn ang="0">
                  <a:pos x="3" y="0"/>
                </a:cxn>
                <a:cxn ang="0">
                  <a:pos x="0" y="3"/>
                </a:cxn>
                <a:cxn ang="0">
                  <a:pos x="0" y="6"/>
                </a:cxn>
                <a:cxn ang="0">
                  <a:pos x="3" y="9"/>
                </a:cxn>
                <a:cxn ang="0">
                  <a:pos x="39" y="9"/>
                </a:cxn>
                <a:cxn ang="0">
                  <a:pos x="42" y="9"/>
                </a:cxn>
                <a:cxn ang="0">
                  <a:pos x="45" y="6"/>
                </a:cxn>
                <a:cxn ang="0">
                  <a:pos x="45" y="3"/>
                </a:cxn>
                <a:cxn ang="0">
                  <a:pos x="42" y="0"/>
                </a:cxn>
                <a:cxn ang="0">
                  <a:pos x="6" y="0"/>
                </a:cxn>
              </a:cxnLst>
              <a:rect l="0" t="0" r="r" b="b"/>
              <a:pathLst>
                <a:path w="45" h="9">
                  <a:moveTo>
                    <a:pt x="6" y="0"/>
                  </a:moveTo>
                  <a:lnTo>
                    <a:pt x="3" y="0"/>
                  </a:lnTo>
                  <a:lnTo>
                    <a:pt x="0" y="3"/>
                  </a:lnTo>
                  <a:lnTo>
                    <a:pt x="0" y="6"/>
                  </a:lnTo>
                  <a:lnTo>
                    <a:pt x="3" y="9"/>
                  </a:lnTo>
                  <a:lnTo>
                    <a:pt x="39" y="9"/>
                  </a:lnTo>
                  <a:lnTo>
                    <a:pt x="42" y="9"/>
                  </a:lnTo>
                  <a:lnTo>
                    <a:pt x="45" y="6"/>
                  </a:lnTo>
                  <a:lnTo>
                    <a:pt x="45" y="3"/>
                  </a:lnTo>
                  <a:lnTo>
                    <a:pt x="42" y="0"/>
                  </a:lnTo>
                  <a:lnTo>
                    <a:pt x="6" y="0"/>
                  </a:lnTo>
                  <a:close/>
                </a:path>
              </a:pathLst>
            </a:custGeom>
            <a:solidFill>
              <a:srgbClr val="000000"/>
            </a:solidFill>
            <a:ln w="9525">
              <a:noFill/>
              <a:round/>
              <a:headEnd/>
              <a:tailEnd/>
            </a:ln>
          </p:spPr>
          <p:txBody>
            <a:bodyPr/>
            <a:lstStyle/>
            <a:p>
              <a:endParaRPr lang="zh-CN" altLang="en-US"/>
            </a:p>
          </p:txBody>
        </p:sp>
        <p:sp>
          <p:nvSpPr>
            <p:cNvPr id="471090" name="Freeform 50"/>
            <p:cNvSpPr>
              <a:spLocks/>
            </p:cNvSpPr>
            <p:nvPr/>
          </p:nvSpPr>
          <p:spPr bwMode="auto">
            <a:xfrm>
              <a:off x="4578" y="1980"/>
              <a:ext cx="46" cy="9"/>
            </a:xfrm>
            <a:custGeom>
              <a:avLst/>
              <a:gdLst/>
              <a:ahLst/>
              <a:cxnLst>
                <a:cxn ang="0">
                  <a:pos x="6" y="0"/>
                </a:cxn>
                <a:cxn ang="0">
                  <a:pos x="3" y="0"/>
                </a:cxn>
                <a:cxn ang="0">
                  <a:pos x="0" y="3"/>
                </a:cxn>
                <a:cxn ang="0">
                  <a:pos x="0" y="6"/>
                </a:cxn>
                <a:cxn ang="0">
                  <a:pos x="3" y="9"/>
                </a:cxn>
                <a:cxn ang="0">
                  <a:pos x="40" y="9"/>
                </a:cxn>
                <a:cxn ang="0">
                  <a:pos x="43" y="9"/>
                </a:cxn>
                <a:cxn ang="0">
                  <a:pos x="46" y="6"/>
                </a:cxn>
                <a:cxn ang="0">
                  <a:pos x="46" y="3"/>
                </a:cxn>
                <a:cxn ang="0">
                  <a:pos x="43" y="0"/>
                </a:cxn>
                <a:cxn ang="0">
                  <a:pos x="6" y="0"/>
                </a:cxn>
              </a:cxnLst>
              <a:rect l="0" t="0" r="r" b="b"/>
              <a:pathLst>
                <a:path w="46" h="9">
                  <a:moveTo>
                    <a:pt x="6" y="0"/>
                  </a:moveTo>
                  <a:lnTo>
                    <a:pt x="3" y="0"/>
                  </a:lnTo>
                  <a:lnTo>
                    <a:pt x="0" y="3"/>
                  </a:lnTo>
                  <a:lnTo>
                    <a:pt x="0" y="6"/>
                  </a:lnTo>
                  <a:lnTo>
                    <a:pt x="3" y="9"/>
                  </a:lnTo>
                  <a:lnTo>
                    <a:pt x="40" y="9"/>
                  </a:lnTo>
                  <a:lnTo>
                    <a:pt x="43" y="9"/>
                  </a:lnTo>
                  <a:lnTo>
                    <a:pt x="46" y="6"/>
                  </a:lnTo>
                  <a:lnTo>
                    <a:pt x="46" y="3"/>
                  </a:lnTo>
                  <a:lnTo>
                    <a:pt x="43" y="0"/>
                  </a:lnTo>
                  <a:lnTo>
                    <a:pt x="6" y="0"/>
                  </a:lnTo>
                  <a:close/>
                </a:path>
              </a:pathLst>
            </a:custGeom>
            <a:solidFill>
              <a:srgbClr val="000000"/>
            </a:solidFill>
            <a:ln w="9525">
              <a:noFill/>
              <a:round/>
              <a:headEnd/>
              <a:tailEnd/>
            </a:ln>
          </p:spPr>
          <p:txBody>
            <a:bodyPr/>
            <a:lstStyle/>
            <a:p>
              <a:endParaRPr lang="zh-CN" altLang="en-US"/>
            </a:p>
          </p:txBody>
        </p:sp>
        <p:sp>
          <p:nvSpPr>
            <p:cNvPr id="471091" name="Freeform 51"/>
            <p:cNvSpPr>
              <a:spLocks/>
            </p:cNvSpPr>
            <p:nvPr/>
          </p:nvSpPr>
          <p:spPr bwMode="auto">
            <a:xfrm>
              <a:off x="4642" y="1980"/>
              <a:ext cx="45" cy="9"/>
            </a:xfrm>
            <a:custGeom>
              <a:avLst/>
              <a:gdLst/>
              <a:ahLst/>
              <a:cxnLst>
                <a:cxn ang="0">
                  <a:pos x="6" y="0"/>
                </a:cxn>
                <a:cxn ang="0">
                  <a:pos x="3" y="0"/>
                </a:cxn>
                <a:cxn ang="0">
                  <a:pos x="0" y="3"/>
                </a:cxn>
                <a:cxn ang="0">
                  <a:pos x="0" y="6"/>
                </a:cxn>
                <a:cxn ang="0">
                  <a:pos x="3" y="9"/>
                </a:cxn>
                <a:cxn ang="0">
                  <a:pos x="39" y="9"/>
                </a:cxn>
                <a:cxn ang="0">
                  <a:pos x="42" y="9"/>
                </a:cxn>
                <a:cxn ang="0">
                  <a:pos x="45" y="6"/>
                </a:cxn>
                <a:cxn ang="0">
                  <a:pos x="45" y="3"/>
                </a:cxn>
                <a:cxn ang="0">
                  <a:pos x="42" y="0"/>
                </a:cxn>
                <a:cxn ang="0">
                  <a:pos x="6" y="0"/>
                </a:cxn>
              </a:cxnLst>
              <a:rect l="0" t="0" r="r" b="b"/>
              <a:pathLst>
                <a:path w="45" h="9">
                  <a:moveTo>
                    <a:pt x="6" y="0"/>
                  </a:moveTo>
                  <a:lnTo>
                    <a:pt x="3" y="0"/>
                  </a:lnTo>
                  <a:lnTo>
                    <a:pt x="0" y="3"/>
                  </a:lnTo>
                  <a:lnTo>
                    <a:pt x="0" y="6"/>
                  </a:lnTo>
                  <a:lnTo>
                    <a:pt x="3" y="9"/>
                  </a:lnTo>
                  <a:lnTo>
                    <a:pt x="39" y="9"/>
                  </a:lnTo>
                  <a:lnTo>
                    <a:pt x="42" y="9"/>
                  </a:lnTo>
                  <a:lnTo>
                    <a:pt x="45" y="6"/>
                  </a:lnTo>
                  <a:lnTo>
                    <a:pt x="45" y="3"/>
                  </a:lnTo>
                  <a:lnTo>
                    <a:pt x="42" y="0"/>
                  </a:lnTo>
                  <a:lnTo>
                    <a:pt x="6" y="0"/>
                  </a:lnTo>
                  <a:close/>
                </a:path>
              </a:pathLst>
            </a:custGeom>
            <a:solidFill>
              <a:srgbClr val="000000"/>
            </a:solidFill>
            <a:ln w="9525">
              <a:noFill/>
              <a:round/>
              <a:headEnd/>
              <a:tailEnd/>
            </a:ln>
          </p:spPr>
          <p:txBody>
            <a:bodyPr/>
            <a:lstStyle/>
            <a:p>
              <a:endParaRPr lang="zh-CN" altLang="en-US"/>
            </a:p>
          </p:txBody>
        </p:sp>
        <p:sp>
          <p:nvSpPr>
            <p:cNvPr id="471092" name="Freeform 52"/>
            <p:cNvSpPr>
              <a:spLocks/>
            </p:cNvSpPr>
            <p:nvPr/>
          </p:nvSpPr>
          <p:spPr bwMode="auto">
            <a:xfrm>
              <a:off x="4705" y="1980"/>
              <a:ext cx="45" cy="9"/>
            </a:xfrm>
            <a:custGeom>
              <a:avLst/>
              <a:gdLst/>
              <a:ahLst/>
              <a:cxnLst>
                <a:cxn ang="0">
                  <a:pos x="6" y="0"/>
                </a:cxn>
                <a:cxn ang="0">
                  <a:pos x="3" y="0"/>
                </a:cxn>
                <a:cxn ang="0">
                  <a:pos x="0" y="3"/>
                </a:cxn>
                <a:cxn ang="0">
                  <a:pos x="0" y="6"/>
                </a:cxn>
                <a:cxn ang="0">
                  <a:pos x="3" y="9"/>
                </a:cxn>
                <a:cxn ang="0">
                  <a:pos x="39" y="9"/>
                </a:cxn>
                <a:cxn ang="0">
                  <a:pos x="42" y="9"/>
                </a:cxn>
                <a:cxn ang="0">
                  <a:pos x="45" y="6"/>
                </a:cxn>
                <a:cxn ang="0">
                  <a:pos x="45" y="3"/>
                </a:cxn>
                <a:cxn ang="0">
                  <a:pos x="42" y="0"/>
                </a:cxn>
                <a:cxn ang="0">
                  <a:pos x="6" y="0"/>
                </a:cxn>
              </a:cxnLst>
              <a:rect l="0" t="0" r="r" b="b"/>
              <a:pathLst>
                <a:path w="45" h="9">
                  <a:moveTo>
                    <a:pt x="6" y="0"/>
                  </a:moveTo>
                  <a:lnTo>
                    <a:pt x="3" y="0"/>
                  </a:lnTo>
                  <a:lnTo>
                    <a:pt x="0" y="3"/>
                  </a:lnTo>
                  <a:lnTo>
                    <a:pt x="0" y="6"/>
                  </a:lnTo>
                  <a:lnTo>
                    <a:pt x="3" y="9"/>
                  </a:lnTo>
                  <a:lnTo>
                    <a:pt x="39" y="9"/>
                  </a:lnTo>
                  <a:lnTo>
                    <a:pt x="42" y="9"/>
                  </a:lnTo>
                  <a:lnTo>
                    <a:pt x="45" y="6"/>
                  </a:lnTo>
                  <a:lnTo>
                    <a:pt x="45" y="3"/>
                  </a:lnTo>
                  <a:lnTo>
                    <a:pt x="42" y="0"/>
                  </a:lnTo>
                  <a:lnTo>
                    <a:pt x="6" y="0"/>
                  </a:lnTo>
                  <a:close/>
                </a:path>
              </a:pathLst>
            </a:custGeom>
            <a:solidFill>
              <a:srgbClr val="000000"/>
            </a:solidFill>
            <a:ln w="9525">
              <a:noFill/>
              <a:round/>
              <a:headEnd/>
              <a:tailEnd/>
            </a:ln>
          </p:spPr>
          <p:txBody>
            <a:bodyPr/>
            <a:lstStyle/>
            <a:p>
              <a:endParaRPr lang="zh-CN" altLang="en-US"/>
            </a:p>
          </p:txBody>
        </p:sp>
      </p:grpSp>
      <p:grpSp>
        <p:nvGrpSpPr>
          <p:cNvPr id="6" name="Group 53"/>
          <p:cNvGrpSpPr>
            <a:grpSpLocks/>
          </p:cNvGrpSpPr>
          <p:nvPr/>
        </p:nvGrpSpPr>
        <p:grpSpPr bwMode="auto">
          <a:xfrm>
            <a:off x="6545263" y="3081338"/>
            <a:ext cx="1071562" cy="14287"/>
            <a:chOff x="4123" y="1941"/>
            <a:chExt cx="675" cy="9"/>
          </a:xfrm>
        </p:grpSpPr>
        <p:sp>
          <p:nvSpPr>
            <p:cNvPr id="471094" name="Freeform 54"/>
            <p:cNvSpPr>
              <a:spLocks/>
            </p:cNvSpPr>
            <p:nvPr/>
          </p:nvSpPr>
          <p:spPr bwMode="auto">
            <a:xfrm>
              <a:off x="4123" y="1941"/>
              <a:ext cx="43" cy="9"/>
            </a:xfrm>
            <a:custGeom>
              <a:avLst/>
              <a:gdLst/>
              <a:ahLst/>
              <a:cxnLst>
                <a:cxn ang="0">
                  <a:pos x="6" y="0"/>
                </a:cxn>
                <a:cxn ang="0">
                  <a:pos x="3" y="0"/>
                </a:cxn>
                <a:cxn ang="0">
                  <a:pos x="0" y="3"/>
                </a:cxn>
                <a:cxn ang="0">
                  <a:pos x="0" y="3"/>
                </a:cxn>
                <a:cxn ang="0">
                  <a:pos x="3" y="9"/>
                </a:cxn>
                <a:cxn ang="0">
                  <a:pos x="36" y="9"/>
                </a:cxn>
                <a:cxn ang="0">
                  <a:pos x="40" y="9"/>
                </a:cxn>
                <a:cxn ang="0">
                  <a:pos x="43" y="6"/>
                </a:cxn>
                <a:cxn ang="0">
                  <a:pos x="43" y="3"/>
                </a:cxn>
                <a:cxn ang="0">
                  <a:pos x="40" y="0"/>
                </a:cxn>
                <a:cxn ang="0">
                  <a:pos x="6" y="0"/>
                </a:cxn>
              </a:cxnLst>
              <a:rect l="0" t="0" r="r" b="b"/>
              <a:pathLst>
                <a:path w="43" h="9">
                  <a:moveTo>
                    <a:pt x="6" y="0"/>
                  </a:moveTo>
                  <a:lnTo>
                    <a:pt x="3" y="0"/>
                  </a:lnTo>
                  <a:lnTo>
                    <a:pt x="0" y="3"/>
                  </a:lnTo>
                  <a:lnTo>
                    <a:pt x="0" y="3"/>
                  </a:lnTo>
                  <a:lnTo>
                    <a:pt x="3" y="9"/>
                  </a:lnTo>
                  <a:lnTo>
                    <a:pt x="36" y="9"/>
                  </a:lnTo>
                  <a:lnTo>
                    <a:pt x="40" y="9"/>
                  </a:lnTo>
                  <a:lnTo>
                    <a:pt x="43" y="6"/>
                  </a:lnTo>
                  <a:lnTo>
                    <a:pt x="43" y="3"/>
                  </a:lnTo>
                  <a:lnTo>
                    <a:pt x="40" y="0"/>
                  </a:lnTo>
                  <a:lnTo>
                    <a:pt x="6" y="0"/>
                  </a:lnTo>
                  <a:close/>
                </a:path>
              </a:pathLst>
            </a:custGeom>
            <a:solidFill>
              <a:srgbClr val="000000"/>
            </a:solidFill>
            <a:ln w="9525">
              <a:noFill/>
              <a:round/>
              <a:headEnd/>
              <a:tailEnd/>
            </a:ln>
          </p:spPr>
          <p:txBody>
            <a:bodyPr/>
            <a:lstStyle/>
            <a:p>
              <a:endParaRPr lang="zh-CN" altLang="en-US"/>
            </a:p>
          </p:txBody>
        </p:sp>
        <p:sp>
          <p:nvSpPr>
            <p:cNvPr id="471095" name="Freeform 55"/>
            <p:cNvSpPr>
              <a:spLocks/>
            </p:cNvSpPr>
            <p:nvPr/>
          </p:nvSpPr>
          <p:spPr bwMode="auto">
            <a:xfrm>
              <a:off x="4184" y="1941"/>
              <a:ext cx="45" cy="9"/>
            </a:xfrm>
            <a:custGeom>
              <a:avLst/>
              <a:gdLst/>
              <a:ahLst/>
              <a:cxnLst>
                <a:cxn ang="0">
                  <a:pos x="6" y="0"/>
                </a:cxn>
                <a:cxn ang="0">
                  <a:pos x="3" y="0"/>
                </a:cxn>
                <a:cxn ang="0">
                  <a:pos x="0" y="3"/>
                </a:cxn>
                <a:cxn ang="0">
                  <a:pos x="0" y="6"/>
                </a:cxn>
                <a:cxn ang="0">
                  <a:pos x="3" y="9"/>
                </a:cxn>
                <a:cxn ang="0">
                  <a:pos x="39" y="9"/>
                </a:cxn>
                <a:cxn ang="0">
                  <a:pos x="42" y="9"/>
                </a:cxn>
                <a:cxn ang="0">
                  <a:pos x="45" y="6"/>
                </a:cxn>
                <a:cxn ang="0">
                  <a:pos x="45" y="3"/>
                </a:cxn>
                <a:cxn ang="0">
                  <a:pos x="42" y="0"/>
                </a:cxn>
                <a:cxn ang="0">
                  <a:pos x="6" y="0"/>
                </a:cxn>
              </a:cxnLst>
              <a:rect l="0" t="0" r="r" b="b"/>
              <a:pathLst>
                <a:path w="45" h="9">
                  <a:moveTo>
                    <a:pt x="6" y="0"/>
                  </a:moveTo>
                  <a:lnTo>
                    <a:pt x="3" y="0"/>
                  </a:lnTo>
                  <a:lnTo>
                    <a:pt x="0" y="3"/>
                  </a:lnTo>
                  <a:lnTo>
                    <a:pt x="0" y="6"/>
                  </a:lnTo>
                  <a:lnTo>
                    <a:pt x="3" y="9"/>
                  </a:lnTo>
                  <a:lnTo>
                    <a:pt x="39" y="9"/>
                  </a:lnTo>
                  <a:lnTo>
                    <a:pt x="42" y="9"/>
                  </a:lnTo>
                  <a:lnTo>
                    <a:pt x="45" y="6"/>
                  </a:lnTo>
                  <a:lnTo>
                    <a:pt x="45" y="3"/>
                  </a:lnTo>
                  <a:lnTo>
                    <a:pt x="42" y="0"/>
                  </a:lnTo>
                  <a:lnTo>
                    <a:pt x="6" y="0"/>
                  </a:lnTo>
                  <a:close/>
                </a:path>
              </a:pathLst>
            </a:custGeom>
            <a:solidFill>
              <a:srgbClr val="000000"/>
            </a:solidFill>
            <a:ln w="9525">
              <a:noFill/>
              <a:round/>
              <a:headEnd/>
              <a:tailEnd/>
            </a:ln>
          </p:spPr>
          <p:txBody>
            <a:bodyPr/>
            <a:lstStyle/>
            <a:p>
              <a:endParaRPr lang="zh-CN" altLang="en-US"/>
            </a:p>
          </p:txBody>
        </p:sp>
        <p:sp>
          <p:nvSpPr>
            <p:cNvPr id="471096" name="Freeform 56"/>
            <p:cNvSpPr>
              <a:spLocks/>
            </p:cNvSpPr>
            <p:nvPr/>
          </p:nvSpPr>
          <p:spPr bwMode="auto">
            <a:xfrm>
              <a:off x="4247" y="1941"/>
              <a:ext cx="45" cy="9"/>
            </a:xfrm>
            <a:custGeom>
              <a:avLst/>
              <a:gdLst/>
              <a:ahLst/>
              <a:cxnLst>
                <a:cxn ang="0">
                  <a:pos x="6" y="0"/>
                </a:cxn>
                <a:cxn ang="0">
                  <a:pos x="3" y="0"/>
                </a:cxn>
                <a:cxn ang="0">
                  <a:pos x="0" y="3"/>
                </a:cxn>
                <a:cxn ang="0">
                  <a:pos x="0" y="6"/>
                </a:cxn>
                <a:cxn ang="0">
                  <a:pos x="3" y="9"/>
                </a:cxn>
                <a:cxn ang="0">
                  <a:pos x="39" y="9"/>
                </a:cxn>
                <a:cxn ang="0">
                  <a:pos x="42" y="9"/>
                </a:cxn>
                <a:cxn ang="0">
                  <a:pos x="45" y="6"/>
                </a:cxn>
                <a:cxn ang="0">
                  <a:pos x="45" y="3"/>
                </a:cxn>
                <a:cxn ang="0">
                  <a:pos x="42" y="0"/>
                </a:cxn>
                <a:cxn ang="0">
                  <a:pos x="6" y="0"/>
                </a:cxn>
              </a:cxnLst>
              <a:rect l="0" t="0" r="r" b="b"/>
              <a:pathLst>
                <a:path w="45" h="9">
                  <a:moveTo>
                    <a:pt x="6" y="0"/>
                  </a:moveTo>
                  <a:lnTo>
                    <a:pt x="3" y="0"/>
                  </a:lnTo>
                  <a:lnTo>
                    <a:pt x="0" y="3"/>
                  </a:lnTo>
                  <a:lnTo>
                    <a:pt x="0" y="6"/>
                  </a:lnTo>
                  <a:lnTo>
                    <a:pt x="3" y="9"/>
                  </a:lnTo>
                  <a:lnTo>
                    <a:pt x="39" y="9"/>
                  </a:lnTo>
                  <a:lnTo>
                    <a:pt x="42" y="9"/>
                  </a:lnTo>
                  <a:lnTo>
                    <a:pt x="45" y="6"/>
                  </a:lnTo>
                  <a:lnTo>
                    <a:pt x="45" y="3"/>
                  </a:lnTo>
                  <a:lnTo>
                    <a:pt x="42" y="0"/>
                  </a:lnTo>
                  <a:lnTo>
                    <a:pt x="6" y="0"/>
                  </a:lnTo>
                  <a:close/>
                </a:path>
              </a:pathLst>
            </a:custGeom>
            <a:solidFill>
              <a:srgbClr val="000000"/>
            </a:solidFill>
            <a:ln w="9525">
              <a:noFill/>
              <a:round/>
              <a:headEnd/>
              <a:tailEnd/>
            </a:ln>
          </p:spPr>
          <p:txBody>
            <a:bodyPr/>
            <a:lstStyle/>
            <a:p>
              <a:endParaRPr lang="zh-CN" altLang="en-US"/>
            </a:p>
          </p:txBody>
        </p:sp>
        <p:sp>
          <p:nvSpPr>
            <p:cNvPr id="471097" name="Freeform 57"/>
            <p:cNvSpPr>
              <a:spLocks/>
            </p:cNvSpPr>
            <p:nvPr/>
          </p:nvSpPr>
          <p:spPr bwMode="auto">
            <a:xfrm>
              <a:off x="4310" y="1941"/>
              <a:ext cx="45" cy="9"/>
            </a:xfrm>
            <a:custGeom>
              <a:avLst/>
              <a:gdLst/>
              <a:ahLst/>
              <a:cxnLst>
                <a:cxn ang="0">
                  <a:pos x="6" y="0"/>
                </a:cxn>
                <a:cxn ang="0">
                  <a:pos x="3" y="0"/>
                </a:cxn>
                <a:cxn ang="0">
                  <a:pos x="0" y="3"/>
                </a:cxn>
                <a:cxn ang="0">
                  <a:pos x="0" y="6"/>
                </a:cxn>
                <a:cxn ang="0">
                  <a:pos x="3" y="9"/>
                </a:cxn>
                <a:cxn ang="0">
                  <a:pos x="39" y="9"/>
                </a:cxn>
                <a:cxn ang="0">
                  <a:pos x="42" y="9"/>
                </a:cxn>
                <a:cxn ang="0">
                  <a:pos x="45" y="6"/>
                </a:cxn>
                <a:cxn ang="0">
                  <a:pos x="45" y="3"/>
                </a:cxn>
                <a:cxn ang="0">
                  <a:pos x="42" y="0"/>
                </a:cxn>
                <a:cxn ang="0">
                  <a:pos x="6" y="0"/>
                </a:cxn>
              </a:cxnLst>
              <a:rect l="0" t="0" r="r" b="b"/>
              <a:pathLst>
                <a:path w="45" h="9">
                  <a:moveTo>
                    <a:pt x="6" y="0"/>
                  </a:moveTo>
                  <a:lnTo>
                    <a:pt x="3" y="0"/>
                  </a:lnTo>
                  <a:lnTo>
                    <a:pt x="0" y="3"/>
                  </a:lnTo>
                  <a:lnTo>
                    <a:pt x="0" y="6"/>
                  </a:lnTo>
                  <a:lnTo>
                    <a:pt x="3" y="9"/>
                  </a:lnTo>
                  <a:lnTo>
                    <a:pt x="39" y="9"/>
                  </a:lnTo>
                  <a:lnTo>
                    <a:pt x="42" y="9"/>
                  </a:lnTo>
                  <a:lnTo>
                    <a:pt x="45" y="6"/>
                  </a:lnTo>
                  <a:lnTo>
                    <a:pt x="45" y="3"/>
                  </a:lnTo>
                  <a:lnTo>
                    <a:pt x="42" y="0"/>
                  </a:lnTo>
                  <a:lnTo>
                    <a:pt x="6" y="0"/>
                  </a:lnTo>
                  <a:close/>
                </a:path>
              </a:pathLst>
            </a:custGeom>
            <a:solidFill>
              <a:srgbClr val="000000"/>
            </a:solidFill>
            <a:ln w="9525">
              <a:noFill/>
              <a:round/>
              <a:headEnd/>
              <a:tailEnd/>
            </a:ln>
          </p:spPr>
          <p:txBody>
            <a:bodyPr/>
            <a:lstStyle/>
            <a:p>
              <a:endParaRPr lang="zh-CN" altLang="en-US"/>
            </a:p>
          </p:txBody>
        </p:sp>
        <p:sp>
          <p:nvSpPr>
            <p:cNvPr id="471098" name="Freeform 58"/>
            <p:cNvSpPr>
              <a:spLocks/>
            </p:cNvSpPr>
            <p:nvPr/>
          </p:nvSpPr>
          <p:spPr bwMode="auto">
            <a:xfrm>
              <a:off x="4374" y="1941"/>
              <a:ext cx="45" cy="9"/>
            </a:xfrm>
            <a:custGeom>
              <a:avLst/>
              <a:gdLst/>
              <a:ahLst/>
              <a:cxnLst>
                <a:cxn ang="0">
                  <a:pos x="6" y="0"/>
                </a:cxn>
                <a:cxn ang="0">
                  <a:pos x="3" y="0"/>
                </a:cxn>
                <a:cxn ang="0">
                  <a:pos x="0" y="3"/>
                </a:cxn>
                <a:cxn ang="0">
                  <a:pos x="0" y="6"/>
                </a:cxn>
                <a:cxn ang="0">
                  <a:pos x="3" y="9"/>
                </a:cxn>
                <a:cxn ang="0">
                  <a:pos x="39" y="9"/>
                </a:cxn>
                <a:cxn ang="0">
                  <a:pos x="42" y="9"/>
                </a:cxn>
                <a:cxn ang="0">
                  <a:pos x="45" y="6"/>
                </a:cxn>
                <a:cxn ang="0">
                  <a:pos x="45" y="3"/>
                </a:cxn>
                <a:cxn ang="0">
                  <a:pos x="42" y="0"/>
                </a:cxn>
                <a:cxn ang="0">
                  <a:pos x="6" y="0"/>
                </a:cxn>
              </a:cxnLst>
              <a:rect l="0" t="0" r="r" b="b"/>
              <a:pathLst>
                <a:path w="45" h="9">
                  <a:moveTo>
                    <a:pt x="6" y="0"/>
                  </a:moveTo>
                  <a:lnTo>
                    <a:pt x="3" y="0"/>
                  </a:lnTo>
                  <a:lnTo>
                    <a:pt x="0" y="3"/>
                  </a:lnTo>
                  <a:lnTo>
                    <a:pt x="0" y="6"/>
                  </a:lnTo>
                  <a:lnTo>
                    <a:pt x="3" y="9"/>
                  </a:lnTo>
                  <a:lnTo>
                    <a:pt x="39" y="9"/>
                  </a:lnTo>
                  <a:lnTo>
                    <a:pt x="42" y="9"/>
                  </a:lnTo>
                  <a:lnTo>
                    <a:pt x="45" y="6"/>
                  </a:lnTo>
                  <a:lnTo>
                    <a:pt x="45" y="3"/>
                  </a:lnTo>
                  <a:lnTo>
                    <a:pt x="42" y="0"/>
                  </a:lnTo>
                  <a:lnTo>
                    <a:pt x="6" y="0"/>
                  </a:lnTo>
                  <a:close/>
                </a:path>
              </a:pathLst>
            </a:custGeom>
            <a:solidFill>
              <a:srgbClr val="000000"/>
            </a:solidFill>
            <a:ln w="9525">
              <a:noFill/>
              <a:round/>
              <a:headEnd/>
              <a:tailEnd/>
            </a:ln>
          </p:spPr>
          <p:txBody>
            <a:bodyPr/>
            <a:lstStyle/>
            <a:p>
              <a:endParaRPr lang="zh-CN" altLang="en-US"/>
            </a:p>
          </p:txBody>
        </p:sp>
        <p:sp>
          <p:nvSpPr>
            <p:cNvPr id="471099" name="Freeform 59"/>
            <p:cNvSpPr>
              <a:spLocks/>
            </p:cNvSpPr>
            <p:nvPr/>
          </p:nvSpPr>
          <p:spPr bwMode="auto">
            <a:xfrm>
              <a:off x="4437" y="1941"/>
              <a:ext cx="45" cy="9"/>
            </a:xfrm>
            <a:custGeom>
              <a:avLst/>
              <a:gdLst/>
              <a:ahLst/>
              <a:cxnLst>
                <a:cxn ang="0">
                  <a:pos x="6" y="0"/>
                </a:cxn>
                <a:cxn ang="0">
                  <a:pos x="3" y="0"/>
                </a:cxn>
                <a:cxn ang="0">
                  <a:pos x="0" y="3"/>
                </a:cxn>
                <a:cxn ang="0">
                  <a:pos x="0" y="6"/>
                </a:cxn>
                <a:cxn ang="0">
                  <a:pos x="3" y="9"/>
                </a:cxn>
                <a:cxn ang="0">
                  <a:pos x="39" y="9"/>
                </a:cxn>
                <a:cxn ang="0">
                  <a:pos x="42" y="9"/>
                </a:cxn>
                <a:cxn ang="0">
                  <a:pos x="45" y="6"/>
                </a:cxn>
                <a:cxn ang="0">
                  <a:pos x="45" y="3"/>
                </a:cxn>
                <a:cxn ang="0">
                  <a:pos x="42" y="0"/>
                </a:cxn>
                <a:cxn ang="0">
                  <a:pos x="6" y="0"/>
                </a:cxn>
              </a:cxnLst>
              <a:rect l="0" t="0" r="r" b="b"/>
              <a:pathLst>
                <a:path w="45" h="9">
                  <a:moveTo>
                    <a:pt x="6" y="0"/>
                  </a:moveTo>
                  <a:lnTo>
                    <a:pt x="3" y="0"/>
                  </a:lnTo>
                  <a:lnTo>
                    <a:pt x="0" y="3"/>
                  </a:lnTo>
                  <a:lnTo>
                    <a:pt x="0" y="6"/>
                  </a:lnTo>
                  <a:lnTo>
                    <a:pt x="3" y="9"/>
                  </a:lnTo>
                  <a:lnTo>
                    <a:pt x="39" y="9"/>
                  </a:lnTo>
                  <a:lnTo>
                    <a:pt x="42" y="9"/>
                  </a:lnTo>
                  <a:lnTo>
                    <a:pt x="45" y="6"/>
                  </a:lnTo>
                  <a:lnTo>
                    <a:pt x="45" y="3"/>
                  </a:lnTo>
                  <a:lnTo>
                    <a:pt x="42" y="0"/>
                  </a:lnTo>
                  <a:lnTo>
                    <a:pt x="6" y="0"/>
                  </a:lnTo>
                  <a:close/>
                </a:path>
              </a:pathLst>
            </a:custGeom>
            <a:solidFill>
              <a:srgbClr val="000000"/>
            </a:solidFill>
            <a:ln w="9525">
              <a:noFill/>
              <a:round/>
              <a:headEnd/>
              <a:tailEnd/>
            </a:ln>
          </p:spPr>
          <p:txBody>
            <a:bodyPr/>
            <a:lstStyle/>
            <a:p>
              <a:endParaRPr lang="zh-CN" altLang="en-US"/>
            </a:p>
          </p:txBody>
        </p:sp>
        <p:sp>
          <p:nvSpPr>
            <p:cNvPr id="471100" name="Freeform 60"/>
            <p:cNvSpPr>
              <a:spLocks/>
            </p:cNvSpPr>
            <p:nvPr/>
          </p:nvSpPr>
          <p:spPr bwMode="auto">
            <a:xfrm>
              <a:off x="4500" y="1941"/>
              <a:ext cx="45" cy="9"/>
            </a:xfrm>
            <a:custGeom>
              <a:avLst/>
              <a:gdLst/>
              <a:ahLst/>
              <a:cxnLst>
                <a:cxn ang="0">
                  <a:pos x="6" y="0"/>
                </a:cxn>
                <a:cxn ang="0">
                  <a:pos x="3" y="0"/>
                </a:cxn>
                <a:cxn ang="0">
                  <a:pos x="0" y="3"/>
                </a:cxn>
                <a:cxn ang="0">
                  <a:pos x="0" y="6"/>
                </a:cxn>
                <a:cxn ang="0">
                  <a:pos x="3" y="9"/>
                </a:cxn>
                <a:cxn ang="0">
                  <a:pos x="39" y="9"/>
                </a:cxn>
                <a:cxn ang="0">
                  <a:pos x="42" y="9"/>
                </a:cxn>
                <a:cxn ang="0">
                  <a:pos x="45" y="6"/>
                </a:cxn>
                <a:cxn ang="0">
                  <a:pos x="45" y="3"/>
                </a:cxn>
                <a:cxn ang="0">
                  <a:pos x="42" y="0"/>
                </a:cxn>
                <a:cxn ang="0">
                  <a:pos x="6" y="0"/>
                </a:cxn>
              </a:cxnLst>
              <a:rect l="0" t="0" r="r" b="b"/>
              <a:pathLst>
                <a:path w="45" h="9">
                  <a:moveTo>
                    <a:pt x="6" y="0"/>
                  </a:moveTo>
                  <a:lnTo>
                    <a:pt x="3" y="0"/>
                  </a:lnTo>
                  <a:lnTo>
                    <a:pt x="0" y="3"/>
                  </a:lnTo>
                  <a:lnTo>
                    <a:pt x="0" y="6"/>
                  </a:lnTo>
                  <a:lnTo>
                    <a:pt x="3" y="9"/>
                  </a:lnTo>
                  <a:lnTo>
                    <a:pt x="39" y="9"/>
                  </a:lnTo>
                  <a:lnTo>
                    <a:pt x="42" y="9"/>
                  </a:lnTo>
                  <a:lnTo>
                    <a:pt x="45" y="6"/>
                  </a:lnTo>
                  <a:lnTo>
                    <a:pt x="45" y="3"/>
                  </a:lnTo>
                  <a:lnTo>
                    <a:pt x="42" y="0"/>
                  </a:lnTo>
                  <a:lnTo>
                    <a:pt x="6" y="0"/>
                  </a:lnTo>
                  <a:close/>
                </a:path>
              </a:pathLst>
            </a:custGeom>
            <a:solidFill>
              <a:srgbClr val="000000"/>
            </a:solidFill>
            <a:ln w="9525">
              <a:noFill/>
              <a:round/>
              <a:headEnd/>
              <a:tailEnd/>
            </a:ln>
          </p:spPr>
          <p:txBody>
            <a:bodyPr/>
            <a:lstStyle/>
            <a:p>
              <a:endParaRPr lang="zh-CN" altLang="en-US"/>
            </a:p>
          </p:txBody>
        </p:sp>
        <p:sp>
          <p:nvSpPr>
            <p:cNvPr id="471101" name="Freeform 61"/>
            <p:cNvSpPr>
              <a:spLocks/>
            </p:cNvSpPr>
            <p:nvPr/>
          </p:nvSpPr>
          <p:spPr bwMode="auto">
            <a:xfrm>
              <a:off x="4563" y="1941"/>
              <a:ext cx="46" cy="9"/>
            </a:xfrm>
            <a:custGeom>
              <a:avLst/>
              <a:gdLst/>
              <a:ahLst/>
              <a:cxnLst>
                <a:cxn ang="0">
                  <a:pos x="6" y="0"/>
                </a:cxn>
                <a:cxn ang="0">
                  <a:pos x="3" y="0"/>
                </a:cxn>
                <a:cxn ang="0">
                  <a:pos x="0" y="3"/>
                </a:cxn>
                <a:cxn ang="0">
                  <a:pos x="0" y="6"/>
                </a:cxn>
                <a:cxn ang="0">
                  <a:pos x="3" y="9"/>
                </a:cxn>
                <a:cxn ang="0">
                  <a:pos x="40" y="9"/>
                </a:cxn>
                <a:cxn ang="0">
                  <a:pos x="43" y="9"/>
                </a:cxn>
                <a:cxn ang="0">
                  <a:pos x="46" y="6"/>
                </a:cxn>
                <a:cxn ang="0">
                  <a:pos x="46" y="3"/>
                </a:cxn>
                <a:cxn ang="0">
                  <a:pos x="43" y="0"/>
                </a:cxn>
                <a:cxn ang="0">
                  <a:pos x="6" y="0"/>
                </a:cxn>
              </a:cxnLst>
              <a:rect l="0" t="0" r="r" b="b"/>
              <a:pathLst>
                <a:path w="46" h="9">
                  <a:moveTo>
                    <a:pt x="6" y="0"/>
                  </a:moveTo>
                  <a:lnTo>
                    <a:pt x="3" y="0"/>
                  </a:lnTo>
                  <a:lnTo>
                    <a:pt x="0" y="3"/>
                  </a:lnTo>
                  <a:lnTo>
                    <a:pt x="0" y="6"/>
                  </a:lnTo>
                  <a:lnTo>
                    <a:pt x="3" y="9"/>
                  </a:lnTo>
                  <a:lnTo>
                    <a:pt x="40" y="9"/>
                  </a:lnTo>
                  <a:lnTo>
                    <a:pt x="43" y="9"/>
                  </a:lnTo>
                  <a:lnTo>
                    <a:pt x="46" y="6"/>
                  </a:lnTo>
                  <a:lnTo>
                    <a:pt x="46" y="3"/>
                  </a:lnTo>
                  <a:lnTo>
                    <a:pt x="43" y="0"/>
                  </a:lnTo>
                  <a:lnTo>
                    <a:pt x="6" y="0"/>
                  </a:lnTo>
                  <a:close/>
                </a:path>
              </a:pathLst>
            </a:custGeom>
            <a:solidFill>
              <a:srgbClr val="000000"/>
            </a:solidFill>
            <a:ln w="9525">
              <a:noFill/>
              <a:round/>
              <a:headEnd/>
              <a:tailEnd/>
            </a:ln>
          </p:spPr>
          <p:txBody>
            <a:bodyPr/>
            <a:lstStyle/>
            <a:p>
              <a:endParaRPr lang="zh-CN" altLang="en-US"/>
            </a:p>
          </p:txBody>
        </p:sp>
        <p:sp>
          <p:nvSpPr>
            <p:cNvPr id="471102" name="Freeform 62"/>
            <p:cNvSpPr>
              <a:spLocks/>
            </p:cNvSpPr>
            <p:nvPr/>
          </p:nvSpPr>
          <p:spPr bwMode="auto">
            <a:xfrm>
              <a:off x="4627" y="1941"/>
              <a:ext cx="45" cy="9"/>
            </a:xfrm>
            <a:custGeom>
              <a:avLst/>
              <a:gdLst/>
              <a:ahLst/>
              <a:cxnLst>
                <a:cxn ang="0">
                  <a:pos x="6" y="0"/>
                </a:cxn>
                <a:cxn ang="0">
                  <a:pos x="3" y="0"/>
                </a:cxn>
                <a:cxn ang="0">
                  <a:pos x="0" y="3"/>
                </a:cxn>
                <a:cxn ang="0">
                  <a:pos x="0" y="6"/>
                </a:cxn>
                <a:cxn ang="0">
                  <a:pos x="3" y="9"/>
                </a:cxn>
                <a:cxn ang="0">
                  <a:pos x="39" y="9"/>
                </a:cxn>
                <a:cxn ang="0">
                  <a:pos x="42" y="9"/>
                </a:cxn>
                <a:cxn ang="0">
                  <a:pos x="45" y="6"/>
                </a:cxn>
                <a:cxn ang="0">
                  <a:pos x="45" y="3"/>
                </a:cxn>
                <a:cxn ang="0">
                  <a:pos x="42" y="0"/>
                </a:cxn>
                <a:cxn ang="0">
                  <a:pos x="6" y="0"/>
                </a:cxn>
              </a:cxnLst>
              <a:rect l="0" t="0" r="r" b="b"/>
              <a:pathLst>
                <a:path w="45" h="9">
                  <a:moveTo>
                    <a:pt x="6" y="0"/>
                  </a:moveTo>
                  <a:lnTo>
                    <a:pt x="3" y="0"/>
                  </a:lnTo>
                  <a:lnTo>
                    <a:pt x="0" y="3"/>
                  </a:lnTo>
                  <a:lnTo>
                    <a:pt x="0" y="6"/>
                  </a:lnTo>
                  <a:lnTo>
                    <a:pt x="3" y="9"/>
                  </a:lnTo>
                  <a:lnTo>
                    <a:pt x="39" y="9"/>
                  </a:lnTo>
                  <a:lnTo>
                    <a:pt x="42" y="9"/>
                  </a:lnTo>
                  <a:lnTo>
                    <a:pt x="45" y="6"/>
                  </a:lnTo>
                  <a:lnTo>
                    <a:pt x="45" y="3"/>
                  </a:lnTo>
                  <a:lnTo>
                    <a:pt x="42" y="0"/>
                  </a:lnTo>
                  <a:lnTo>
                    <a:pt x="6" y="0"/>
                  </a:lnTo>
                  <a:close/>
                </a:path>
              </a:pathLst>
            </a:custGeom>
            <a:solidFill>
              <a:srgbClr val="000000"/>
            </a:solidFill>
            <a:ln w="9525">
              <a:noFill/>
              <a:round/>
              <a:headEnd/>
              <a:tailEnd/>
            </a:ln>
          </p:spPr>
          <p:txBody>
            <a:bodyPr/>
            <a:lstStyle/>
            <a:p>
              <a:endParaRPr lang="zh-CN" altLang="en-US"/>
            </a:p>
          </p:txBody>
        </p:sp>
        <p:sp>
          <p:nvSpPr>
            <p:cNvPr id="471103" name="Freeform 63"/>
            <p:cNvSpPr>
              <a:spLocks/>
            </p:cNvSpPr>
            <p:nvPr/>
          </p:nvSpPr>
          <p:spPr bwMode="auto">
            <a:xfrm>
              <a:off x="4690" y="1941"/>
              <a:ext cx="45" cy="9"/>
            </a:xfrm>
            <a:custGeom>
              <a:avLst/>
              <a:gdLst/>
              <a:ahLst/>
              <a:cxnLst>
                <a:cxn ang="0">
                  <a:pos x="6" y="0"/>
                </a:cxn>
                <a:cxn ang="0">
                  <a:pos x="3" y="0"/>
                </a:cxn>
                <a:cxn ang="0">
                  <a:pos x="0" y="3"/>
                </a:cxn>
                <a:cxn ang="0">
                  <a:pos x="0" y="6"/>
                </a:cxn>
                <a:cxn ang="0">
                  <a:pos x="3" y="9"/>
                </a:cxn>
                <a:cxn ang="0">
                  <a:pos x="39" y="9"/>
                </a:cxn>
                <a:cxn ang="0">
                  <a:pos x="42" y="9"/>
                </a:cxn>
                <a:cxn ang="0">
                  <a:pos x="45" y="6"/>
                </a:cxn>
                <a:cxn ang="0">
                  <a:pos x="45" y="3"/>
                </a:cxn>
                <a:cxn ang="0">
                  <a:pos x="42" y="0"/>
                </a:cxn>
                <a:cxn ang="0">
                  <a:pos x="6" y="0"/>
                </a:cxn>
              </a:cxnLst>
              <a:rect l="0" t="0" r="r" b="b"/>
              <a:pathLst>
                <a:path w="45" h="9">
                  <a:moveTo>
                    <a:pt x="6" y="0"/>
                  </a:moveTo>
                  <a:lnTo>
                    <a:pt x="3" y="0"/>
                  </a:lnTo>
                  <a:lnTo>
                    <a:pt x="0" y="3"/>
                  </a:lnTo>
                  <a:lnTo>
                    <a:pt x="0" y="6"/>
                  </a:lnTo>
                  <a:lnTo>
                    <a:pt x="3" y="9"/>
                  </a:lnTo>
                  <a:lnTo>
                    <a:pt x="39" y="9"/>
                  </a:lnTo>
                  <a:lnTo>
                    <a:pt x="42" y="9"/>
                  </a:lnTo>
                  <a:lnTo>
                    <a:pt x="45" y="6"/>
                  </a:lnTo>
                  <a:lnTo>
                    <a:pt x="45" y="3"/>
                  </a:lnTo>
                  <a:lnTo>
                    <a:pt x="42" y="0"/>
                  </a:lnTo>
                  <a:lnTo>
                    <a:pt x="6" y="0"/>
                  </a:lnTo>
                  <a:close/>
                </a:path>
              </a:pathLst>
            </a:custGeom>
            <a:solidFill>
              <a:srgbClr val="000000"/>
            </a:solidFill>
            <a:ln w="9525">
              <a:noFill/>
              <a:round/>
              <a:headEnd/>
              <a:tailEnd/>
            </a:ln>
          </p:spPr>
          <p:txBody>
            <a:bodyPr/>
            <a:lstStyle/>
            <a:p>
              <a:endParaRPr lang="zh-CN" altLang="en-US"/>
            </a:p>
          </p:txBody>
        </p:sp>
        <p:sp>
          <p:nvSpPr>
            <p:cNvPr id="471104" name="Freeform 64"/>
            <p:cNvSpPr>
              <a:spLocks/>
            </p:cNvSpPr>
            <p:nvPr/>
          </p:nvSpPr>
          <p:spPr bwMode="auto">
            <a:xfrm>
              <a:off x="4753" y="1941"/>
              <a:ext cx="45" cy="9"/>
            </a:xfrm>
            <a:custGeom>
              <a:avLst/>
              <a:gdLst/>
              <a:ahLst/>
              <a:cxnLst>
                <a:cxn ang="0">
                  <a:pos x="6" y="0"/>
                </a:cxn>
                <a:cxn ang="0">
                  <a:pos x="3" y="0"/>
                </a:cxn>
                <a:cxn ang="0">
                  <a:pos x="0" y="3"/>
                </a:cxn>
                <a:cxn ang="0">
                  <a:pos x="0" y="6"/>
                </a:cxn>
                <a:cxn ang="0">
                  <a:pos x="3" y="9"/>
                </a:cxn>
                <a:cxn ang="0">
                  <a:pos x="39" y="9"/>
                </a:cxn>
                <a:cxn ang="0">
                  <a:pos x="42" y="9"/>
                </a:cxn>
                <a:cxn ang="0">
                  <a:pos x="45" y="6"/>
                </a:cxn>
                <a:cxn ang="0">
                  <a:pos x="45" y="3"/>
                </a:cxn>
                <a:cxn ang="0">
                  <a:pos x="42" y="0"/>
                </a:cxn>
                <a:cxn ang="0">
                  <a:pos x="6" y="0"/>
                </a:cxn>
              </a:cxnLst>
              <a:rect l="0" t="0" r="r" b="b"/>
              <a:pathLst>
                <a:path w="45" h="9">
                  <a:moveTo>
                    <a:pt x="6" y="0"/>
                  </a:moveTo>
                  <a:lnTo>
                    <a:pt x="3" y="0"/>
                  </a:lnTo>
                  <a:lnTo>
                    <a:pt x="0" y="3"/>
                  </a:lnTo>
                  <a:lnTo>
                    <a:pt x="0" y="6"/>
                  </a:lnTo>
                  <a:lnTo>
                    <a:pt x="3" y="9"/>
                  </a:lnTo>
                  <a:lnTo>
                    <a:pt x="39" y="9"/>
                  </a:lnTo>
                  <a:lnTo>
                    <a:pt x="42" y="9"/>
                  </a:lnTo>
                  <a:lnTo>
                    <a:pt x="45" y="6"/>
                  </a:lnTo>
                  <a:lnTo>
                    <a:pt x="45" y="3"/>
                  </a:lnTo>
                  <a:lnTo>
                    <a:pt x="42" y="0"/>
                  </a:lnTo>
                  <a:lnTo>
                    <a:pt x="6" y="0"/>
                  </a:lnTo>
                  <a:close/>
                </a:path>
              </a:pathLst>
            </a:custGeom>
            <a:solidFill>
              <a:srgbClr val="000000"/>
            </a:solidFill>
            <a:ln w="9525">
              <a:noFill/>
              <a:round/>
              <a:headEnd/>
              <a:tailEnd/>
            </a:ln>
          </p:spPr>
          <p:txBody>
            <a:bodyPr/>
            <a:lstStyle/>
            <a:p>
              <a:endParaRPr lang="zh-CN" altLang="en-US"/>
            </a:p>
          </p:txBody>
        </p:sp>
      </p:grpSp>
      <p:grpSp>
        <p:nvGrpSpPr>
          <p:cNvPr id="7" name="Group 65"/>
          <p:cNvGrpSpPr>
            <a:grpSpLocks/>
          </p:cNvGrpSpPr>
          <p:nvPr/>
        </p:nvGrpSpPr>
        <p:grpSpPr bwMode="auto">
          <a:xfrm>
            <a:off x="6392863" y="3221038"/>
            <a:ext cx="1071562" cy="14287"/>
            <a:chOff x="4027" y="2029"/>
            <a:chExt cx="675" cy="9"/>
          </a:xfrm>
        </p:grpSpPr>
        <p:sp>
          <p:nvSpPr>
            <p:cNvPr id="471106" name="Freeform 66"/>
            <p:cNvSpPr>
              <a:spLocks/>
            </p:cNvSpPr>
            <p:nvPr/>
          </p:nvSpPr>
          <p:spPr bwMode="auto">
            <a:xfrm>
              <a:off x="4027" y="2029"/>
              <a:ext cx="42" cy="9"/>
            </a:xfrm>
            <a:custGeom>
              <a:avLst/>
              <a:gdLst/>
              <a:ahLst/>
              <a:cxnLst>
                <a:cxn ang="0">
                  <a:pos x="6" y="0"/>
                </a:cxn>
                <a:cxn ang="0">
                  <a:pos x="3" y="0"/>
                </a:cxn>
                <a:cxn ang="0">
                  <a:pos x="0" y="3"/>
                </a:cxn>
                <a:cxn ang="0">
                  <a:pos x="0" y="3"/>
                </a:cxn>
                <a:cxn ang="0">
                  <a:pos x="3" y="9"/>
                </a:cxn>
                <a:cxn ang="0">
                  <a:pos x="36" y="9"/>
                </a:cxn>
                <a:cxn ang="0">
                  <a:pos x="39" y="9"/>
                </a:cxn>
                <a:cxn ang="0">
                  <a:pos x="42" y="6"/>
                </a:cxn>
                <a:cxn ang="0">
                  <a:pos x="42" y="3"/>
                </a:cxn>
                <a:cxn ang="0">
                  <a:pos x="39" y="0"/>
                </a:cxn>
                <a:cxn ang="0">
                  <a:pos x="6" y="0"/>
                </a:cxn>
              </a:cxnLst>
              <a:rect l="0" t="0" r="r" b="b"/>
              <a:pathLst>
                <a:path w="42" h="9">
                  <a:moveTo>
                    <a:pt x="6" y="0"/>
                  </a:moveTo>
                  <a:lnTo>
                    <a:pt x="3" y="0"/>
                  </a:lnTo>
                  <a:lnTo>
                    <a:pt x="0" y="3"/>
                  </a:lnTo>
                  <a:lnTo>
                    <a:pt x="0" y="3"/>
                  </a:lnTo>
                  <a:lnTo>
                    <a:pt x="3" y="9"/>
                  </a:lnTo>
                  <a:lnTo>
                    <a:pt x="36" y="9"/>
                  </a:lnTo>
                  <a:lnTo>
                    <a:pt x="39" y="9"/>
                  </a:lnTo>
                  <a:lnTo>
                    <a:pt x="42" y="6"/>
                  </a:lnTo>
                  <a:lnTo>
                    <a:pt x="42" y="3"/>
                  </a:lnTo>
                  <a:lnTo>
                    <a:pt x="39" y="0"/>
                  </a:lnTo>
                  <a:lnTo>
                    <a:pt x="6" y="0"/>
                  </a:lnTo>
                  <a:close/>
                </a:path>
              </a:pathLst>
            </a:custGeom>
            <a:solidFill>
              <a:srgbClr val="000000"/>
            </a:solidFill>
            <a:ln w="9525">
              <a:noFill/>
              <a:round/>
              <a:headEnd/>
              <a:tailEnd/>
            </a:ln>
          </p:spPr>
          <p:txBody>
            <a:bodyPr/>
            <a:lstStyle/>
            <a:p>
              <a:endParaRPr lang="zh-CN" altLang="en-US"/>
            </a:p>
          </p:txBody>
        </p:sp>
        <p:sp>
          <p:nvSpPr>
            <p:cNvPr id="471107" name="Freeform 67"/>
            <p:cNvSpPr>
              <a:spLocks/>
            </p:cNvSpPr>
            <p:nvPr/>
          </p:nvSpPr>
          <p:spPr bwMode="auto">
            <a:xfrm>
              <a:off x="4087" y="2029"/>
              <a:ext cx="45" cy="9"/>
            </a:xfrm>
            <a:custGeom>
              <a:avLst/>
              <a:gdLst/>
              <a:ahLst/>
              <a:cxnLst>
                <a:cxn ang="0">
                  <a:pos x="6" y="0"/>
                </a:cxn>
                <a:cxn ang="0">
                  <a:pos x="3" y="0"/>
                </a:cxn>
                <a:cxn ang="0">
                  <a:pos x="0" y="3"/>
                </a:cxn>
                <a:cxn ang="0">
                  <a:pos x="0" y="6"/>
                </a:cxn>
                <a:cxn ang="0">
                  <a:pos x="3" y="9"/>
                </a:cxn>
                <a:cxn ang="0">
                  <a:pos x="39" y="9"/>
                </a:cxn>
                <a:cxn ang="0">
                  <a:pos x="42" y="9"/>
                </a:cxn>
                <a:cxn ang="0">
                  <a:pos x="45" y="6"/>
                </a:cxn>
                <a:cxn ang="0">
                  <a:pos x="45" y="3"/>
                </a:cxn>
                <a:cxn ang="0">
                  <a:pos x="42" y="0"/>
                </a:cxn>
                <a:cxn ang="0">
                  <a:pos x="6" y="0"/>
                </a:cxn>
              </a:cxnLst>
              <a:rect l="0" t="0" r="r" b="b"/>
              <a:pathLst>
                <a:path w="45" h="9">
                  <a:moveTo>
                    <a:pt x="6" y="0"/>
                  </a:moveTo>
                  <a:lnTo>
                    <a:pt x="3" y="0"/>
                  </a:lnTo>
                  <a:lnTo>
                    <a:pt x="0" y="3"/>
                  </a:lnTo>
                  <a:lnTo>
                    <a:pt x="0" y="6"/>
                  </a:lnTo>
                  <a:lnTo>
                    <a:pt x="3" y="9"/>
                  </a:lnTo>
                  <a:lnTo>
                    <a:pt x="39" y="9"/>
                  </a:lnTo>
                  <a:lnTo>
                    <a:pt x="42" y="9"/>
                  </a:lnTo>
                  <a:lnTo>
                    <a:pt x="45" y="6"/>
                  </a:lnTo>
                  <a:lnTo>
                    <a:pt x="45" y="3"/>
                  </a:lnTo>
                  <a:lnTo>
                    <a:pt x="42" y="0"/>
                  </a:lnTo>
                  <a:lnTo>
                    <a:pt x="6" y="0"/>
                  </a:lnTo>
                  <a:close/>
                </a:path>
              </a:pathLst>
            </a:custGeom>
            <a:solidFill>
              <a:srgbClr val="000000"/>
            </a:solidFill>
            <a:ln w="9525">
              <a:noFill/>
              <a:round/>
              <a:headEnd/>
              <a:tailEnd/>
            </a:ln>
          </p:spPr>
          <p:txBody>
            <a:bodyPr/>
            <a:lstStyle/>
            <a:p>
              <a:endParaRPr lang="zh-CN" altLang="en-US"/>
            </a:p>
          </p:txBody>
        </p:sp>
        <p:sp>
          <p:nvSpPr>
            <p:cNvPr id="471108" name="Freeform 68"/>
            <p:cNvSpPr>
              <a:spLocks/>
            </p:cNvSpPr>
            <p:nvPr/>
          </p:nvSpPr>
          <p:spPr bwMode="auto">
            <a:xfrm>
              <a:off x="4150" y="2029"/>
              <a:ext cx="46" cy="9"/>
            </a:xfrm>
            <a:custGeom>
              <a:avLst/>
              <a:gdLst/>
              <a:ahLst/>
              <a:cxnLst>
                <a:cxn ang="0">
                  <a:pos x="6" y="0"/>
                </a:cxn>
                <a:cxn ang="0">
                  <a:pos x="3" y="0"/>
                </a:cxn>
                <a:cxn ang="0">
                  <a:pos x="0" y="3"/>
                </a:cxn>
                <a:cxn ang="0">
                  <a:pos x="0" y="6"/>
                </a:cxn>
                <a:cxn ang="0">
                  <a:pos x="3" y="9"/>
                </a:cxn>
                <a:cxn ang="0">
                  <a:pos x="40" y="9"/>
                </a:cxn>
                <a:cxn ang="0">
                  <a:pos x="43" y="9"/>
                </a:cxn>
                <a:cxn ang="0">
                  <a:pos x="46" y="6"/>
                </a:cxn>
                <a:cxn ang="0">
                  <a:pos x="46" y="3"/>
                </a:cxn>
                <a:cxn ang="0">
                  <a:pos x="43" y="0"/>
                </a:cxn>
                <a:cxn ang="0">
                  <a:pos x="6" y="0"/>
                </a:cxn>
              </a:cxnLst>
              <a:rect l="0" t="0" r="r" b="b"/>
              <a:pathLst>
                <a:path w="46" h="9">
                  <a:moveTo>
                    <a:pt x="6" y="0"/>
                  </a:moveTo>
                  <a:lnTo>
                    <a:pt x="3" y="0"/>
                  </a:lnTo>
                  <a:lnTo>
                    <a:pt x="0" y="3"/>
                  </a:lnTo>
                  <a:lnTo>
                    <a:pt x="0" y="6"/>
                  </a:lnTo>
                  <a:lnTo>
                    <a:pt x="3" y="9"/>
                  </a:lnTo>
                  <a:lnTo>
                    <a:pt x="40" y="9"/>
                  </a:lnTo>
                  <a:lnTo>
                    <a:pt x="43" y="9"/>
                  </a:lnTo>
                  <a:lnTo>
                    <a:pt x="46" y="6"/>
                  </a:lnTo>
                  <a:lnTo>
                    <a:pt x="46" y="3"/>
                  </a:lnTo>
                  <a:lnTo>
                    <a:pt x="43" y="0"/>
                  </a:lnTo>
                  <a:lnTo>
                    <a:pt x="6" y="0"/>
                  </a:lnTo>
                  <a:close/>
                </a:path>
              </a:pathLst>
            </a:custGeom>
            <a:solidFill>
              <a:srgbClr val="000000"/>
            </a:solidFill>
            <a:ln w="9525">
              <a:noFill/>
              <a:round/>
              <a:headEnd/>
              <a:tailEnd/>
            </a:ln>
          </p:spPr>
          <p:txBody>
            <a:bodyPr/>
            <a:lstStyle/>
            <a:p>
              <a:endParaRPr lang="zh-CN" altLang="en-US"/>
            </a:p>
          </p:txBody>
        </p:sp>
        <p:sp>
          <p:nvSpPr>
            <p:cNvPr id="471109" name="Freeform 69"/>
            <p:cNvSpPr>
              <a:spLocks/>
            </p:cNvSpPr>
            <p:nvPr/>
          </p:nvSpPr>
          <p:spPr bwMode="auto">
            <a:xfrm>
              <a:off x="4214" y="2029"/>
              <a:ext cx="45" cy="9"/>
            </a:xfrm>
            <a:custGeom>
              <a:avLst/>
              <a:gdLst/>
              <a:ahLst/>
              <a:cxnLst>
                <a:cxn ang="0">
                  <a:pos x="6" y="0"/>
                </a:cxn>
                <a:cxn ang="0">
                  <a:pos x="3" y="0"/>
                </a:cxn>
                <a:cxn ang="0">
                  <a:pos x="0" y="3"/>
                </a:cxn>
                <a:cxn ang="0">
                  <a:pos x="0" y="6"/>
                </a:cxn>
                <a:cxn ang="0">
                  <a:pos x="3" y="9"/>
                </a:cxn>
                <a:cxn ang="0">
                  <a:pos x="39" y="9"/>
                </a:cxn>
                <a:cxn ang="0">
                  <a:pos x="42" y="9"/>
                </a:cxn>
                <a:cxn ang="0">
                  <a:pos x="45" y="6"/>
                </a:cxn>
                <a:cxn ang="0">
                  <a:pos x="45" y="3"/>
                </a:cxn>
                <a:cxn ang="0">
                  <a:pos x="42" y="0"/>
                </a:cxn>
                <a:cxn ang="0">
                  <a:pos x="6" y="0"/>
                </a:cxn>
              </a:cxnLst>
              <a:rect l="0" t="0" r="r" b="b"/>
              <a:pathLst>
                <a:path w="45" h="9">
                  <a:moveTo>
                    <a:pt x="6" y="0"/>
                  </a:moveTo>
                  <a:lnTo>
                    <a:pt x="3" y="0"/>
                  </a:lnTo>
                  <a:lnTo>
                    <a:pt x="0" y="3"/>
                  </a:lnTo>
                  <a:lnTo>
                    <a:pt x="0" y="6"/>
                  </a:lnTo>
                  <a:lnTo>
                    <a:pt x="3" y="9"/>
                  </a:lnTo>
                  <a:lnTo>
                    <a:pt x="39" y="9"/>
                  </a:lnTo>
                  <a:lnTo>
                    <a:pt x="42" y="9"/>
                  </a:lnTo>
                  <a:lnTo>
                    <a:pt x="45" y="6"/>
                  </a:lnTo>
                  <a:lnTo>
                    <a:pt x="45" y="3"/>
                  </a:lnTo>
                  <a:lnTo>
                    <a:pt x="42" y="0"/>
                  </a:lnTo>
                  <a:lnTo>
                    <a:pt x="6" y="0"/>
                  </a:lnTo>
                  <a:close/>
                </a:path>
              </a:pathLst>
            </a:custGeom>
            <a:solidFill>
              <a:srgbClr val="000000"/>
            </a:solidFill>
            <a:ln w="9525">
              <a:noFill/>
              <a:round/>
              <a:headEnd/>
              <a:tailEnd/>
            </a:ln>
          </p:spPr>
          <p:txBody>
            <a:bodyPr/>
            <a:lstStyle/>
            <a:p>
              <a:endParaRPr lang="zh-CN" altLang="en-US"/>
            </a:p>
          </p:txBody>
        </p:sp>
        <p:sp>
          <p:nvSpPr>
            <p:cNvPr id="471110" name="Freeform 70"/>
            <p:cNvSpPr>
              <a:spLocks/>
            </p:cNvSpPr>
            <p:nvPr/>
          </p:nvSpPr>
          <p:spPr bwMode="auto">
            <a:xfrm>
              <a:off x="4277" y="2029"/>
              <a:ext cx="45" cy="9"/>
            </a:xfrm>
            <a:custGeom>
              <a:avLst/>
              <a:gdLst/>
              <a:ahLst/>
              <a:cxnLst>
                <a:cxn ang="0">
                  <a:pos x="6" y="0"/>
                </a:cxn>
                <a:cxn ang="0">
                  <a:pos x="3" y="0"/>
                </a:cxn>
                <a:cxn ang="0">
                  <a:pos x="0" y="3"/>
                </a:cxn>
                <a:cxn ang="0">
                  <a:pos x="0" y="6"/>
                </a:cxn>
                <a:cxn ang="0">
                  <a:pos x="3" y="9"/>
                </a:cxn>
                <a:cxn ang="0">
                  <a:pos x="39" y="9"/>
                </a:cxn>
                <a:cxn ang="0">
                  <a:pos x="42" y="9"/>
                </a:cxn>
                <a:cxn ang="0">
                  <a:pos x="45" y="6"/>
                </a:cxn>
                <a:cxn ang="0">
                  <a:pos x="45" y="3"/>
                </a:cxn>
                <a:cxn ang="0">
                  <a:pos x="42" y="0"/>
                </a:cxn>
                <a:cxn ang="0">
                  <a:pos x="6" y="0"/>
                </a:cxn>
              </a:cxnLst>
              <a:rect l="0" t="0" r="r" b="b"/>
              <a:pathLst>
                <a:path w="45" h="9">
                  <a:moveTo>
                    <a:pt x="6" y="0"/>
                  </a:moveTo>
                  <a:lnTo>
                    <a:pt x="3" y="0"/>
                  </a:lnTo>
                  <a:lnTo>
                    <a:pt x="0" y="3"/>
                  </a:lnTo>
                  <a:lnTo>
                    <a:pt x="0" y="6"/>
                  </a:lnTo>
                  <a:lnTo>
                    <a:pt x="3" y="9"/>
                  </a:lnTo>
                  <a:lnTo>
                    <a:pt x="39" y="9"/>
                  </a:lnTo>
                  <a:lnTo>
                    <a:pt x="42" y="9"/>
                  </a:lnTo>
                  <a:lnTo>
                    <a:pt x="45" y="6"/>
                  </a:lnTo>
                  <a:lnTo>
                    <a:pt x="45" y="3"/>
                  </a:lnTo>
                  <a:lnTo>
                    <a:pt x="42" y="0"/>
                  </a:lnTo>
                  <a:lnTo>
                    <a:pt x="6" y="0"/>
                  </a:lnTo>
                  <a:close/>
                </a:path>
              </a:pathLst>
            </a:custGeom>
            <a:solidFill>
              <a:srgbClr val="000000"/>
            </a:solidFill>
            <a:ln w="9525">
              <a:noFill/>
              <a:round/>
              <a:headEnd/>
              <a:tailEnd/>
            </a:ln>
          </p:spPr>
          <p:txBody>
            <a:bodyPr/>
            <a:lstStyle/>
            <a:p>
              <a:endParaRPr lang="zh-CN" altLang="en-US"/>
            </a:p>
          </p:txBody>
        </p:sp>
        <p:sp>
          <p:nvSpPr>
            <p:cNvPr id="471111" name="Freeform 71"/>
            <p:cNvSpPr>
              <a:spLocks/>
            </p:cNvSpPr>
            <p:nvPr/>
          </p:nvSpPr>
          <p:spPr bwMode="auto">
            <a:xfrm>
              <a:off x="4340" y="2029"/>
              <a:ext cx="46" cy="9"/>
            </a:xfrm>
            <a:custGeom>
              <a:avLst/>
              <a:gdLst/>
              <a:ahLst/>
              <a:cxnLst>
                <a:cxn ang="0">
                  <a:pos x="6" y="0"/>
                </a:cxn>
                <a:cxn ang="0">
                  <a:pos x="3" y="0"/>
                </a:cxn>
                <a:cxn ang="0">
                  <a:pos x="0" y="3"/>
                </a:cxn>
                <a:cxn ang="0">
                  <a:pos x="0" y="6"/>
                </a:cxn>
                <a:cxn ang="0">
                  <a:pos x="3" y="9"/>
                </a:cxn>
                <a:cxn ang="0">
                  <a:pos x="40" y="9"/>
                </a:cxn>
                <a:cxn ang="0">
                  <a:pos x="43" y="9"/>
                </a:cxn>
                <a:cxn ang="0">
                  <a:pos x="46" y="6"/>
                </a:cxn>
                <a:cxn ang="0">
                  <a:pos x="46" y="3"/>
                </a:cxn>
                <a:cxn ang="0">
                  <a:pos x="43" y="0"/>
                </a:cxn>
                <a:cxn ang="0">
                  <a:pos x="6" y="0"/>
                </a:cxn>
              </a:cxnLst>
              <a:rect l="0" t="0" r="r" b="b"/>
              <a:pathLst>
                <a:path w="46" h="9">
                  <a:moveTo>
                    <a:pt x="6" y="0"/>
                  </a:moveTo>
                  <a:lnTo>
                    <a:pt x="3" y="0"/>
                  </a:lnTo>
                  <a:lnTo>
                    <a:pt x="0" y="3"/>
                  </a:lnTo>
                  <a:lnTo>
                    <a:pt x="0" y="6"/>
                  </a:lnTo>
                  <a:lnTo>
                    <a:pt x="3" y="9"/>
                  </a:lnTo>
                  <a:lnTo>
                    <a:pt x="40" y="9"/>
                  </a:lnTo>
                  <a:lnTo>
                    <a:pt x="43" y="9"/>
                  </a:lnTo>
                  <a:lnTo>
                    <a:pt x="46" y="6"/>
                  </a:lnTo>
                  <a:lnTo>
                    <a:pt x="46" y="3"/>
                  </a:lnTo>
                  <a:lnTo>
                    <a:pt x="43" y="0"/>
                  </a:lnTo>
                  <a:lnTo>
                    <a:pt x="6" y="0"/>
                  </a:lnTo>
                  <a:close/>
                </a:path>
              </a:pathLst>
            </a:custGeom>
            <a:solidFill>
              <a:srgbClr val="000000"/>
            </a:solidFill>
            <a:ln w="9525">
              <a:noFill/>
              <a:round/>
              <a:headEnd/>
              <a:tailEnd/>
            </a:ln>
          </p:spPr>
          <p:txBody>
            <a:bodyPr/>
            <a:lstStyle/>
            <a:p>
              <a:endParaRPr lang="zh-CN" altLang="en-US"/>
            </a:p>
          </p:txBody>
        </p:sp>
        <p:sp>
          <p:nvSpPr>
            <p:cNvPr id="471112" name="Freeform 72"/>
            <p:cNvSpPr>
              <a:spLocks/>
            </p:cNvSpPr>
            <p:nvPr/>
          </p:nvSpPr>
          <p:spPr bwMode="auto">
            <a:xfrm>
              <a:off x="4404" y="2029"/>
              <a:ext cx="45" cy="9"/>
            </a:xfrm>
            <a:custGeom>
              <a:avLst/>
              <a:gdLst/>
              <a:ahLst/>
              <a:cxnLst>
                <a:cxn ang="0">
                  <a:pos x="6" y="0"/>
                </a:cxn>
                <a:cxn ang="0">
                  <a:pos x="3" y="0"/>
                </a:cxn>
                <a:cxn ang="0">
                  <a:pos x="0" y="3"/>
                </a:cxn>
                <a:cxn ang="0">
                  <a:pos x="0" y="6"/>
                </a:cxn>
                <a:cxn ang="0">
                  <a:pos x="3" y="9"/>
                </a:cxn>
                <a:cxn ang="0">
                  <a:pos x="39" y="9"/>
                </a:cxn>
                <a:cxn ang="0">
                  <a:pos x="42" y="9"/>
                </a:cxn>
                <a:cxn ang="0">
                  <a:pos x="45" y="6"/>
                </a:cxn>
                <a:cxn ang="0">
                  <a:pos x="45" y="3"/>
                </a:cxn>
                <a:cxn ang="0">
                  <a:pos x="42" y="0"/>
                </a:cxn>
                <a:cxn ang="0">
                  <a:pos x="6" y="0"/>
                </a:cxn>
              </a:cxnLst>
              <a:rect l="0" t="0" r="r" b="b"/>
              <a:pathLst>
                <a:path w="45" h="9">
                  <a:moveTo>
                    <a:pt x="6" y="0"/>
                  </a:moveTo>
                  <a:lnTo>
                    <a:pt x="3" y="0"/>
                  </a:lnTo>
                  <a:lnTo>
                    <a:pt x="0" y="3"/>
                  </a:lnTo>
                  <a:lnTo>
                    <a:pt x="0" y="6"/>
                  </a:lnTo>
                  <a:lnTo>
                    <a:pt x="3" y="9"/>
                  </a:lnTo>
                  <a:lnTo>
                    <a:pt x="39" y="9"/>
                  </a:lnTo>
                  <a:lnTo>
                    <a:pt x="42" y="9"/>
                  </a:lnTo>
                  <a:lnTo>
                    <a:pt x="45" y="6"/>
                  </a:lnTo>
                  <a:lnTo>
                    <a:pt x="45" y="3"/>
                  </a:lnTo>
                  <a:lnTo>
                    <a:pt x="42" y="0"/>
                  </a:lnTo>
                  <a:lnTo>
                    <a:pt x="6" y="0"/>
                  </a:lnTo>
                  <a:close/>
                </a:path>
              </a:pathLst>
            </a:custGeom>
            <a:solidFill>
              <a:srgbClr val="000000"/>
            </a:solidFill>
            <a:ln w="9525">
              <a:noFill/>
              <a:round/>
              <a:headEnd/>
              <a:tailEnd/>
            </a:ln>
          </p:spPr>
          <p:txBody>
            <a:bodyPr/>
            <a:lstStyle/>
            <a:p>
              <a:endParaRPr lang="zh-CN" altLang="en-US"/>
            </a:p>
          </p:txBody>
        </p:sp>
        <p:sp>
          <p:nvSpPr>
            <p:cNvPr id="471113" name="Freeform 73"/>
            <p:cNvSpPr>
              <a:spLocks/>
            </p:cNvSpPr>
            <p:nvPr/>
          </p:nvSpPr>
          <p:spPr bwMode="auto">
            <a:xfrm>
              <a:off x="4467" y="2029"/>
              <a:ext cx="45" cy="9"/>
            </a:xfrm>
            <a:custGeom>
              <a:avLst/>
              <a:gdLst/>
              <a:ahLst/>
              <a:cxnLst>
                <a:cxn ang="0">
                  <a:pos x="6" y="0"/>
                </a:cxn>
                <a:cxn ang="0">
                  <a:pos x="3" y="0"/>
                </a:cxn>
                <a:cxn ang="0">
                  <a:pos x="0" y="3"/>
                </a:cxn>
                <a:cxn ang="0">
                  <a:pos x="0" y="6"/>
                </a:cxn>
                <a:cxn ang="0">
                  <a:pos x="3" y="9"/>
                </a:cxn>
                <a:cxn ang="0">
                  <a:pos x="39" y="9"/>
                </a:cxn>
                <a:cxn ang="0">
                  <a:pos x="42" y="9"/>
                </a:cxn>
                <a:cxn ang="0">
                  <a:pos x="45" y="6"/>
                </a:cxn>
                <a:cxn ang="0">
                  <a:pos x="45" y="3"/>
                </a:cxn>
                <a:cxn ang="0">
                  <a:pos x="42" y="0"/>
                </a:cxn>
                <a:cxn ang="0">
                  <a:pos x="6" y="0"/>
                </a:cxn>
              </a:cxnLst>
              <a:rect l="0" t="0" r="r" b="b"/>
              <a:pathLst>
                <a:path w="45" h="9">
                  <a:moveTo>
                    <a:pt x="6" y="0"/>
                  </a:moveTo>
                  <a:lnTo>
                    <a:pt x="3" y="0"/>
                  </a:lnTo>
                  <a:lnTo>
                    <a:pt x="0" y="3"/>
                  </a:lnTo>
                  <a:lnTo>
                    <a:pt x="0" y="6"/>
                  </a:lnTo>
                  <a:lnTo>
                    <a:pt x="3" y="9"/>
                  </a:lnTo>
                  <a:lnTo>
                    <a:pt x="39" y="9"/>
                  </a:lnTo>
                  <a:lnTo>
                    <a:pt x="42" y="9"/>
                  </a:lnTo>
                  <a:lnTo>
                    <a:pt x="45" y="6"/>
                  </a:lnTo>
                  <a:lnTo>
                    <a:pt x="45" y="3"/>
                  </a:lnTo>
                  <a:lnTo>
                    <a:pt x="42" y="0"/>
                  </a:lnTo>
                  <a:lnTo>
                    <a:pt x="6" y="0"/>
                  </a:lnTo>
                  <a:close/>
                </a:path>
              </a:pathLst>
            </a:custGeom>
            <a:solidFill>
              <a:srgbClr val="000000"/>
            </a:solidFill>
            <a:ln w="9525">
              <a:noFill/>
              <a:round/>
              <a:headEnd/>
              <a:tailEnd/>
            </a:ln>
          </p:spPr>
          <p:txBody>
            <a:bodyPr/>
            <a:lstStyle/>
            <a:p>
              <a:endParaRPr lang="zh-CN" altLang="en-US"/>
            </a:p>
          </p:txBody>
        </p:sp>
        <p:sp>
          <p:nvSpPr>
            <p:cNvPr id="471114" name="Freeform 74"/>
            <p:cNvSpPr>
              <a:spLocks/>
            </p:cNvSpPr>
            <p:nvPr/>
          </p:nvSpPr>
          <p:spPr bwMode="auto">
            <a:xfrm>
              <a:off x="4530" y="2029"/>
              <a:ext cx="45" cy="9"/>
            </a:xfrm>
            <a:custGeom>
              <a:avLst/>
              <a:gdLst/>
              <a:ahLst/>
              <a:cxnLst>
                <a:cxn ang="0">
                  <a:pos x="6" y="0"/>
                </a:cxn>
                <a:cxn ang="0">
                  <a:pos x="3" y="0"/>
                </a:cxn>
                <a:cxn ang="0">
                  <a:pos x="0" y="3"/>
                </a:cxn>
                <a:cxn ang="0">
                  <a:pos x="0" y="6"/>
                </a:cxn>
                <a:cxn ang="0">
                  <a:pos x="3" y="9"/>
                </a:cxn>
                <a:cxn ang="0">
                  <a:pos x="39" y="9"/>
                </a:cxn>
                <a:cxn ang="0">
                  <a:pos x="42" y="9"/>
                </a:cxn>
                <a:cxn ang="0">
                  <a:pos x="45" y="6"/>
                </a:cxn>
                <a:cxn ang="0">
                  <a:pos x="45" y="3"/>
                </a:cxn>
                <a:cxn ang="0">
                  <a:pos x="42" y="0"/>
                </a:cxn>
                <a:cxn ang="0">
                  <a:pos x="6" y="0"/>
                </a:cxn>
              </a:cxnLst>
              <a:rect l="0" t="0" r="r" b="b"/>
              <a:pathLst>
                <a:path w="45" h="9">
                  <a:moveTo>
                    <a:pt x="6" y="0"/>
                  </a:moveTo>
                  <a:lnTo>
                    <a:pt x="3" y="0"/>
                  </a:lnTo>
                  <a:lnTo>
                    <a:pt x="0" y="3"/>
                  </a:lnTo>
                  <a:lnTo>
                    <a:pt x="0" y="6"/>
                  </a:lnTo>
                  <a:lnTo>
                    <a:pt x="3" y="9"/>
                  </a:lnTo>
                  <a:lnTo>
                    <a:pt x="39" y="9"/>
                  </a:lnTo>
                  <a:lnTo>
                    <a:pt x="42" y="9"/>
                  </a:lnTo>
                  <a:lnTo>
                    <a:pt x="45" y="6"/>
                  </a:lnTo>
                  <a:lnTo>
                    <a:pt x="45" y="3"/>
                  </a:lnTo>
                  <a:lnTo>
                    <a:pt x="42" y="0"/>
                  </a:lnTo>
                  <a:lnTo>
                    <a:pt x="6" y="0"/>
                  </a:lnTo>
                  <a:close/>
                </a:path>
              </a:pathLst>
            </a:custGeom>
            <a:solidFill>
              <a:srgbClr val="000000"/>
            </a:solidFill>
            <a:ln w="9525">
              <a:noFill/>
              <a:round/>
              <a:headEnd/>
              <a:tailEnd/>
            </a:ln>
          </p:spPr>
          <p:txBody>
            <a:bodyPr/>
            <a:lstStyle/>
            <a:p>
              <a:endParaRPr lang="zh-CN" altLang="en-US"/>
            </a:p>
          </p:txBody>
        </p:sp>
        <p:sp>
          <p:nvSpPr>
            <p:cNvPr id="471115" name="Freeform 75"/>
            <p:cNvSpPr>
              <a:spLocks/>
            </p:cNvSpPr>
            <p:nvPr/>
          </p:nvSpPr>
          <p:spPr bwMode="auto">
            <a:xfrm>
              <a:off x="4594" y="2029"/>
              <a:ext cx="45" cy="9"/>
            </a:xfrm>
            <a:custGeom>
              <a:avLst/>
              <a:gdLst/>
              <a:ahLst/>
              <a:cxnLst>
                <a:cxn ang="0">
                  <a:pos x="6" y="0"/>
                </a:cxn>
                <a:cxn ang="0">
                  <a:pos x="3" y="0"/>
                </a:cxn>
                <a:cxn ang="0">
                  <a:pos x="0" y="3"/>
                </a:cxn>
                <a:cxn ang="0">
                  <a:pos x="0" y="6"/>
                </a:cxn>
                <a:cxn ang="0">
                  <a:pos x="3" y="9"/>
                </a:cxn>
                <a:cxn ang="0">
                  <a:pos x="39" y="9"/>
                </a:cxn>
                <a:cxn ang="0">
                  <a:pos x="42" y="9"/>
                </a:cxn>
                <a:cxn ang="0">
                  <a:pos x="45" y="6"/>
                </a:cxn>
                <a:cxn ang="0">
                  <a:pos x="45" y="3"/>
                </a:cxn>
                <a:cxn ang="0">
                  <a:pos x="42" y="0"/>
                </a:cxn>
                <a:cxn ang="0">
                  <a:pos x="6" y="0"/>
                </a:cxn>
              </a:cxnLst>
              <a:rect l="0" t="0" r="r" b="b"/>
              <a:pathLst>
                <a:path w="45" h="9">
                  <a:moveTo>
                    <a:pt x="6" y="0"/>
                  </a:moveTo>
                  <a:lnTo>
                    <a:pt x="3" y="0"/>
                  </a:lnTo>
                  <a:lnTo>
                    <a:pt x="0" y="3"/>
                  </a:lnTo>
                  <a:lnTo>
                    <a:pt x="0" y="6"/>
                  </a:lnTo>
                  <a:lnTo>
                    <a:pt x="3" y="9"/>
                  </a:lnTo>
                  <a:lnTo>
                    <a:pt x="39" y="9"/>
                  </a:lnTo>
                  <a:lnTo>
                    <a:pt x="42" y="9"/>
                  </a:lnTo>
                  <a:lnTo>
                    <a:pt x="45" y="6"/>
                  </a:lnTo>
                  <a:lnTo>
                    <a:pt x="45" y="3"/>
                  </a:lnTo>
                  <a:lnTo>
                    <a:pt x="42" y="0"/>
                  </a:lnTo>
                  <a:lnTo>
                    <a:pt x="6" y="0"/>
                  </a:lnTo>
                  <a:close/>
                </a:path>
              </a:pathLst>
            </a:custGeom>
            <a:solidFill>
              <a:srgbClr val="000000"/>
            </a:solidFill>
            <a:ln w="9525">
              <a:noFill/>
              <a:round/>
              <a:headEnd/>
              <a:tailEnd/>
            </a:ln>
          </p:spPr>
          <p:txBody>
            <a:bodyPr/>
            <a:lstStyle/>
            <a:p>
              <a:endParaRPr lang="zh-CN" altLang="en-US"/>
            </a:p>
          </p:txBody>
        </p:sp>
        <p:sp>
          <p:nvSpPr>
            <p:cNvPr id="471116" name="Freeform 76"/>
            <p:cNvSpPr>
              <a:spLocks/>
            </p:cNvSpPr>
            <p:nvPr/>
          </p:nvSpPr>
          <p:spPr bwMode="auto">
            <a:xfrm>
              <a:off x="4657" y="2029"/>
              <a:ext cx="45" cy="9"/>
            </a:xfrm>
            <a:custGeom>
              <a:avLst/>
              <a:gdLst/>
              <a:ahLst/>
              <a:cxnLst>
                <a:cxn ang="0">
                  <a:pos x="6" y="0"/>
                </a:cxn>
                <a:cxn ang="0">
                  <a:pos x="3" y="0"/>
                </a:cxn>
                <a:cxn ang="0">
                  <a:pos x="0" y="3"/>
                </a:cxn>
                <a:cxn ang="0">
                  <a:pos x="0" y="6"/>
                </a:cxn>
                <a:cxn ang="0">
                  <a:pos x="3" y="9"/>
                </a:cxn>
                <a:cxn ang="0">
                  <a:pos x="39" y="9"/>
                </a:cxn>
                <a:cxn ang="0">
                  <a:pos x="42" y="9"/>
                </a:cxn>
                <a:cxn ang="0">
                  <a:pos x="45" y="6"/>
                </a:cxn>
                <a:cxn ang="0">
                  <a:pos x="45" y="3"/>
                </a:cxn>
                <a:cxn ang="0">
                  <a:pos x="42" y="0"/>
                </a:cxn>
                <a:cxn ang="0">
                  <a:pos x="6" y="0"/>
                </a:cxn>
              </a:cxnLst>
              <a:rect l="0" t="0" r="r" b="b"/>
              <a:pathLst>
                <a:path w="45" h="9">
                  <a:moveTo>
                    <a:pt x="6" y="0"/>
                  </a:moveTo>
                  <a:lnTo>
                    <a:pt x="3" y="0"/>
                  </a:lnTo>
                  <a:lnTo>
                    <a:pt x="0" y="3"/>
                  </a:lnTo>
                  <a:lnTo>
                    <a:pt x="0" y="6"/>
                  </a:lnTo>
                  <a:lnTo>
                    <a:pt x="3" y="9"/>
                  </a:lnTo>
                  <a:lnTo>
                    <a:pt x="39" y="9"/>
                  </a:lnTo>
                  <a:lnTo>
                    <a:pt x="42" y="9"/>
                  </a:lnTo>
                  <a:lnTo>
                    <a:pt x="45" y="6"/>
                  </a:lnTo>
                  <a:lnTo>
                    <a:pt x="45" y="3"/>
                  </a:lnTo>
                  <a:lnTo>
                    <a:pt x="42" y="0"/>
                  </a:lnTo>
                  <a:lnTo>
                    <a:pt x="6" y="0"/>
                  </a:lnTo>
                  <a:close/>
                </a:path>
              </a:pathLst>
            </a:custGeom>
            <a:solidFill>
              <a:srgbClr val="000000"/>
            </a:solidFill>
            <a:ln w="9525">
              <a:noFill/>
              <a:round/>
              <a:headEnd/>
              <a:tailEnd/>
            </a:ln>
          </p:spPr>
          <p:txBody>
            <a:bodyPr/>
            <a:lstStyle/>
            <a:p>
              <a:endParaRPr lang="zh-CN" altLang="en-US"/>
            </a:p>
          </p:txBody>
        </p:sp>
      </p:grpSp>
      <p:grpSp>
        <p:nvGrpSpPr>
          <p:cNvPr id="8" name="Group 77"/>
          <p:cNvGrpSpPr>
            <a:grpSpLocks/>
          </p:cNvGrpSpPr>
          <p:nvPr/>
        </p:nvGrpSpPr>
        <p:grpSpPr bwMode="auto">
          <a:xfrm>
            <a:off x="4124325" y="2919413"/>
            <a:ext cx="2335213" cy="157162"/>
            <a:chOff x="2598" y="1839"/>
            <a:chExt cx="1471" cy="99"/>
          </a:xfrm>
        </p:grpSpPr>
        <p:sp>
          <p:nvSpPr>
            <p:cNvPr id="471118" name="Line 78"/>
            <p:cNvSpPr>
              <a:spLocks noChangeShapeType="1"/>
            </p:cNvSpPr>
            <p:nvPr/>
          </p:nvSpPr>
          <p:spPr bwMode="auto">
            <a:xfrm>
              <a:off x="2598" y="1887"/>
              <a:ext cx="1381" cy="1"/>
            </a:xfrm>
            <a:prstGeom prst="line">
              <a:avLst/>
            </a:prstGeom>
            <a:noFill/>
            <a:ln w="14288">
              <a:solidFill>
                <a:schemeClr val="tx1"/>
              </a:solidFill>
              <a:round/>
              <a:headEnd/>
              <a:tailEnd/>
            </a:ln>
          </p:spPr>
          <p:txBody>
            <a:bodyPr/>
            <a:lstStyle/>
            <a:p>
              <a:endParaRPr lang="zh-CN" altLang="en-US"/>
            </a:p>
          </p:txBody>
        </p:sp>
        <p:sp>
          <p:nvSpPr>
            <p:cNvPr id="471119" name="Freeform 79"/>
            <p:cNvSpPr>
              <a:spLocks/>
            </p:cNvSpPr>
            <p:nvPr/>
          </p:nvSpPr>
          <p:spPr bwMode="auto">
            <a:xfrm>
              <a:off x="3973" y="1839"/>
              <a:ext cx="96" cy="99"/>
            </a:xfrm>
            <a:custGeom>
              <a:avLst/>
              <a:gdLst/>
              <a:ahLst/>
              <a:cxnLst>
                <a:cxn ang="0">
                  <a:pos x="0" y="99"/>
                </a:cxn>
                <a:cxn ang="0">
                  <a:pos x="96" y="48"/>
                </a:cxn>
                <a:cxn ang="0">
                  <a:pos x="0" y="0"/>
                </a:cxn>
                <a:cxn ang="0">
                  <a:pos x="0" y="99"/>
                </a:cxn>
              </a:cxnLst>
              <a:rect l="0" t="0" r="r" b="b"/>
              <a:pathLst>
                <a:path w="96" h="99">
                  <a:moveTo>
                    <a:pt x="0" y="99"/>
                  </a:moveTo>
                  <a:lnTo>
                    <a:pt x="96" y="48"/>
                  </a:lnTo>
                  <a:lnTo>
                    <a:pt x="0" y="0"/>
                  </a:lnTo>
                  <a:lnTo>
                    <a:pt x="0" y="99"/>
                  </a:lnTo>
                  <a:close/>
                </a:path>
              </a:pathLst>
            </a:custGeom>
            <a:solidFill>
              <a:schemeClr val="tx1"/>
            </a:solidFill>
            <a:ln w="9525">
              <a:solidFill>
                <a:schemeClr val="tx1"/>
              </a:solidFill>
              <a:round/>
              <a:headEnd/>
              <a:tailEnd/>
            </a:ln>
          </p:spPr>
          <p:txBody>
            <a:bodyPr/>
            <a:lstStyle/>
            <a:p>
              <a:endParaRPr lang="zh-CN" altLang="en-US"/>
            </a:p>
          </p:txBody>
        </p:sp>
      </p:grpSp>
      <p:sp>
        <p:nvSpPr>
          <p:cNvPr id="471120" name="Rectangle 80"/>
          <p:cNvSpPr>
            <a:spLocks noChangeArrowheads="1"/>
          </p:cNvSpPr>
          <p:nvPr/>
        </p:nvSpPr>
        <p:spPr bwMode="auto">
          <a:xfrm>
            <a:off x="0" y="2417763"/>
            <a:ext cx="1468438" cy="473075"/>
          </a:xfrm>
          <a:prstGeom prst="rect">
            <a:avLst/>
          </a:prstGeom>
          <a:noFill/>
          <a:ln w="9525">
            <a:noFill/>
            <a:miter lim="800000"/>
            <a:headEnd/>
            <a:tailEnd/>
          </a:ln>
        </p:spPr>
        <p:txBody>
          <a:bodyPr/>
          <a:lstStyle/>
          <a:p>
            <a:endParaRPr lang="zh-CN" altLang="en-US"/>
          </a:p>
        </p:txBody>
      </p:sp>
      <p:sp>
        <p:nvSpPr>
          <p:cNvPr id="471121" name="Rectangle 81"/>
          <p:cNvSpPr>
            <a:spLocks noChangeArrowheads="1"/>
          </p:cNvSpPr>
          <p:nvPr/>
        </p:nvSpPr>
        <p:spPr bwMode="auto">
          <a:xfrm>
            <a:off x="354013" y="2532063"/>
            <a:ext cx="869950" cy="258762"/>
          </a:xfrm>
          <a:prstGeom prst="rect">
            <a:avLst/>
          </a:prstGeom>
          <a:noFill/>
          <a:ln w="9525">
            <a:noFill/>
            <a:miter lim="800000"/>
            <a:headEnd/>
            <a:tailEnd/>
          </a:ln>
        </p:spPr>
        <p:txBody>
          <a:bodyPr wrap="none" lIns="0" tIns="0" rIns="0" bIns="0">
            <a:spAutoFit/>
          </a:bodyPr>
          <a:lstStyle/>
          <a:p>
            <a:r>
              <a:rPr lang="zh-CN" altLang="en-US" sz="1700" i="0">
                <a:latin typeface="宋体" pitchFamily="2" charset="-122"/>
              </a:rPr>
              <a:t>原始数据</a:t>
            </a:r>
            <a:endParaRPr lang="zh-CN" altLang="en-US" i="0"/>
          </a:p>
        </p:txBody>
      </p:sp>
      <p:sp>
        <p:nvSpPr>
          <p:cNvPr id="471122" name="Rectangle 82"/>
          <p:cNvSpPr>
            <a:spLocks noChangeArrowheads="1"/>
          </p:cNvSpPr>
          <p:nvPr/>
        </p:nvSpPr>
        <p:spPr bwMode="auto">
          <a:xfrm>
            <a:off x="1196975" y="2522538"/>
            <a:ext cx="53975" cy="258762"/>
          </a:xfrm>
          <a:prstGeom prst="rect">
            <a:avLst/>
          </a:prstGeom>
          <a:noFill/>
          <a:ln w="9525">
            <a:noFill/>
            <a:miter lim="800000"/>
            <a:headEnd/>
            <a:tailEnd/>
          </a:ln>
        </p:spPr>
        <p:txBody>
          <a:bodyPr wrap="none" lIns="0" tIns="0" rIns="0" bIns="0">
            <a:spAutoFit/>
          </a:bodyPr>
          <a:lstStyle/>
          <a:p>
            <a:r>
              <a:rPr lang="en-US" altLang="zh-CN" sz="1700" i="0"/>
              <a:t> </a:t>
            </a:r>
            <a:endParaRPr lang="en-US" altLang="zh-CN" i="0"/>
          </a:p>
        </p:txBody>
      </p:sp>
      <p:sp>
        <p:nvSpPr>
          <p:cNvPr id="471123" name="Rectangle 83"/>
          <p:cNvSpPr>
            <a:spLocks noChangeArrowheads="1"/>
          </p:cNvSpPr>
          <p:nvPr/>
        </p:nvSpPr>
        <p:spPr bwMode="auto">
          <a:xfrm>
            <a:off x="6459538" y="2460625"/>
            <a:ext cx="1622425" cy="549275"/>
          </a:xfrm>
          <a:prstGeom prst="rect">
            <a:avLst/>
          </a:prstGeom>
          <a:noFill/>
          <a:ln w="9525">
            <a:noFill/>
            <a:miter lim="800000"/>
            <a:headEnd/>
            <a:tailEnd/>
          </a:ln>
        </p:spPr>
        <p:txBody>
          <a:bodyPr/>
          <a:lstStyle/>
          <a:p>
            <a:endParaRPr lang="zh-CN" altLang="en-US"/>
          </a:p>
        </p:txBody>
      </p:sp>
      <p:sp>
        <p:nvSpPr>
          <p:cNvPr id="471124" name="Rectangle 84"/>
          <p:cNvSpPr>
            <a:spLocks noChangeArrowheads="1"/>
          </p:cNvSpPr>
          <p:nvPr/>
        </p:nvSpPr>
        <p:spPr bwMode="auto">
          <a:xfrm>
            <a:off x="6813550" y="2574925"/>
            <a:ext cx="869950" cy="258763"/>
          </a:xfrm>
          <a:prstGeom prst="rect">
            <a:avLst/>
          </a:prstGeom>
          <a:noFill/>
          <a:ln w="9525">
            <a:noFill/>
            <a:miter lim="800000"/>
            <a:headEnd/>
            <a:tailEnd/>
          </a:ln>
        </p:spPr>
        <p:txBody>
          <a:bodyPr wrap="none" lIns="0" tIns="0" rIns="0" bIns="0">
            <a:spAutoFit/>
          </a:bodyPr>
          <a:lstStyle/>
          <a:p>
            <a:r>
              <a:rPr lang="zh-CN" altLang="en-US" sz="1700" i="0">
                <a:latin typeface="宋体" pitchFamily="2" charset="-122"/>
              </a:rPr>
              <a:t>消息摘要</a:t>
            </a:r>
            <a:endParaRPr lang="zh-CN" altLang="en-US" i="0"/>
          </a:p>
        </p:txBody>
      </p:sp>
      <p:sp>
        <p:nvSpPr>
          <p:cNvPr id="471125" name="Rectangle 85"/>
          <p:cNvSpPr>
            <a:spLocks noChangeArrowheads="1"/>
          </p:cNvSpPr>
          <p:nvPr/>
        </p:nvSpPr>
        <p:spPr bwMode="auto">
          <a:xfrm>
            <a:off x="7656513" y="2565400"/>
            <a:ext cx="53975" cy="258763"/>
          </a:xfrm>
          <a:prstGeom prst="rect">
            <a:avLst/>
          </a:prstGeom>
          <a:noFill/>
          <a:ln w="9525">
            <a:noFill/>
            <a:miter lim="800000"/>
            <a:headEnd/>
            <a:tailEnd/>
          </a:ln>
        </p:spPr>
        <p:txBody>
          <a:bodyPr wrap="none" lIns="0" tIns="0" rIns="0" bIns="0">
            <a:spAutoFit/>
          </a:bodyPr>
          <a:lstStyle/>
          <a:p>
            <a:r>
              <a:rPr lang="en-US" altLang="zh-CN" sz="1700" i="0"/>
              <a:t> </a:t>
            </a:r>
            <a:endParaRPr lang="en-US" altLang="zh-CN" i="0"/>
          </a:p>
        </p:txBody>
      </p:sp>
      <p:sp>
        <p:nvSpPr>
          <p:cNvPr id="471126" name="Rectangle 86"/>
          <p:cNvSpPr>
            <a:spLocks noChangeArrowheads="1"/>
          </p:cNvSpPr>
          <p:nvPr/>
        </p:nvSpPr>
        <p:spPr bwMode="auto">
          <a:xfrm>
            <a:off x="4875213" y="4238625"/>
            <a:ext cx="1082675" cy="627063"/>
          </a:xfrm>
          <a:prstGeom prst="rect">
            <a:avLst/>
          </a:prstGeom>
          <a:solidFill>
            <a:srgbClr val="FFFFFF"/>
          </a:solidFill>
          <a:ln w="14288">
            <a:solidFill>
              <a:srgbClr val="000000"/>
            </a:solidFill>
            <a:miter lim="800000"/>
            <a:headEnd/>
            <a:tailEnd/>
          </a:ln>
        </p:spPr>
        <p:txBody>
          <a:bodyPr/>
          <a:lstStyle/>
          <a:p>
            <a:endParaRPr lang="zh-CN" altLang="en-US"/>
          </a:p>
        </p:txBody>
      </p:sp>
      <p:sp>
        <p:nvSpPr>
          <p:cNvPr id="471127" name="Line 87"/>
          <p:cNvSpPr>
            <a:spLocks noChangeShapeType="1"/>
          </p:cNvSpPr>
          <p:nvPr/>
        </p:nvSpPr>
        <p:spPr bwMode="auto">
          <a:xfrm>
            <a:off x="4875213" y="4333875"/>
            <a:ext cx="1077912" cy="1588"/>
          </a:xfrm>
          <a:prstGeom prst="line">
            <a:avLst/>
          </a:prstGeom>
          <a:noFill/>
          <a:ln w="14288">
            <a:solidFill>
              <a:srgbClr val="000000"/>
            </a:solidFill>
            <a:round/>
            <a:headEnd/>
            <a:tailEnd/>
          </a:ln>
        </p:spPr>
        <p:txBody>
          <a:bodyPr/>
          <a:lstStyle/>
          <a:p>
            <a:endParaRPr lang="zh-CN" altLang="en-US"/>
          </a:p>
        </p:txBody>
      </p:sp>
      <p:sp>
        <p:nvSpPr>
          <p:cNvPr id="471128" name="Line 88"/>
          <p:cNvSpPr>
            <a:spLocks noChangeShapeType="1"/>
          </p:cNvSpPr>
          <p:nvPr/>
        </p:nvSpPr>
        <p:spPr bwMode="auto">
          <a:xfrm>
            <a:off x="4875213" y="4454525"/>
            <a:ext cx="1077912" cy="1588"/>
          </a:xfrm>
          <a:prstGeom prst="line">
            <a:avLst/>
          </a:prstGeom>
          <a:noFill/>
          <a:ln w="14288">
            <a:solidFill>
              <a:srgbClr val="000000"/>
            </a:solidFill>
            <a:round/>
            <a:headEnd/>
            <a:tailEnd/>
          </a:ln>
        </p:spPr>
        <p:txBody>
          <a:bodyPr/>
          <a:lstStyle/>
          <a:p>
            <a:endParaRPr lang="zh-CN" altLang="en-US"/>
          </a:p>
        </p:txBody>
      </p:sp>
      <p:sp>
        <p:nvSpPr>
          <p:cNvPr id="471129" name="Line 89"/>
          <p:cNvSpPr>
            <a:spLocks noChangeShapeType="1"/>
          </p:cNvSpPr>
          <p:nvPr/>
        </p:nvSpPr>
        <p:spPr bwMode="auto">
          <a:xfrm>
            <a:off x="4875213" y="4549775"/>
            <a:ext cx="1077912" cy="1588"/>
          </a:xfrm>
          <a:prstGeom prst="line">
            <a:avLst/>
          </a:prstGeom>
          <a:noFill/>
          <a:ln w="14288">
            <a:solidFill>
              <a:srgbClr val="000000"/>
            </a:solidFill>
            <a:round/>
            <a:headEnd/>
            <a:tailEnd/>
          </a:ln>
        </p:spPr>
        <p:txBody>
          <a:bodyPr/>
          <a:lstStyle/>
          <a:p>
            <a:endParaRPr lang="zh-CN" altLang="en-US"/>
          </a:p>
        </p:txBody>
      </p:sp>
      <p:sp>
        <p:nvSpPr>
          <p:cNvPr id="471130" name="Line 90"/>
          <p:cNvSpPr>
            <a:spLocks noChangeShapeType="1"/>
          </p:cNvSpPr>
          <p:nvPr/>
        </p:nvSpPr>
        <p:spPr bwMode="auto">
          <a:xfrm>
            <a:off x="4875213" y="4659313"/>
            <a:ext cx="1077912" cy="1587"/>
          </a:xfrm>
          <a:prstGeom prst="line">
            <a:avLst/>
          </a:prstGeom>
          <a:noFill/>
          <a:ln w="14288">
            <a:solidFill>
              <a:srgbClr val="000000"/>
            </a:solidFill>
            <a:round/>
            <a:headEnd/>
            <a:tailEnd/>
          </a:ln>
        </p:spPr>
        <p:txBody>
          <a:bodyPr/>
          <a:lstStyle/>
          <a:p>
            <a:endParaRPr lang="zh-CN" altLang="en-US"/>
          </a:p>
        </p:txBody>
      </p:sp>
      <p:sp>
        <p:nvSpPr>
          <p:cNvPr id="471131" name="Line 91"/>
          <p:cNvSpPr>
            <a:spLocks noChangeShapeType="1"/>
          </p:cNvSpPr>
          <p:nvPr/>
        </p:nvSpPr>
        <p:spPr bwMode="auto">
          <a:xfrm>
            <a:off x="4875213" y="4749800"/>
            <a:ext cx="1077912" cy="1588"/>
          </a:xfrm>
          <a:prstGeom prst="line">
            <a:avLst/>
          </a:prstGeom>
          <a:noFill/>
          <a:ln w="14288">
            <a:solidFill>
              <a:srgbClr val="000000"/>
            </a:solidFill>
            <a:round/>
            <a:headEnd/>
            <a:tailEnd/>
          </a:ln>
        </p:spPr>
        <p:txBody>
          <a:bodyPr/>
          <a:lstStyle/>
          <a:p>
            <a:endParaRPr lang="zh-CN" altLang="en-US"/>
          </a:p>
        </p:txBody>
      </p:sp>
      <p:sp>
        <p:nvSpPr>
          <p:cNvPr id="471132" name="Rectangle 92"/>
          <p:cNvSpPr>
            <a:spLocks noChangeArrowheads="1"/>
          </p:cNvSpPr>
          <p:nvPr/>
        </p:nvSpPr>
        <p:spPr bwMode="auto">
          <a:xfrm>
            <a:off x="6502400" y="3573463"/>
            <a:ext cx="1439863" cy="779462"/>
          </a:xfrm>
          <a:prstGeom prst="rect">
            <a:avLst/>
          </a:prstGeom>
          <a:noFill/>
          <a:ln w="9525">
            <a:noFill/>
            <a:miter lim="800000"/>
            <a:headEnd/>
            <a:tailEnd/>
          </a:ln>
        </p:spPr>
        <p:txBody>
          <a:bodyPr/>
          <a:lstStyle/>
          <a:p>
            <a:endParaRPr lang="zh-CN" altLang="en-US"/>
          </a:p>
        </p:txBody>
      </p:sp>
      <p:sp>
        <p:nvSpPr>
          <p:cNvPr id="471133" name="Rectangle 93"/>
          <p:cNvSpPr>
            <a:spLocks noChangeArrowheads="1"/>
          </p:cNvSpPr>
          <p:nvPr/>
        </p:nvSpPr>
        <p:spPr bwMode="auto">
          <a:xfrm>
            <a:off x="6694488" y="3694113"/>
            <a:ext cx="1087437" cy="258762"/>
          </a:xfrm>
          <a:prstGeom prst="rect">
            <a:avLst/>
          </a:prstGeom>
          <a:noFill/>
          <a:ln w="9525">
            <a:noFill/>
            <a:miter lim="800000"/>
            <a:headEnd/>
            <a:tailEnd/>
          </a:ln>
        </p:spPr>
        <p:txBody>
          <a:bodyPr wrap="none" lIns="0" tIns="0" rIns="0" bIns="0">
            <a:spAutoFit/>
          </a:bodyPr>
          <a:lstStyle/>
          <a:p>
            <a:r>
              <a:rPr lang="zh-CN" altLang="en-US" sz="1700" i="0">
                <a:latin typeface="宋体" pitchFamily="2" charset="-122"/>
              </a:rPr>
              <a:t>自行生成的</a:t>
            </a:r>
            <a:endParaRPr lang="zh-CN" altLang="en-US" i="0"/>
          </a:p>
        </p:txBody>
      </p:sp>
      <p:sp>
        <p:nvSpPr>
          <p:cNvPr id="471134" name="Rectangle 94"/>
          <p:cNvSpPr>
            <a:spLocks noChangeArrowheads="1"/>
          </p:cNvSpPr>
          <p:nvPr/>
        </p:nvSpPr>
        <p:spPr bwMode="auto">
          <a:xfrm>
            <a:off x="7747000" y="3684588"/>
            <a:ext cx="53975" cy="258762"/>
          </a:xfrm>
          <a:prstGeom prst="rect">
            <a:avLst/>
          </a:prstGeom>
          <a:noFill/>
          <a:ln w="9525">
            <a:noFill/>
            <a:miter lim="800000"/>
            <a:headEnd/>
            <a:tailEnd/>
          </a:ln>
        </p:spPr>
        <p:txBody>
          <a:bodyPr wrap="none" lIns="0" tIns="0" rIns="0" bIns="0">
            <a:spAutoFit/>
          </a:bodyPr>
          <a:lstStyle/>
          <a:p>
            <a:r>
              <a:rPr lang="en-US" altLang="zh-CN" sz="1700" i="0">
                <a:solidFill>
                  <a:srgbClr val="000000"/>
                </a:solidFill>
              </a:rPr>
              <a:t> </a:t>
            </a:r>
            <a:endParaRPr lang="en-US" altLang="zh-CN" i="0"/>
          </a:p>
        </p:txBody>
      </p:sp>
      <p:sp>
        <p:nvSpPr>
          <p:cNvPr id="471135" name="Rectangle 95"/>
          <p:cNvSpPr>
            <a:spLocks noChangeArrowheads="1"/>
          </p:cNvSpPr>
          <p:nvPr/>
        </p:nvSpPr>
        <p:spPr bwMode="auto">
          <a:xfrm>
            <a:off x="6799263" y="3998913"/>
            <a:ext cx="869950" cy="258762"/>
          </a:xfrm>
          <a:prstGeom prst="rect">
            <a:avLst/>
          </a:prstGeom>
          <a:noFill/>
          <a:ln w="9525">
            <a:noFill/>
            <a:miter lim="800000"/>
            <a:headEnd/>
            <a:tailEnd/>
          </a:ln>
        </p:spPr>
        <p:txBody>
          <a:bodyPr wrap="none" lIns="0" tIns="0" rIns="0" bIns="0">
            <a:spAutoFit/>
          </a:bodyPr>
          <a:lstStyle/>
          <a:p>
            <a:r>
              <a:rPr lang="zh-CN" altLang="en-US" sz="1700" i="0">
                <a:latin typeface="宋体" pitchFamily="2" charset="-122"/>
              </a:rPr>
              <a:t>消息摘要</a:t>
            </a:r>
            <a:endParaRPr lang="zh-CN" altLang="en-US" i="0"/>
          </a:p>
        </p:txBody>
      </p:sp>
      <p:sp>
        <p:nvSpPr>
          <p:cNvPr id="471136" name="Rectangle 96"/>
          <p:cNvSpPr>
            <a:spLocks noChangeArrowheads="1"/>
          </p:cNvSpPr>
          <p:nvPr/>
        </p:nvSpPr>
        <p:spPr bwMode="auto">
          <a:xfrm>
            <a:off x="7642225" y="3989388"/>
            <a:ext cx="53975" cy="258762"/>
          </a:xfrm>
          <a:prstGeom prst="rect">
            <a:avLst/>
          </a:prstGeom>
          <a:noFill/>
          <a:ln w="9525">
            <a:noFill/>
            <a:miter lim="800000"/>
            <a:headEnd/>
            <a:tailEnd/>
          </a:ln>
        </p:spPr>
        <p:txBody>
          <a:bodyPr wrap="none" lIns="0" tIns="0" rIns="0" bIns="0">
            <a:spAutoFit/>
          </a:bodyPr>
          <a:lstStyle/>
          <a:p>
            <a:r>
              <a:rPr lang="en-US" altLang="zh-CN" sz="1700" i="0">
                <a:solidFill>
                  <a:srgbClr val="000000"/>
                </a:solidFill>
              </a:rPr>
              <a:t> </a:t>
            </a:r>
            <a:endParaRPr lang="en-US" altLang="zh-CN" i="0"/>
          </a:p>
        </p:txBody>
      </p:sp>
      <p:sp>
        <p:nvSpPr>
          <p:cNvPr id="471137" name="Freeform 97"/>
          <p:cNvSpPr>
            <a:spLocks/>
          </p:cNvSpPr>
          <p:nvPr/>
        </p:nvSpPr>
        <p:spPr bwMode="auto">
          <a:xfrm>
            <a:off x="6278563" y="4238625"/>
            <a:ext cx="1616075" cy="463550"/>
          </a:xfrm>
          <a:custGeom>
            <a:avLst/>
            <a:gdLst/>
            <a:ahLst/>
            <a:cxnLst>
              <a:cxn ang="0">
                <a:pos x="256" y="0"/>
              </a:cxn>
              <a:cxn ang="0">
                <a:pos x="0" y="292"/>
              </a:cxn>
              <a:cxn ang="0">
                <a:pos x="765" y="292"/>
              </a:cxn>
              <a:cxn ang="0">
                <a:pos x="1018" y="0"/>
              </a:cxn>
              <a:cxn ang="0">
                <a:pos x="256" y="0"/>
              </a:cxn>
            </a:cxnLst>
            <a:rect l="0" t="0" r="r" b="b"/>
            <a:pathLst>
              <a:path w="1018" h="292">
                <a:moveTo>
                  <a:pt x="256" y="0"/>
                </a:moveTo>
                <a:lnTo>
                  <a:pt x="0" y="292"/>
                </a:lnTo>
                <a:lnTo>
                  <a:pt x="765" y="292"/>
                </a:lnTo>
                <a:lnTo>
                  <a:pt x="1018" y="0"/>
                </a:lnTo>
                <a:lnTo>
                  <a:pt x="256" y="0"/>
                </a:lnTo>
                <a:close/>
              </a:path>
            </a:pathLst>
          </a:custGeom>
          <a:solidFill>
            <a:srgbClr val="FFFFFF"/>
          </a:solidFill>
          <a:ln w="14288">
            <a:solidFill>
              <a:srgbClr val="000000"/>
            </a:solidFill>
            <a:prstDash val="solid"/>
            <a:round/>
            <a:headEnd/>
            <a:tailEnd/>
          </a:ln>
        </p:spPr>
        <p:txBody>
          <a:bodyPr/>
          <a:lstStyle/>
          <a:p>
            <a:endParaRPr lang="zh-CN" altLang="en-US"/>
          </a:p>
        </p:txBody>
      </p:sp>
      <p:grpSp>
        <p:nvGrpSpPr>
          <p:cNvPr id="9" name="Group 98"/>
          <p:cNvGrpSpPr>
            <a:grpSpLocks/>
          </p:cNvGrpSpPr>
          <p:nvPr/>
        </p:nvGrpSpPr>
        <p:grpSpPr bwMode="auto">
          <a:xfrm>
            <a:off x="6665913" y="4314825"/>
            <a:ext cx="1071562" cy="14288"/>
            <a:chOff x="4199" y="2718"/>
            <a:chExt cx="675" cy="9"/>
          </a:xfrm>
        </p:grpSpPr>
        <p:sp>
          <p:nvSpPr>
            <p:cNvPr id="471139" name="Freeform 99"/>
            <p:cNvSpPr>
              <a:spLocks/>
            </p:cNvSpPr>
            <p:nvPr/>
          </p:nvSpPr>
          <p:spPr bwMode="auto">
            <a:xfrm>
              <a:off x="4199" y="2718"/>
              <a:ext cx="42" cy="9"/>
            </a:xfrm>
            <a:custGeom>
              <a:avLst/>
              <a:gdLst/>
              <a:ahLst/>
              <a:cxnLst>
                <a:cxn ang="0">
                  <a:pos x="6" y="0"/>
                </a:cxn>
                <a:cxn ang="0">
                  <a:pos x="3" y="0"/>
                </a:cxn>
                <a:cxn ang="0">
                  <a:pos x="0" y="3"/>
                </a:cxn>
                <a:cxn ang="0">
                  <a:pos x="0" y="3"/>
                </a:cxn>
                <a:cxn ang="0">
                  <a:pos x="3" y="9"/>
                </a:cxn>
                <a:cxn ang="0">
                  <a:pos x="36" y="9"/>
                </a:cxn>
                <a:cxn ang="0">
                  <a:pos x="39" y="9"/>
                </a:cxn>
                <a:cxn ang="0">
                  <a:pos x="42" y="6"/>
                </a:cxn>
                <a:cxn ang="0">
                  <a:pos x="42" y="3"/>
                </a:cxn>
                <a:cxn ang="0">
                  <a:pos x="39" y="0"/>
                </a:cxn>
                <a:cxn ang="0">
                  <a:pos x="6" y="0"/>
                </a:cxn>
              </a:cxnLst>
              <a:rect l="0" t="0" r="r" b="b"/>
              <a:pathLst>
                <a:path w="42" h="9">
                  <a:moveTo>
                    <a:pt x="6" y="0"/>
                  </a:moveTo>
                  <a:lnTo>
                    <a:pt x="3" y="0"/>
                  </a:lnTo>
                  <a:lnTo>
                    <a:pt x="0" y="3"/>
                  </a:lnTo>
                  <a:lnTo>
                    <a:pt x="0" y="3"/>
                  </a:lnTo>
                  <a:lnTo>
                    <a:pt x="3" y="9"/>
                  </a:lnTo>
                  <a:lnTo>
                    <a:pt x="36" y="9"/>
                  </a:lnTo>
                  <a:lnTo>
                    <a:pt x="39" y="9"/>
                  </a:lnTo>
                  <a:lnTo>
                    <a:pt x="42" y="6"/>
                  </a:lnTo>
                  <a:lnTo>
                    <a:pt x="42" y="3"/>
                  </a:lnTo>
                  <a:lnTo>
                    <a:pt x="39" y="0"/>
                  </a:lnTo>
                  <a:lnTo>
                    <a:pt x="6" y="0"/>
                  </a:lnTo>
                  <a:close/>
                </a:path>
              </a:pathLst>
            </a:custGeom>
            <a:solidFill>
              <a:srgbClr val="000000"/>
            </a:solidFill>
            <a:ln w="9525">
              <a:noFill/>
              <a:round/>
              <a:headEnd/>
              <a:tailEnd/>
            </a:ln>
          </p:spPr>
          <p:txBody>
            <a:bodyPr/>
            <a:lstStyle/>
            <a:p>
              <a:endParaRPr lang="zh-CN" altLang="en-US"/>
            </a:p>
          </p:txBody>
        </p:sp>
        <p:sp>
          <p:nvSpPr>
            <p:cNvPr id="471140" name="Freeform 100"/>
            <p:cNvSpPr>
              <a:spLocks/>
            </p:cNvSpPr>
            <p:nvPr/>
          </p:nvSpPr>
          <p:spPr bwMode="auto">
            <a:xfrm>
              <a:off x="4259" y="2718"/>
              <a:ext cx="45" cy="9"/>
            </a:xfrm>
            <a:custGeom>
              <a:avLst/>
              <a:gdLst/>
              <a:ahLst/>
              <a:cxnLst>
                <a:cxn ang="0">
                  <a:pos x="6" y="0"/>
                </a:cxn>
                <a:cxn ang="0">
                  <a:pos x="3" y="0"/>
                </a:cxn>
                <a:cxn ang="0">
                  <a:pos x="0" y="3"/>
                </a:cxn>
                <a:cxn ang="0">
                  <a:pos x="0" y="6"/>
                </a:cxn>
                <a:cxn ang="0">
                  <a:pos x="3" y="9"/>
                </a:cxn>
                <a:cxn ang="0">
                  <a:pos x="39" y="9"/>
                </a:cxn>
                <a:cxn ang="0">
                  <a:pos x="42" y="9"/>
                </a:cxn>
                <a:cxn ang="0">
                  <a:pos x="45" y="6"/>
                </a:cxn>
                <a:cxn ang="0">
                  <a:pos x="45" y="3"/>
                </a:cxn>
                <a:cxn ang="0">
                  <a:pos x="42" y="0"/>
                </a:cxn>
                <a:cxn ang="0">
                  <a:pos x="6" y="0"/>
                </a:cxn>
              </a:cxnLst>
              <a:rect l="0" t="0" r="r" b="b"/>
              <a:pathLst>
                <a:path w="45" h="9">
                  <a:moveTo>
                    <a:pt x="6" y="0"/>
                  </a:moveTo>
                  <a:lnTo>
                    <a:pt x="3" y="0"/>
                  </a:lnTo>
                  <a:lnTo>
                    <a:pt x="0" y="3"/>
                  </a:lnTo>
                  <a:lnTo>
                    <a:pt x="0" y="6"/>
                  </a:lnTo>
                  <a:lnTo>
                    <a:pt x="3" y="9"/>
                  </a:lnTo>
                  <a:lnTo>
                    <a:pt x="39" y="9"/>
                  </a:lnTo>
                  <a:lnTo>
                    <a:pt x="42" y="9"/>
                  </a:lnTo>
                  <a:lnTo>
                    <a:pt x="45" y="6"/>
                  </a:lnTo>
                  <a:lnTo>
                    <a:pt x="45" y="3"/>
                  </a:lnTo>
                  <a:lnTo>
                    <a:pt x="42" y="0"/>
                  </a:lnTo>
                  <a:lnTo>
                    <a:pt x="6" y="0"/>
                  </a:lnTo>
                  <a:close/>
                </a:path>
              </a:pathLst>
            </a:custGeom>
            <a:solidFill>
              <a:srgbClr val="000000"/>
            </a:solidFill>
            <a:ln w="9525">
              <a:noFill/>
              <a:round/>
              <a:headEnd/>
              <a:tailEnd/>
            </a:ln>
          </p:spPr>
          <p:txBody>
            <a:bodyPr/>
            <a:lstStyle/>
            <a:p>
              <a:endParaRPr lang="zh-CN" altLang="en-US"/>
            </a:p>
          </p:txBody>
        </p:sp>
        <p:sp>
          <p:nvSpPr>
            <p:cNvPr id="471141" name="Freeform 101"/>
            <p:cNvSpPr>
              <a:spLocks/>
            </p:cNvSpPr>
            <p:nvPr/>
          </p:nvSpPr>
          <p:spPr bwMode="auto">
            <a:xfrm>
              <a:off x="4322" y="2718"/>
              <a:ext cx="45" cy="9"/>
            </a:xfrm>
            <a:custGeom>
              <a:avLst/>
              <a:gdLst/>
              <a:ahLst/>
              <a:cxnLst>
                <a:cxn ang="0">
                  <a:pos x="6" y="0"/>
                </a:cxn>
                <a:cxn ang="0">
                  <a:pos x="3" y="0"/>
                </a:cxn>
                <a:cxn ang="0">
                  <a:pos x="0" y="3"/>
                </a:cxn>
                <a:cxn ang="0">
                  <a:pos x="0" y="6"/>
                </a:cxn>
                <a:cxn ang="0">
                  <a:pos x="3" y="9"/>
                </a:cxn>
                <a:cxn ang="0">
                  <a:pos x="39" y="9"/>
                </a:cxn>
                <a:cxn ang="0">
                  <a:pos x="42" y="9"/>
                </a:cxn>
                <a:cxn ang="0">
                  <a:pos x="45" y="6"/>
                </a:cxn>
                <a:cxn ang="0">
                  <a:pos x="45" y="3"/>
                </a:cxn>
                <a:cxn ang="0">
                  <a:pos x="42" y="0"/>
                </a:cxn>
                <a:cxn ang="0">
                  <a:pos x="6" y="0"/>
                </a:cxn>
              </a:cxnLst>
              <a:rect l="0" t="0" r="r" b="b"/>
              <a:pathLst>
                <a:path w="45" h="9">
                  <a:moveTo>
                    <a:pt x="6" y="0"/>
                  </a:moveTo>
                  <a:lnTo>
                    <a:pt x="3" y="0"/>
                  </a:lnTo>
                  <a:lnTo>
                    <a:pt x="0" y="3"/>
                  </a:lnTo>
                  <a:lnTo>
                    <a:pt x="0" y="6"/>
                  </a:lnTo>
                  <a:lnTo>
                    <a:pt x="3" y="9"/>
                  </a:lnTo>
                  <a:lnTo>
                    <a:pt x="39" y="9"/>
                  </a:lnTo>
                  <a:lnTo>
                    <a:pt x="42" y="9"/>
                  </a:lnTo>
                  <a:lnTo>
                    <a:pt x="45" y="6"/>
                  </a:lnTo>
                  <a:lnTo>
                    <a:pt x="45" y="3"/>
                  </a:lnTo>
                  <a:lnTo>
                    <a:pt x="42" y="0"/>
                  </a:lnTo>
                  <a:lnTo>
                    <a:pt x="6" y="0"/>
                  </a:lnTo>
                  <a:close/>
                </a:path>
              </a:pathLst>
            </a:custGeom>
            <a:solidFill>
              <a:srgbClr val="000000"/>
            </a:solidFill>
            <a:ln w="9525">
              <a:noFill/>
              <a:round/>
              <a:headEnd/>
              <a:tailEnd/>
            </a:ln>
          </p:spPr>
          <p:txBody>
            <a:bodyPr/>
            <a:lstStyle/>
            <a:p>
              <a:endParaRPr lang="zh-CN" altLang="en-US"/>
            </a:p>
          </p:txBody>
        </p:sp>
        <p:sp>
          <p:nvSpPr>
            <p:cNvPr id="471142" name="Freeform 102"/>
            <p:cNvSpPr>
              <a:spLocks/>
            </p:cNvSpPr>
            <p:nvPr/>
          </p:nvSpPr>
          <p:spPr bwMode="auto">
            <a:xfrm>
              <a:off x="4386" y="2718"/>
              <a:ext cx="45" cy="9"/>
            </a:xfrm>
            <a:custGeom>
              <a:avLst/>
              <a:gdLst/>
              <a:ahLst/>
              <a:cxnLst>
                <a:cxn ang="0">
                  <a:pos x="6" y="0"/>
                </a:cxn>
                <a:cxn ang="0">
                  <a:pos x="3" y="0"/>
                </a:cxn>
                <a:cxn ang="0">
                  <a:pos x="0" y="3"/>
                </a:cxn>
                <a:cxn ang="0">
                  <a:pos x="0" y="6"/>
                </a:cxn>
                <a:cxn ang="0">
                  <a:pos x="3" y="9"/>
                </a:cxn>
                <a:cxn ang="0">
                  <a:pos x="39" y="9"/>
                </a:cxn>
                <a:cxn ang="0">
                  <a:pos x="42" y="9"/>
                </a:cxn>
                <a:cxn ang="0">
                  <a:pos x="45" y="6"/>
                </a:cxn>
                <a:cxn ang="0">
                  <a:pos x="45" y="3"/>
                </a:cxn>
                <a:cxn ang="0">
                  <a:pos x="42" y="0"/>
                </a:cxn>
                <a:cxn ang="0">
                  <a:pos x="6" y="0"/>
                </a:cxn>
              </a:cxnLst>
              <a:rect l="0" t="0" r="r" b="b"/>
              <a:pathLst>
                <a:path w="45" h="9">
                  <a:moveTo>
                    <a:pt x="6" y="0"/>
                  </a:moveTo>
                  <a:lnTo>
                    <a:pt x="3" y="0"/>
                  </a:lnTo>
                  <a:lnTo>
                    <a:pt x="0" y="3"/>
                  </a:lnTo>
                  <a:lnTo>
                    <a:pt x="0" y="6"/>
                  </a:lnTo>
                  <a:lnTo>
                    <a:pt x="3" y="9"/>
                  </a:lnTo>
                  <a:lnTo>
                    <a:pt x="39" y="9"/>
                  </a:lnTo>
                  <a:lnTo>
                    <a:pt x="42" y="9"/>
                  </a:lnTo>
                  <a:lnTo>
                    <a:pt x="45" y="6"/>
                  </a:lnTo>
                  <a:lnTo>
                    <a:pt x="45" y="3"/>
                  </a:lnTo>
                  <a:lnTo>
                    <a:pt x="42" y="0"/>
                  </a:lnTo>
                  <a:lnTo>
                    <a:pt x="6" y="0"/>
                  </a:lnTo>
                  <a:close/>
                </a:path>
              </a:pathLst>
            </a:custGeom>
            <a:solidFill>
              <a:srgbClr val="000000"/>
            </a:solidFill>
            <a:ln w="9525">
              <a:noFill/>
              <a:round/>
              <a:headEnd/>
              <a:tailEnd/>
            </a:ln>
          </p:spPr>
          <p:txBody>
            <a:bodyPr/>
            <a:lstStyle/>
            <a:p>
              <a:endParaRPr lang="zh-CN" altLang="en-US"/>
            </a:p>
          </p:txBody>
        </p:sp>
        <p:sp>
          <p:nvSpPr>
            <p:cNvPr id="471143" name="Freeform 103"/>
            <p:cNvSpPr>
              <a:spLocks/>
            </p:cNvSpPr>
            <p:nvPr/>
          </p:nvSpPr>
          <p:spPr bwMode="auto">
            <a:xfrm>
              <a:off x="4449" y="2718"/>
              <a:ext cx="45" cy="9"/>
            </a:xfrm>
            <a:custGeom>
              <a:avLst/>
              <a:gdLst/>
              <a:ahLst/>
              <a:cxnLst>
                <a:cxn ang="0">
                  <a:pos x="6" y="0"/>
                </a:cxn>
                <a:cxn ang="0">
                  <a:pos x="3" y="0"/>
                </a:cxn>
                <a:cxn ang="0">
                  <a:pos x="0" y="3"/>
                </a:cxn>
                <a:cxn ang="0">
                  <a:pos x="0" y="6"/>
                </a:cxn>
                <a:cxn ang="0">
                  <a:pos x="3" y="9"/>
                </a:cxn>
                <a:cxn ang="0">
                  <a:pos x="39" y="9"/>
                </a:cxn>
                <a:cxn ang="0">
                  <a:pos x="42" y="9"/>
                </a:cxn>
                <a:cxn ang="0">
                  <a:pos x="45" y="6"/>
                </a:cxn>
                <a:cxn ang="0">
                  <a:pos x="45" y="3"/>
                </a:cxn>
                <a:cxn ang="0">
                  <a:pos x="42" y="0"/>
                </a:cxn>
                <a:cxn ang="0">
                  <a:pos x="6" y="0"/>
                </a:cxn>
              </a:cxnLst>
              <a:rect l="0" t="0" r="r" b="b"/>
              <a:pathLst>
                <a:path w="45" h="9">
                  <a:moveTo>
                    <a:pt x="6" y="0"/>
                  </a:moveTo>
                  <a:lnTo>
                    <a:pt x="3" y="0"/>
                  </a:lnTo>
                  <a:lnTo>
                    <a:pt x="0" y="3"/>
                  </a:lnTo>
                  <a:lnTo>
                    <a:pt x="0" y="6"/>
                  </a:lnTo>
                  <a:lnTo>
                    <a:pt x="3" y="9"/>
                  </a:lnTo>
                  <a:lnTo>
                    <a:pt x="39" y="9"/>
                  </a:lnTo>
                  <a:lnTo>
                    <a:pt x="42" y="9"/>
                  </a:lnTo>
                  <a:lnTo>
                    <a:pt x="45" y="6"/>
                  </a:lnTo>
                  <a:lnTo>
                    <a:pt x="45" y="3"/>
                  </a:lnTo>
                  <a:lnTo>
                    <a:pt x="42" y="0"/>
                  </a:lnTo>
                  <a:lnTo>
                    <a:pt x="6" y="0"/>
                  </a:lnTo>
                  <a:close/>
                </a:path>
              </a:pathLst>
            </a:custGeom>
            <a:solidFill>
              <a:srgbClr val="000000"/>
            </a:solidFill>
            <a:ln w="9525">
              <a:noFill/>
              <a:round/>
              <a:headEnd/>
              <a:tailEnd/>
            </a:ln>
          </p:spPr>
          <p:txBody>
            <a:bodyPr/>
            <a:lstStyle/>
            <a:p>
              <a:endParaRPr lang="zh-CN" altLang="en-US"/>
            </a:p>
          </p:txBody>
        </p:sp>
        <p:sp>
          <p:nvSpPr>
            <p:cNvPr id="471144" name="Freeform 104"/>
            <p:cNvSpPr>
              <a:spLocks/>
            </p:cNvSpPr>
            <p:nvPr/>
          </p:nvSpPr>
          <p:spPr bwMode="auto">
            <a:xfrm>
              <a:off x="4512" y="2718"/>
              <a:ext cx="45" cy="9"/>
            </a:xfrm>
            <a:custGeom>
              <a:avLst/>
              <a:gdLst/>
              <a:ahLst/>
              <a:cxnLst>
                <a:cxn ang="0">
                  <a:pos x="6" y="0"/>
                </a:cxn>
                <a:cxn ang="0">
                  <a:pos x="3" y="0"/>
                </a:cxn>
                <a:cxn ang="0">
                  <a:pos x="0" y="3"/>
                </a:cxn>
                <a:cxn ang="0">
                  <a:pos x="0" y="6"/>
                </a:cxn>
                <a:cxn ang="0">
                  <a:pos x="3" y="9"/>
                </a:cxn>
                <a:cxn ang="0">
                  <a:pos x="39" y="9"/>
                </a:cxn>
                <a:cxn ang="0">
                  <a:pos x="42" y="9"/>
                </a:cxn>
                <a:cxn ang="0">
                  <a:pos x="45" y="6"/>
                </a:cxn>
                <a:cxn ang="0">
                  <a:pos x="45" y="3"/>
                </a:cxn>
                <a:cxn ang="0">
                  <a:pos x="42" y="0"/>
                </a:cxn>
                <a:cxn ang="0">
                  <a:pos x="6" y="0"/>
                </a:cxn>
              </a:cxnLst>
              <a:rect l="0" t="0" r="r" b="b"/>
              <a:pathLst>
                <a:path w="45" h="9">
                  <a:moveTo>
                    <a:pt x="6" y="0"/>
                  </a:moveTo>
                  <a:lnTo>
                    <a:pt x="3" y="0"/>
                  </a:lnTo>
                  <a:lnTo>
                    <a:pt x="0" y="3"/>
                  </a:lnTo>
                  <a:lnTo>
                    <a:pt x="0" y="6"/>
                  </a:lnTo>
                  <a:lnTo>
                    <a:pt x="3" y="9"/>
                  </a:lnTo>
                  <a:lnTo>
                    <a:pt x="39" y="9"/>
                  </a:lnTo>
                  <a:lnTo>
                    <a:pt x="42" y="9"/>
                  </a:lnTo>
                  <a:lnTo>
                    <a:pt x="45" y="6"/>
                  </a:lnTo>
                  <a:lnTo>
                    <a:pt x="45" y="3"/>
                  </a:lnTo>
                  <a:lnTo>
                    <a:pt x="42" y="0"/>
                  </a:lnTo>
                  <a:lnTo>
                    <a:pt x="6" y="0"/>
                  </a:lnTo>
                  <a:close/>
                </a:path>
              </a:pathLst>
            </a:custGeom>
            <a:solidFill>
              <a:srgbClr val="000000"/>
            </a:solidFill>
            <a:ln w="9525">
              <a:noFill/>
              <a:round/>
              <a:headEnd/>
              <a:tailEnd/>
            </a:ln>
          </p:spPr>
          <p:txBody>
            <a:bodyPr/>
            <a:lstStyle/>
            <a:p>
              <a:endParaRPr lang="zh-CN" altLang="en-US"/>
            </a:p>
          </p:txBody>
        </p:sp>
        <p:sp>
          <p:nvSpPr>
            <p:cNvPr id="471145" name="Freeform 105"/>
            <p:cNvSpPr>
              <a:spLocks/>
            </p:cNvSpPr>
            <p:nvPr/>
          </p:nvSpPr>
          <p:spPr bwMode="auto">
            <a:xfrm>
              <a:off x="4575" y="2718"/>
              <a:ext cx="46" cy="9"/>
            </a:xfrm>
            <a:custGeom>
              <a:avLst/>
              <a:gdLst/>
              <a:ahLst/>
              <a:cxnLst>
                <a:cxn ang="0">
                  <a:pos x="6" y="0"/>
                </a:cxn>
                <a:cxn ang="0">
                  <a:pos x="3" y="0"/>
                </a:cxn>
                <a:cxn ang="0">
                  <a:pos x="0" y="3"/>
                </a:cxn>
                <a:cxn ang="0">
                  <a:pos x="0" y="6"/>
                </a:cxn>
                <a:cxn ang="0">
                  <a:pos x="3" y="9"/>
                </a:cxn>
                <a:cxn ang="0">
                  <a:pos x="40" y="9"/>
                </a:cxn>
                <a:cxn ang="0">
                  <a:pos x="43" y="9"/>
                </a:cxn>
                <a:cxn ang="0">
                  <a:pos x="46" y="6"/>
                </a:cxn>
                <a:cxn ang="0">
                  <a:pos x="46" y="3"/>
                </a:cxn>
                <a:cxn ang="0">
                  <a:pos x="43" y="0"/>
                </a:cxn>
                <a:cxn ang="0">
                  <a:pos x="6" y="0"/>
                </a:cxn>
              </a:cxnLst>
              <a:rect l="0" t="0" r="r" b="b"/>
              <a:pathLst>
                <a:path w="46" h="9">
                  <a:moveTo>
                    <a:pt x="6" y="0"/>
                  </a:moveTo>
                  <a:lnTo>
                    <a:pt x="3" y="0"/>
                  </a:lnTo>
                  <a:lnTo>
                    <a:pt x="0" y="3"/>
                  </a:lnTo>
                  <a:lnTo>
                    <a:pt x="0" y="6"/>
                  </a:lnTo>
                  <a:lnTo>
                    <a:pt x="3" y="9"/>
                  </a:lnTo>
                  <a:lnTo>
                    <a:pt x="40" y="9"/>
                  </a:lnTo>
                  <a:lnTo>
                    <a:pt x="43" y="9"/>
                  </a:lnTo>
                  <a:lnTo>
                    <a:pt x="46" y="6"/>
                  </a:lnTo>
                  <a:lnTo>
                    <a:pt x="46" y="3"/>
                  </a:lnTo>
                  <a:lnTo>
                    <a:pt x="43" y="0"/>
                  </a:lnTo>
                  <a:lnTo>
                    <a:pt x="6" y="0"/>
                  </a:lnTo>
                  <a:close/>
                </a:path>
              </a:pathLst>
            </a:custGeom>
            <a:solidFill>
              <a:srgbClr val="000000"/>
            </a:solidFill>
            <a:ln w="9525">
              <a:noFill/>
              <a:round/>
              <a:headEnd/>
              <a:tailEnd/>
            </a:ln>
          </p:spPr>
          <p:txBody>
            <a:bodyPr/>
            <a:lstStyle/>
            <a:p>
              <a:endParaRPr lang="zh-CN" altLang="en-US"/>
            </a:p>
          </p:txBody>
        </p:sp>
        <p:sp>
          <p:nvSpPr>
            <p:cNvPr id="471146" name="Freeform 106"/>
            <p:cNvSpPr>
              <a:spLocks/>
            </p:cNvSpPr>
            <p:nvPr/>
          </p:nvSpPr>
          <p:spPr bwMode="auto">
            <a:xfrm>
              <a:off x="4639" y="2718"/>
              <a:ext cx="45" cy="9"/>
            </a:xfrm>
            <a:custGeom>
              <a:avLst/>
              <a:gdLst/>
              <a:ahLst/>
              <a:cxnLst>
                <a:cxn ang="0">
                  <a:pos x="6" y="0"/>
                </a:cxn>
                <a:cxn ang="0">
                  <a:pos x="3" y="0"/>
                </a:cxn>
                <a:cxn ang="0">
                  <a:pos x="0" y="3"/>
                </a:cxn>
                <a:cxn ang="0">
                  <a:pos x="0" y="6"/>
                </a:cxn>
                <a:cxn ang="0">
                  <a:pos x="3" y="9"/>
                </a:cxn>
                <a:cxn ang="0">
                  <a:pos x="39" y="9"/>
                </a:cxn>
                <a:cxn ang="0">
                  <a:pos x="42" y="9"/>
                </a:cxn>
                <a:cxn ang="0">
                  <a:pos x="45" y="6"/>
                </a:cxn>
                <a:cxn ang="0">
                  <a:pos x="45" y="3"/>
                </a:cxn>
                <a:cxn ang="0">
                  <a:pos x="42" y="0"/>
                </a:cxn>
                <a:cxn ang="0">
                  <a:pos x="6" y="0"/>
                </a:cxn>
              </a:cxnLst>
              <a:rect l="0" t="0" r="r" b="b"/>
              <a:pathLst>
                <a:path w="45" h="9">
                  <a:moveTo>
                    <a:pt x="6" y="0"/>
                  </a:moveTo>
                  <a:lnTo>
                    <a:pt x="3" y="0"/>
                  </a:lnTo>
                  <a:lnTo>
                    <a:pt x="0" y="3"/>
                  </a:lnTo>
                  <a:lnTo>
                    <a:pt x="0" y="6"/>
                  </a:lnTo>
                  <a:lnTo>
                    <a:pt x="3" y="9"/>
                  </a:lnTo>
                  <a:lnTo>
                    <a:pt x="39" y="9"/>
                  </a:lnTo>
                  <a:lnTo>
                    <a:pt x="42" y="9"/>
                  </a:lnTo>
                  <a:lnTo>
                    <a:pt x="45" y="6"/>
                  </a:lnTo>
                  <a:lnTo>
                    <a:pt x="45" y="3"/>
                  </a:lnTo>
                  <a:lnTo>
                    <a:pt x="42" y="0"/>
                  </a:lnTo>
                  <a:lnTo>
                    <a:pt x="6" y="0"/>
                  </a:lnTo>
                  <a:close/>
                </a:path>
              </a:pathLst>
            </a:custGeom>
            <a:solidFill>
              <a:srgbClr val="000000"/>
            </a:solidFill>
            <a:ln w="9525">
              <a:noFill/>
              <a:round/>
              <a:headEnd/>
              <a:tailEnd/>
            </a:ln>
          </p:spPr>
          <p:txBody>
            <a:bodyPr/>
            <a:lstStyle/>
            <a:p>
              <a:endParaRPr lang="zh-CN" altLang="en-US"/>
            </a:p>
          </p:txBody>
        </p:sp>
        <p:sp>
          <p:nvSpPr>
            <p:cNvPr id="471147" name="Freeform 107"/>
            <p:cNvSpPr>
              <a:spLocks/>
            </p:cNvSpPr>
            <p:nvPr/>
          </p:nvSpPr>
          <p:spPr bwMode="auto">
            <a:xfrm>
              <a:off x="4702" y="2718"/>
              <a:ext cx="45" cy="9"/>
            </a:xfrm>
            <a:custGeom>
              <a:avLst/>
              <a:gdLst/>
              <a:ahLst/>
              <a:cxnLst>
                <a:cxn ang="0">
                  <a:pos x="6" y="0"/>
                </a:cxn>
                <a:cxn ang="0">
                  <a:pos x="3" y="0"/>
                </a:cxn>
                <a:cxn ang="0">
                  <a:pos x="0" y="3"/>
                </a:cxn>
                <a:cxn ang="0">
                  <a:pos x="0" y="6"/>
                </a:cxn>
                <a:cxn ang="0">
                  <a:pos x="3" y="9"/>
                </a:cxn>
                <a:cxn ang="0">
                  <a:pos x="39" y="9"/>
                </a:cxn>
                <a:cxn ang="0">
                  <a:pos x="42" y="9"/>
                </a:cxn>
                <a:cxn ang="0">
                  <a:pos x="45" y="6"/>
                </a:cxn>
                <a:cxn ang="0">
                  <a:pos x="45" y="3"/>
                </a:cxn>
                <a:cxn ang="0">
                  <a:pos x="42" y="0"/>
                </a:cxn>
                <a:cxn ang="0">
                  <a:pos x="6" y="0"/>
                </a:cxn>
              </a:cxnLst>
              <a:rect l="0" t="0" r="r" b="b"/>
              <a:pathLst>
                <a:path w="45" h="9">
                  <a:moveTo>
                    <a:pt x="6" y="0"/>
                  </a:moveTo>
                  <a:lnTo>
                    <a:pt x="3" y="0"/>
                  </a:lnTo>
                  <a:lnTo>
                    <a:pt x="0" y="3"/>
                  </a:lnTo>
                  <a:lnTo>
                    <a:pt x="0" y="6"/>
                  </a:lnTo>
                  <a:lnTo>
                    <a:pt x="3" y="9"/>
                  </a:lnTo>
                  <a:lnTo>
                    <a:pt x="39" y="9"/>
                  </a:lnTo>
                  <a:lnTo>
                    <a:pt x="42" y="9"/>
                  </a:lnTo>
                  <a:lnTo>
                    <a:pt x="45" y="6"/>
                  </a:lnTo>
                  <a:lnTo>
                    <a:pt x="45" y="3"/>
                  </a:lnTo>
                  <a:lnTo>
                    <a:pt x="42" y="0"/>
                  </a:lnTo>
                  <a:lnTo>
                    <a:pt x="6" y="0"/>
                  </a:lnTo>
                  <a:close/>
                </a:path>
              </a:pathLst>
            </a:custGeom>
            <a:solidFill>
              <a:srgbClr val="000000"/>
            </a:solidFill>
            <a:ln w="9525">
              <a:noFill/>
              <a:round/>
              <a:headEnd/>
              <a:tailEnd/>
            </a:ln>
          </p:spPr>
          <p:txBody>
            <a:bodyPr/>
            <a:lstStyle/>
            <a:p>
              <a:endParaRPr lang="zh-CN" altLang="en-US"/>
            </a:p>
          </p:txBody>
        </p:sp>
        <p:sp>
          <p:nvSpPr>
            <p:cNvPr id="471148" name="Freeform 108"/>
            <p:cNvSpPr>
              <a:spLocks/>
            </p:cNvSpPr>
            <p:nvPr/>
          </p:nvSpPr>
          <p:spPr bwMode="auto">
            <a:xfrm>
              <a:off x="4765" y="2718"/>
              <a:ext cx="46" cy="9"/>
            </a:xfrm>
            <a:custGeom>
              <a:avLst/>
              <a:gdLst/>
              <a:ahLst/>
              <a:cxnLst>
                <a:cxn ang="0">
                  <a:pos x="6" y="0"/>
                </a:cxn>
                <a:cxn ang="0">
                  <a:pos x="3" y="0"/>
                </a:cxn>
                <a:cxn ang="0">
                  <a:pos x="0" y="3"/>
                </a:cxn>
                <a:cxn ang="0">
                  <a:pos x="0" y="6"/>
                </a:cxn>
                <a:cxn ang="0">
                  <a:pos x="3" y="9"/>
                </a:cxn>
                <a:cxn ang="0">
                  <a:pos x="40" y="9"/>
                </a:cxn>
                <a:cxn ang="0">
                  <a:pos x="43" y="9"/>
                </a:cxn>
                <a:cxn ang="0">
                  <a:pos x="46" y="6"/>
                </a:cxn>
                <a:cxn ang="0">
                  <a:pos x="46" y="3"/>
                </a:cxn>
                <a:cxn ang="0">
                  <a:pos x="43" y="0"/>
                </a:cxn>
                <a:cxn ang="0">
                  <a:pos x="6" y="0"/>
                </a:cxn>
              </a:cxnLst>
              <a:rect l="0" t="0" r="r" b="b"/>
              <a:pathLst>
                <a:path w="46" h="9">
                  <a:moveTo>
                    <a:pt x="6" y="0"/>
                  </a:moveTo>
                  <a:lnTo>
                    <a:pt x="3" y="0"/>
                  </a:lnTo>
                  <a:lnTo>
                    <a:pt x="0" y="3"/>
                  </a:lnTo>
                  <a:lnTo>
                    <a:pt x="0" y="6"/>
                  </a:lnTo>
                  <a:lnTo>
                    <a:pt x="3" y="9"/>
                  </a:lnTo>
                  <a:lnTo>
                    <a:pt x="40" y="9"/>
                  </a:lnTo>
                  <a:lnTo>
                    <a:pt x="43" y="9"/>
                  </a:lnTo>
                  <a:lnTo>
                    <a:pt x="46" y="6"/>
                  </a:lnTo>
                  <a:lnTo>
                    <a:pt x="46" y="3"/>
                  </a:lnTo>
                  <a:lnTo>
                    <a:pt x="43" y="0"/>
                  </a:lnTo>
                  <a:lnTo>
                    <a:pt x="6" y="0"/>
                  </a:lnTo>
                  <a:close/>
                </a:path>
              </a:pathLst>
            </a:custGeom>
            <a:solidFill>
              <a:srgbClr val="000000"/>
            </a:solidFill>
            <a:ln w="9525">
              <a:noFill/>
              <a:round/>
              <a:headEnd/>
              <a:tailEnd/>
            </a:ln>
          </p:spPr>
          <p:txBody>
            <a:bodyPr/>
            <a:lstStyle/>
            <a:p>
              <a:endParaRPr lang="zh-CN" altLang="en-US"/>
            </a:p>
          </p:txBody>
        </p:sp>
        <p:sp>
          <p:nvSpPr>
            <p:cNvPr id="471149" name="Freeform 109"/>
            <p:cNvSpPr>
              <a:spLocks/>
            </p:cNvSpPr>
            <p:nvPr/>
          </p:nvSpPr>
          <p:spPr bwMode="auto">
            <a:xfrm>
              <a:off x="4829" y="2718"/>
              <a:ext cx="45" cy="9"/>
            </a:xfrm>
            <a:custGeom>
              <a:avLst/>
              <a:gdLst/>
              <a:ahLst/>
              <a:cxnLst>
                <a:cxn ang="0">
                  <a:pos x="6" y="0"/>
                </a:cxn>
                <a:cxn ang="0">
                  <a:pos x="3" y="0"/>
                </a:cxn>
                <a:cxn ang="0">
                  <a:pos x="0" y="3"/>
                </a:cxn>
                <a:cxn ang="0">
                  <a:pos x="0" y="6"/>
                </a:cxn>
                <a:cxn ang="0">
                  <a:pos x="3" y="9"/>
                </a:cxn>
                <a:cxn ang="0">
                  <a:pos x="39" y="9"/>
                </a:cxn>
                <a:cxn ang="0">
                  <a:pos x="42" y="9"/>
                </a:cxn>
                <a:cxn ang="0">
                  <a:pos x="45" y="6"/>
                </a:cxn>
                <a:cxn ang="0">
                  <a:pos x="45" y="3"/>
                </a:cxn>
                <a:cxn ang="0">
                  <a:pos x="42" y="0"/>
                </a:cxn>
                <a:cxn ang="0">
                  <a:pos x="6" y="0"/>
                </a:cxn>
              </a:cxnLst>
              <a:rect l="0" t="0" r="r" b="b"/>
              <a:pathLst>
                <a:path w="45" h="9">
                  <a:moveTo>
                    <a:pt x="6" y="0"/>
                  </a:moveTo>
                  <a:lnTo>
                    <a:pt x="3" y="0"/>
                  </a:lnTo>
                  <a:lnTo>
                    <a:pt x="0" y="3"/>
                  </a:lnTo>
                  <a:lnTo>
                    <a:pt x="0" y="6"/>
                  </a:lnTo>
                  <a:lnTo>
                    <a:pt x="3" y="9"/>
                  </a:lnTo>
                  <a:lnTo>
                    <a:pt x="39" y="9"/>
                  </a:lnTo>
                  <a:lnTo>
                    <a:pt x="42" y="9"/>
                  </a:lnTo>
                  <a:lnTo>
                    <a:pt x="45" y="6"/>
                  </a:lnTo>
                  <a:lnTo>
                    <a:pt x="45" y="3"/>
                  </a:lnTo>
                  <a:lnTo>
                    <a:pt x="42" y="0"/>
                  </a:lnTo>
                  <a:lnTo>
                    <a:pt x="6" y="0"/>
                  </a:lnTo>
                  <a:close/>
                </a:path>
              </a:pathLst>
            </a:custGeom>
            <a:solidFill>
              <a:srgbClr val="000000"/>
            </a:solidFill>
            <a:ln w="9525">
              <a:noFill/>
              <a:round/>
              <a:headEnd/>
              <a:tailEnd/>
            </a:ln>
          </p:spPr>
          <p:txBody>
            <a:bodyPr/>
            <a:lstStyle/>
            <a:p>
              <a:endParaRPr lang="zh-CN" altLang="en-US"/>
            </a:p>
          </p:txBody>
        </p:sp>
      </p:grpSp>
      <p:grpSp>
        <p:nvGrpSpPr>
          <p:cNvPr id="10" name="Group 110"/>
          <p:cNvGrpSpPr>
            <a:grpSpLocks/>
          </p:cNvGrpSpPr>
          <p:nvPr/>
        </p:nvGrpSpPr>
        <p:grpSpPr bwMode="auto">
          <a:xfrm>
            <a:off x="6618288" y="4405313"/>
            <a:ext cx="1071562" cy="14287"/>
            <a:chOff x="4169" y="2775"/>
            <a:chExt cx="675" cy="9"/>
          </a:xfrm>
        </p:grpSpPr>
        <p:sp>
          <p:nvSpPr>
            <p:cNvPr id="471151" name="Freeform 111"/>
            <p:cNvSpPr>
              <a:spLocks/>
            </p:cNvSpPr>
            <p:nvPr/>
          </p:nvSpPr>
          <p:spPr bwMode="auto">
            <a:xfrm>
              <a:off x="4169" y="2775"/>
              <a:ext cx="42" cy="9"/>
            </a:xfrm>
            <a:custGeom>
              <a:avLst/>
              <a:gdLst/>
              <a:ahLst/>
              <a:cxnLst>
                <a:cxn ang="0">
                  <a:pos x="6" y="0"/>
                </a:cxn>
                <a:cxn ang="0">
                  <a:pos x="3" y="0"/>
                </a:cxn>
                <a:cxn ang="0">
                  <a:pos x="0" y="3"/>
                </a:cxn>
                <a:cxn ang="0">
                  <a:pos x="0" y="3"/>
                </a:cxn>
                <a:cxn ang="0">
                  <a:pos x="3" y="9"/>
                </a:cxn>
                <a:cxn ang="0">
                  <a:pos x="36" y="9"/>
                </a:cxn>
                <a:cxn ang="0">
                  <a:pos x="39" y="9"/>
                </a:cxn>
                <a:cxn ang="0">
                  <a:pos x="42" y="6"/>
                </a:cxn>
                <a:cxn ang="0">
                  <a:pos x="42" y="3"/>
                </a:cxn>
                <a:cxn ang="0">
                  <a:pos x="39" y="0"/>
                </a:cxn>
                <a:cxn ang="0">
                  <a:pos x="6" y="0"/>
                </a:cxn>
              </a:cxnLst>
              <a:rect l="0" t="0" r="r" b="b"/>
              <a:pathLst>
                <a:path w="42" h="9">
                  <a:moveTo>
                    <a:pt x="6" y="0"/>
                  </a:moveTo>
                  <a:lnTo>
                    <a:pt x="3" y="0"/>
                  </a:lnTo>
                  <a:lnTo>
                    <a:pt x="0" y="3"/>
                  </a:lnTo>
                  <a:lnTo>
                    <a:pt x="0" y="3"/>
                  </a:lnTo>
                  <a:lnTo>
                    <a:pt x="3" y="9"/>
                  </a:lnTo>
                  <a:lnTo>
                    <a:pt x="36" y="9"/>
                  </a:lnTo>
                  <a:lnTo>
                    <a:pt x="39" y="9"/>
                  </a:lnTo>
                  <a:lnTo>
                    <a:pt x="42" y="6"/>
                  </a:lnTo>
                  <a:lnTo>
                    <a:pt x="42" y="3"/>
                  </a:lnTo>
                  <a:lnTo>
                    <a:pt x="39" y="0"/>
                  </a:lnTo>
                  <a:lnTo>
                    <a:pt x="6" y="0"/>
                  </a:lnTo>
                  <a:close/>
                </a:path>
              </a:pathLst>
            </a:custGeom>
            <a:solidFill>
              <a:srgbClr val="000000"/>
            </a:solidFill>
            <a:ln w="9525">
              <a:noFill/>
              <a:round/>
              <a:headEnd/>
              <a:tailEnd/>
            </a:ln>
          </p:spPr>
          <p:txBody>
            <a:bodyPr/>
            <a:lstStyle/>
            <a:p>
              <a:endParaRPr lang="zh-CN" altLang="en-US"/>
            </a:p>
          </p:txBody>
        </p:sp>
        <p:sp>
          <p:nvSpPr>
            <p:cNvPr id="471152" name="Freeform 112"/>
            <p:cNvSpPr>
              <a:spLocks/>
            </p:cNvSpPr>
            <p:nvPr/>
          </p:nvSpPr>
          <p:spPr bwMode="auto">
            <a:xfrm>
              <a:off x="4229" y="2775"/>
              <a:ext cx="45" cy="9"/>
            </a:xfrm>
            <a:custGeom>
              <a:avLst/>
              <a:gdLst/>
              <a:ahLst/>
              <a:cxnLst>
                <a:cxn ang="0">
                  <a:pos x="6" y="0"/>
                </a:cxn>
                <a:cxn ang="0">
                  <a:pos x="3" y="0"/>
                </a:cxn>
                <a:cxn ang="0">
                  <a:pos x="0" y="3"/>
                </a:cxn>
                <a:cxn ang="0">
                  <a:pos x="0" y="6"/>
                </a:cxn>
                <a:cxn ang="0">
                  <a:pos x="3" y="9"/>
                </a:cxn>
                <a:cxn ang="0">
                  <a:pos x="39" y="9"/>
                </a:cxn>
                <a:cxn ang="0">
                  <a:pos x="42" y="9"/>
                </a:cxn>
                <a:cxn ang="0">
                  <a:pos x="45" y="6"/>
                </a:cxn>
                <a:cxn ang="0">
                  <a:pos x="45" y="3"/>
                </a:cxn>
                <a:cxn ang="0">
                  <a:pos x="42" y="0"/>
                </a:cxn>
                <a:cxn ang="0">
                  <a:pos x="6" y="0"/>
                </a:cxn>
              </a:cxnLst>
              <a:rect l="0" t="0" r="r" b="b"/>
              <a:pathLst>
                <a:path w="45" h="9">
                  <a:moveTo>
                    <a:pt x="6" y="0"/>
                  </a:moveTo>
                  <a:lnTo>
                    <a:pt x="3" y="0"/>
                  </a:lnTo>
                  <a:lnTo>
                    <a:pt x="0" y="3"/>
                  </a:lnTo>
                  <a:lnTo>
                    <a:pt x="0" y="6"/>
                  </a:lnTo>
                  <a:lnTo>
                    <a:pt x="3" y="9"/>
                  </a:lnTo>
                  <a:lnTo>
                    <a:pt x="39" y="9"/>
                  </a:lnTo>
                  <a:lnTo>
                    <a:pt x="42" y="9"/>
                  </a:lnTo>
                  <a:lnTo>
                    <a:pt x="45" y="6"/>
                  </a:lnTo>
                  <a:lnTo>
                    <a:pt x="45" y="3"/>
                  </a:lnTo>
                  <a:lnTo>
                    <a:pt x="42" y="0"/>
                  </a:lnTo>
                  <a:lnTo>
                    <a:pt x="6" y="0"/>
                  </a:lnTo>
                  <a:close/>
                </a:path>
              </a:pathLst>
            </a:custGeom>
            <a:solidFill>
              <a:srgbClr val="000000"/>
            </a:solidFill>
            <a:ln w="9525">
              <a:noFill/>
              <a:round/>
              <a:headEnd/>
              <a:tailEnd/>
            </a:ln>
          </p:spPr>
          <p:txBody>
            <a:bodyPr/>
            <a:lstStyle/>
            <a:p>
              <a:endParaRPr lang="zh-CN" altLang="en-US"/>
            </a:p>
          </p:txBody>
        </p:sp>
        <p:sp>
          <p:nvSpPr>
            <p:cNvPr id="471153" name="Freeform 113"/>
            <p:cNvSpPr>
              <a:spLocks/>
            </p:cNvSpPr>
            <p:nvPr/>
          </p:nvSpPr>
          <p:spPr bwMode="auto">
            <a:xfrm>
              <a:off x="4292" y="2775"/>
              <a:ext cx="45" cy="9"/>
            </a:xfrm>
            <a:custGeom>
              <a:avLst/>
              <a:gdLst/>
              <a:ahLst/>
              <a:cxnLst>
                <a:cxn ang="0">
                  <a:pos x="6" y="0"/>
                </a:cxn>
                <a:cxn ang="0">
                  <a:pos x="3" y="0"/>
                </a:cxn>
                <a:cxn ang="0">
                  <a:pos x="0" y="3"/>
                </a:cxn>
                <a:cxn ang="0">
                  <a:pos x="0" y="6"/>
                </a:cxn>
                <a:cxn ang="0">
                  <a:pos x="3" y="9"/>
                </a:cxn>
                <a:cxn ang="0">
                  <a:pos x="39" y="9"/>
                </a:cxn>
                <a:cxn ang="0">
                  <a:pos x="42" y="9"/>
                </a:cxn>
                <a:cxn ang="0">
                  <a:pos x="45" y="6"/>
                </a:cxn>
                <a:cxn ang="0">
                  <a:pos x="45" y="3"/>
                </a:cxn>
                <a:cxn ang="0">
                  <a:pos x="42" y="0"/>
                </a:cxn>
                <a:cxn ang="0">
                  <a:pos x="6" y="0"/>
                </a:cxn>
              </a:cxnLst>
              <a:rect l="0" t="0" r="r" b="b"/>
              <a:pathLst>
                <a:path w="45" h="9">
                  <a:moveTo>
                    <a:pt x="6" y="0"/>
                  </a:moveTo>
                  <a:lnTo>
                    <a:pt x="3" y="0"/>
                  </a:lnTo>
                  <a:lnTo>
                    <a:pt x="0" y="3"/>
                  </a:lnTo>
                  <a:lnTo>
                    <a:pt x="0" y="6"/>
                  </a:lnTo>
                  <a:lnTo>
                    <a:pt x="3" y="9"/>
                  </a:lnTo>
                  <a:lnTo>
                    <a:pt x="39" y="9"/>
                  </a:lnTo>
                  <a:lnTo>
                    <a:pt x="42" y="9"/>
                  </a:lnTo>
                  <a:lnTo>
                    <a:pt x="45" y="6"/>
                  </a:lnTo>
                  <a:lnTo>
                    <a:pt x="45" y="3"/>
                  </a:lnTo>
                  <a:lnTo>
                    <a:pt x="42" y="0"/>
                  </a:lnTo>
                  <a:lnTo>
                    <a:pt x="6" y="0"/>
                  </a:lnTo>
                  <a:close/>
                </a:path>
              </a:pathLst>
            </a:custGeom>
            <a:solidFill>
              <a:srgbClr val="000000"/>
            </a:solidFill>
            <a:ln w="9525">
              <a:noFill/>
              <a:round/>
              <a:headEnd/>
              <a:tailEnd/>
            </a:ln>
          </p:spPr>
          <p:txBody>
            <a:bodyPr/>
            <a:lstStyle/>
            <a:p>
              <a:endParaRPr lang="zh-CN" altLang="en-US"/>
            </a:p>
          </p:txBody>
        </p:sp>
        <p:sp>
          <p:nvSpPr>
            <p:cNvPr id="471154" name="Freeform 114"/>
            <p:cNvSpPr>
              <a:spLocks/>
            </p:cNvSpPr>
            <p:nvPr/>
          </p:nvSpPr>
          <p:spPr bwMode="auto">
            <a:xfrm>
              <a:off x="4355" y="2775"/>
              <a:ext cx="46" cy="9"/>
            </a:xfrm>
            <a:custGeom>
              <a:avLst/>
              <a:gdLst/>
              <a:ahLst/>
              <a:cxnLst>
                <a:cxn ang="0">
                  <a:pos x="6" y="0"/>
                </a:cxn>
                <a:cxn ang="0">
                  <a:pos x="3" y="0"/>
                </a:cxn>
                <a:cxn ang="0">
                  <a:pos x="0" y="3"/>
                </a:cxn>
                <a:cxn ang="0">
                  <a:pos x="0" y="6"/>
                </a:cxn>
                <a:cxn ang="0">
                  <a:pos x="3" y="9"/>
                </a:cxn>
                <a:cxn ang="0">
                  <a:pos x="40" y="9"/>
                </a:cxn>
                <a:cxn ang="0">
                  <a:pos x="43" y="9"/>
                </a:cxn>
                <a:cxn ang="0">
                  <a:pos x="46" y="6"/>
                </a:cxn>
                <a:cxn ang="0">
                  <a:pos x="46" y="3"/>
                </a:cxn>
                <a:cxn ang="0">
                  <a:pos x="43" y="0"/>
                </a:cxn>
                <a:cxn ang="0">
                  <a:pos x="6" y="0"/>
                </a:cxn>
              </a:cxnLst>
              <a:rect l="0" t="0" r="r" b="b"/>
              <a:pathLst>
                <a:path w="46" h="9">
                  <a:moveTo>
                    <a:pt x="6" y="0"/>
                  </a:moveTo>
                  <a:lnTo>
                    <a:pt x="3" y="0"/>
                  </a:lnTo>
                  <a:lnTo>
                    <a:pt x="0" y="3"/>
                  </a:lnTo>
                  <a:lnTo>
                    <a:pt x="0" y="6"/>
                  </a:lnTo>
                  <a:lnTo>
                    <a:pt x="3" y="9"/>
                  </a:lnTo>
                  <a:lnTo>
                    <a:pt x="40" y="9"/>
                  </a:lnTo>
                  <a:lnTo>
                    <a:pt x="43" y="9"/>
                  </a:lnTo>
                  <a:lnTo>
                    <a:pt x="46" y="6"/>
                  </a:lnTo>
                  <a:lnTo>
                    <a:pt x="46" y="3"/>
                  </a:lnTo>
                  <a:lnTo>
                    <a:pt x="43" y="0"/>
                  </a:lnTo>
                  <a:lnTo>
                    <a:pt x="6" y="0"/>
                  </a:lnTo>
                  <a:close/>
                </a:path>
              </a:pathLst>
            </a:custGeom>
            <a:solidFill>
              <a:srgbClr val="000000"/>
            </a:solidFill>
            <a:ln w="9525">
              <a:noFill/>
              <a:round/>
              <a:headEnd/>
              <a:tailEnd/>
            </a:ln>
          </p:spPr>
          <p:txBody>
            <a:bodyPr/>
            <a:lstStyle/>
            <a:p>
              <a:endParaRPr lang="zh-CN" altLang="en-US"/>
            </a:p>
          </p:txBody>
        </p:sp>
        <p:sp>
          <p:nvSpPr>
            <p:cNvPr id="471155" name="Freeform 115"/>
            <p:cNvSpPr>
              <a:spLocks/>
            </p:cNvSpPr>
            <p:nvPr/>
          </p:nvSpPr>
          <p:spPr bwMode="auto">
            <a:xfrm>
              <a:off x="4419" y="2775"/>
              <a:ext cx="45" cy="9"/>
            </a:xfrm>
            <a:custGeom>
              <a:avLst/>
              <a:gdLst/>
              <a:ahLst/>
              <a:cxnLst>
                <a:cxn ang="0">
                  <a:pos x="6" y="0"/>
                </a:cxn>
                <a:cxn ang="0">
                  <a:pos x="3" y="0"/>
                </a:cxn>
                <a:cxn ang="0">
                  <a:pos x="0" y="3"/>
                </a:cxn>
                <a:cxn ang="0">
                  <a:pos x="0" y="6"/>
                </a:cxn>
                <a:cxn ang="0">
                  <a:pos x="3" y="9"/>
                </a:cxn>
                <a:cxn ang="0">
                  <a:pos x="39" y="9"/>
                </a:cxn>
                <a:cxn ang="0">
                  <a:pos x="42" y="9"/>
                </a:cxn>
                <a:cxn ang="0">
                  <a:pos x="45" y="6"/>
                </a:cxn>
                <a:cxn ang="0">
                  <a:pos x="45" y="3"/>
                </a:cxn>
                <a:cxn ang="0">
                  <a:pos x="42" y="0"/>
                </a:cxn>
                <a:cxn ang="0">
                  <a:pos x="6" y="0"/>
                </a:cxn>
              </a:cxnLst>
              <a:rect l="0" t="0" r="r" b="b"/>
              <a:pathLst>
                <a:path w="45" h="9">
                  <a:moveTo>
                    <a:pt x="6" y="0"/>
                  </a:moveTo>
                  <a:lnTo>
                    <a:pt x="3" y="0"/>
                  </a:lnTo>
                  <a:lnTo>
                    <a:pt x="0" y="3"/>
                  </a:lnTo>
                  <a:lnTo>
                    <a:pt x="0" y="6"/>
                  </a:lnTo>
                  <a:lnTo>
                    <a:pt x="3" y="9"/>
                  </a:lnTo>
                  <a:lnTo>
                    <a:pt x="39" y="9"/>
                  </a:lnTo>
                  <a:lnTo>
                    <a:pt x="42" y="9"/>
                  </a:lnTo>
                  <a:lnTo>
                    <a:pt x="45" y="6"/>
                  </a:lnTo>
                  <a:lnTo>
                    <a:pt x="45" y="3"/>
                  </a:lnTo>
                  <a:lnTo>
                    <a:pt x="42" y="0"/>
                  </a:lnTo>
                  <a:lnTo>
                    <a:pt x="6" y="0"/>
                  </a:lnTo>
                  <a:close/>
                </a:path>
              </a:pathLst>
            </a:custGeom>
            <a:solidFill>
              <a:srgbClr val="000000"/>
            </a:solidFill>
            <a:ln w="9525">
              <a:noFill/>
              <a:round/>
              <a:headEnd/>
              <a:tailEnd/>
            </a:ln>
          </p:spPr>
          <p:txBody>
            <a:bodyPr/>
            <a:lstStyle/>
            <a:p>
              <a:endParaRPr lang="zh-CN" altLang="en-US"/>
            </a:p>
          </p:txBody>
        </p:sp>
        <p:sp>
          <p:nvSpPr>
            <p:cNvPr id="471156" name="Freeform 116"/>
            <p:cNvSpPr>
              <a:spLocks/>
            </p:cNvSpPr>
            <p:nvPr/>
          </p:nvSpPr>
          <p:spPr bwMode="auto">
            <a:xfrm>
              <a:off x="4482" y="2775"/>
              <a:ext cx="45" cy="9"/>
            </a:xfrm>
            <a:custGeom>
              <a:avLst/>
              <a:gdLst/>
              <a:ahLst/>
              <a:cxnLst>
                <a:cxn ang="0">
                  <a:pos x="6" y="0"/>
                </a:cxn>
                <a:cxn ang="0">
                  <a:pos x="3" y="0"/>
                </a:cxn>
                <a:cxn ang="0">
                  <a:pos x="0" y="3"/>
                </a:cxn>
                <a:cxn ang="0">
                  <a:pos x="0" y="6"/>
                </a:cxn>
                <a:cxn ang="0">
                  <a:pos x="3" y="9"/>
                </a:cxn>
                <a:cxn ang="0">
                  <a:pos x="39" y="9"/>
                </a:cxn>
                <a:cxn ang="0">
                  <a:pos x="42" y="9"/>
                </a:cxn>
                <a:cxn ang="0">
                  <a:pos x="45" y="6"/>
                </a:cxn>
                <a:cxn ang="0">
                  <a:pos x="45" y="3"/>
                </a:cxn>
                <a:cxn ang="0">
                  <a:pos x="42" y="0"/>
                </a:cxn>
                <a:cxn ang="0">
                  <a:pos x="6" y="0"/>
                </a:cxn>
              </a:cxnLst>
              <a:rect l="0" t="0" r="r" b="b"/>
              <a:pathLst>
                <a:path w="45" h="9">
                  <a:moveTo>
                    <a:pt x="6" y="0"/>
                  </a:moveTo>
                  <a:lnTo>
                    <a:pt x="3" y="0"/>
                  </a:lnTo>
                  <a:lnTo>
                    <a:pt x="0" y="3"/>
                  </a:lnTo>
                  <a:lnTo>
                    <a:pt x="0" y="6"/>
                  </a:lnTo>
                  <a:lnTo>
                    <a:pt x="3" y="9"/>
                  </a:lnTo>
                  <a:lnTo>
                    <a:pt x="39" y="9"/>
                  </a:lnTo>
                  <a:lnTo>
                    <a:pt x="42" y="9"/>
                  </a:lnTo>
                  <a:lnTo>
                    <a:pt x="45" y="6"/>
                  </a:lnTo>
                  <a:lnTo>
                    <a:pt x="45" y="3"/>
                  </a:lnTo>
                  <a:lnTo>
                    <a:pt x="42" y="0"/>
                  </a:lnTo>
                  <a:lnTo>
                    <a:pt x="6" y="0"/>
                  </a:lnTo>
                  <a:close/>
                </a:path>
              </a:pathLst>
            </a:custGeom>
            <a:solidFill>
              <a:srgbClr val="000000"/>
            </a:solidFill>
            <a:ln w="9525">
              <a:noFill/>
              <a:round/>
              <a:headEnd/>
              <a:tailEnd/>
            </a:ln>
          </p:spPr>
          <p:txBody>
            <a:bodyPr/>
            <a:lstStyle/>
            <a:p>
              <a:endParaRPr lang="zh-CN" altLang="en-US"/>
            </a:p>
          </p:txBody>
        </p:sp>
        <p:sp>
          <p:nvSpPr>
            <p:cNvPr id="471157" name="Freeform 117"/>
            <p:cNvSpPr>
              <a:spLocks/>
            </p:cNvSpPr>
            <p:nvPr/>
          </p:nvSpPr>
          <p:spPr bwMode="auto">
            <a:xfrm>
              <a:off x="4545" y="2775"/>
              <a:ext cx="46" cy="9"/>
            </a:xfrm>
            <a:custGeom>
              <a:avLst/>
              <a:gdLst/>
              <a:ahLst/>
              <a:cxnLst>
                <a:cxn ang="0">
                  <a:pos x="6" y="0"/>
                </a:cxn>
                <a:cxn ang="0">
                  <a:pos x="3" y="0"/>
                </a:cxn>
                <a:cxn ang="0">
                  <a:pos x="0" y="3"/>
                </a:cxn>
                <a:cxn ang="0">
                  <a:pos x="0" y="6"/>
                </a:cxn>
                <a:cxn ang="0">
                  <a:pos x="3" y="9"/>
                </a:cxn>
                <a:cxn ang="0">
                  <a:pos x="39" y="9"/>
                </a:cxn>
                <a:cxn ang="0">
                  <a:pos x="43" y="9"/>
                </a:cxn>
                <a:cxn ang="0">
                  <a:pos x="46" y="6"/>
                </a:cxn>
                <a:cxn ang="0">
                  <a:pos x="46" y="3"/>
                </a:cxn>
                <a:cxn ang="0">
                  <a:pos x="43" y="0"/>
                </a:cxn>
                <a:cxn ang="0">
                  <a:pos x="6" y="0"/>
                </a:cxn>
              </a:cxnLst>
              <a:rect l="0" t="0" r="r" b="b"/>
              <a:pathLst>
                <a:path w="46" h="9">
                  <a:moveTo>
                    <a:pt x="6" y="0"/>
                  </a:moveTo>
                  <a:lnTo>
                    <a:pt x="3" y="0"/>
                  </a:lnTo>
                  <a:lnTo>
                    <a:pt x="0" y="3"/>
                  </a:lnTo>
                  <a:lnTo>
                    <a:pt x="0" y="6"/>
                  </a:lnTo>
                  <a:lnTo>
                    <a:pt x="3" y="9"/>
                  </a:lnTo>
                  <a:lnTo>
                    <a:pt x="39" y="9"/>
                  </a:lnTo>
                  <a:lnTo>
                    <a:pt x="43" y="9"/>
                  </a:lnTo>
                  <a:lnTo>
                    <a:pt x="46" y="6"/>
                  </a:lnTo>
                  <a:lnTo>
                    <a:pt x="46" y="3"/>
                  </a:lnTo>
                  <a:lnTo>
                    <a:pt x="43" y="0"/>
                  </a:lnTo>
                  <a:lnTo>
                    <a:pt x="6" y="0"/>
                  </a:lnTo>
                  <a:close/>
                </a:path>
              </a:pathLst>
            </a:custGeom>
            <a:solidFill>
              <a:srgbClr val="000000"/>
            </a:solidFill>
            <a:ln w="9525">
              <a:noFill/>
              <a:round/>
              <a:headEnd/>
              <a:tailEnd/>
            </a:ln>
          </p:spPr>
          <p:txBody>
            <a:bodyPr/>
            <a:lstStyle/>
            <a:p>
              <a:endParaRPr lang="zh-CN" altLang="en-US"/>
            </a:p>
          </p:txBody>
        </p:sp>
        <p:sp>
          <p:nvSpPr>
            <p:cNvPr id="471158" name="Freeform 118"/>
            <p:cNvSpPr>
              <a:spLocks/>
            </p:cNvSpPr>
            <p:nvPr/>
          </p:nvSpPr>
          <p:spPr bwMode="auto">
            <a:xfrm>
              <a:off x="4609" y="2775"/>
              <a:ext cx="45" cy="9"/>
            </a:xfrm>
            <a:custGeom>
              <a:avLst/>
              <a:gdLst/>
              <a:ahLst/>
              <a:cxnLst>
                <a:cxn ang="0">
                  <a:pos x="6" y="0"/>
                </a:cxn>
                <a:cxn ang="0">
                  <a:pos x="3" y="0"/>
                </a:cxn>
                <a:cxn ang="0">
                  <a:pos x="0" y="3"/>
                </a:cxn>
                <a:cxn ang="0">
                  <a:pos x="0" y="6"/>
                </a:cxn>
                <a:cxn ang="0">
                  <a:pos x="3" y="9"/>
                </a:cxn>
                <a:cxn ang="0">
                  <a:pos x="39" y="9"/>
                </a:cxn>
                <a:cxn ang="0">
                  <a:pos x="42" y="9"/>
                </a:cxn>
                <a:cxn ang="0">
                  <a:pos x="45" y="6"/>
                </a:cxn>
                <a:cxn ang="0">
                  <a:pos x="45" y="3"/>
                </a:cxn>
                <a:cxn ang="0">
                  <a:pos x="42" y="0"/>
                </a:cxn>
                <a:cxn ang="0">
                  <a:pos x="6" y="0"/>
                </a:cxn>
              </a:cxnLst>
              <a:rect l="0" t="0" r="r" b="b"/>
              <a:pathLst>
                <a:path w="45" h="9">
                  <a:moveTo>
                    <a:pt x="6" y="0"/>
                  </a:moveTo>
                  <a:lnTo>
                    <a:pt x="3" y="0"/>
                  </a:lnTo>
                  <a:lnTo>
                    <a:pt x="0" y="3"/>
                  </a:lnTo>
                  <a:lnTo>
                    <a:pt x="0" y="6"/>
                  </a:lnTo>
                  <a:lnTo>
                    <a:pt x="3" y="9"/>
                  </a:lnTo>
                  <a:lnTo>
                    <a:pt x="39" y="9"/>
                  </a:lnTo>
                  <a:lnTo>
                    <a:pt x="42" y="9"/>
                  </a:lnTo>
                  <a:lnTo>
                    <a:pt x="45" y="6"/>
                  </a:lnTo>
                  <a:lnTo>
                    <a:pt x="45" y="3"/>
                  </a:lnTo>
                  <a:lnTo>
                    <a:pt x="42" y="0"/>
                  </a:lnTo>
                  <a:lnTo>
                    <a:pt x="6" y="0"/>
                  </a:lnTo>
                  <a:close/>
                </a:path>
              </a:pathLst>
            </a:custGeom>
            <a:solidFill>
              <a:srgbClr val="000000"/>
            </a:solidFill>
            <a:ln w="9525">
              <a:noFill/>
              <a:round/>
              <a:headEnd/>
              <a:tailEnd/>
            </a:ln>
          </p:spPr>
          <p:txBody>
            <a:bodyPr/>
            <a:lstStyle/>
            <a:p>
              <a:endParaRPr lang="zh-CN" altLang="en-US"/>
            </a:p>
          </p:txBody>
        </p:sp>
        <p:sp>
          <p:nvSpPr>
            <p:cNvPr id="471159" name="Freeform 119"/>
            <p:cNvSpPr>
              <a:spLocks/>
            </p:cNvSpPr>
            <p:nvPr/>
          </p:nvSpPr>
          <p:spPr bwMode="auto">
            <a:xfrm>
              <a:off x="4672" y="2775"/>
              <a:ext cx="45" cy="9"/>
            </a:xfrm>
            <a:custGeom>
              <a:avLst/>
              <a:gdLst/>
              <a:ahLst/>
              <a:cxnLst>
                <a:cxn ang="0">
                  <a:pos x="6" y="0"/>
                </a:cxn>
                <a:cxn ang="0">
                  <a:pos x="3" y="0"/>
                </a:cxn>
                <a:cxn ang="0">
                  <a:pos x="0" y="3"/>
                </a:cxn>
                <a:cxn ang="0">
                  <a:pos x="0" y="6"/>
                </a:cxn>
                <a:cxn ang="0">
                  <a:pos x="3" y="9"/>
                </a:cxn>
                <a:cxn ang="0">
                  <a:pos x="39" y="9"/>
                </a:cxn>
                <a:cxn ang="0">
                  <a:pos x="42" y="9"/>
                </a:cxn>
                <a:cxn ang="0">
                  <a:pos x="45" y="6"/>
                </a:cxn>
                <a:cxn ang="0">
                  <a:pos x="45" y="3"/>
                </a:cxn>
                <a:cxn ang="0">
                  <a:pos x="42" y="0"/>
                </a:cxn>
                <a:cxn ang="0">
                  <a:pos x="6" y="0"/>
                </a:cxn>
              </a:cxnLst>
              <a:rect l="0" t="0" r="r" b="b"/>
              <a:pathLst>
                <a:path w="45" h="9">
                  <a:moveTo>
                    <a:pt x="6" y="0"/>
                  </a:moveTo>
                  <a:lnTo>
                    <a:pt x="3" y="0"/>
                  </a:lnTo>
                  <a:lnTo>
                    <a:pt x="0" y="3"/>
                  </a:lnTo>
                  <a:lnTo>
                    <a:pt x="0" y="6"/>
                  </a:lnTo>
                  <a:lnTo>
                    <a:pt x="3" y="9"/>
                  </a:lnTo>
                  <a:lnTo>
                    <a:pt x="39" y="9"/>
                  </a:lnTo>
                  <a:lnTo>
                    <a:pt x="42" y="9"/>
                  </a:lnTo>
                  <a:lnTo>
                    <a:pt x="45" y="6"/>
                  </a:lnTo>
                  <a:lnTo>
                    <a:pt x="45" y="3"/>
                  </a:lnTo>
                  <a:lnTo>
                    <a:pt x="42" y="0"/>
                  </a:lnTo>
                  <a:lnTo>
                    <a:pt x="6" y="0"/>
                  </a:lnTo>
                  <a:close/>
                </a:path>
              </a:pathLst>
            </a:custGeom>
            <a:solidFill>
              <a:srgbClr val="000000"/>
            </a:solidFill>
            <a:ln w="9525">
              <a:noFill/>
              <a:round/>
              <a:headEnd/>
              <a:tailEnd/>
            </a:ln>
          </p:spPr>
          <p:txBody>
            <a:bodyPr/>
            <a:lstStyle/>
            <a:p>
              <a:endParaRPr lang="zh-CN" altLang="en-US"/>
            </a:p>
          </p:txBody>
        </p:sp>
        <p:sp>
          <p:nvSpPr>
            <p:cNvPr id="471160" name="Freeform 120"/>
            <p:cNvSpPr>
              <a:spLocks/>
            </p:cNvSpPr>
            <p:nvPr/>
          </p:nvSpPr>
          <p:spPr bwMode="auto">
            <a:xfrm>
              <a:off x="4735" y="2775"/>
              <a:ext cx="45" cy="9"/>
            </a:xfrm>
            <a:custGeom>
              <a:avLst/>
              <a:gdLst/>
              <a:ahLst/>
              <a:cxnLst>
                <a:cxn ang="0">
                  <a:pos x="6" y="0"/>
                </a:cxn>
                <a:cxn ang="0">
                  <a:pos x="3" y="0"/>
                </a:cxn>
                <a:cxn ang="0">
                  <a:pos x="0" y="3"/>
                </a:cxn>
                <a:cxn ang="0">
                  <a:pos x="0" y="6"/>
                </a:cxn>
                <a:cxn ang="0">
                  <a:pos x="3" y="9"/>
                </a:cxn>
                <a:cxn ang="0">
                  <a:pos x="39" y="9"/>
                </a:cxn>
                <a:cxn ang="0">
                  <a:pos x="42" y="9"/>
                </a:cxn>
                <a:cxn ang="0">
                  <a:pos x="45" y="6"/>
                </a:cxn>
                <a:cxn ang="0">
                  <a:pos x="45" y="3"/>
                </a:cxn>
                <a:cxn ang="0">
                  <a:pos x="42" y="0"/>
                </a:cxn>
                <a:cxn ang="0">
                  <a:pos x="6" y="0"/>
                </a:cxn>
              </a:cxnLst>
              <a:rect l="0" t="0" r="r" b="b"/>
              <a:pathLst>
                <a:path w="45" h="9">
                  <a:moveTo>
                    <a:pt x="6" y="0"/>
                  </a:moveTo>
                  <a:lnTo>
                    <a:pt x="3" y="0"/>
                  </a:lnTo>
                  <a:lnTo>
                    <a:pt x="0" y="3"/>
                  </a:lnTo>
                  <a:lnTo>
                    <a:pt x="0" y="6"/>
                  </a:lnTo>
                  <a:lnTo>
                    <a:pt x="3" y="9"/>
                  </a:lnTo>
                  <a:lnTo>
                    <a:pt x="39" y="9"/>
                  </a:lnTo>
                  <a:lnTo>
                    <a:pt x="42" y="9"/>
                  </a:lnTo>
                  <a:lnTo>
                    <a:pt x="45" y="6"/>
                  </a:lnTo>
                  <a:lnTo>
                    <a:pt x="45" y="3"/>
                  </a:lnTo>
                  <a:lnTo>
                    <a:pt x="42" y="0"/>
                  </a:lnTo>
                  <a:lnTo>
                    <a:pt x="6" y="0"/>
                  </a:lnTo>
                  <a:close/>
                </a:path>
              </a:pathLst>
            </a:custGeom>
            <a:solidFill>
              <a:srgbClr val="000000"/>
            </a:solidFill>
            <a:ln w="9525">
              <a:noFill/>
              <a:round/>
              <a:headEnd/>
              <a:tailEnd/>
            </a:ln>
          </p:spPr>
          <p:txBody>
            <a:bodyPr/>
            <a:lstStyle/>
            <a:p>
              <a:endParaRPr lang="zh-CN" altLang="en-US"/>
            </a:p>
          </p:txBody>
        </p:sp>
        <p:sp>
          <p:nvSpPr>
            <p:cNvPr id="471161" name="Freeform 121"/>
            <p:cNvSpPr>
              <a:spLocks/>
            </p:cNvSpPr>
            <p:nvPr/>
          </p:nvSpPr>
          <p:spPr bwMode="auto">
            <a:xfrm>
              <a:off x="4798" y="2775"/>
              <a:ext cx="46" cy="9"/>
            </a:xfrm>
            <a:custGeom>
              <a:avLst/>
              <a:gdLst/>
              <a:ahLst/>
              <a:cxnLst>
                <a:cxn ang="0">
                  <a:pos x="7" y="0"/>
                </a:cxn>
                <a:cxn ang="0">
                  <a:pos x="4" y="0"/>
                </a:cxn>
                <a:cxn ang="0">
                  <a:pos x="0" y="3"/>
                </a:cxn>
                <a:cxn ang="0">
                  <a:pos x="0" y="6"/>
                </a:cxn>
                <a:cxn ang="0">
                  <a:pos x="4" y="9"/>
                </a:cxn>
                <a:cxn ang="0">
                  <a:pos x="40" y="9"/>
                </a:cxn>
                <a:cxn ang="0">
                  <a:pos x="43" y="9"/>
                </a:cxn>
                <a:cxn ang="0">
                  <a:pos x="46" y="6"/>
                </a:cxn>
                <a:cxn ang="0">
                  <a:pos x="46" y="3"/>
                </a:cxn>
                <a:cxn ang="0">
                  <a:pos x="43" y="0"/>
                </a:cxn>
                <a:cxn ang="0">
                  <a:pos x="7" y="0"/>
                </a:cxn>
              </a:cxnLst>
              <a:rect l="0" t="0" r="r" b="b"/>
              <a:pathLst>
                <a:path w="46" h="9">
                  <a:moveTo>
                    <a:pt x="7" y="0"/>
                  </a:moveTo>
                  <a:lnTo>
                    <a:pt x="4" y="0"/>
                  </a:lnTo>
                  <a:lnTo>
                    <a:pt x="0" y="3"/>
                  </a:lnTo>
                  <a:lnTo>
                    <a:pt x="0" y="6"/>
                  </a:lnTo>
                  <a:lnTo>
                    <a:pt x="4" y="9"/>
                  </a:lnTo>
                  <a:lnTo>
                    <a:pt x="40" y="9"/>
                  </a:lnTo>
                  <a:lnTo>
                    <a:pt x="43" y="9"/>
                  </a:lnTo>
                  <a:lnTo>
                    <a:pt x="46" y="6"/>
                  </a:lnTo>
                  <a:lnTo>
                    <a:pt x="46" y="3"/>
                  </a:lnTo>
                  <a:lnTo>
                    <a:pt x="43" y="0"/>
                  </a:lnTo>
                  <a:lnTo>
                    <a:pt x="7" y="0"/>
                  </a:lnTo>
                  <a:close/>
                </a:path>
              </a:pathLst>
            </a:custGeom>
            <a:solidFill>
              <a:srgbClr val="000000"/>
            </a:solidFill>
            <a:ln w="9525">
              <a:noFill/>
              <a:round/>
              <a:headEnd/>
              <a:tailEnd/>
            </a:ln>
          </p:spPr>
          <p:txBody>
            <a:bodyPr/>
            <a:lstStyle/>
            <a:p>
              <a:endParaRPr lang="zh-CN" altLang="en-US"/>
            </a:p>
          </p:txBody>
        </p:sp>
      </p:grpSp>
      <p:grpSp>
        <p:nvGrpSpPr>
          <p:cNvPr id="11" name="Group 122"/>
          <p:cNvGrpSpPr>
            <a:grpSpLocks/>
          </p:cNvGrpSpPr>
          <p:nvPr/>
        </p:nvGrpSpPr>
        <p:grpSpPr bwMode="auto">
          <a:xfrm>
            <a:off x="6469063" y="4545013"/>
            <a:ext cx="1071562" cy="14287"/>
            <a:chOff x="4075" y="2863"/>
            <a:chExt cx="675" cy="9"/>
          </a:xfrm>
        </p:grpSpPr>
        <p:sp>
          <p:nvSpPr>
            <p:cNvPr id="471163" name="Freeform 123"/>
            <p:cNvSpPr>
              <a:spLocks/>
            </p:cNvSpPr>
            <p:nvPr/>
          </p:nvSpPr>
          <p:spPr bwMode="auto">
            <a:xfrm>
              <a:off x="4075" y="2863"/>
              <a:ext cx="42" cy="9"/>
            </a:xfrm>
            <a:custGeom>
              <a:avLst/>
              <a:gdLst/>
              <a:ahLst/>
              <a:cxnLst>
                <a:cxn ang="0">
                  <a:pos x="6" y="0"/>
                </a:cxn>
                <a:cxn ang="0">
                  <a:pos x="3" y="0"/>
                </a:cxn>
                <a:cxn ang="0">
                  <a:pos x="0" y="3"/>
                </a:cxn>
                <a:cxn ang="0">
                  <a:pos x="0" y="3"/>
                </a:cxn>
                <a:cxn ang="0">
                  <a:pos x="3" y="9"/>
                </a:cxn>
                <a:cxn ang="0">
                  <a:pos x="36" y="9"/>
                </a:cxn>
                <a:cxn ang="0">
                  <a:pos x="39" y="9"/>
                </a:cxn>
                <a:cxn ang="0">
                  <a:pos x="42" y="6"/>
                </a:cxn>
                <a:cxn ang="0">
                  <a:pos x="42" y="3"/>
                </a:cxn>
                <a:cxn ang="0">
                  <a:pos x="39" y="0"/>
                </a:cxn>
                <a:cxn ang="0">
                  <a:pos x="6" y="0"/>
                </a:cxn>
              </a:cxnLst>
              <a:rect l="0" t="0" r="r" b="b"/>
              <a:pathLst>
                <a:path w="42" h="9">
                  <a:moveTo>
                    <a:pt x="6" y="0"/>
                  </a:moveTo>
                  <a:lnTo>
                    <a:pt x="3" y="0"/>
                  </a:lnTo>
                  <a:lnTo>
                    <a:pt x="0" y="3"/>
                  </a:lnTo>
                  <a:lnTo>
                    <a:pt x="0" y="3"/>
                  </a:lnTo>
                  <a:lnTo>
                    <a:pt x="3" y="9"/>
                  </a:lnTo>
                  <a:lnTo>
                    <a:pt x="36" y="9"/>
                  </a:lnTo>
                  <a:lnTo>
                    <a:pt x="39" y="9"/>
                  </a:lnTo>
                  <a:lnTo>
                    <a:pt x="42" y="6"/>
                  </a:lnTo>
                  <a:lnTo>
                    <a:pt x="42" y="3"/>
                  </a:lnTo>
                  <a:lnTo>
                    <a:pt x="39" y="0"/>
                  </a:lnTo>
                  <a:lnTo>
                    <a:pt x="6" y="0"/>
                  </a:lnTo>
                  <a:close/>
                </a:path>
              </a:pathLst>
            </a:custGeom>
            <a:solidFill>
              <a:srgbClr val="000000"/>
            </a:solidFill>
            <a:ln w="9525">
              <a:noFill/>
              <a:round/>
              <a:headEnd/>
              <a:tailEnd/>
            </a:ln>
          </p:spPr>
          <p:txBody>
            <a:bodyPr/>
            <a:lstStyle/>
            <a:p>
              <a:endParaRPr lang="zh-CN" altLang="en-US"/>
            </a:p>
          </p:txBody>
        </p:sp>
        <p:sp>
          <p:nvSpPr>
            <p:cNvPr id="471164" name="Freeform 124"/>
            <p:cNvSpPr>
              <a:spLocks/>
            </p:cNvSpPr>
            <p:nvPr/>
          </p:nvSpPr>
          <p:spPr bwMode="auto">
            <a:xfrm>
              <a:off x="4135" y="2863"/>
              <a:ext cx="46" cy="9"/>
            </a:xfrm>
            <a:custGeom>
              <a:avLst/>
              <a:gdLst/>
              <a:ahLst/>
              <a:cxnLst>
                <a:cxn ang="0">
                  <a:pos x="6" y="0"/>
                </a:cxn>
                <a:cxn ang="0">
                  <a:pos x="3" y="0"/>
                </a:cxn>
                <a:cxn ang="0">
                  <a:pos x="0" y="3"/>
                </a:cxn>
                <a:cxn ang="0">
                  <a:pos x="0" y="6"/>
                </a:cxn>
                <a:cxn ang="0">
                  <a:pos x="3" y="9"/>
                </a:cxn>
                <a:cxn ang="0">
                  <a:pos x="40" y="9"/>
                </a:cxn>
                <a:cxn ang="0">
                  <a:pos x="43" y="9"/>
                </a:cxn>
                <a:cxn ang="0">
                  <a:pos x="46" y="6"/>
                </a:cxn>
                <a:cxn ang="0">
                  <a:pos x="46" y="3"/>
                </a:cxn>
                <a:cxn ang="0">
                  <a:pos x="43" y="0"/>
                </a:cxn>
                <a:cxn ang="0">
                  <a:pos x="6" y="0"/>
                </a:cxn>
              </a:cxnLst>
              <a:rect l="0" t="0" r="r" b="b"/>
              <a:pathLst>
                <a:path w="46" h="9">
                  <a:moveTo>
                    <a:pt x="6" y="0"/>
                  </a:moveTo>
                  <a:lnTo>
                    <a:pt x="3" y="0"/>
                  </a:lnTo>
                  <a:lnTo>
                    <a:pt x="0" y="3"/>
                  </a:lnTo>
                  <a:lnTo>
                    <a:pt x="0" y="6"/>
                  </a:lnTo>
                  <a:lnTo>
                    <a:pt x="3" y="9"/>
                  </a:lnTo>
                  <a:lnTo>
                    <a:pt x="40" y="9"/>
                  </a:lnTo>
                  <a:lnTo>
                    <a:pt x="43" y="9"/>
                  </a:lnTo>
                  <a:lnTo>
                    <a:pt x="46" y="6"/>
                  </a:lnTo>
                  <a:lnTo>
                    <a:pt x="46" y="3"/>
                  </a:lnTo>
                  <a:lnTo>
                    <a:pt x="43" y="0"/>
                  </a:lnTo>
                  <a:lnTo>
                    <a:pt x="6" y="0"/>
                  </a:lnTo>
                  <a:close/>
                </a:path>
              </a:pathLst>
            </a:custGeom>
            <a:solidFill>
              <a:srgbClr val="000000"/>
            </a:solidFill>
            <a:ln w="9525">
              <a:noFill/>
              <a:round/>
              <a:headEnd/>
              <a:tailEnd/>
            </a:ln>
          </p:spPr>
          <p:txBody>
            <a:bodyPr/>
            <a:lstStyle/>
            <a:p>
              <a:endParaRPr lang="zh-CN" altLang="en-US"/>
            </a:p>
          </p:txBody>
        </p:sp>
        <p:sp>
          <p:nvSpPr>
            <p:cNvPr id="471165" name="Freeform 125"/>
            <p:cNvSpPr>
              <a:spLocks/>
            </p:cNvSpPr>
            <p:nvPr/>
          </p:nvSpPr>
          <p:spPr bwMode="auto">
            <a:xfrm>
              <a:off x="4199" y="2863"/>
              <a:ext cx="45" cy="9"/>
            </a:xfrm>
            <a:custGeom>
              <a:avLst/>
              <a:gdLst/>
              <a:ahLst/>
              <a:cxnLst>
                <a:cxn ang="0">
                  <a:pos x="6" y="0"/>
                </a:cxn>
                <a:cxn ang="0">
                  <a:pos x="3" y="0"/>
                </a:cxn>
                <a:cxn ang="0">
                  <a:pos x="0" y="3"/>
                </a:cxn>
                <a:cxn ang="0">
                  <a:pos x="0" y="6"/>
                </a:cxn>
                <a:cxn ang="0">
                  <a:pos x="3" y="9"/>
                </a:cxn>
                <a:cxn ang="0">
                  <a:pos x="39" y="9"/>
                </a:cxn>
                <a:cxn ang="0">
                  <a:pos x="42" y="9"/>
                </a:cxn>
                <a:cxn ang="0">
                  <a:pos x="45" y="6"/>
                </a:cxn>
                <a:cxn ang="0">
                  <a:pos x="45" y="3"/>
                </a:cxn>
                <a:cxn ang="0">
                  <a:pos x="42" y="0"/>
                </a:cxn>
                <a:cxn ang="0">
                  <a:pos x="6" y="0"/>
                </a:cxn>
              </a:cxnLst>
              <a:rect l="0" t="0" r="r" b="b"/>
              <a:pathLst>
                <a:path w="45" h="9">
                  <a:moveTo>
                    <a:pt x="6" y="0"/>
                  </a:moveTo>
                  <a:lnTo>
                    <a:pt x="3" y="0"/>
                  </a:lnTo>
                  <a:lnTo>
                    <a:pt x="0" y="3"/>
                  </a:lnTo>
                  <a:lnTo>
                    <a:pt x="0" y="6"/>
                  </a:lnTo>
                  <a:lnTo>
                    <a:pt x="3" y="9"/>
                  </a:lnTo>
                  <a:lnTo>
                    <a:pt x="39" y="9"/>
                  </a:lnTo>
                  <a:lnTo>
                    <a:pt x="42" y="9"/>
                  </a:lnTo>
                  <a:lnTo>
                    <a:pt x="45" y="6"/>
                  </a:lnTo>
                  <a:lnTo>
                    <a:pt x="45" y="3"/>
                  </a:lnTo>
                  <a:lnTo>
                    <a:pt x="42" y="0"/>
                  </a:lnTo>
                  <a:lnTo>
                    <a:pt x="6" y="0"/>
                  </a:lnTo>
                  <a:close/>
                </a:path>
              </a:pathLst>
            </a:custGeom>
            <a:solidFill>
              <a:srgbClr val="000000"/>
            </a:solidFill>
            <a:ln w="9525">
              <a:noFill/>
              <a:round/>
              <a:headEnd/>
              <a:tailEnd/>
            </a:ln>
          </p:spPr>
          <p:txBody>
            <a:bodyPr/>
            <a:lstStyle/>
            <a:p>
              <a:endParaRPr lang="zh-CN" altLang="en-US"/>
            </a:p>
          </p:txBody>
        </p:sp>
        <p:sp>
          <p:nvSpPr>
            <p:cNvPr id="471166" name="Freeform 126"/>
            <p:cNvSpPr>
              <a:spLocks/>
            </p:cNvSpPr>
            <p:nvPr/>
          </p:nvSpPr>
          <p:spPr bwMode="auto">
            <a:xfrm>
              <a:off x="4262" y="2863"/>
              <a:ext cx="45" cy="9"/>
            </a:xfrm>
            <a:custGeom>
              <a:avLst/>
              <a:gdLst/>
              <a:ahLst/>
              <a:cxnLst>
                <a:cxn ang="0">
                  <a:pos x="6" y="0"/>
                </a:cxn>
                <a:cxn ang="0">
                  <a:pos x="3" y="0"/>
                </a:cxn>
                <a:cxn ang="0">
                  <a:pos x="0" y="3"/>
                </a:cxn>
                <a:cxn ang="0">
                  <a:pos x="0" y="6"/>
                </a:cxn>
                <a:cxn ang="0">
                  <a:pos x="3" y="9"/>
                </a:cxn>
                <a:cxn ang="0">
                  <a:pos x="39" y="9"/>
                </a:cxn>
                <a:cxn ang="0">
                  <a:pos x="42" y="9"/>
                </a:cxn>
                <a:cxn ang="0">
                  <a:pos x="45" y="6"/>
                </a:cxn>
                <a:cxn ang="0">
                  <a:pos x="45" y="3"/>
                </a:cxn>
                <a:cxn ang="0">
                  <a:pos x="42" y="0"/>
                </a:cxn>
                <a:cxn ang="0">
                  <a:pos x="6" y="0"/>
                </a:cxn>
              </a:cxnLst>
              <a:rect l="0" t="0" r="r" b="b"/>
              <a:pathLst>
                <a:path w="45" h="9">
                  <a:moveTo>
                    <a:pt x="6" y="0"/>
                  </a:moveTo>
                  <a:lnTo>
                    <a:pt x="3" y="0"/>
                  </a:lnTo>
                  <a:lnTo>
                    <a:pt x="0" y="3"/>
                  </a:lnTo>
                  <a:lnTo>
                    <a:pt x="0" y="6"/>
                  </a:lnTo>
                  <a:lnTo>
                    <a:pt x="3" y="9"/>
                  </a:lnTo>
                  <a:lnTo>
                    <a:pt x="39" y="9"/>
                  </a:lnTo>
                  <a:lnTo>
                    <a:pt x="42" y="9"/>
                  </a:lnTo>
                  <a:lnTo>
                    <a:pt x="45" y="6"/>
                  </a:lnTo>
                  <a:lnTo>
                    <a:pt x="45" y="3"/>
                  </a:lnTo>
                  <a:lnTo>
                    <a:pt x="42" y="0"/>
                  </a:lnTo>
                  <a:lnTo>
                    <a:pt x="6" y="0"/>
                  </a:lnTo>
                  <a:close/>
                </a:path>
              </a:pathLst>
            </a:custGeom>
            <a:solidFill>
              <a:srgbClr val="000000"/>
            </a:solidFill>
            <a:ln w="9525">
              <a:noFill/>
              <a:round/>
              <a:headEnd/>
              <a:tailEnd/>
            </a:ln>
          </p:spPr>
          <p:txBody>
            <a:bodyPr/>
            <a:lstStyle/>
            <a:p>
              <a:endParaRPr lang="zh-CN" altLang="en-US"/>
            </a:p>
          </p:txBody>
        </p:sp>
        <p:sp>
          <p:nvSpPr>
            <p:cNvPr id="471167" name="Freeform 127"/>
            <p:cNvSpPr>
              <a:spLocks/>
            </p:cNvSpPr>
            <p:nvPr/>
          </p:nvSpPr>
          <p:spPr bwMode="auto">
            <a:xfrm>
              <a:off x="4325" y="2863"/>
              <a:ext cx="45" cy="9"/>
            </a:xfrm>
            <a:custGeom>
              <a:avLst/>
              <a:gdLst/>
              <a:ahLst/>
              <a:cxnLst>
                <a:cxn ang="0">
                  <a:pos x="6" y="0"/>
                </a:cxn>
                <a:cxn ang="0">
                  <a:pos x="3" y="0"/>
                </a:cxn>
                <a:cxn ang="0">
                  <a:pos x="0" y="3"/>
                </a:cxn>
                <a:cxn ang="0">
                  <a:pos x="0" y="6"/>
                </a:cxn>
                <a:cxn ang="0">
                  <a:pos x="3" y="9"/>
                </a:cxn>
                <a:cxn ang="0">
                  <a:pos x="39" y="9"/>
                </a:cxn>
                <a:cxn ang="0">
                  <a:pos x="42" y="9"/>
                </a:cxn>
                <a:cxn ang="0">
                  <a:pos x="45" y="6"/>
                </a:cxn>
                <a:cxn ang="0">
                  <a:pos x="45" y="3"/>
                </a:cxn>
                <a:cxn ang="0">
                  <a:pos x="42" y="0"/>
                </a:cxn>
                <a:cxn ang="0">
                  <a:pos x="6" y="0"/>
                </a:cxn>
              </a:cxnLst>
              <a:rect l="0" t="0" r="r" b="b"/>
              <a:pathLst>
                <a:path w="45" h="9">
                  <a:moveTo>
                    <a:pt x="6" y="0"/>
                  </a:moveTo>
                  <a:lnTo>
                    <a:pt x="3" y="0"/>
                  </a:lnTo>
                  <a:lnTo>
                    <a:pt x="0" y="3"/>
                  </a:lnTo>
                  <a:lnTo>
                    <a:pt x="0" y="6"/>
                  </a:lnTo>
                  <a:lnTo>
                    <a:pt x="3" y="9"/>
                  </a:lnTo>
                  <a:lnTo>
                    <a:pt x="39" y="9"/>
                  </a:lnTo>
                  <a:lnTo>
                    <a:pt x="42" y="9"/>
                  </a:lnTo>
                  <a:lnTo>
                    <a:pt x="45" y="6"/>
                  </a:lnTo>
                  <a:lnTo>
                    <a:pt x="45" y="3"/>
                  </a:lnTo>
                  <a:lnTo>
                    <a:pt x="42" y="0"/>
                  </a:lnTo>
                  <a:lnTo>
                    <a:pt x="6" y="0"/>
                  </a:lnTo>
                  <a:close/>
                </a:path>
              </a:pathLst>
            </a:custGeom>
            <a:solidFill>
              <a:srgbClr val="000000"/>
            </a:solidFill>
            <a:ln w="9525">
              <a:noFill/>
              <a:round/>
              <a:headEnd/>
              <a:tailEnd/>
            </a:ln>
          </p:spPr>
          <p:txBody>
            <a:bodyPr/>
            <a:lstStyle/>
            <a:p>
              <a:endParaRPr lang="zh-CN" altLang="en-US"/>
            </a:p>
          </p:txBody>
        </p:sp>
        <p:sp>
          <p:nvSpPr>
            <p:cNvPr id="471168" name="Freeform 128"/>
            <p:cNvSpPr>
              <a:spLocks/>
            </p:cNvSpPr>
            <p:nvPr/>
          </p:nvSpPr>
          <p:spPr bwMode="auto">
            <a:xfrm>
              <a:off x="4389" y="2863"/>
              <a:ext cx="45" cy="9"/>
            </a:xfrm>
            <a:custGeom>
              <a:avLst/>
              <a:gdLst/>
              <a:ahLst/>
              <a:cxnLst>
                <a:cxn ang="0">
                  <a:pos x="6" y="0"/>
                </a:cxn>
                <a:cxn ang="0">
                  <a:pos x="3" y="0"/>
                </a:cxn>
                <a:cxn ang="0">
                  <a:pos x="0" y="3"/>
                </a:cxn>
                <a:cxn ang="0">
                  <a:pos x="0" y="6"/>
                </a:cxn>
                <a:cxn ang="0">
                  <a:pos x="3" y="9"/>
                </a:cxn>
                <a:cxn ang="0">
                  <a:pos x="39" y="9"/>
                </a:cxn>
                <a:cxn ang="0">
                  <a:pos x="42" y="9"/>
                </a:cxn>
                <a:cxn ang="0">
                  <a:pos x="45" y="6"/>
                </a:cxn>
                <a:cxn ang="0">
                  <a:pos x="45" y="3"/>
                </a:cxn>
                <a:cxn ang="0">
                  <a:pos x="42" y="0"/>
                </a:cxn>
                <a:cxn ang="0">
                  <a:pos x="6" y="0"/>
                </a:cxn>
              </a:cxnLst>
              <a:rect l="0" t="0" r="r" b="b"/>
              <a:pathLst>
                <a:path w="45" h="9">
                  <a:moveTo>
                    <a:pt x="6" y="0"/>
                  </a:moveTo>
                  <a:lnTo>
                    <a:pt x="3" y="0"/>
                  </a:lnTo>
                  <a:lnTo>
                    <a:pt x="0" y="3"/>
                  </a:lnTo>
                  <a:lnTo>
                    <a:pt x="0" y="6"/>
                  </a:lnTo>
                  <a:lnTo>
                    <a:pt x="3" y="9"/>
                  </a:lnTo>
                  <a:lnTo>
                    <a:pt x="39" y="9"/>
                  </a:lnTo>
                  <a:lnTo>
                    <a:pt x="42" y="9"/>
                  </a:lnTo>
                  <a:lnTo>
                    <a:pt x="45" y="6"/>
                  </a:lnTo>
                  <a:lnTo>
                    <a:pt x="45" y="3"/>
                  </a:lnTo>
                  <a:lnTo>
                    <a:pt x="42" y="0"/>
                  </a:lnTo>
                  <a:lnTo>
                    <a:pt x="6" y="0"/>
                  </a:lnTo>
                  <a:close/>
                </a:path>
              </a:pathLst>
            </a:custGeom>
            <a:solidFill>
              <a:srgbClr val="000000"/>
            </a:solidFill>
            <a:ln w="9525">
              <a:noFill/>
              <a:round/>
              <a:headEnd/>
              <a:tailEnd/>
            </a:ln>
          </p:spPr>
          <p:txBody>
            <a:bodyPr/>
            <a:lstStyle/>
            <a:p>
              <a:endParaRPr lang="zh-CN" altLang="en-US"/>
            </a:p>
          </p:txBody>
        </p:sp>
        <p:sp>
          <p:nvSpPr>
            <p:cNvPr id="471169" name="Freeform 129"/>
            <p:cNvSpPr>
              <a:spLocks/>
            </p:cNvSpPr>
            <p:nvPr/>
          </p:nvSpPr>
          <p:spPr bwMode="auto">
            <a:xfrm>
              <a:off x="4452" y="2863"/>
              <a:ext cx="45" cy="9"/>
            </a:xfrm>
            <a:custGeom>
              <a:avLst/>
              <a:gdLst/>
              <a:ahLst/>
              <a:cxnLst>
                <a:cxn ang="0">
                  <a:pos x="6" y="0"/>
                </a:cxn>
                <a:cxn ang="0">
                  <a:pos x="3" y="0"/>
                </a:cxn>
                <a:cxn ang="0">
                  <a:pos x="0" y="3"/>
                </a:cxn>
                <a:cxn ang="0">
                  <a:pos x="0" y="6"/>
                </a:cxn>
                <a:cxn ang="0">
                  <a:pos x="3" y="9"/>
                </a:cxn>
                <a:cxn ang="0">
                  <a:pos x="39" y="9"/>
                </a:cxn>
                <a:cxn ang="0">
                  <a:pos x="42" y="9"/>
                </a:cxn>
                <a:cxn ang="0">
                  <a:pos x="45" y="6"/>
                </a:cxn>
                <a:cxn ang="0">
                  <a:pos x="45" y="3"/>
                </a:cxn>
                <a:cxn ang="0">
                  <a:pos x="42" y="0"/>
                </a:cxn>
                <a:cxn ang="0">
                  <a:pos x="6" y="0"/>
                </a:cxn>
              </a:cxnLst>
              <a:rect l="0" t="0" r="r" b="b"/>
              <a:pathLst>
                <a:path w="45" h="9">
                  <a:moveTo>
                    <a:pt x="6" y="0"/>
                  </a:moveTo>
                  <a:lnTo>
                    <a:pt x="3" y="0"/>
                  </a:lnTo>
                  <a:lnTo>
                    <a:pt x="0" y="3"/>
                  </a:lnTo>
                  <a:lnTo>
                    <a:pt x="0" y="6"/>
                  </a:lnTo>
                  <a:lnTo>
                    <a:pt x="3" y="9"/>
                  </a:lnTo>
                  <a:lnTo>
                    <a:pt x="39" y="9"/>
                  </a:lnTo>
                  <a:lnTo>
                    <a:pt x="42" y="9"/>
                  </a:lnTo>
                  <a:lnTo>
                    <a:pt x="45" y="6"/>
                  </a:lnTo>
                  <a:lnTo>
                    <a:pt x="45" y="3"/>
                  </a:lnTo>
                  <a:lnTo>
                    <a:pt x="42" y="0"/>
                  </a:lnTo>
                  <a:lnTo>
                    <a:pt x="6" y="0"/>
                  </a:lnTo>
                  <a:close/>
                </a:path>
              </a:pathLst>
            </a:custGeom>
            <a:solidFill>
              <a:srgbClr val="000000"/>
            </a:solidFill>
            <a:ln w="9525">
              <a:noFill/>
              <a:round/>
              <a:headEnd/>
              <a:tailEnd/>
            </a:ln>
          </p:spPr>
          <p:txBody>
            <a:bodyPr/>
            <a:lstStyle/>
            <a:p>
              <a:endParaRPr lang="zh-CN" altLang="en-US"/>
            </a:p>
          </p:txBody>
        </p:sp>
        <p:sp>
          <p:nvSpPr>
            <p:cNvPr id="471170" name="Freeform 130"/>
            <p:cNvSpPr>
              <a:spLocks/>
            </p:cNvSpPr>
            <p:nvPr/>
          </p:nvSpPr>
          <p:spPr bwMode="auto">
            <a:xfrm>
              <a:off x="4515" y="2863"/>
              <a:ext cx="45" cy="9"/>
            </a:xfrm>
            <a:custGeom>
              <a:avLst/>
              <a:gdLst/>
              <a:ahLst/>
              <a:cxnLst>
                <a:cxn ang="0">
                  <a:pos x="6" y="0"/>
                </a:cxn>
                <a:cxn ang="0">
                  <a:pos x="3" y="0"/>
                </a:cxn>
                <a:cxn ang="0">
                  <a:pos x="0" y="3"/>
                </a:cxn>
                <a:cxn ang="0">
                  <a:pos x="0" y="6"/>
                </a:cxn>
                <a:cxn ang="0">
                  <a:pos x="3" y="9"/>
                </a:cxn>
                <a:cxn ang="0">
                  <a:pos x="39" y="9"/>
                </a:cxn>
                <a:cxn ang="0">
                  <a:pos x="42" y="9"/>
                </a:cxn>
                <a:cxn ang="0">
                  <a:pos x="45" y="6"/>
                </a:cxn>
                <a:cxn ang="0">
                  <a:pos x="45" y="3"/>
                </a:cxn>
                <a:cxn ang="0">
                  <a:pos x="42" y="0"/>
                </a:cxn>
                <a:cxn ang="0">
                  <a:pos x="6" y="0"/>
                </a:cxn>
              </a:cxnLst>
              <a:rect l="0" t="0" r="r" b="b"/>
              <a:pathLst>
                <a:path w="45" h="9">
                  <a:moveTo>
                    <a:pt x="6" y="0"/>
                  </a:moveTo>
                  <a:lnTo>
                    <a:pt x="3" y="0"/>
                  </a:lnTo>
                  <a:lnTo>
                    <a:pt x="0" y="3"/>
                  </a:lnTo>
                  <a:lnTo>
                    <a:pt x="0" y="6"/>
                  </a:lnTo>
                  <a:lnTo>
                    <a:pt x="3" y="9"/>
                  </a:lnTo>
                  <a:lnTo>
                    <a:pt x="39" y="9"/>
                  </a:lnTo>
                  <a:lnTo>
                    <a:pt x="42" y="9"/>
                  </a:lnTo>
                  <a:lnTo>
                    <a:pt x="45" y="6"/>
                  </a:lnTo>
                  <a:lnTo>
                    <a:pt x="45" y="3"/>
                  </a:lnTo>
                  <a:lnTo>
                    <a:pt x="42" y="0"/>
                  </a:lnTo>
                  <a:lnTo>
                    <a:pt x="6" y="0"/>
                  </a:lnTo>
                  <a:close/>
                </a:path>
              </a:pathLst>
            </a:custGeom>
            <a:solidFill>
              <a:srgbClr val="000000"/>
            </a:solidFill>
            <a:ln w="9525">
              <a:noFill/>
              <a:round/>
              <a:headEnd/>
              <a:tailEnd/>
            </a:ln>
          </p:spPr>
          <p:txBody>
            <a:bodyPr/>
            <a:lstStyle/>
            <a:p>
              <a:endParaRPr lang="zh-CN" altLang="en-US"/>
            </a:p>
          </p:txBody>
        </p:sp>
        <p:sp>
          <p:nvSpPr>
            <p:cNvPr id="471171" name="Freeform 131"/>
            <p:cNvSpPr>
              <a:spLocks/>
            </p:cNvSpPr>
            <p:nvPr/>
          </p:nvSpPr>
          <p:spPr bwMode="auto">
            <a:xfrm>
              <a:off x="4578" y="2863"/>
              <a:ext cx="46" cy="9"/>
            </a:xfrm>
            <a:custGeom>
              <a:avLst/>
              <a:gdLst/>
              <a:ahLst/>
              <a:cxnLst>
                <a:cxn ang="0">
                  <a:pos x="6" y="0"/>
                </a:cxn>
                <a:cxn ang="0">
                  <a:pos x="3" y="0"/>
                </a:cxn>
                <a:cxn ang="0">
                  <a:pos x="0" y="3"/>
                </a:cxn>
                <a:cxn ang="0">
                  <a:pos x="0" y="6"/>
                </a:cxn>
                <a:cxn ang="0">
                  <a:pos x="3" y="9"/>
                </a:cxn>
                <a:cxn ang="0">
                  <a:pos x="40" y="9"/>
                </a:cxn>
                <a:cxn ang="0">
                  <a:pos x="43" y="9"/>
                </a:cxn>
                <a:cxn ang="0">
                  <a:pos x="46" y="6"/>
                </a:cxn>
                <a:cxn ang="0">
                  <a:pos x="46" y="3"/>
                </a:cxn>
                <a:cxn ang="0">
                  <a:pos x="43" y="0"/>
                </a:cxn>
                <a:cxn ang="0">
                  <a:pos x="6" y="0"/>
                </a:cxn>
              </a:cxnLst>
              <a:rect l="0" t="0" r="r" b="b"/>
              <a:pathLst>
                <a:path w="46" h="9">
                  <a:moveTo>
                    <a:pt x="6" y="0"/>
                  </a:moveTo>
                  <a:lnTo>
                    <a:pt x="3" y="0"/>
                  </a:lnTo>
                  <a:lnTo>
                    <a:pt x="0" y="3"/>
                  </a:lnTo>
                  <a:lnTo>
                    <a:pt x="0" y="6"/>
                  </a:lnTo>
                  <a:lnTo>
                    <a:pt x="3" y="9"/>
                  </a:lnTo>
                  <a:lnTo>
                    <a:pt x="40" y="9"/>
                  </a:lnTo>
                  <a:lnTo>
                    <a:pt x="43" y="9"/>
                  </a:lnTo>
                  <a:lnTo>
                    <a:pt x="46" y="6"/>
                  </a:lnTo>
                  <a:lnTo>
                    <a:pt x="46" y="3"/>
                  </a:lnTo>
                  <a:lnTo>
                    <a:pt x="43" y="0"/>
                  </a:lnTo>
                  <a:lnTo>
                    <a:pt x="6" y="0"/>
                  </a:lnTo>
                  <a:close/>
                </a:path>
              </a:pathLst>
            </a:custGeom>
            <a:solidFill>
              <a:srgbClr val="000000"/>
            </a:solidFill>
            <a:ln w="9525">
              <a:noFill/>
              <a:round/>
              <a:headEnd/>
              <a:tailEnd/>
            </a:ln>
          </p:spPr>
          <p:txBody>
            <a:bodyPr/>
            <a:lstStyle/>
            <a:p>
              <a:endParaRPr lang="zh-CN" altLang="en-US"/>
            </a:p>
          </p:txBody>
        </p:sp>
        <p:sp>
          <p:nvSpPr>
            <p:cNvPr id="471172" name="Freeform 132"/>
            <p:cNvSpPr>
              <a:spLocks/>
            </p:cNvSpPr>
            <p:nvPr/>
          </p:nvSpPr>
          <p:spPr bwMode="auto">
            <a:xfrm>
              <a:off x="4642" y="2863"/>
              <a:ext cx="45" cy="9"/>
            </a:xfrm>
            <a:custGeom>
              <a:avLst/>
              <a:gdLst/>
              <a:ahLst/>
              <a:cxnLst>
                <a:cxn ang="0">
                  <a:pos x="6" y="0"/>
                </a:cxn>
                <a:cxn ang="0">
                  <a:pos x="3" y="0"/>
                </a:cxn>
                <a:cxn ang="0">
                  <a:pos x="0" y="3"/>
                </a:cxn>
                <a:cxn ang="0">
                  <a:pos x="0" y="6"/>
                </a:cxn>
                <a:cxn ang="0">
                  <a:pos x="3" y="9"/>
                </a:cxn>
                <a:cxn ang="0">
                  <a:pos x="39" y="9"/>
                </a:cxn>
                <a:cxn ang="0">
                  <a:pos x="42" y="9"/>
                </a:cxn>
                <a:cxn ang="0">
                  <a:pos x="45" y="6"/>
                </a:cxn>
                <a:cxn ang="0">
                  <a:pos x="45" y="3"/>
                </a:cxn>
                <a:cxn ang="0">
                  <a:pos x="42" y="0"/>
                </a:cxn>
                <a:cxn ang="0">
                  <a:pos x="6" y="0"/>
                </a:cxn>
              </a:cxnLst>
              <a:rect l="0" t="0" r="r" b="b"/>
              <a:pathLst>
                <a:path w="45" h="9">
                  <a:moveTo>
                    <a:pt x="6" y="0"/>
                  </a:moveTo>
                  <a:lnTo>
                    <a:pt x="3" y="0"/>
                  </a:lnTo>
                  <a:lnTo>
                    <a:pt x="0" y="3"/>
                  </a:lnTo>
                  <a:lnTo>
                    <a:pt x="0" y="6"/>
                  </a:lnTo>
                  <a:lnTo>
                    <a:pt x="3" y="9"/>
                  </a:lnTo>
                  <a:lnTo>
                    <a:pt x="39" y="9"/>
                  </a:lnTo>
                  <a:lnTo>
                    <a:pt x="42" y="9"/>
                  </a:lnTo>
                  <a:lnTo>
                    <a:pt x="45" y="6"/>
                  </a:lnTo>
                  <a:lnTo>
                    <a:pt x="45" y="3"/>
                  </a:lnTo>
                  <a:lnTo>
                    <a:pt x="42" y="0"/>
                  </a:lnTo>
                  <a:lnTo>
                    <a:pt x="6" y="0"/>
                  </a:lnTo>
                  <a:close/>
                </a:path>
              </a:pathLst>
            </a:custGeom>
            <a:solidFill>
              <a:srgbClr val="000000"/>
            </a:solidFill>
            <a:ln w="9525">
              <a:noFill/>
              <a:round/>
              <a:headEnd/>
              <a:tailEnd/>
            </a:ln>
          </p:spPr>
          <p:txBody>
            <a:bodyPr/>
            <a:lstStyle/>
            <a:p>
              <a:endParaRPr lang="zh-CN" altLang="en-US"/>
            </a:p>
          </p:txBody>
        </p:sp>
        <p:sp>
          <p:nvSpPr>
            <p:cNvPr id="471173" name="Freeform 133"/>
            <p:cNvSpPr>
              <a:spLocks/>
            </p:cNvSpPr>
            <p:nvPr/>
          </p:nvSpPr>
          <p:spPr bwMode="auto">
            <a:xfrm>
              <a:off x="4705" y="2863"/>
              <a:ext cx="45" cy="9"/>
            </a:xfrm>
            <a:custGeom>
              <a:avLst/>
              <a:gdLst/>
              <a:ahLst/>
              <a:cxnLst>
                <a:cxn ang="0">
                  <a:pos x="6" y="0"/>
                </a:cxn>
                <a:cxn ang="0">
                  <a:pos x="3" y="0"/>
                </a:cxn>
                <a:cxn ang="0">
                  <a:pos x="0" y="3"/>
                </a:cxn>
                <a:cxn ang="0">
                  <a:pos x="0" y="6"/>
                </a:cxn>
                <a:cxn ang="0">
                  <a:pos x="3" y="9"/>
                </a:cxn>
                <a:cxn ang="0">
                  <a:pos x="39" y="9"/>
                </a:cxn>
                <a:cxn ang="0">
                  <a:pos x="42" y="9"/>
                </a:cxn>
                <a:cxn ang="0">
                  <a:pos x="45" y="6"/>
                </a:cxn>
                <a:cxn ang="0">
                  <a:pos x="45" y="3"/>
                </a:cxn>
                <a:cxn ang="0">
                  <a:pos x="42" y="0"/>
                </a:cxn>
                <a:cxn ang="0">
                  <a:pos x="6" y="0"/>
                </a:cxn>
              </a:cxnLst>
              <a:rect l="0" t="0" r="r" b="b"/>
              <a:pathLst>
                <a:path w="45" h="9">
                  <a:moveTo>
                    <a:pt x="6" y="0"/>
                  </a:moveTo>
                  <a:lnTo>
                    <a:pt x="3" y="0"/>
                  </a:lnTo>
                  <a:lnTo>
                    <a:pt x="0" y="3"/>
                  </a:lnTo>
                  <a:lnTo>
                    <a:pt x="0" y="6"/>
                  </a:lnTo>
                  <a:lnTo>
                    <a:pt x="3" y="9"/>
                  </a:lnTo>
                  <a:lnTo>
                    <a:pt x="39" y="9"/>
                  </a:lnTo>
                  <a:lnTo>
                    <a:pt x="42" y="9"/>
                  </a:lnTo>
                  <a:lnTo>
                    <a:pt x="45" y="6"/>
                  </a:lnTo>
                  <a:lnTo>
                    <a:pt x="45" y="3"/>
                  </a:lnTo>
                  <a:lnTo>
                    <a:pt x="42" y="0"/>
                  </a:lnTo>
                  <a:lnTo>
                    <a:pt x="6" y="0"/>
                  </a:lnTo>
                  <a:close/>
                </a:path>
              </a:pathLst>
            </a:custGeom>
            <a:solidFill>
              <a:srgbClr val="000000"/>
            </a:solidFill>
            <a:ln w="9525">
              <a:noFill/>
              <a:round/>
              <a:headEnd/>
              <a:tailEnd/>
            </a:ln>
          </p:spPr>
          <p:txBody>
            <a:bodyPr/>
            <a:lstStyle/>
            <a:p>
              <a:endParaRPr lang="zh-CN" altLang="en-US"/>
            </a:p>
          </p:txBody>
        </p:sp>
      </p:grpSp>
      <p:grpSp>
        <p:nvGrpSpPr>
          <p:cNvPr id="12" name="Group 134"/>
          <p:cNvGrpSpPr>
            <a:grpSpLocks/>
          </p:cNvGrpSpPr>
          <p:nvPr/>
        </p:nvGrpSpPr>
        <p:grpSpPr bwMode="auto">
          <a:xfrm>
            <a:off x="6545263" y="4478338"/>
            <a:ext cx="1071562" cy="14287"/>
            <a:chOff x="4123" y="2821"/>
            <a:chExt cx="675" cy="9"/>
          </a:xfrm>
        </p:grpSpPr>
        <p:sp>
          <p:nvSpPr>
            <p:cNvPr id="471175" name="Freeform 135"/>
            <p:cNvSpPr>
              <a:spLocks/>
            </p:cNvSpPr>
            <p:nvPr/>
          </p:nvSpPr>
          <p:spPr bwMode="auto">
            <a:xfrm>
              <a:off x="4123" y="2821"/>
              <a:ext cx="43" cy="9"/>
            </a:xfrm>
            <a:custGeom>
              <a:avLst/>
              <a:gdLst/>
              <a:ahLst/>
              <a:cxnLst>
                <a:cxn ang="0">
                  <a:pos x="6" y="0"/>
                </a:cxn>
                <a:cxn ang="0">
                  <a:pos x="3" y="0"/>
                </a:cxn>
                <a:cxn ang="0">
                  <a:pos x="0" y="3"/>
                </a:cxn>
                <a:cxn ang="0">
                  <a:pos x="0" y="3"/>
                </a:cxn>
                <a:cxn ang="0">
                  <a:pos x="3" y="9"/>
                </a:cxn>
                <a:cxn ang="0">
                  <a:pos x="36" y="9"/>
                </a:cxn>
                <a:cxn ang="0">
                  <a:pos x="40" y="9"/>
                </a:cxn>
                <a:cxn ang="0">
                  <a:pos x="43" y="6"/>
                </a:cxn>
                <a:cxn ang="0">
                  <a:pos x="43" y="3"/>
                </a:cxn>
                <a:cxn ang="0">
                  <a:pos x="40" y="0"/>
                </a:cxn>
                <a:cxn ang="0">
                  <a:pos x="6" y="0"/>
                </a:cxn>
              </a:cxnLst>
              <a:rect l="0" t="0" r="r" b="b"/>
              <a:pathLst>
                <a:path w="43" h="9">
                  <a:moveTo>
                    <a:pt x="6" y="0"/>
                  </a:moveTo>
                  <a:lnTo>
                    <a:pt x="3" y="0"/>
                  </a:lnTo>
                  <a:lnTo>
                    <a:pt x="0" y="3"/>
                  </a:lnTo>
                  <a:lnTo>
                    <a:pt x="0" y="3"/>
                  </a:lnTo>
                  <a:lnTo>
                    <a:pt x="3" y="9"/>
                  </a:lnTo>
                  <a:lnTo>
                    <a:pt x="36" y="9"/>
                  </a:lnTo>
                  <a:lnTo>
                    <a:pt x="40" y="9"/>
                  </a:lnTo>
                  <a:lnTo>
                    <a:pt x="43" y="6"/>
                  </a:lnTo>
                  <a:lnTo>
                    <a:pt x="43" y="3"/>
                  </a:lnTo>
                  <a:lnTo>
                    <a:pt x="40" y="0"/>
                  </a:lnTo>
                  <a:lnTo>
                    <a:pt x="6" y="0"/>
                  </a:lnTo>
                  <a:close/>
                </a:path>
              </a:pathLst>
            </a:custGeom>
            <a:solidFill>
              <a:srgbClr val="000000"/>
            </a:solidFill>
            <a:ln w="9525">
              <a:noFill/>
              <a:round/>
              <a:headEnd/>
              <a:tailEnd/>
            </a:ln>
          </p:spPr>
          <p:txBody>
            <a:bodyPr/>
            <a:lstStyle/>
            <a:p>
              <a:endParaRPr lang="zh-CN" altLang="en-US"/>
            </a:p>
          </p:txBody>
        </p:sp>
        <p:sp>
          <p:nvSpPr>
            <p:cNvPr id="471176" name="Freeform 136"/>
            <p:cNvSpPr>
              <a:spLocks/>
            </p:cNvSpPr>
            <p:nvPr/>
          </p:nvSpPr>
          <p:spPr bwMode="auto">
            <a:xfrm>
              <a:off x="4184" y="2821"/>
              <a:ext cx="45" cy="9"/>
            </a:xfrm>
            <a:custGeom>
              <a:avLst/>
              <a:gdLst/>
              <a:ahLst/>
              <a:cxnLst>
                <a:cxn ang="0">
                  <a:pos x="6" y="0"/>
                </a:cxn>
                <a:cxn ang="0">
                  <a:pos x="3" y="0"/>
                </a:cxn>
                <a:cxn ang="0">
                  <a:pos x="0" y="3"/>
                </a:cxn>
                <a:cxn ang="0">
                  <a:pos x="0" y="6"/>
                </a:cxn>
                <a:cxn ang="0">
                  <a:pos x="3" y="9"/>
                </a:cxn>
                <a:cxn ang="0">
                  <a:pos x="39" y="9"/>
                </a:cxn>
                <a:cxn ang="0">
                  <a:pos x="42" y="9"/>
                </a:cxn>
                <a:cxn ang="0">
                  <a:pos x="45" y="6"/>
                </a:cxn>
                <a:cxn ang="0">
                  <a:pos x="45" y="3"/>
                </a:cxn>
                <a:cxn ang="0">
                  <a:pos x="42" y="0"/>
                </a:cxn>
                <a:cxn ang="0">
                  <a:pos x="6" y="0"/>
                </a:cxn>
              </a:cxnLst>
              <a:rect l="0" t="0" r="r" b="b"/>
              <a:pathLst>
                <a:path w="45" h="9">
                  <a:moveTo>
                    <a:pt x="6" y="0"/>
                  </a:moveTo>
                  <a:lnTo>
                    <a:pt x="3" y="0"/>
                  </a:lnTo>
                  <a:lnTo>
                    <a:pt x="0" y="3"/>
                  </a:lnTo>
                  <a:lnTo>
                    <a:pt x="0" y="6"/>
                  </a:lnTo>
                  <a:lnTo>
                    <a:pt x="3" y="9"/>
                  </a:lnTo>
                  <a:lnTo>
                    <a:pt x="39" y="9"/>
                  </a:lnTo>
                  <a:lnTo>
                    <a:pt x="42" y="9"/>
                  </a:lnTo>
                  <a:lnTo>
                    <a:pt x="45" y="6"/>
                  </a:lnTo>
                  <a:lnTo>
                    <a:pt x="45" y="3"/>
                  </a:lnTo>
                  <a:lnTo>
                    <a:pt x="42" y="0"/>
                  </a:lnTo>
                  <a:lnTo>
                    <a:pt x="6" y="0"/>
                  </a:lnTo>
                  <a:close/>
                </a:path>
              </a:pathLst>
            </a:custGeom>
            <a:solidFill>
              <a:srgbClr val="000000"/>
            </a:solidFill>
            <a:ln w="9525">
              <a:noFill/>
              <a:round/>
              <a:headEnd/>
              <a:tailEnd/>
            </a:ln>
          </p:spPr>
          <p:txBody>
            <a:bodyPr/>
            <a:lstStyle/>
            <a:p>
              <a:endParaRPr lang="zh-CN" altLang="en-US"/>
            </a:p>
          </p:txBody>
        </p:sp>
        <p:sp>
          <p:nvSpPr>
            <p:cNvPr id="471177" name="Freeform 137"/>
            <p:cNvSpPr>
              <a:spLocks/>
            </p:cNvSpPr>
            <p:nvPr/>
          </p:nvSpPr>
          <p:spPr bwMode="auto">
            <a:xfrm>
              <a:off x="4247" y="2821"/>
              <a:ext cx="45" cy="9"/>
            </a:xfrm>
            <a:custGeom>
              <a:avLst/>
              <a:gdLst/>
              <a:ahLst/>
              <a:cxnLst>
                <a:cxn ang="0">
                  <a:pos x="6" y="0"/>
                </a:cxn>
                <a:cxn ang="0">
                  <a:pos x="3" y="0"/>
                </a:cxn>
                <a:cxn ang="0">
                  <a:pos x="0" y="3"/>
                </a:cxn>
                <a:cxn ang="0">
                  <a:pos x="0" y="6"/>
                </a:cxn>
                <a:cxn ang="0">
                  <a:pos x="3" y="9"/>
                </a:cxn>
                <a:cxn ang="0">
                  <a:pos x="39" y="9"/>
                </a:cxn>
                <a:cxn ang="0">
                  <a:pos x="42" y="9"/>
                </a:cxn>
                <a:cxn ang="0">
                  <a:pos x="45" y="6"/>
                </a:cxn>
                <a:cxn ang="0">
                  <a:pos x="45" y="3"/>
                </a:cxn>
                <a:cxn ang="0">
                  <a:pos x="42" y="0"/>
                </a:cxn>
                <a:cxn ang="0">
                  <a:pos x="6" y="0"/>
                </a:cxn>
              </a:cxnLst>
              <a:rect l="0" t="0" r="r" b="b"/>
              <a:pathLst>
                <a:path w="45" h="9">
                  <a:moveTo>
                    <a:pt x="6" y="0"/>
                  </a:moveTo>
                  <a:lnTo>
                    <a:pt x="3" y="0"/>
                  </a:lnTo>
                  <a:lnTo>
                    <a:pt x="0" y="3"/>
                  </a:lnTo>
                  <a:lnTo>
                    <a:pt x="0" y="6"/>
                  </a:lnTo>
                  <a:lnTo>
                    <a:pt x="3" y="9"/>
                  </a:lnTo>
                  <a:lnTo>
                    <a:pt x="39" y="9"/>
                  </a:lnTo>
                  <a:lnTo>
                    <a:pt x="42" y="9"/>
                  </a:lnTo>
                  <a:lnTo>
                    <a:pt x="45" y="6"/>
                  </a:lnTo>
                  <a:lnTo>
                    <a:pt x="45" y="3"/>
                  </a:lnTo>
                  <a:lnTo>
                    <a:pt x="42" y="0"/>
                  </a:lnTo>
                  <a:lnTo>
                    <a:pt x="6" y="0"/>
                  </a:lnTo>
                  <a:close/>
                </a:path>
              </a:pathLst>
            </a:custGeom>
            <a:solidFill>
              <a:srgbClr val="000000"/>
            </a:solidFill>
            <a:ln w="9525">
              <a:noFill/>
              <a:round/>
              <a:headEnd/>
              <a:tailEnd/>
            </a:ln>
          </p:spPr>
          <p:txBody>
            <a:bodyPr/>
            <a:lstStyle/>
            <a:p>
              <a:endParaRPr lang="zh-CN" altLang="en-US"/>
            </a:p>
          </p:txBody>
        </p:sp>
        <p:sp>
          <p:nvSpPr>
            <p:cNvPr id="471178" name="Freeform 138"/>
            <p:cNvSpPr>
              <a:spLocks/>
            </p:cNvSpPr>
            <p:nvPr/>
          </p:nvSpPr>
          <p:spPr bwMode="auto">
            <a:xfrm>
              <a:off x="4310" y="2821"/>
              <a:ext cx="45" cy="9"/>
            </a:xfrm>
            <a:custGeom>
              <a:avLst/>
              <a:gdLst/>
              <a:ahLst/>
              <a:cxnLst>
                <a:cxn ang="0">
                  <a:pos x="6" y="0"/>
                </a:cxn>
                <a:cxn ang="0">
                  <a:pos x="3" y="0"/>
                </a:cxn>
                <a:cxn ang="0">
                  <a:pos x="0" y="3"/>
                </a:cxn>
                <a:cxn ang="0">
                  <a:pos x="0" y="6"/>
                </a:cxn>
                <a:cxn ang="0">
                  <a:pos x="3" y="9"/>
                </a:cxn>
                <a:cxn ang="0">
                  <a:pos x="39" y="9"/>
                </a:cxn>
                <a:cxn ang="0">
                  <a:pos x="42" y="9"/>
                </a:cxn>
                <a:cxn ang="0">
                  <a:pos x="45" y="6"/>
                </a:cxn>
                <a:cxn ang="0">
                  <a:pos x="45" y="3"/>
                </a:cxn>
                <a:cxn ang="0">
                  <a:pos x="42" y="0"/>
                </a:cxn>
                <a:cxn ang="0">
                  <a:pos x="6" y="0"/>
                </a:cxn>
              </a:cxnLst>
              <a:rect l="0" t="0" r="r" b="b"/>
              <a:pathLst>
                <a:path w="45" h="9">
                  <a:moveTo>
                    <a:pt x="6" y="0"/>
                  </a:moveTo>
                  <a:lnTo>
                    <a:pt x="3" y="0"/>
                  </a:lnTo>
                  <a:lnTo>
                    <a:pt x="0" y="3"/>
                  </a:lnTo>
                  <a:lnTo>
                    <a:pt x="0" y="6"/>
                  </a:lnTo>
                  <a:lnTo>
                    <a:pt x="3" y="9"/>
                  </a:lnTo>
                  <a:lnTo>
                    <a:pt x="39" y="9"/>
                  </a:lnTo>
                  <a:lnTo>
                    <a:pt x="42" y="9"/>
                  </a:lnTo>
                  <a:lnTo>
                    <a:pt x="45" y="6"/>
                  </a:lnTo>
                  <a:lnTo>
                    <a:pt x="45" y="3"/>
                  </a:lnTo>
                  <a:lnTo>
                    <a:pt x="42" y="0"/>
                  </a:lnTo>
                  <a:lnTo>
                    <a:pt x="6" y="0"/>
                  </a:lnTo>
                  <a:close/>
                </a:path>
              </a:pathLst>
            </a:custGeom>
            <a:solidFill>
              <a:srgbClr val="000000"/>
            </a:solidFill>
            <a:ln w="9525">
              <a:noFill/>
              <a:round/>
              <a:headEnd/>
              <a:tailEnd/>
            </a:ln>
          </p:spPr>
          <p:txBody>
            <a:bodyPr/>
            <a:lstStyle/>
            <a:p>
              <a:endParaRPr lang="zh-CN" altLang="en-US"/>
            </a:p>
          </p:txBody>
        </p:sp>
        <p:sp>
          <p:nvSpPr>
            <p:cNvPr id="471179" name="Freeform 139"/>
            <p:cNvSpPr>
              <a:spLocks/>
            </p:cNvSpPr>
            <p:nvPr/>
          </p:nvSpPr>
          <p:spPr bwMode="auto">
            <a:xfrm>
              <a:off x="4374" y="2821"/>
              <a:ext cx="45" cy="9"/>
            </a:xfrm>
            <a:custGeom>
              <a:avLst/>
              <a:gdLst/>
              <a:ahLst/>
              <a:cxnLst>
                <a:cxn ang="0">
                  <a:pos x="6" y="0"/>
                </a:cxn>
                <a:cxn ang="0">
                  <a:pos x="3" y="0"/>
                </a:cxn>
                <a:cxn ang="0">
                  <a:pos x="0" y="3"/>
                </a:cxn>
                <a:cxn ang="0">
                  <a:pos x="0" y="6"/>
                </a:cxn>
                <a:cxn ang="0">
                  <a:pos x="3" y="9"/>
                </a:cxn>
                <a:cxn ang="0">
                  <a:pos x="39" y="9"/>
                </a:cxn>
                <a:cxn ang="0">
                  <a:pos x="42" y="9"/>
                </a:cxn>
                <a:cxn ang="0">
                  <a:pos x="45" y="6"/>
                </a:cxn>
                <a:cxn ang="0">
                  <a:pos x="45" y="3"/>
                </a:cxn>
                <a:cxn ang="0">
                  <a:pos x="42" y="0"/>
                </a:cxn>
                <a:cxn ang="0">
                  <a:pos x="6" y="0"/>
                </a:cxn>
              </a:cxnLst>
              <a:rect l="0" t="0" r="r" b="b"/>
              <a:pathLst>
                <a:path w="45" h="9">
                  <a:moveTo>
                    <a:pt x="6" y="0"/>
                  </a:moveTo>
                  <a:lnTo>
                    <a:pt x="3" y="0"/>
                  </a:lnTo>
                  <a:lnTo>
                    <a:pt x="0" y="3"/>
                  </a:lnTo>
                  <a:lnTo>
                    <a:pt x="0" y="6"/>
                  </a:lnTo>
                  <a:lnTo>
                    <a:pt x="3" y="9"/>
                  </a:lnTo>
                  <a:lnTo>
                    <a:pt x="39" y="9"/>
                  </a:lnTo>
                  <a:lnTo>
                    <a:pt x="42" y="9"/>
                  </a:lnTo>
                  <a:lnTo>
                    <a:pt x="45" y="6"/>
                  </a:lnTo>
                  <a:lnTo>
                    <a:pt x="45" y="3"/>
                  </a:lnTo>
                  <a:lnTo>
                    <a:pt x="42" y="0"/>
                  </a:lnTo>
                  <a:lnTo>
                    <a:pt x="6" y="0"/>
                  </a:lnTo>
                  <a:close/>
                </a:path>
              </a:pathLst>
            </a:custGeom>
            <a:solidFill>
              <a:srgbClr val="000000"/>
            </a:solidFill>
            <a:ln w="9525">
              <a:noFill/>
              <a:round/>
              <a:headEnd/>
              <a:tailEnd/>
            </a:ln>
          </p:spPr>
          <p:txBody>
            <a:bodyPr/>
            <a:lstStyle/>
            <a:p>
              <a:endParaRPr lang="zh-CN" altLang="en-US"/>
            </a:p>
          </p:txBody>
        </p:sp>
        <p:sp>
          <p:nvSpPr>
            <p:cNvPr id="471180" name="Freeform 140"/>
            <p:cNvSpPr>
              <a:spLocks/>
            </p:cNvSpPr>
            <p:nvPr/>
          </p:nvSpPr>
          <p:spPr bwMode="auto">
            <a:xfrm>
              <a:off x="4437" y="2821"/>
              <a:ext cx="45" cy="9"/>
            </a:xfrm>
            <a:custGeom>
              <a:avLst/>
              <a:gdLst/>
              <a:ahLst/>
              <a:cxnLst>
                <a:cxn ang="0">
                  <a:pos x="6" y="0"/>
                </a:cxn>
                <a:cxn ang="0">
                  <a:pos x="3" y="0"/>
                </a:cxn>
                <a:cxn ang="0">
                  <a:pos x="0" y="3"/>
                </a:cxn>
                <a:cxn ang="0">
                  <a:pos x="0" y="6"/>
                </a:cxn>
                <a:cxn ang="0">
                  <a:pos x="3" y="9"/>
                </a:cxn>
                <a:cxn ang="0">
                  <a:pos x="39" y="9"/>
                </a:cxn>
                <a:cxn ang="0">
                  <a:pos x="42" y="9"/>
                </a:cxn>
                <a:cxn ang="0">
                  <a:pos x="45" y="6"/>
                </a:cxn>
                <a:cxn ang="0">
                  <a:pos x="45" y="3"/>
                </a:cxn>
                <a:cxn ang="0">
                  <a:pos x="42" y="0"/>
                </a:cxn>
                <a:cxn ang="0">
                  <a:pos x="6" y="0"/>
                </a:cxn>
              </a:cxnLst>
              <a:rect l="0" t="0" r="r" b="b"/>
              <a:pathLst>
                <a:path w="45" h="9">
                  <a:moveTo>
                    <a:pt x="6" y="0"/>
                  </a:moveTo>
                  <a:lnTo>
                    <a:pt x="3" y="0"/>
                  </a:lnTo>
                  <a:lnTo>
                    <a:pt x="0" y="3"/>
                  </a:lnTo>
                  <a:lnTo>
                    <a:pt x="0" y="6"/>
                  </a:lnTo>
                  <a:lnTo>
                    <a:pt x="3" y="9"/>
                  </a:lnTo>
                  <a:lnTo>
                    <a:pt x="39" y="9"/>
                  </a:lnTo>
                  <a:lnTo>
                    <a:pt x="42" y="9"/>
                  </a:lnTo>
                  <a:lnTo>
                    <a:pt x="45" y="6"/>
                  </a:lnTo>
                  <a:lnTo>
                    <a:pt x="45" y="3"/>
                  </a:lnTo>
                  <a:lnTo>
                    <a:pt x="42" y="0"/>
                  </a:lnTo>
                  <a:lnTo>
                    <a:pt x="6" y="0"/>
                  </a:lnTo>
                  <a:close/>
                </a:path>
              </a:pathLst>
            </a:custGeom>
            <a:solidFill>
              <a:srgbClr val="000000"/>
            </a:solidFill>
            <a:ln w="9525">
              <a:noFill/>
              <a:round/>
              <a:headEnd/>
              <a:tailEnd/>
            </a:ln>
          </p:spPr>
          <p:txBody>
            <a:bodyPr/>
            <a:lstStyle/>
            <a:p>
              <a:endParaRPr lang="zh-CN" altLang="en-US"/>
            </a:p>
          </p:txBody>
        </p:sp>
        <p:sp>
          <p:nvSpPr>
            <p:cNvPr id="471181" name="Freeform 141"/>
            <p:cNvSpPr>
              <a:spLocks/>
            </p:cNvSpPr>
            <p:nvPr/>
          </p:nvSpPr>
          <p:spPr bwMode="auto">
            <a:xfrm>
              <a:off x="4500" y="2821"/>
              <a:ext cx="45" cy="9"/>
            </a:xfrm>
            <a:custGeom>
              <a:avLst/>
              <a:gdLst/>
              <a:ahLst/>
              <a:cxnLst>
                <a:cxn ang="0">
                  <a:pos x="6" y="0"/>
                </a:cxn>
                <a:cxn ang="0">
                  <a:pos x="3" y="0"/>
                </a:cxn>
                <a:cxn ang="0">
                  <a:pos x="0" y="3"/>
                </a:cxn>
                <a:cxn ang="0">
                  <a:pos x="0" y="6"/>
                </a:cxn>
                <a:cxn ang="0">
                  <a:pos x="3" y="9"/>
                </a:cxn>
                <a:cxn ang="0">
                  <a:pos x="39" y="9"/>
                </a:cxn>
                <a:cxn ang="0">
                  <a:pos x="42" y="9"/>
                </a:cxn>
                <a:cxn ang="0">
                  <a:pos x="45" y="6"/>
                </a:cxn>
                <a:cxn ang="0">
                  <a:pos x="45" y="3"/>
                </a:cxn>
                <a:cxn ang="0">
                  <a:pos x="42" y="0"/>
                </a:cxn>
                <a:cxn ang="0">
                  <a:pos x="6" y="0"/>
                </a:cxn>
              </a:cxnLst>
              <a:rect l="0" t="0" r="r" b="b"/>
              <a:pathLst>
                <a:path w="45" h="9">
                  <a:moveTo>
                    <a:pt x="6" y="0"/>
                  </a:moveTo>
                  <a:lnTo>
                    <a:pt x="3" y="0"/>
                  </a:lnTo>
                  <a:lnTo>
                    <a:pt x="0" y="3"/>
                  </a:lnTo>
                  <a:lnTo>
                    <a:pt x="0" y="6"/>
                  </a:lnTo>
                  <a:lnTo>
                    <a:pt x="3" y="9"/>
                  </a:lnTo>
                  <a:lnTo>
                    <a:pt x="39" y="9"/>
                  </a:lnTo>
                  <a:lnTo>
                    <a:pt x="42" y="9"/>
                  </a:lnTo>
                  <a:lnTo>
                    <a:pt x="45" y="6"/>
                  </a:lnTo>
                  <a:lnTo>
                    <a:pt x="45" y="3"/>
                  </a:lnTo>
                  <a:lnTo>
                    <a:pt x="42" y="0"/>
                  </a:lnTo>
                  <a:lnTo>
                    <a:pt x="6" y="0"/>
                  </a:lnTo>
                  <a:close/>
                </a:path>
              </a:pathLst>
            </a:custGeom>
            <a:solidFill>
              <a:srgbClr val="000000"/>
            </a:solidFill>
            <a:ln w="9525">
              <a:noFill/>
              <a:round/>
              <a:headEnd/>
              <a:tailEnd/>
            </a:ln>
          </p:spPr>
          <p:txBody>
            <a:bodyPr/>
            <a:lstStyle/>
            <a:p>
              <a:endParaRPr lang="zh-CN" altLang="en-US"/>
            </a:p>
          </p:txBody>
        </p:sp>
        <p:sp>
          <p:nvSpPr>
            <p:cNvPr id="471182" name="Freeform 142"/>
            <p:cNvSpPr>
              <a:spLocks/>
            </p:cNvSpPr>
            <p:nvPr/>
          </p:nvSpPr>
          <p:spPr bwMode="auto">
            <a:xfrm>
              <a:off x="4563" y="2821"/>
              <a:ext cx="46" cy="9"/>
            </a:xfrm>
            <a:custGeom>
              <a:avLst/>
              <a:gdLst/>
              <a:ahLst/>
              <a:cxnLst>
                <a:cxn ang="0">
                  <a:pos x="6" y="0"/>
                </a:cxn>
                <a:cxn ang="0">
                  <a:pos x="3" y="0"/>
                </a:cxn>
                <a:cxn ang="0">
                  <a:pos x="0" y="3"/>
                </a:cxn>
                <a:cxn ang="0">
                  <a:pos x="0" y="6"/>
                </a:cxn>
                <a:cxn ang="0">
                  <a:pos x="3" y="9"/>
                </a:cxn>
                <a:cxn ang="0">
                  <a:pos x="40" y="9"/>
                </a:cxn>
                <a:cxn ang="0">
                  <a:pos x="43" y="9"/>
                </a:cxn>
                <a:cxn ang="0">
                  <a:pos x="46" y="6"/>
                </a:cxn>
                <a:cxn ang="0">
                  <a:pos x="46" y="3"/>
                </a:cxn>
                <a:cxn ang="0">
                  <a:pos x="43" y="0"/>
                </a:cxn>
                <a:cxn ang="0">
                  <a:pos x="6" y="0"/>
                </a:cxn>
              </a:cxnLst>
              <a:rect l="0" t="0" r="r" b="b"/>
              <a:pathLst>
                <a:path w="46" h="9">
                  <a:moveTo>
                    <a:pt x="6" y="0"/>
                  </a:moveTo>
                  <a:lnTo>
                    <a:pt x="3" y="0"/>
                  </a:lnTo>
                  <a:lnTo>
                    <a:pt x="0" y="3"/>
                  </a:lnTo>
                  <a:lnTo>
                    <a:pt x="0" y="6"/>
                  </a:lnTo>
                  <a:lnTo>
                    <a:pt x="3" y="9"/>
                  </a:lnTo>
                  <a:lnTo>
                    <a:pt x="40" y="9"/>
                  </a:lnTo>
                  <a:lnTo>
                    <a:pt x="43" y="9"/>
                  </a:lnTo>
                  <a:lnTo>
                    <a:pt x="46" y="6"/>
                  </a:lnTo>
                  <a:lnTo>
                    <a:pt x="46" y="3"/>
                  </a:lnTo>
                  <a:lnTo>
                    <a:pt x="43" y="0"/>
                  </a:lnTo>
                  <a:lnTo>
                    <a:pt x="6" y="0"/>
                  </a:lnTo>
                  <a:close/>
                </a:path>
              </a:pathLst>
            </a:custGeom>
            <a:solidFill>
              <a:srgbClr val="000000"/>
            </a:solidFill>
            <a:ln w="9525">
              <a:noFill/>
              <a:round/>
              <a:headEnd/>
              <a:tailEnd/>
            </a:ln>
          </p:spPr>
          <p:txBody>
            <a:bodyPr/>
            <a:lstStyle/>
            <a:p>
              <a:endParaRPr lang="zh-CN" altLang="en-US"/>
            </a:p>
          </p:txBody>
        </p:sp>
        <p:sp>
          <p:nvSpPr>
            <p:cNvPr id="471183" name="Freeform 143"/>
            <p:cNvSpPr>
              <a:spLocks/>
            </p:cNvSpPr>
            <p:nvPr/>
          </p:nvSpPr>
          <p:spPr bwMode="auto">
            <a:xfrm>
              <a:off x="4627" y="2821"/>
              <a:ext cx="45" cy="9"/>
            </a:xfrm>
            <a:custGeom>
              <a:avLst/>
              <a:gdLst/>
              <a:ahLst/>
              <a:cxnLst>
                <a:cxn ang="0">
                  <a:pos x="6" y="0"/>
                </a:cxn>
                <a:cxn ang="0">
                  <a:pos x="3" y="0"/>
                </a:cxn>
                <a:cxn ang="0">
                  <a:pos x="0" y="3"/>
                </a:cxn>
                <a:cxn ang="0">
                  <a:pos x="0" y="6"/>
                </a:cxn>
                <a:cxn ang="0">
                  <a:pos x="3" y="9"/>
                </a:cxn>
                <a:cxn ang="0">
                  <a:pos x="39" y="9"/>
                </a:cxn>
                <a:cxn ang="0">
                  <a:pos x="42" y="9"/>
                </a:cxn>
                <a:cxn ang="0">
                  <a:pos x="45" y="6"/>
                </a:cxn>
                <a:cxn ang="0">
                  <a:pos x="45" y="3"/>
                </a:cxn>
                <a:cxn ang="0">
                  <a:pos x="42" y="0"/>
                </a:cxn>
                <a:cxn ang="0">
                  <a:pos x="6" y="0"/>
                </a:cxn>
              </a:cxnLst>
              <a:rect l="0" t="0" r="r" b="b"/>
              <a:pathLst>
                <a:path w="45" h="9">
                  <a:moveTo>
                    <a:pt x="6" y="0"/>
                  </a:moveTo>
                  <a:lnTo>
                    <a:pt x="3" y="0"/>
                  </a:lnTo>
                  <a:lnTo>
                    <a:pt x="0" y="3"/>
                  </a:lnTo>
                  <a:lnTo>
                    <a:pt x="0" y="6"/>
                  </a:lnTo>
                  <a:lnTo>
                    <a:pt x="3" y="9"/>
                  </a:lnTo>
                  <a:lnTo>
                    <a:pt x="39" y="9"/>
                  </a:lnTo>
                  <a:lnTo>
                    <a:pt x="42" y="9"/>
                  </a:lnTo>
                  <a:lnTo>
                    <a:pt x="45" y="6"/>
                  </a:lnTo>
                  <a:lnTo>
                    <a:pt x="45" y="3"/>
                  </a:lnTo>
                  <a:lnTo>
                    <a:pt x="42" y="0"/>
                  </a:lnTo>
                  <a:lnTo>
                    <a:pt x="6" y="0"/>
                  </a:lnTo>
                  <a:close/>
                </a:path>
              </a:pathLst>
            </a:custGeom>
            <a:solidFill>
              <a:srgbClr val="000000"/>
            </a:solidFill>
            <a:ln w="9525">
              <a:noFill/>
              <a:round/>
              <a:headEnd/>
              <a:tailEnd/>
            </a:ln>
          </p:spPr>
          <p:txBody>
            <a:bodyPr/>
            <a:lstStyle/>
            <a:p>
              <a:endParaRPr lang="zh-CN" altLang="en-US"/>
            </a:p>
          </p:txBody>
        </p:sp>
        <p:sp>
          <p:nvSpPr>
            <p:cNvPr id="471184" name="Freeform 144"/>
            <p:cNvSpPr>
              <a:spLocks/>
            </p:cNvSpPr>
            <p:nvPr/>
          </p:nvSpPr>
          <p:spPr bwMode="auto">
            <a:xfrm>
              <a:off x="4690" y="2821"/>
              <a:ext cx="45" cy="9"/>
            </a:xfrm>
            <a:custGeom>
              <a:avLst/>
              <a:gdLst/>
              <a:ahLst/>
              <a:cxnLst>
                <a:cxn ang="0">
                  <a:pos x="6" y="0"/>
                </a:cxn>
                <a:cxn ang="0">
                  <a:pos x="3" y="0"/>
                </a:cxn>
                <a:cxn ang="0">
                  <a:pos x="0" y="3"/>
                </a:cxn>
                <a:cxn ang="0">
                  <a:pos x="0" y="6"/>
                </a:cxn>
                <a:cxn ang="0">
                  <a:pos x="3" y="9"/>
                </a:cxn>
                <a:cxn ang="0">
                  <a:pos x="39" y="9"/>
                </a:cxn>
                <a:cxn ang="0">
                  <a:pos x="42" y="9"/>
                </a:cxn>
                <a:cxn ang="0">
                  <a:pos x="45" y="6"/>
                </a:cxn>
                <a:cxn ang="0">
                  <a:pos x="45" y="3"/>
                </a:cxn>
                <a:cxn ang="0">
                  <a:pos x="42" y="0"/>
                </a:cxn>
                <a:cxn ang="0">
                  <a:pos x="6" y="0"/>
                </a:cxn>
              </a:cxnLst>
              <a:rect l="0" t="0" r="r" b="b"/>
              <a:pathLst>
                <a:path w="45" h="9">
                  <a:moveTo>
                    <a:pt x="6" y="0"/>
                  </a:moveTo>
                  <a:lnTo>
                    <a:pt x="3" y="0"/>
                  </a:lnTo>
                  <a:lnTo>
                    <a:pt x="0" y="3"/>
                  </a:lnTo>
                  <a:lnTo>
                    <a:pt x="0" y="6"/>
                  </a:lnTo>
                  <a:lnTo>
                    <a:pt x="3" y="9"/>
                  </a:lnTo>
                  <a:lnTo>
                    <a:pt x="39" y="9"/>
                  </a:lnTo>
                  <a:lnTo>
                    <a:pt x="42" y="9"/>
                  </a:lnTo>
                  <a:lnTo>
                    <a:pt x="45" y="6"/>
                  </a:lnTo>
                  <a:lnTo>
                    <a:pt x="45" y="3"/>
                  </a:lnTo>
                  <a:lnTo>
                    <a:pt x="42" y="0"/>
                  </a:lnTo>
                  <a:lnTo>
                    <a:pt x="6" y="0"/>
                  </a:lnTo>
                  <a:close/>
                </a:path>
              </a:pathLst>
            </a:custGeom>
            <a:solidFill>
              <a:srgbClr val="000000"/>
            </a:solidFill>
            <a:ln w="9525">
              <a:noFill/>
              <a:round/>
              <a:headEnd/>
              <a:tailEnd/>
            </a:ln>
          </p:spPr>
          <p:txBody>
            <a:bodyPr/>
            <a:lstStyle/>
            <a:p>
              <a:endParaRPr lang="zh-CN" altLang="en-US"/>
            </a:p>
          </p:txBody>
        </p:sp>
        <p:sp>
          <p:nvSpPr>
            <p:cNvPr id="471185" name="Freeform 145"/>
            <p:cNvSpPr>
              <a:spLocks/>
            </p:cNvSpPr>
            <p:nvPr/>
          </p:nvSpPr>
          <p:spPr bwMode="auto">
            <a:xfrm>
              <a:off x="4753" y="2821"/>
              <a:ext cx="45" cy="9"/>
            </a:xfrm>
            <a:custGeom>
              <a:avLst/>
              <a:gdLst/>
              <a:ahLst/>
              <a:cxnLst>
                <a:cxn ang="0">
                  <a:pos x="6" y="0"/>
                </a:cxn>
                <a:cxn ang="0">
                  <a:pos x="3" y="0"/>
                </a:cxn>
                <a:cxn ang="0">
                  <a:pos x="0" y="3"/>
                </a:cxn>
                <a:cxn ang="0">
                  <a:pos x="0" y="6"/>
                </a:cxn>
                <a:cxn ang="0">
                  <a:pos x="3" y="9"/>
                </a:cxn>
                <a:cxn ang="0">
                  <a:pos x="39" y="9"/>
                </a:cxn>
                <a:cxn ang="0">
                  <a:pos x="42" y="9"/>
                </a:cxn>
                <a:cxn ang="0">
                  <a:pos x="45" y="6"/>
                </a:cxn>
                <a:cxn ang="0">
                  <a:pos x="45" y="3"/>
                </a:cxn>
                <a:cxn ang="0">
                  <a:pos x="42" y="0"/>
                </a:cxn>
                <a:cxn ang="0">
                  <a:pos x="6" y="0"/>
                </a:cxn>
              </a:cxnLst>
              <a:rect l="0" t="0" r="r" b="b"/>
              <a:pathLst>
                <a:path w="45" h="9">
                  <a:moveTo>
                    <a:pt x="6" y="0"/>
                  </a:moveTo>
                  <a:lnTo>
                    <a:pt x="3" y="0"/>
                  </a:lnTo>
                  <a:lnTo>
                    <a:pt x="0" y="3"/>
                  </a:lnTo>
                  <a:lnTo>
                    <a:pt x="0" y="6"/>
                  </a:lnTo>
                  <a:lnTo>
                    <a:pt x="3" y="9"/>
                  </a:lnTo>
                  <a:lnTo>
                    <a:pt x="39" y="9"/>
                  </a:lnTo>
                  <a:lnTo>
                    <a:pt x="42" y="9"/>
                  </a:lnTo>
                  <a:lnTo>
                    <a:pt x="45" y="6"/>
                  </a:lnTo>
                  <a:lnTo>
                    <a:pt x="45" y="3"/>
                  </a:lnTo>
                  <a:lnTo>
                    <a:pt x="42" y="0"/>
                  </a:lnTo>
                  <a:lnTo>
                    <a:pt x="6" y="0"/>
                  </a:lnTo>
                  <a:close/>
                </a:path>
              </a:pathLst>
            </a:custGeom>
            <a:solidFill>
              <a:srgbClr val="000000"/>
            </a:solidFill>
            <a:ln w="9525">
              <a:noFill/>
              <a:round/>
              <a:headEnd/>
              <a:tailEnd/>
            </a:ln>
          </p:spPr>
          <p:txBody>
            <a:bodyPr/>
            <a:lstStyle/>
            <a:p>
              <a:endParaRPr lang="zh-CN" altLang="en-US"/>
            </a:p>
          </p:txBody>
        </p:sp>
      </p:grpSp>
      <p:grpSp>
        <p:nvGrpSpPr>
          <p:cNvPr id="13" name="Group 146"/>
          <p:cNvGrpSpPr>
            <a:grpSpLocks/>
          </p:cNvGrpSpPr>
          <p:nvPr/>
        </p:nvGrpSpPr>
        <p:grpSpPr bwMode="auto">
          <a:xfrm>
            <a:off x="6392863" y="4621213"/>
            <a:ext cx="1071562" cy="14287"/>
            <a:chOff x="4027" y="2911"/>
            <a:chExt cx="675" cy="9"/>
          </a:xfrm>
        </p:grpSpPr>
        <p:sp>
          <p:nvSpPr>
            <p:cNvPr id="471187" name="Freeform 147"/>
            <p:cNvSpPr>
              <a:spLocks/>
            </p:cNvSpPr>
            <p:nvPr/>
          </p:nvSpPr>
          <p:spPr bwMode="auto">
            <a:xfrm>
              <a:off x="4027" y="2911"/>
              <a:ext cx="42" cy="9"/>
            </a:xfrm>
            <a:custGeom>
              <a:avLst/>
              <a:gdLst/>
              <a:ahLst/>
              <a:cxnLst>
                <a:cxn ang="0">
                  <a:pos x="6" y="0"/>
                </a:cxn>
                <a:cxn ang="0">
                  <a:pos x="3" y="0"/>
                </a:cxn>
                <a:cxn ang="0">
                  <a:pos x="0" y="3"/>
                </a:cxn>
                <a:cxn ang="0">
                  <a:pos x="0" y="3"/>
                </a:cxn>
                <a:cxn ang="0">
                  <a:pos x="3" y="9"/>
                </a:cxn>
                <a:cxn ang="0">
                  <a:pos x="36" y="9"/>
                </a:cxn>
                <a:cxn ang="0">
                  <a:pos x="39" y="9"/>
                </a:cxn>
                <a:cxn ang="0">
                  <a:pos x="42" y="6"/>
                </a:cxn>
                <a:cxn ang="0">
                  <a:pos x="42" y="3"/>
                </a:cxn>
                <a:cxn ang="0">
                  <a:pos x="39" y="0"/>
                </a:cxn>
                <a:cxn ang="0">
                  <a:pos x="6" y="0"/>
                </a:cxn>
              </a:cxnLst>
              <a:rect l="0" t="0" r="r" b="b"/>
              <a:pathLst>
                <a:path w="42" h="9">
                  <a:moveTo>
                    <a:pt x="6" y="0"/>
                  </a:moveTo>
                  <a:lnTo>
                    <a:pt x="3" y="0"/>
                  </a:lnTo>
                  <a:lnTo>
                    <a:pt x="0" y="3"/>
                  </a:lnTo>
                  <a:lnTo>
                    <a:pt x="0" y="3"/>
                  </a:lnTo>
                  <a:lnTo>
                    <a:pt x="3" y="9"/>
                  </a:lnTo>
                  <a:lnTo>
                    <a:pt x="36" y="9"/>
                  </a:lnTo>
                  <a:lnTo>
                    <a:pt x="39" y="9"/>
                  </a:lnTo>
                  <a:lnTo>
                    <a:pt x="42" y="6"/>
                  </a:lnTo>
                  <a:lnTo>
                    <a:pt x="42" y="3"/>
                  </a:lnTo>
                  <a:lnTo>
                    <a:pt x="39" y="0"/>
                  </a:lnTo>
                  <a:lnTo>
                    <a:pt x="6" y="0"/>
                  </a:lnTo>
                  <a:close/>
                </a:path>
              </a:pathLst>
            </a:custGeom>
            <a:solidFill>
              <a:srgbClr val="000000"/>
            </a:solidFill>
            <a:ln w="9525">
              <a:noFill/>
              <a:round/>
              <a:headEnd/>
              <a:tailEnd/>
            </a:ln>
          </p:spPr>
          <p:txBody>
            <a:bodyPr/>
            <a:lstStyle/>
            <a:p>
              <a:endParaRPr lang="zh-CN" altLang="en-US"/>
            </a:p>
          </p:txBody>
        </p:sp>
        <p:sp>
          <p:nvSpPr>
            <p:cNvPr id="471188" name="Freeform 148"/>
            <p:cNvSpPr>
              <a:spLocks/>
            </p:cNvSpPr>
            <p:nvPr/>
          </p:nvSpPr>
          <p:spPr bwMode="auto">
            <a:xfrm>
              <a:off x="4087" y="2911"/>
              <a:ext cx="45" cy="9"/>
            </a:xfrm>
            <a:custGeom>
              <a:avLst/>
              <a:gdLst/>
              <a:ahLst/>
              <a:cxnLst>
                <a:cxn ang="0">
                  <a:pos x="6" y="0"/>
                </a:cxn>
                <a:cxn ang="0">
                  <a:pos x="3" y="0"/>
                </a:cxn>
                <a:cxn ang="0">
                  <a:pos x="0" y="3"/>
                </a:cxn>
                <a:cxn ang="0">
                  <a:pos x="0" y="6"/>
                </a:cxn>
                <a:cxn ang="0">
                  <a:pos x="3" y="9"/>
                </a:cxn>
                <a:cxn ang="0">
                  <a:pos x="39" y="9"/>
                </a:cxn>
                <a:cxn ang="0">
                  <a:pos x="42" y="9"/>
                </a:cxn>
                <a:cxn ang="0">
                  <a:pos x="45" y="6"/>
                </a:cxn>
                <a:cxn ang="0">
                  <a:pos x="45" y="3"/>
                </a:cxn>
                <a:cxn ang="0">
                  <a:pos x="42" y="0"/>
                </a:cxn>
                <a:cxn ang="0">
                  <a:pos x="6" y="0"/>
                </a:cxn>
              </a:cxnLst>
              <a:rect l="0" t="0" r="r" b="b"/>
              <a:pathLst>
                <a:path w="45" h="9">
                  <a:moveTo>
                    <a:pt x="6" y="0"/>
                  </a:moveTo>
                  <a:lnTo>
                    <a:pt x="3" y="0"/>
                  </a:lnTo>
                  <a:lnTo>
                    <a:pt x="0" y="3"/>
                  </a:lnTo>
                  <a:lnTo>
                    <a:pt x="0" y="6"/>
                  </a:lnTo>
                  <a:lnTo>
                    <a:pt x="3" y="9"/>
                  </a:lnTo>
                  <a:lnTo>
                    <a:pt x="39" y="9"/>
                  </a:lnTo>
                  <a:lnTo>
                    <a:pt x="42" y="9"/>
                  </a:lnTo>
                  <a:lnTo>
                    <a:pt x="45" y="6"/>
                  </a:lnTo>
                  <a:lnTo>
                    <a:pt x="45" y="3"/>
                  </a:lnTo>
                  <a:lnTo>
                    <a:pt x="42" y="0"/>
                  </a:lnTo>
                  <a:lnTo>
                    <a:pt x="6" y="0"/>
                  </a:lnTo>
                  <a:close/>
                </a:path>
              </a:pathLst>
            </a:custGeom>
            <a:solidFill>
              <a:srgbClr val="000000"/>
            </a:solidFill>
            <a:ln w="9525">
              <a:noFill/>
              <a:round/>
              <a:headEnd/>
              <a:tailEnd/>
            </a:ln>
          </p:spPr>
          <p:txBody>
            <a:bodyPr/>
            <a:lstStyle/>
            <a:p>
              <a:endParaRPr lang="zh-CN" altLang="en-US"/>
            </a:p>
          </p:txBody>
        </p:sp>
        <p:sp>
          <p:nvSpPr>
            <p:cNvPr id="471189" name="Freeform 149"/>
            <p:cNvSpPr>
              <a:spLocks/>
            </p:cNvSpPr>
            <p:nvPr/>
          </p:nvSpPr>
          <p:spPr bwMode="auto">
            <a:xfrm>
              <a:off x="4150" y="2911"/>
              <a:ext cx="46" cy="9"/>
            </a:xfrm>
            <a:custGeom>
              <a:avLst/>
              <a:gdLst/>
              <a:ahLst/>
              <a:cxnLst>
                <a:cxn ang="0">
                  <a:pos x="6" y="0"/>
                </a:cxn>
                <a:cxn ang="0">
                  <a:pos x="3" y="0"/>
                </a:cxn>
                <a:cxn ang="0">
                  <a:pos x="0" y="3"/>
                </a:cxn>
                <a:cxn ang="0">
                  <a:pos x="0" y="6"/>
                </a:cxn>
                <a:cxn ang="0">
                  <a:pos x="3" y="9"/>
                </a:cxn>
                <a:cxn ang="0">
                  <a:pos x="40" y="9"/>
                </a:cxn>
                <a:cxn ang="0">
                  <a:pos x="43" y="9"/>
                </a:cxn>
                <a:cxn ang="0">
                  <a:pos x="46" y="6"/>
                </a:cxn>
                <a:cxn ang="0">
                  <a:pos x="46" y="3"/>
                </a:cxn>
                <a:cxn ang="0">
                  <a:pos x="43" y="0"/>
                </a:cxn>
                <a:cxn ang="0">
                  <a:pos x="6" y="0"/>
                </a:cxn>
              </a:cxnLst>
              <a:rect l="0" t="0" r="r" b="b"/>
              <a:pathLst>
                <a:path w="46" h="9">
                  <a:moveTo>
                    <a:pt x="6" y="0"/>
                  </a:moveTo>
                  <a:lnTo>
                    <a:pt x="3" y="0"/>
                  </a:lnTo>
                  <a:lnTo>
                    <a:pt x="0" y="3"/>
                  </a:lnTo>
                  <a:lnTo>
                    <a:pt x="0" y="6"/>
                  </a:lnTo>
                  <a:lnTo>
                    <a:pt x="3" y="9"/>
                  </a:lnTo>
                  <a:lnTo>
                    <a:pt x="40" y="9"/>
                  </a:lnTo>
                  <a:lnTo>
                    <a:pt x="43" y="9"/>
                  </a:lnTo>
                  <a:lnTo>
                    <a:pt x="46" y="6"/>
                  </a:lnTo>
                  <a:lnTo>
                    <a:pt x="46" y="3"/>
                  </a:lnTo>
                  <a:lnTo>
                    <a:pt x="43" y="0"/>
                  </a:lnTo>
                  <a:lnTo>
                    <a:pt x="6" y="0"/>
                  </a:lnTo>
                  <a:close/>
                </a:path>
              </a:pathLst>
            </a:custGeom>
            <a:solidFill>
              <a:srgbClr val="000000"/>
            </a:solidFill>
            <a:ln w="9525">
              <a:noFill/>
              <a:round/>
              <a:headEnd/>
              <a:tailEnd/>
            </a:ln>
          </p:spPr>
          <p:txBody>
            <a:bodyPr/>
            <a:lstStyle/>
            <a:p>
              <a:endParaRPr lang="zh-CN" altLang="en-US"/>
            </a:p>
          </p:txBody>
        </p:sp>
        <p:sp>
          <p:nvSpPr>
            <p:cNvPr id="471190" name="Freeform 150"/>
            <p:cNvSpPr>
              <a:spLocks/>
            </p:cNvSpPr>
            <p:nvPr/>
          </p:nvSpPr>
          <p:spPr bwMode="auto">
            <a:xfrm>
              <a:off x="4214" y="2911"/>
              <a:ext cx="45" cy="9"/>
            </a:xfrm>
            <a:custGeom>
              <a:avLst/>
              <a:gdLst/>
              <a:ahLst/>
              <a:cxnLst>
                <a:cxn ang="0">
                  <a:pos x="6" y="0"/>
                </a:cxn>
                <a:cxn ang="0">
                  <a:pos x="3" y="0"/>
                </a:cxn>
                <a:cxn ang="0">
                  <a:pos x="0" y="3"/>
                </a:cxn>
                <a:cxn ang="0">
                  <a:pos x="0" y="6"/>
                </a:cxn>
                <a:cxn ang="0">
                  <a:pos x="3" y="9"/>
                </a:cxn>
                <a:cxn ang="0">
                  <a:pos x="39" y="9"/>
                </a:cxn>
                <a:cxn ang="0">
                  <a:pos x="42" y="9"/>
                </a:cxn>
                <a:cxn ang="0">
                  <a:pos x="45" y="6"/>
                </a:cxn>
                <a:cxn ang="0">
                  <a:pos x="45" y="3"/>
                </a:cxn>
                <a:cxn ang="0">
                  <a:pos x="42" y="0"/>
                </a:cxn>
                <a:cxn ang="0">
                  <a:pos x="6" y="0"/>
                </a:cxn>
              </a:cxnLst>
              <a:rect l="0" t="0" r="r" b="b"/>
              <a:pathLst>
                <a:path w="45" h="9">
                  <a:moveTo>
                    <a:pt x="6" y="0"/>
                  </a:moveTo>
                  <a:lnTo>
                    <a:pt x="3" y="0"/>
                  </a:lnTo>
                  <a:lnTo>
                    <a:pt x="0" y="3"/>
                  </a:lnTo>
                  <a:lnTo>
                    <a:pt x="0" y="6"/>
                  </a:lnTo>
                  <a:lnTo>
                    <a:pt x="3" y="9"/>
                  </a:lnTo>
                  <a:lnTo>
                    <a:pt x="39" y="9"/>
                  </a:lnTo>
                  <a:lnTo>
                    <a:pt x="42" y="9"/>
                  </a:lnTo>
                  <a:lnTo>
                    <a:pt x="45" y="6"/>
                  </a:lnTo>
                  <a:lnTo>
                    <a:pt x="45" y="3"/>
                  </a:lnTo>
                  <a:lnTo>
                    <a:pt x="42" y="0"/>
                  </a:lnTo>
                  <a:lnTo>
                    <a:pt x="6" y="0"/>
                  </a:lnTo>
                  <a:close/>
                </a:path>
              </a:pathLst>
            </a:custGeom>
            <a:solidFill>
              <a:srgbClr val="000000"/>
            </a:solidFill>
            <a:ln w="9525">
              <a:noFill/>
              <a:round/>
              <a:headEnd/>
              <a:tailEnd/>
            </a:ln>
          </p:spPr>
          <p:txBody>
            <a:bodyPr/>
            <a:lstStyle/>
            <a:p>
              <a:endParaRPr lang="zh-CN" altLang="en-US"/>
            </a:p>
          </p:txBody>
        </p:sp>
        <p:sp>
          <p:nvSpPr>
            <p:cNvPr id="471191" name="Freeform 151"/>
            <p:cNvSpPr>
              <a:spLocks/>
            </p:cNvSpPr>
            <p:nvPr/>
          </p:nvSpPr>
          <p:spPr bwMode="auto">
            <a:xfrm>
              <a:off x="4277" y="2911"/>
              <a:ext cx="45" cy="9"/>
            </a:xfrm>
            <a:custGeom>
              <a:avLst/>
              <a:gdLst/>
              <a:ahLst/>
              <a:cxnLst>
                <a:cxn ang="0">
                  <a:pos x="6" y="0"/>
                </a:cxn>
                <a:cxn ang="0">
                  <a:pos x="3" y="0"/>
                </a:cxn>
                <a:cxn ang="0">
                  <a:pos x="0" y="3"/>
                </a:cxn>
                <a:cxn ang="0">
                  <a:pos x="0" y="6"/>
                </a:cxn>
                <a:cxn ang="0">
                  <a:pos x="3" y="9"/>
                </a:cxn>
                <a:cxn ang="0">
                  <a:pos x="39" y="9"/>
                </a:cxn>
                <a:cxn ang="0">
                  <a:pos x="42" y="9"/>
                </a:cxn>
                <a:cxn ang="0">
                  <a:pos x="45" y="6"/>
                </a:cxn>
                <a:cxn ang="0">
                  <a:pos x="45" y="3"/>
                </a:cxn>
                <a:cxn ang="0">
                  <a:pos x="42" y="0"/>
                </a:cxn>
                <a:cxn ang="0">
                  <a:pos x="6" y="0"/>
                </a:cxn>
              </a:cxnLst>
              <a:rect l="0" t="0" r="r" b="b"/>
              <a:pathLst>
                <a:path w="45" h="9">
                  <a:moveTo>
                    <a:pt x="6" y="0"/>
                  </a:moveTo>
                  <a:lnTo>
                    <a:pt x="3" y="0"/>
                  </a:lnTo>
                  <a:lnTo>
                    <a:pt x="0" y="3"/>
                  </a:lnTo>
                  <a:lnTo>
                    <a:pt x="0" y="6"/>
                  </a:lnTo>
                  <a:lnTo>
                    <a:pt x="3" y="9"/>
                  </a:lnTo>
                  <a:lnTo>
                    <a:pt x="39" y="9"/>
                  </a:lnTo>
                  <a:lnTo>
                    <a:pt x="42" y="9"/>
                  </a:lnTo>
                  <a:lnTo>
                    <a:pt x="45" y="6"/>
                  </a:lnTo>
                  <a:lnTo>
                    <a:pt x="45" y="3"/>
                  </a:lnTo>
                  <a:lnTo>
                    <a:pt x="42" y="0"/>
                  </a:lnTo>
                  <a:lnTo>
                    <a:pt x="6" y="0"/>
                  </a:lnTo>
                  <a:close/>
                </a:path>
              </a:pathLst>
            </a:custGeom>
            <a:solidFill>
              <a:srgbClr val="000000"/>
            </a:solidFill>
            <a:ln w="9525">
              <a:noFill/>
              <a:round/>
              <a:headEnd/>
              <a:tailEnd/>
            </a:ln>
          </p:spPr>
          <p:txBody>
            <a:bodyPr/>
            <a:lstStyle/>
            <a:p>
              <a:endParaRPr lang="zh-CN" altLang="en-US"/>
            </a:p>
          </p:txBody>
        </p:sp>
        <p:sp>
          <p:nvSpPr>
            <p:cNvPr id="471192" name="Freeform 152"/>
            <p:cNvSpPr>
              <a:spLocks/>
            </p:cNvSpPr>
            <p:nvPr/>
          </p:nvSpPr>
          <p:spPr bwMode="auto">
            <a:xfrm>
              <a:off x="4340" y="2911"/>
              <a:ext cx="46" cy="9"/>
            </a:xfrm>
            <a:custGeom>
              <a:avLst/>
              <a:gdLst/>
              <a:ahLst/>
              <a:cxnLst>
                <a:cxn ang="0">
                  <a:pos x="6" y="0"/>
                </a:cxn>
                <a:cxn ang="0">
                  <a:pos x="3" y="0"/>
                </a:cxn>
                <a:cxn ang="0">
                  <a:pos x="0" y="3"/>
                </a:cxn>
                <a:cxn ang="0">
                  <a:pos x="0" y="6"/>
                </a:cxn>
                <a:cxn ang="0">
                  <a:pos x="3" y="9"/>
                </a:cxn>
                <a:cxn ang="0">
                  <a:pos x="40" y="9"/>
                </a:cxn>
                <a:cxn ang="0">
                  <a:pos x="43" y="9"/>
                </a:cxn>
                <a:cxn ang="0">
                  <a:pos x="46" y="6"/>
                </a:cxn>
                <a:cxn ang="0">
                  <a:pos x="46" y="3"/>
                </a:cxn>
                <a:cxn ang="0">
                  <a:pos x="43" y="0"/>
                </a:cxn>
                <a:cxn ang="0">
                  <a:pos x="6" y="0"/>
                </a:cxn>
              </a:cxnLst>
              <a:rect l="0" t="0" r="r" b="b"/>
              <a:pathLst>
                <a:path w="46" h="9">
                  <a:moveTo>
                    <a:pt x="6" y="0"/>
                  </a:moveTo>
                  <a:lnTo>
                    <a:pt x="3" y="0"/>
                  </a:lnTo>
                  <a:lnTo>
                    <a:pt x="0" y="3"/>
                  </a:lnTo>
                  <a:lnTo>
                    <a:pt x="0" y="6"/>
                  </a:lnTo>
                  <a:lnTo>
                    <a:pt x="3" y="9"/>
                  </a:lnTo>
                  <a:lnTo>
                    <a:pt x="40" y="9"/>
                  </a:lnTo>
                  <a:lnTo>
                    <a:pt x="43" y="9"/>
                  </a:lnTo>
                  <a:lnTo>
                    <a:pt x="46" y="6"/>
                  </a:lnTo>
                  <a:lnTo>
                    <a:pt x="46" y="3"/>
                  </a:lnTo>
                  <a:lnTo>
                    <a:pt x="43" y="0"/>
                  </a:lnTo>
                  <a:lnTo>
                    <a:pt x="6" y="0"/>
                  </a:lnTo>
                  <a:close/>
                </a:path>
              </a:pathLst>
            </a:custGeom>
            <a:solidFill>
              <a:srgbClr val="000000"/>
            </a:solidFill>
            <a:ln w="9525">
              <a:noFill/>
              <a:round/>
              <a:headEnd/>
              <a:tailEnd/>
            </a:ln>
          </p:spPr>
          <p:txBody>
            <a:bodyPr/>
            <a:lstStyle/>
            <a:p>
              <a:endParaRPr lang="zh-CN" altLang="en-US"/>
            </a:p>
          </p:txBody>
        </p:sp>
        <p:sp>
          <p:nvSpPr>
            <p:cNvPr id="471193" name="Freeform 153"/>
            <p:cNvSpPr>
              <a:spLocks/>
            </p:cNvSpPr>
            <p:nvPr/>
          </p:nvSpPr>
          <p:spPr bwMode="auto">
            <a:xfrm>
              <a:off x="4404" y="2911"/>
              <a:ext cx="45" cy="9"/>
            </a:xfrm>
            <a:custGeom>
              <a:avLst/>
              <a:gdLst/>
              <a:ahLst/>
              <a:cxnLst>
                <a:cxn ang="0">
                  <a:pos x="6" y="0"/>
                </a:cxn>
                <a:cxn ang="0">
                  <a:pos x="3" y="0"/>
                </a:cxn>
                <a:cxn ang="0">
                  <a:pos x="0" y="3"/>
                </a:cxn>
                <a:cxn ang="0">
                  <a:pos x="0" y="6"/>
                </a:cxn>
                <a:cxn ang="0">
                  <a:pos x="3" y="9"/>
                </a:cxn>
                <a:cxn ang="0">
                  <a:pos x="39" y="9"/>
                </a:cxn>
                <a:cxn ang="0">
                  <a:pos x="42" y="9"/>
                </a:cxn>
                <a:cxn ang="0">
                  <a:pos x="45" y="6"/>
                </a:cxn>
                <a:cxn ang="0">
                  <a:pos x="45" y="3"/>
                </a:cxn>
                <a:cxn ang="0">
                  <a:pos x="42" y="0"/>
                </a:cxn>
                <a:cxn ang="0">
                  <a:pos x="6" y="0"/>
                </a:cxn>
              </a:cxnLst>
              <a:rect l="0" t="0" r="r" b="b"/>
              <a:pathLst>
                <a:path w="45" h="9">
                  <a:moveTo>
                    <a:pt x="6" y="0"/>
                  </a:moveTo>
                  <a:lnTo>
                    <a:pt x="3" y="0"/>
                  </a:lnTo>
                  <a:lnTo>
                    <a:pt x="0" y="3"/>
                  </a:lnTo>
                  <a:lnTo>
                    <a:pt x="0" y="6"/>
                  </a:lnTo>
                  <a:lnTo>
                    <a:pt x="3" y="9"/>
                  </a:lnTo>
                  <a:lnTo>
                    <a:pt x="39" y="9"/>
                  </a:lnTo>
                  <a:lnTo>
                    <a:pt x="42" y="9"/>
                  </a:lnTo>
                  <a:lnTo>
                    <a:pt x="45" y="6"/>
                  </a:lnTo>
                  <a:lnTo>
                    <a:pt x="45" y="3"/>
                  </a:lnTo>
                  <a:lnTo>
                    <a:pt x="42" y="0"/>
                  </a:lnTo>
                  <a:lnTo>
                    <a:pt x="6" y="0"/>
                  </a:lnTo>
                  <a:close/>
                </a:path>
              </a:pathLst>
            </a:custGeom>
            <a:solidFill>
              <a:srgbClr val="000000"/>
            </a:solidFill>
            <a:ln w="9525">
              <a:noFill/>
              <a:round/>
              <a:headEnd/>
              <a:tailEnd/>
            </a:ln>
          </p:spPr>
          <p:txBody>
            <a:bodyPr/>
            <a:lstStyle/>
            <a:p>
              <a:endParaRPr lang="zh-CN" altLang="en-US"/>
            </a:p>
          </p:txBody>
        </p:sp>
        <p:sp>
          <p:nvSpPr>
            <p:cNvPr id="471194" name="Freeform 154"/>
            <p:cNvSpPr>
              <a:spLocks/>
            </p:cNvSpPr>
            <p:nvPr/>
          </p:nvSpPr>
          <p:spPr bwMode="auto">
            <a:xfrm>
              <a:off x="4467" y="2911"/>
              <a:ext cx="45" cy="9"/>
            </a:xfrm>
            <a:custGeom>
              <a:avLst/>
              <a:gdLst/>
              <a:ahLst/>
              <a:cxnLst>
                <a:cxn ang="0">
                  <a:pos x="6" y="0"/>
                </a:cxn>
                <a:cxn ang="0">
                  <a:pos x="3" y="0"/>
                </a:cxn>
                <a:cxn ang="0">
                  <a:pos x="0" y="3"/>
                </a:cxn>
                <a:cxn ang="0">
                  <a:pos x="0" y="6"/>
                </a:cxn>
                <a:cxn ang="0">
                  <a:pos x="3" y="9"/>
                </a:cxn>
                <a:cxn ang="0">
                  <a:pos x="39" y="9"/>
                </a:cxn>
                <a:cxn ang="0">
                  <a:pos x="42" y="9"/>
                </a:cxn>
                <a:cxn ang="0">
                  <a:pos x="45" y="6"/>
                </a:cxn>
                <a:cxn ang="0">
                  <a:pos x="45" y="3"/>
                </a:cxn>
                <a:cxn ang="0">
                  <a:pos x="42" y="0"/>
                </a:cxn>
                <a:cxn ang="0">
                  <a:pos x="6" y="0"/>
                </a:cxn>
              </a:cxnLst>
              <a:rect l="0" t="0" r="r" b="b"/>
              <a:pathLst>
                <a:path w="45" h="9">
                  <a:moveTo>
                    <a:pt x="6" y="0"/>
                  </a:moveTo>
                  <a:lnTo>
                    <a:pt x="3" y="0"/>
                  </a:lnTo>
                  <a:lnTo>
                    <a:pt x="0" y="3"/>
                  </a:lnTo>
                  <a:lnTo>
                    <a:pt x="0" y="6"/>
                  </a:lnTo>
                  <a:lnTo>
                    <a:pt x="3" y="9"/>
                  </a:lnTo>
                  <a:lnTo>
                    <a:pt x="39" y="9"/>
                  </a:lnTo>
                  <a:lnTo>
                    <a:pt x="42" y="9"/>
                  </a:lnTo>
                  <a:lnTo>
                    <a:pt x="45" y="6"/>
                  </a:lnTo>
                  <a:lnTo>
                    <a:pt x="45" y="3"/>
                  </a:lnTo>
                  <a:lnTo>
                    <a:pt x="42" y="0"/>
                  </a:lnTo>
                  <a:lnTo>
                    <a:pt x="6" y="0"/>
                  </a:lnTo>
                  <a:close/>
                </a:path>
              </a:pathLst>
            </a:custGeom>
            <a:solidFill>
              <a:srgbClr val="000000"/>
            </a:solidFill>
            <a:ln w="9525">
              <a:noFill/>
              <a:round/>
              <a:headEnd/>
              <a:tailEnd/>
            </a:ln>
          </p:spPr>
          <p:txBody>
            <a:bodyPr/>
            <a:lstStyle/>
            <a:p>
              <a:endParaRPr lang="zh-CN" altLang="en-US"/>
            </a:p>
          </p:txBody>
        </p:sp>
        <p:sp>
          <p:nvSpPr>
            <p:cNvPr id="471195" name="Freeform 155"/>
            <p:cNvSpPr>
              <a:spLocks/>
            </p:cNvSpPr>
            <p:nvPr/>
          </p:nvSpPr>
          <p:spPr bwMode="auto">
            <a:xfrm>
              <a:off x="4530" y="2911"/>
              <a:ext cx="45" cy="9"/>
            </a:xfrm>
            <a:custGeom>
              <a:avLst/>
              <a:gdLst/>
              <a:ahLst/>
              <a:cxnLst>
                <a:cxn ang="0">
                  <a:pos x="6" y="0"/>
                </a:cxn>
                <a:cxn ang="0">
                  <a:pos x="3" y="0"/>
                </a:cxn>
                <a:cxn ang="0">
                  <a:pos x="0" y="3"/>
                </a:cxn>
                <a:cxn ang="0">
                  <a:pos x="0" y="6"/>
                </a:cxn>
                <a:cxn ang="0">
                  <a:pos x="3" y="9"/>
                </a:cxn>
                <a:cxn ang="0">
                  <a:pos x="39" y="9"/>
                </a:cxn>
                <a:cxn ang="0">
                  <a:pos x="42" y="9"/>
                </a:cxn>
                <a:cxn ang="0">
                  <a:pos x="45" y="6"/>
                </a:cxn>
                <a:cxn ang="0">
                  <a:pos x="45" y="3"/>
                </a:cxn>
                <a:cxn ang="0">
                  <a:pos x="42" y="0"/>
                </a:cxn>
                <a:cxn ang="0">
                  <a:pos x="6" y="0"/>
                </a:cxn>
              </a:cxnLst>
              <a:rect l="0" t="0" r="r" b="b"/>
              <a:pathLst>
                <a:path w="45" h="9">
                  <a:moveTo>
                    <a:pt x="6" y="0"/>
                  </a:moveTo>
                  <a:lnTo>
                    <a:pt x="3" y="0"/>
                  </a:lnTo>
                  <a:lnTo>
                    <a:pt x="0" y="3"/>
                  </a:lnTo>
                  <a:lnTo>
                    <a:pt x="0" y="6"/>
                  </a:lnTo>
                  <a:lnTo>
                    <a:pt x="3" y="9"/>
                  </a:lnTo>
                  <a:lnTo>
                    <a:pt x="39" y="9"/>
                  </a:lnTo>
                  <a:lnTo>
                    <a:pt x="42" y="9"/>
                  </a:lnTo>
                  <a:lnTo>
                    <a:pt x="45" y="6"/>
                  </a:lnTo>
                  <a:lnTo>
                    <a:pt x="45" y="3"/>
                  </a:lnTo>
                  <a:lnTo>
                    <a:pt x="42" y="0"/>
                  </a:lnTo>
                  <a:lnTo>
                    <a:pt x="6" y="0"/>
                  </a:lnTo>
                  <a:close/>
                </a:path>
              </a:pathLst>
            </a:custGeom>
            <a:solidFill>
              <a:srgbClr val="000000"/>
            </a:solidFill>
            <a:ln w="9525">
              <a:noFill/>
              <a:round/>
              <a:headEnd/>
              <a:tailEnd/>
            </a:ln>
          </p:spPr>
          <p:txBody>
            <a:bodyPr/>
            <a:lstStyle/>
            <a:p>
              <a:endParaRPr lang="zh-CN" altLang="en-US"/>
            </a:p>
          </p:txBody>
        </p:sp>
        <p:sp>
          <p:nvSpPr>
            <p:cNvPr id="471196" name="Freeform 156"/>
            <p:cNvSpPr>
              <a:spLocks/>
            </p:cNvSpPr>
            <p:nvPr/>
          </p:nvSpPr>
          <p:spPr bwMode="auto">
            <a:xfrm>
              <a:off x="4594" y="2911"/>
              <a:ext cx="45" cy="9"/>
            </a:xfrm>
            <a:custGeom>
              <a:avLst/>
              <a:gdLst/>
              <a:ahLst/>
              <a:cxnLst>
                <a:cxn ang="0">
                  <a:pos x="6" y="0"/>
                </a:cxn>
                <a:cxn ang="0">
                  <a:pos x="3" y="0"/>
                </a:cxn>
                <a:cxn ang="0">
                  <a:pos x="0" y="3"/>
                </a:cxn>
                <a:cxn ang="0">
                  <a:pos x="0" y="6"/>
                </a:cxn>
                <a:cxn ang="0">
                  <a:pos x="3" y="9"/>
                </a:cxn>
                <a:cxn ang="0">
                  <a:pos x="39" y="9"/>
                </a:cxn>
                <a:cxn ang="0">
                  <a:pos x="42" y="9"/>
                </a:cxn>
                <a:cxn ang="0">
                  <a:pos x="45" y="6"/>
                </a:cxn>
                <a:cxn ang="0">
                  <a:pos x="45" y="3"/>
                </a:cxn>
                <a:cxn ang="0">
                  <a:pos x="42" y="0"/>
                </a:cxn>
                <a:cxn ang="0">
                  <a:pos x="6" y="0"/>
                </a:cxn>
              </a:cxnLst>
              <a:rect l="0" t="0" r="r" b="b"/>
              <a:pathLst>
                <a:path w="45" h="9">
                  <a:moveTo>
                    <a:pt x="6" y="0"/>
                  </a:moveTo>
                  <a:lnTo>
                    <a:pt x="3" y="0"/>
                  </a:lnTo>
                  <a:lnTo>
                    <a:pt x="0" y="3"/>
                  </a:lnTo>
                  <a:lnTo>
                    <a:pt x="0" y="6"/>
                  </a:lnTo>
                  <a:lnTo>
                    <a:pt x="3" y="9"/>
                  </a:lnTo>
                  <a:lnTo>
                    <a:pt x="39" y="9"/>
                  </a:lnTo>
                  <a:lnTo>
                    <a:pt x="42" y="9"/>
                  </a:lnTo>
                  <a:lnTo>
                    <a:pt x="45" y="6"/>
                  </a:lnTo>
                  <a:lnTo>
                    <a:pt x="45" y="3"/>
                  </a:lnTo>
                  <a:lnTo>
                    <a:pt x="42" y="0"/>
                  </a:lnTo>
                  <a:lnTo>
                    <a:pt x="6" y="0"/>
                  </a:lnTo>
                  <a:close/>
                </a:path>
              </a:pathLst>
            </a:custGeom>
            <a:solidFill>
              <a:srgbClr val="000000"/>
            </a:solidFill>
            <a:ln w="9525">
              <a:noFill/>
              <a:round/>
              <a:headEnd/>
              <a:tailEnd/>
            </a:ln>
          </p:spPr>
          <p:txBody>
            <a:bodyPr/>
            <a:lstStyle/>
            <a:p>
              <a:endParaRPr lang="zh-CN" altLang="en-US"/>
            </a:p>
          </p:txBody>
        </p:sp>
        <p:sp>
          <p:nvSpPr>
            <p:cNvPr id="471197" name="Freeform 157"/>
            <p:cNvSpPr>
              <a:spLocks/>
            </p:cNvSpPr>
            <p:nvPr/>
          </p:nvSpPr>
          <p:spPr bwMode="auto">
            <a:xfrm>
              <a:off x="4657" y="2911"/>
              <a:ext cx="45" cy="9"/>
            </a:xfrm>
            <a:custGeom>
              <a:avLst/>
              <a:gdLst/>
              <a:ahLst/>
              <a:cxnLst>
                <a:cxn ang="0">
                  <a:pos x="6" y="0"/>
                </a:cxn>
                <a:cxn ang="0">
                  <a:pos x="3" y="0"/>
                </a:cxn>
                <a:cxn ang="0">
                  <a:pos x="0" y="3"/>
                </a:cxn>
                <a:cxn ang="0">
                  <a:pos x="0" y="6"/>
                </a:cxn>
                <a:cxn ang="0">
                  <a:pos x="3" y="9"/>
                </a:cxn>
                <a:cxn ang="0">
                  <a:pos x="39" y="9"/>
                </a:cxn>
                <a:cxn ang="0">
                  <a:pos x="42" y="9"/>
                </a:cxn>
                <a:cxn ang="0">
                  <a:pos x="45" y="6"/>
                </a:cxn>
                <a:cxn ang="0">
                  <a:pos x="45" y="3"/>
                </a:cxn>
                <a:cxn ang="0">
                  <a:pos x="42" y="0"/>
                </a:cxn>
                <a:cxn ang="0">
                  <a:pos x="6" y="0"/>
                </a:cxn>
              </a:cxnLst>
              <a:rect l="0" t="0" r="r" b="b"/>
              <a:pathLst>
                <a:path w="45" h="9">
                  <a:moveTo>
                    <a:pt x="6" y="0"/>
                  </a:moveTo>
                  <a:lnTo>
                    <a:pt x="3" y="0"/>
                  </a:lnTo>
                  <a:lnTo>
                    <a:pt x="0" y="3"/>
                  </a:lnTo>
                  <a:lnTo>
                    <a:pt x="0" y="6"/>
                  </a:lnTo>
                  <a:lnTo>
                    <a:pt x="3" y="9"/>
                  </a:lnTo>
                  <a:lnTo>
                    <a:pt x="39" y="9"/>
                  </a:lnTo>
                  <a:lnTo>
                    <a:pt x="42" y="9"/>
                  </a:lnTo>
                  <a:lnTo>
                    <a:pt x="45" y="6"/>
                  </a:lnTo>
                  <a:lnTo>
                    <a:pt x="45" y="3"/>
                  </a:lnTo>
                  <a:lnTo>
                    <a:pt x="42" y="0"/>
                  </a:lnTo>
                  <a:lnTo>
                    <a:pt x="6" y="0"/>
                  </a:lnTo>
                  <a:close/>
                </a:path>
              </a:pathLst>
            </a:custGeom>
            <a:solidFill>
              <a:srgbClr val="000000"/>
            </a:solidFill>
            <a:ln w="9525">
              <a:noFill/>
              <a:round/>
              <a:headEnd/>
              <a:tailEnd/>
            </a:ln>
          </p:spPr>
          <p:txBody>
            <a:bodyPr/>
            <a:lstStyle/>
            <a:p>
              <a:endParaRPr lang="zh-CN" altLang="en-US"/>
            </a:p>
          </p:txBody>
        </p:sp>
      </p:grpSp>
      <p:grpSp>
        <p:nvGrpSpPr>
          <p:cNvPr id="14" name="Group 158"/>
          <p:cNvGrpSpPr>
            <a:grpSpLocks/>
          </p:cNvGrpSpPr>
          <p:nvPr/>
        </p:nvGrpSpPr>
        <p:grpSpPr bwMode="auto">
          <a:xfrm>
            <a:off x="2689225" y="2919413"/>
            <a:ext cx="363538" cy="157162"/>
            <a:chOff x="1694" y="1839"/>
            <a:chExt cx="229" cy="99"/>
          </a:xfrm>
        </p:grpSpPr>
        <p:sp>
          <p:nvSpPr>
            <p:cNvPr id="471199" name="Line 159"/>
            <p:cNvSpPr>
              <a:spLocks noChangeShapeType="1"/>
            </p:cNvSpPr>
            <p:nvPr/>
          </p:nvSpPr>
          <p:spPr bwMode="auto">
            <a:xfrm>
              <a:off x="1694" y="1887"/>
              <a:ext cx="136" cy="1"/>
            </a:xfrm>
            <a:prstGeom prst="line">
              <a:avLst/>
            </a:prstGeom>
            <a:noFill/>
            <a:ln w="14288">
              <a:solidFill>
                <a:schemeClr val="tx1"/>
              </a:solidFill>
              <a:round/>
              <a:headEnd/>
              <a:tailEnd/>
            </a:ln>
          </p:spPr>
          <p:txBody>
            <a:bodyPr/>
            <a:lstStyle/>
            <a:p>
              <a:endParaRPr lang="zh-CN" altLang="en-US"/>
            </a:p>
          </p:txBody>
        </p:sp>
        <p:sp>
          <p:nvSpPr>
            <p:cNvPr id="471200" name="Freeform 160"/>
            <p:cNvSpPr>
              <a:spLocks/>
            </p:cNvSpPr>
            <p:nvPr/>
          </p:nvSpPr>
          <p:spPr bwMode="auto">
            <a:xfrm>
              <a:off x="1824" y="1839"/>
              <a:ext cx="99" cy="99"/>
            </a:xfrm>
            <a:custGeom>
              <a:avLst/>
              <a:gdLst/>
              <a:ahLst/>
              <a:cxnLst>
                <a:cxn ang="0">
                  <a:pos x="0" y="99"/>
                </a:cxn>
                <a:cxn ang="0">
                  <a:pos x="99" y="48"/>
                </a:cxn>
                <a:cxn ang="0">
                  <a:pos x="0" y="0"/>
                </a:cxn>
                <a:cxn ang="0">
                  <a:pos x="0" y="99"/>
                </a:cxn>
              </a:cxnLst>
              <a:rect l="0" t="0" r="r" b="b"/>
              <a:pathLst>
                <a:path w="99" h="99">
                  <a:moveTo>
                    <a:pt x="0" y="99"/>
                  </a:moveTo>
                  <a:lnTo>
                    <a:pt x="99" y="48"/>
                  </a:lnTo>
                  <a:lnTo>
                    <a:pt x="0" y="0"/>
                  </a:lnTo>
                  <a:lnTo>
                    <a:pt x="0" y="99"/>
                  </a:lnTo>
                  <a:close/>
                </a:path>
              </a:pathLst>
            </a:custGeom>
            <a:solidFill>
              <a:schemeClr val="tx1"/>
            </a:solidFill>
            <a:ln w="9525">
              <a:solidFill>
                <a:schemeClr val="tx1"/>
              </a:solidFill>
              <a:round/>
              <a:headEnd/>
              <a:tailEnd/>
            </a:ln>
          </p:spPr>
          <p:txBody>
            <a:bodyPr/>
            <a:lstStyle/>
            <a:p>
              <a:endParaRPr lang="zh-CN" altLang="en-US"/>
            </a:p>
          </p:txBody>
        </p:sp>
      </p:grpSp>
      <p:sp>
        <p:nvSpPr>
          <p:cNvPr id="471201" name="Line 161"/>
          <p:cNvSpPr>
            <a:spLocks noChangeShapeType="1"/>
          </p:cNvSpPr>
          <p:nvPr/>
        </p:nvSpPr>
        <p:spPr bwMode="auto">
          <a:xfrm>
            <a:off x="717550" y="3459163"/>
            <a:ext cx="1588" cy="931862"/>
          </a:xfrm>
          <a:prstGeom prst="line">
            <a:avLst/>
          </a:prstGeom>
          <a:noFill/>
          <a:ln w="14288">
            <a:solidFill>
              <a:schemeClr val="tx1"/>
            </a:solidFill>
            <a:round/>
            <a:headEnd/>
            <a:tailEnd/>
          </a:ln>
        </p:spPr>
        <p:txBody>
          <a:bodyPr/>
          <a:lstStyle/>
          <a:p>
            <a:endParaRPr lang="zh-CN" altLang="en-US"/>
          </a:p>
        </p:txBody>
      </p:sp>
      <p:grpSp>
        <p:nvGrpSpPr>
          <p:cNvPr id="15" name="Group 162"/>
          <p:cNvGrpSpPr>
            <a:grpSpLocks/>
          </p:cNvGrpSpPr>
          <p:nvPr/>
        </p:nvGrpSpPr>
        <p:grpSpPr bwMode="auto">
          <a:xfrm>
            <a:off x="717550" y="4314825"/>
            <a:ext cx="2335213" cy="158750"/>
            <a:chOff x="452" y="2718"/>
            <a:chExt cx="1471" cy="100"/>
          </a:xfrm>
        </p:grpSpPr>
        <p:sp>
          <p:nvSpPr>
            <p:cNvPr id="471203" name="Line 163"/>
            <p:cNvSpPr>
              <a:spLocks noChangeShapeType="1"/>
            </p:cNvSpPr>
            <p:nvPr/>
          </p:nvSpPr>
          <p:spPr bwMode="auto">
            <a:xfrm>
              <a:off x="452" y="2766"/>
              <a:ext cx="1378" cy="1"/>
            </a:xfrm>
            <a:prstGeom prst="line">
              <a:avLst/>
            </a:prstGeom>
            <a:noFill/>
            <a:ln w="14288">
              <a:solidFill>
                <a:schemeClr val="tx1"/>
              </a:solidFill>
              <a:round/>
              <a:headEnd/>
              <a:tailEnd/>
            </a:ln>
          </p:spPr>
          <p:txBody>
            <a:bodyPr/>
            <a:lstStyle/>
            <a:p>
              <a:endParaRPr lang="zh-CN" altLang="en-US"/>
            </a:p>
          </p:txBody>
        </p:sp>
        <p:sp>
          <p:nvSpPr>
            <p:cNvPr id="471204" name="Freeform 164"/>
            <p:cNvSpPr>
              <a:spLocks/>
            </p:cNvSpPr>
            <p:nvPr/>
          </p:nvSpPr>
          <p:spPr bwMode="auto">
            <a:xfrm>
              <a:off x="1824" y="2718"/>
              <a:ext cx="99" cy="100"/>
            </a:xfrm>
            <a:custGeom>
              <a:avLst/>
              <a:gdLst/>
              <a:ahLst/>
              <a:cxnLst>
                <a:cxn ang="0">
                  <a:pos x="0" y="100"/>
                </a:cxn>
                <a:cxn ang="0">
                  <a:pos x="99" y="48"/>
                </a:cxn>
                <a:cxn ang="0">
                  <a:pos x="0" y="0"/>
                </a:cxn>
                <a:cxn ang="0">
                  <a:pos x="0" y="100"/>
                </a:cxn>
              </a:cxnLst>
              <a:rect l="0" t="0" r="r" b="b"/>
              <a:pathLst>
                <a:path w="99" h="100">
                  <a:moveTo>
                    <a:pt x="0" y="100"/>
                  </a:moveTo>
                  <a:lnTo>
                    <a:pt x="99" y="48"/>
                  </a:lnTo>
                  <a:lnTo>
                    <a:pt x="0" y="0"/>
                  </a:lnTo>
                  <a:lnTo>
                    <a:pt x="0" y="100"/>
                  </a:lnTo>
                  <a:close/>
                </a:path>
              </a:pathLst>
            </a:custGeom>
            <a:solidFill>
              <a:schemeClr val="tx1"/>
            </a:solidFill>
            <a:ln w="9525">
              <a:solidFill>
                <a:schemeClr val="tx1"/>
              </a:solidFill>
              <a:round/>
              <a:headEnd/>
              <a:tailEnd/>
            </a:ln>
          </p:spPr>
          <p:txBody>
            <a:bodyPr/>
            <a:lstStyle/>
            <a:p>
              <a:endParaRPr lang="zh-CN" altLang="en-US"/>
            </a:p>
          </p:txBody>
        </p:sp>
      </p:grpSp>
      <p:grpSp>
        <p:nvGrpSpPr>
          <p:cNvPr id="16" name="Group 165"/>
          <p:cNvGrpSpPr>
            <a:grpSpLocks/>
          </p:cNvGrpSpPr>
          <p:nvPr/>
        </p:nvGrpSpPr>
        <p:grpSpPr bwMode="auto">
          <a:xfrm>
            <a:off x="4124325" y="4314825"/>
            <a:ext cx="717550" cy="158750"/>
            <a:chOff x="2598" y="2718"/>
            <a:chExt cx="452" cy="100"/>
          </a:xfrm>
        </p:grpSpPr>
        <p:sp>
          <p:nvSpPr>
            <p:cNvPr id="471206" name="Line 166"/>
            <p:cNvSpPr>
              <a:spLocks noChangeShapeType="1"/>
            </p:cNvSpPr>
            <p:nvPr/>
          </p:nvSpPr>
          <p:spPr bwMode="auto">
            <a:xfrm>
              <a:off x="2598" y="2766"/>
              <a:ext cx="362" cy="1"/>
            </a:xfrm>
            <a:prstGeom prst="line">
              <a:avLst/>
            </a:prstGeom>
            <a:noFill/>
            <a:ln w="14288">
              <a:solidFill>
                <a:schemeClr val="tx1"/>
              </a:solidFill>
              <a:round/>
              <a:headEnd/>
              <a:tailEnd/>
            </a:ln>
          </p:spPr>
          <p:txBody>
            <a:bodyPr/>
            <a:lstStyle/>
            <a:p>
              <a:endParaRPr lang="zh-CN" altLang="en-US"/>
            </a:p>
          </p:txBody>
        </p:sp>
        <p:sp>
          <p:nvSpPr>
            <p:cNvPr id="471207" name="Freeform 167"/>
            <p:cNvSpPr>
              <a:spLocks/>
            </p:cNvSpPr>
            <p:nvPr/>
          </p:nvSpPr>
          <p:spPr bwMode="auto">
            <a:xfrm>
              <a:off x="2954" y="2718"/>
              <a:ext cx="96" cy="100"/>
            </a:xfrm>
            <a:custGeom>
              <a:avLst/>
              <a:gdLst/>
              <a:ahLst/>
              <a:cxnLst>
                <a:cxn ang="0">
                  <a:pos x="0" y="100"/>
                </a:cxn>
                <a:cxn ang="0">
                  <a:pos x="96" y="48"/>
                </a:cxn>
                <a:cxn ang="0">
                  <a:pos x="0" y="0"/>
                </a:cxn>
                <a:cxn ang="0">
                  <a:pos x="0" y="100"/>
                </a:cxn>
              </a:cxnLst>
              <a:rect l="0" t="0" r="r" b="b"/>
              <a:pathLst>
                <a:path w="96" h="100">
                  <a:moveTo>
                    <a:pt x="0" y="100"/>
                  </a:moveTo>
                  <a:lnTo>
                    <a:pt x="96" y="48"/>
                  </a:lnTo>
                  <a:lnTo>
                    <a:pt x="0" y="0"/>
                  </a:lnTo>
                  <a:lnTo>
                    <a:pt x="0" y="100"/>
                  </a:lnTo>
                  <a:close/>
                </a:path>
              </a:pathLst>
            </a:custGeom>
            <a:solidFill>
              <a:schemeClr val="tx1"/>
            </a:solidFill>
            <a:ln w="9525">
              <a:solidFill>
                <a:schemeClr val="tx1"/>
              </a:solidFill>
              <a:round/>
              <a:headEnd/>
              <a:tailEnd/>
            </a:ln>
          </p:spPr>
          <p:txBody>
            <a:bodyPr/>
            <a:lstStyle/>
            <a:p>
              <a:endParaRPr lang="zh-CN" altLang="en-US"/>
            </a:p>
          </p:txBody>
        </p:sp>
      </p:grpSp>
      <p:grpSp>
        <p:nvGrpSpPr>
          <p:cNvPr id="17" name="Group 168"/>
          <p:cNvGrpSpPr>
            <a:grpSpLocks/>
          </p:cNvGrpSpPr>
          <p:nvPr/>
        </p:nvGrpSpPr>
        <p:grpSpPr bwMode="auto">
          <a:xfrm>
            <a:off x="5981700" y="4338638"/>
            <a:ext cx="363538" cy="158750"/>
            <a:chOff x="3768" y="2733"/>
            <a:chExt cx="229" cy="100"/>
          </a:xfrm>
        </p:grpSpPr>
        <p:sp>
          <p:nvSpPr>
            <p:cNvPr id="471209" name="Line 169"/>
            <p:cNvSpPr>
              <a:spLocks noChangeShapeType="1"/>
            </p:cNvSpPr>
            <p:nvPr/>
          </p:nvSpPr>
          <p:spPr bwMode="auto">
            <a:xfrm>
              <a:off x="3768" y="2781"/>
              <a:ext cx="135" cy="1"/>
            </a:xfrm>
            <a:prstGeom prst="line">
              <a:avLst/>
            </a:prstGeom>
            <a:noFill/>
            <a:ln w="14288">
              <a:solidFill>
                <a:schemeClr val="tx1"/>
              </a:solidFill>
              <a:round/>
              <a:headEnd/>
              <a:tailEnd/>
            </a:ln>
          </p:spPr>
          <p:txBody>
            <a:bodyPr/>
            <a:lstStyle/>
            <a:p>
              <a:endParaRPr lang="zh-CN" altLang="en-US"/>
            </a:p>
          </p:txBody>
        </p:sp>
        <p:sp>
          <p:nvSpPr>
            <p:cNvPr id="471210" name="Freeform 170"/>
            <p:cNvSpPr>
              <a:spLocks/>
            </p:cNvSpPr>
            <p:nvPr/>
          </p:nvSpPr>
          <p:spPr bwMode="auto">
            <a:xfrm>
              <a:off x="3897" y="2733"/>
              <a:ext cx="100" cy="100"/>
            </a:xfrm>
            <a:custGeom>
              <a:avLst/>
              <a:gdLst/>
              <a:ahLst/>
              <a:cxnLst>
                <a:cxn ang="0">
                  <a:pos x="0" y="100"/>
                </a:cxn>
                <a:cxn ang="0">
                  <a:pos x="100" y="51"/>
                </a:cxn>
                <a:cxn ang="0">
                  <a:pos x="0" y="0"/>
                </a:cxn>
                <a:cxn ang="0">
                  <a:pos x="0" y="100"/>
                </a:cxn>
              </a:cxnLst>
              <a:rect l="0" t="0" r="r" b="b"/>
              <a:pathLst>
                <a:path w="100" h="100">
                  <a:moveTo>
                    <a:pt x="0" y="100"/>
                  </a:moveTo>
                  <a:lnTo>
                    <a:pt x="100" y="51"/>
                  </a:lnTo>
                  <a:lnTo>
                    <a:pt x="0" y="0"/>
                  </a:lnTo>
                  <a:lnTo>
                    <a:pt x="0" y="100"/>
                  </a:lnTo>
                  <a:close/>
                </a:path>
              </a:pathLst>
            </a:custGeom>
            <a:solidFill>
              <a:schemeClr val="tx1"/>
            </a:solidFill>
            <a:ln w="9525">
              <a:solidFill>
                <a:schemeClr val="tx1"/>
              </a:solidFill>
              <a:round/>
              <a:headEnd/>
              <a:tailEnd/>
            </a:ln>
          </p:spPr>
          <p:txBody>
            <a:bodyPr/>
            <a:lstStyle/>
            <a:p>
              <a:endParaRPr lang="zh-CN" altLang="en-US"/>
            </a:p>
          </p:txBody>
        </p:sp>
      </p:grpSp>
      <p:sp>
        <p:nvSpPr>
          <p:cNvPr id="471211" name="Freeform 171"/>
          <p:cNvSpPr>
            <a:spLocks/>
          </p:cNvSpPr>
          <p:nvPr/>
        </p:nvSpPr>
        <p:spPr bwMode="auto">
          <a:xfrm>
            <a:off x="3195638" y="2971800"/>
            <a:ext cx="738187" cy="1419225"/>
          </a:xfrm>
          <a:custGeom>
            <a:avLst/>
            <a:gdLst/>
            <a:ahLst/>
            <a:cxnLst>
              <a:cxn ang="0">
                <a:pos x="453" y="0"/>
              </a:cxn>
              <a:cxn ang="0">
                <a:pos x="326" y="78"/>
              </a:cxn>
              <a:cxn ang="0">
                <a:pos x="217" y="154"/>
              </a:cxn>
              <a:cxn ang="0">
                <a:pos x="169" y="193"/>
              </a:cxn>
              <a:cxn ang="0">
                <a:pos x="124" y="247"/>
              </a:cxn>
              <a:cxn ang="0">
                <a:pos x="115" y="265"/>
              </a:cxn>
              <a:cxn ang="0">
                <a:pos x="106" y="298"/>
              </a:cxn>
              <a:cxn ang="0">
                <a:pos x="109" y="313"/>
              </a:cxn>
              <a:cxn ang="0">
                <a:pos x="124" y="331"/>
              </a:cxn>
              <a:cxn ang="0">
                <a:pos x="142" y="346"/>
              </a:cxn>
              <a:cxn ang="0">
                <a:pos x="169" y="358"/>
              </a:cxn>
              <a:cxn ang="0">
                <a:pos x="226" y="379"/>
              </a:cxn>
              <a:cxn ang="0">
                <a:pos x="353" y="422"/>
              </a:cxn>
              <a:cxn ang="0">
                <a:pos x="407" y="443"/>
              </a:cxn>
              <a:cxn ang="0">
                <a:pos x="404" y="443"/>
              </a:cxn>
              <a:cxn ang="0">
                <a:pos x="441" y="470"/>
              </a:cxn>
              <a:cxn ang="0">
                <a:pos x="437" y="467"/>
              </a:cxn>
              <a:cxn ang="0">
                <a:pos x="456" y="476"/>
              </a:cxn>
              <a:cxn ang="0">
                <a:pos x="447" y="476"/>
              </a:cxn>
              <a:cxn ang="0">
                <a:pos x="441" y="512"/>
              </a:cxn>
              <a:cxn ang="0">
                <a:pos x="441" y="509"/>
              </a:cxn>
              <a:cxn ang="0">
                <a:pos x="416" y="551"/>
              </a:cxn>
              <a:cxn ang="0">
                <a:pos x="377" y="596"/>
              </a:cxn>
              <a:cxn ang="0">
                <a:pos x="380" y="593"/>
              </a:cxn>
              <a:cxn ang="0">
                <a:pos x="299" y="666"/>
              </a:cxn>
              <a:cxn ang="0">
                <a:pos x="157" y="771"/>
              </a:cxn>
              <a:cxn ang="0">
                <a:pos x="0" y="879"/>
              </a:cxn>
              <a:cxn ang="0">
                <a:pos x="88" y="840"/>
              </a:cxn>
              <a:cxn ang="0">
                <a:pos x="242" y="732"/>
              </a:cxn>
              <a:cxn ang="0">
                <a:pos x="365" y="632"/>
              </a:cxn>
              <a:cxn ang="0">
                <a:pos x="392" y="605"/>
              </a:cxn>
              <a:cxn ang="0">
                <a:pos x="431" y="560"/>
              </a:cxn>
              <a:cxn ang="0">
                <a:pos x="456" y="518"/>
              </a:cxn>
              <a:cxn ang="0">
                <a:pos x="465" y="497"/>
              </a:cxn>
              <a:cxn ang="0">
                <a:pos x="465" y="476"/>
              </a:cxn>
              <a:cxn ang="0">
                <a:pos x="453" y="458"/>
              </a:cxn>
              <a:cxn ang="0">
                <a:pos x="434" y="440"/>
              </a:cxn>
              <a:cxn ang="0">
                <a:pos x="410" y="425"/>
              </a:cxn>
              <a:cxn ang="0">
                <a:pos x="356" y="404"/>
              </a:cxn>
              <a:cxn ang="0">
                <a:pos x="230" y="361"/>
              </a:cxn>
              <a:cxn ang="0">
                <a:pos x="172" y="340"/>
              </a:cxn>
              <a:cxn ang="0">
                <a:pos x="148" y="337"/>
              </a:cxn>
              <a:cxn ang="0">
                <a:pos x="136" y="319"/>
              </a:cxn>
              <a:cxn ang="0">
                <a:pos x="139" y="322"/>
              </a:cxn>
              <a:cxn ang="0">
                <a:pos x="127" y="310"/>
              </a:cxn>
              <a:cxn ang="0">
                <a:pos x="127" y="313"/>
              </a:cxn>
              <a:cxn ang="0">
                <a:pos x="127" y="283"/>
              </a:cxn>
              <a:cxn ang="0">
                <a:pos x="124" y="268"/>
              </a:cxn>
              <a:cxn ang="0">
                <a:pos x="139" y="256"/>
              </a:cxn>
              <a:cxn ang="0">
                <a:pos x="184" y="202"/>
              </a:cxn>
              <a:cxn ang="0">
                <a:pos x="181" y="205"/>
              </a:cxn>
              <a:cxn ang="0">
                <a:pos x="278" y="129"/>
              </a:cxn>
              <a:cxn ang="0">
                <a:pos x="395" y="54"/>
              </a:cxn>
            </a:cxnLst>
            <a:rect l="0" t="0" r="r" b="b"/>
            <a:pathLst>
              <a:path w="465" h="894">
                <a:moveTo>
                  <a:pt x="459" y="15"/>
                </a:moveTo>
                <a:lnTo>
                  <a:pt x="453" y="0"/>
                </a:lnTo>
                <a:lnTo>
                  <a:pt x="386" y="39"/>
                </a:lnTo>
                <a:lnTo>
                  <a:pt x="326" y="78"/>
                </a:lnTo>
                <a:lnTo>
                  <a:pt x="269" y="114"/>
                </a:lnTo>
                <a:lnTo>
                  <a:pt x="217" y="154"/>
                </a:lnTo>
                <a:lnTo>
                  <a:pt x="172" y="190"/>
                </a:lnTo>
                <a:lnTo>
                  <a:pt x="169" y="193"/>
                </a:lnTo>
                <a:lnTo>
                  <a:pt x="136" y="229"/>
                </a:lnTo>
                <a:lnTo>
                  <a:pt x="124" y="247"/>
                </a:lnTo>
                <a:lnTo>
                  <a:pt x="115" y="262"/>
                </a:lnTo>
                <a:lnTo>
                  <a:pt x="115" y="265"/>
                </a:lnTo>
                <a:lnTo>
                  <a:pt x="109" y="280"/>
                </a:lnTo>
                <a:lnTo>
                  <a:pt x="106" y="298"/>
                </a:lnTo>
                <a:lnTo>
                  <a:pt x="109" y="310"/>
                </a:lnTo>
                <a:lnTo>
                  <a:pt x="109" y="313"/>
                </a:lnTo>
                <a:lnTo>
                  <a:pt x="112" y="316"/>
                </a:lnTo>
                <a:lnTo>
                  <a:pt x="124" y="331"/>
                </a:lnTo>
                <a:lnTo>
                  <a:pt x="127" y="334"/>
                </a:lnTo>
                <a:lnTo>
                  <a:pt x="142" y="346"/>
                </a:lnTo>
                <a:lnTo>
                  <a:pt x="145" y="346"/>
                </a:lnTo>
                <a:lnTo>
                  <a:pt x="169" y="358"/>
                </a:lnTo>
                <a:lnTo>
                  <a:pt x="196" y="370"/>
                </a:lnTo>
                <a:lnTo>
                  <a:pt x="226" y="379"/>
                </a:lnTo>
                <a:lnTo>
                  <a:pt x="290" y="400"/>
                </a:lnTo>
                <a:lnTo>
                  <a:pt x="353" y="422"/>
                </a:lnTo>
                <a:lnTo>
                  <a:pt x="383" y="431"/>
                </a:lnTo>
                <a:lnTo>
                  <a:pt x="407" y="443"/>
                </a:lnTo>
                <a:lnTo>
                  <a:pt x="410" y="434"/>
                </a:lnTo>
                <a:lnTo>
                  <a:pt x="404" y="443"/>
                </a:lnTo>
                <a:lnTo>
                  <a:pt x="425" y="455"/>
                </a:lnTo>
                <a:lnTo>
                  <a:pt x="441" y="470"/>
                </a:lnTo>
                <a:lnTo>
                  <a:pt x="447" y="461"/>
                </a:lnTo>
                <a:lnTo>
                  <a:pt x="437" y="467"/>
                </a:lnTo>
                <a:lnTo>
                  <a:pt x="447" y="482"/>
                </a:lnTo>
                <a:lnTo>
                  <a:pt x="456" y="476"/>
                </a:lnTo>
                <a:lnTo>
                  <a:pt x="447" y="479"/>
                </a:lnTo>
                <a:lnTo>
                  <a:pt x="447" y="476"/>
                </a:lnTo>
                <a:lnTo>
                  <a:pt x="447" y="494"/>
                </a:lnTo>
                <a:lnTo>
                  <a:pt x="441" y="512"/>
                </a:lnTo>
                <a:lnTo>
                  <a:pt x="450" y="512"/>
                </a:lnTo>
                <a:lnTo>
                  <a:pt x="441" y="509"/>
                </a:lnTo>
                <a:lnTo>
                  <a:pt x="431" y="530"/>
                </a:lnTo>
                <a:lnTo>
                  <a:pt x="416" y="551"/>
                </a:lnTo>
                <a:lnTo>
                  <a:pt x="398" y="572"/>
                </a:lnTo>
                <a:lnTo>
                  <a:pt x="377" y="596"/>
                </a:lnTo>
                <a:lnTo>
                  <a:pt x="386" y="599"/>
                </a:lnTo>
                <a:lnTo>
                  <a:pt x="380" y="593"/>
                </a:lnTo>
                <a:lnTo>
                  <a:pt x="356" y="617"/>
                </a:lnTo>
                <a:lnTo>
                  <a:pt x="299" y="666"/>
                </a:lnTo>
                <a:lnTo>
                  <a:pt x="233" y="717"/>
                </a:lnTo>
                <a:lnTo>
                  <a:pt x="157" y="771"/>
                </a:lnTo>
                <a:lnTo>
                  <a:pt x="79" y="825"/>
                </a:lnTo>
                <a:lnTo>
                  <a:pt x="0" y="879"/>
                </a:lnTo>
                <a:lnTo>
                  <a:pt x="9" y="894"/>
                </a:lnTo>
                <a:lnTo>
                  <a:pt x="88" y="840"/>
                </a:lnTo>
                <a:lnTo>
                  <a:pt x="166" y="786"/>
                </a:lnTo>
                <a:lnTo>
                  <a:pt x="242" y="732"/>
                </a:lnTo>
                <a:lnTo>
                  <a:pt x="308" y="681"/>
                </a:lnTo>
                <a:lnTo>
                  <a:pt x="365" y="632"/>
                </a:lnTo>
                <a:lnTo>
                  <a:pt x="389" y="608"/>
                </a:lnTo>
                <a:lnTo>
                  <a:pt x="392" y="605"/>
                </a:lnTo>
                <a:lnTo>
                  <a:pt x="413" y="581"/>
                </a:lnTo>
                <a:lnTo>
                  <a:pt x="431" y="560"/>
                </a:lnTo>
                <a:lnTo>
                  <a:pt x="447" y="539"/>
                </a:lnTo>
                <a:lnTo>
                  <a:pt x="456" y="518"/>
                </a:lnTo>
                <a:lnTo>
                  <a:pt x="459" y="515"/>
                </a:lnTo>
                <a:lnTo>
                  <a:pt x="465" y="497"/>
                </a:lnTo>
                <a:lnTo>
                  <a:pt x="465" y="479"/>
                </a:lnTo>
                <a:lnTo>
                  <a:pt x="465" y="476"/>
                </a:lnTo>
                <a:lnTo>
                  <a:pt x="462" y="473"/>
                </a:lnTo>
                <a:lnTo>
                  <a:pt x="453" y="458"/>
                </a:lnTo>
                <a:lnTo>
                  <a:pt x="450" y="455"/>
                </a:lnTo>
                <a:lnTo>
                  <a:pt x="434" y="440"/>
                </a:lnTo>
                <a:lnTo>
                  <a:pt x="413" y="428"/>
                </a:lnTo>
                <a:lnTo>
                  <a:pt x="410" y="425"/>
                </a:lnTo>
                <a:lnTo>
                  <a:pt x="386" y="413"/>
                </a:lnTo>
                <a:lnTo>
                  <a:pt x="356" y="404"/>
                </a:lnTo>
                <a:lnTo>
                  <a:pt x="293" y="382"/>
                </a:lnTo>
                <a:lnTo>
                  <a:pt x="230" y="361"/>
                </a:lnTo>
                <a:lnTo>
                  <a:pt x="199" y="352"/>
                </a:lnTo>
                <a:lnTo>
                  <a:pt x="172" y="340"/>
                </a:lnTo>
                <a:lnTo>
                  <a:pt x="148" y="328"/>
                </a:lnTo>
                <a:lnTo>
                  <a:pt x="148" y="337"/>
                </a:lnTo>
                <a:lnTo>
                  <a:pt x="151" y="331"/>
                </a:lnTo>
                <a:lnTo>
                  <a:pt x="136" y="319"/>
                </a:lnTo>
                <a:lnTo>
                  <a:pt x="130" y="325"/>
                </a:lnTo>
                <a:lnTo>
                  <a:pt x="139" y="322"/>
                </a:lnTo>
                <a:lnTo>
                  <a:pt x="127" y="307"/>
                </a:lnTo>
                <a:lnTo>
                  <a:pt x="127" y="310"/>
                </a:lnTo>
                <a:lnTo>
                  <a:pt x="118" y="313"/>
                </a:lnTo>
                <a:lnTo>
                  <a:pt x="127" y="313"/>
                </a:lnTo>
                <a:lnTo>
                  <a:pt x="124" y="298"/>
                </a:lnTo>
                <a:lnTo>
                  <a:pt x="127" y="283"/>
                </a:lnTo>
                <a:lnTo>
                  <a:pt x="133" y="268"/>
                </a:lnTo>
                <a:lnTo>
                  <a:pt x="124" y="268"/>
                </a:lnTo>
                <a:lnTo>
                  <a:pt x="130" y="271"/>
                </a:lnTo>
                <a:lnTo>
                  <a:pt x="139" y="256"/>
                </a:lnTo>
                <a:lnTo>
                  <a:pt x="151" y="238"/>
                </a:lnTo>
                <a:lnTo>
                  <a:pt x="184" y="202"/>
                </a:lnTo>
                <a:lnTo>
                  <a:pt x="178" y="199"/>
                </a:lnTo>
                <a:lnTo>
                  <a:pt x="181" y="205"/>
                </a:lnTo>
                <a:lnTo>
                  <a:pt x="226" y="169"/>
                </a:lnTo>
                <a:lnTo>
                  <a:pt x="278" y="129"/>
                </a:lnTo>
                <a:lnTo>
                  <a:pt x="335" y="93"/>
                </a:lnTo>
                <a:lnTo>
                  <a:pt x="395" y="54"/>
                </a:lnTo>
                <a:lnTo>
                  <a:pt x="459" y="15"/>
                </a:lnTo>
                <a:close/>
              </a:path>
            </a:pathLst>
          </a:custGeom>
          <a:solidFill>
            <a:schemeClr val="tx1"/>
          </a:solidFill>
          <a:ln w="9525">
            <a:solidFill>
              <a:schemeClr val="tx1"/>
            </a:solidFill>
            <a:round/>
            <a:headEnd/>
            <a:tailEnd/>
          </a:ln>
        </p:spPr>
        <p:txBody>
          <a:bodyPr/>
          <a:lstStyle/>
          <a:p>
            <a:endParaRPr lang="zh-CN" altLang="en-US"/>
          </a:p>
        </p:txBody>
      </p:sp>
      <p:sp>
        <p:nvSpPr>
          <p:cNvPr id="471212" name="Rectangle 172"/>
          <p:cNvSpPr>
            <a:spLocks noChangeArrowheads="1"/>
          </p:cNvSpPr>
          <p:nvPr/>
        </p:nvSpPr>
        <p:spPr bwMode="auto">
          <a:xfrm>
            <a:off x="4622800" y="3832225"/>
            <a:ext cx="1468438" cy="473075"/>
          </a:xfrm>
          <a:prstGeom prst="rect">
            <a:avLst/>
          </a:prstGeom>
          <a:noFill/>
          <a:ln w="9525">
            <a:noFill/>
            <a:miter lim="800000"/>
            <a:headEnd/>
            <a:tailEnd/>
          </a:ln>
        </p:spPr>
        <p:txBody>
          <a:bodyPr/>
          <a:lstStyle/>
          <a:p>
            <a:endParaRPr lang="zh-CN" altLang="en-US"/>
          </a:p>
        </p:txBody>
      </p:sp>
      <p:sp>
        <p:nvSpPr>
          <p:cNvPr id="471213" name="Rectangle 173"/>
          <p:cNvSpPr>
            <a:spLocks noChangeArrowheads="1"/>
          </p:cNvSpPr>
          <p:nvPr/>
        </p:nvSpPr>
        <p:spPr bwMode="auto">
          <a:xfrm>
            <a:off x="4976813" y="3946525"/>
            <a:ext cx="869950" cy="258763"/>
          </a:xfrm>
          <a:prstGeom prst="rect">
            <a:avLst/>
          </a:prstGeom>
          <a:noFill/>
          <a:ln w="9525">
            <a:noFill/>
            <a:miter lim="800000"/>
            <a:headEnd/>
            <a:tailEnd/>
          </a:ln>
        </p:spPr>
        <p:txBody>
          <a:bodyPr wrap="none" lIns="0" tIns="0" rIns="0" bIns="0">
            <a:spAutoFit/>
          </a:bodyPr>
          <a:lstStyle/>
          <a:p>
            <a:r>
              <a:rPr lang="zh-CN" altLang="en-US" sz="1700" i="0">
                <a:latin typeface="宋体" pitchFamily="2" charset="-122"/>
              </a:rPr>
              <a:t>原始数据</a:t>
            </a:r>
            <a:endParaRPr lang="zh-CN" altLang="en-US" i="0"/>
          </a:p>
        </p:txBody>
      </p:sp>
      <p:sp>
        <p:nvSpPr>
          <p:cNvPr id="471214" name="Rectangle 174"/>
          <p:cNvSpPr>
            <a:spLocks noChangeArrowheads="1"/>
          </p:cNvSpPr>
          <p:nvPr/>
        </p:nvSpPr>
        <p:spPr bwMode="auto">
          <a:xfrm>
            <a:off x="5818188" y="3937000"/>
            <a:ext cx="53975" cy="258763"/>
          </a:xfrm>
          <a:prstGeom prst="rect">
            <a:avLst/>
          </a:prstGeom>
          <a:noFill/>
          <a:ln w="9525">
            <a:noFill/>
            <a:miter lim="800000"/>
            <a:headEnd/>
            <a:tailEnd/>
          </a:ln>
        </p:spPr>
        <p:txBody>
          <a:bodyPr wrap="none" lIns="0" tIns="0" rIns="0" bIns="0">
            <a:spAutoFit/>
          </a:bodyPr>
          <a:lstStyle/>
          <a:p>
            <a:r>
              <a:rPr lang="en-US" altLang="zh-CN" sz="1700" i="0">
                <a:solidFill>
                  <a:srgbClr val="000000"/>
                </a:solidFill>
              </a:rPr>
              <a:t> </a:t>
            </a:r>
            <a:endParaRPr lang="en-US" altLang="zh-CN" i="0"/>
          </a:p>
        </p:txBody>
      </p:sp>
      <p:sp>
        <p:nvSpPr>
          <p:cNvPr id="471215" name="Rectangle 175"/>
          <p:cNvSpPr>
            <a:spLocks noChangeArrowheads="1"/>
          </p:cNvSpPr>
          <p:nvPr/>
        </p:nvSpPr>
        <p:spPr bwMode="auto">
          <a:xfrm>
            <a:off x="717550" y="1909763"/>
            <a:ext cx="1468438" cy="469900"/>
          </a:xfrm>
          <a:prstGeom prst="rect">
            <a:avLst/>
          </a:prstGeom>
          <a:noFill/>
          <a:ln w="9525">
            <a:noFill/>
            <a:miter lim="800000"/>
            <a:headEnd/>
            <a:tailEnd/>
          </a:ln>
        </p:spPr>
        <p:txBody>
          <a:bodyPr/>
          <a:lstStyle/>
          <a:p>
            <a:endParaRPr lang="zh-CN" altLang="en-US"/>
          </a:p>
        </p:txBody>
      </p:sp>
      <p:sp>
        <p:nvSpPr>
          <p:cNvPr id="471216" name="Rectangle 176"/>
          <p:cNvSpPr>
            <a:spLocks noChangeArrowheads="1"/>
          </p:cNvSpPr>
          <p:nvPr/>
        </p:nvSpPr>
        <p:spPr bwMode="auto">
          <a:xfrm>
            <a:off x="1071563" y="2020888"/>
            <a:ext cx="652462" cy="258762"/>
          </a:xfrm>
          <a:prstGeom prst="rect">
            <a:avLst/>
          </a:prstGeom>
          <a:noFill/>
          <a:ln w="9525">
            <a:noFill/>
            <a:miter lim="800000"/>
            <a:headEnd/>
            <a:tailEnd/>
          </a:ln>
        </p:spPr>
        <p:txBody>
          <a:bodyPr wrap="none" lIns="0" tIns="0" rIns="0" bIns="0">
            <a:spAutoFit/>
          </a:bodyPr>
          <a:lstStyle/>
          <a:p>
            <a:r>
              <a:rPr lang="zh-CN" altLang="en-US" sz="1700" i="0">
                <a:latin typeface="宋体" pitchFamily="2" charset="-122"/>
              </a:rPr>
              <a:t>发送者</a:t>
            </a:r>
            <a:endParaRPr lang="zh-CN" altLang="en-US" i="0"/>
          </a:p>
        </p:txBody>
      </p:sp>
      <p:sp>
        <p:nvSpPr>
          <p:cNvPr id="471217" name="Rectangle 177"/>
          <p:cNvSpPr>
            <a:spLocks noChangeArrowheads="1"/>
          </p:cNvSpPr>
          <p:nvPr/>
        </p:nvSpPr>
        <p:spPr bwMode="auto">
          <a:xfrm>
            <a:off x="1703388" y="2011363"/>
            <a:ext cx="53975" cy="258762"/>
          </a:xfrm>
          <a:prstGeom prst="rect">
            <a:avLst/>
          </a:prstGeom>
          <a:noFill/>
          <a:ln w="9525">
            <a:noFill/>
            <a:miter lim="800000"/>
            <a:headEnd/>
            <a:tailEnd/>
          </a:ln>
        </p:spPr>
        <p:txBody>
          <a:bodyPr wrap="none" lIns="0" tIns="0" rIns="0" bIns="0">
            <a:spAutoFit/>
          </a:bodyPr>
          <a:lstStyle/>
          <a:p>
            <a:r>
              <a:rPr lang="en-US" altLang="zh-CN" sz="1700" i="0"/>
              <a:t> </a:t>
            </a:r>
            <a:endParaRPr lang="en-US" altLang="zh-CN" i="0"/>
          </a:p>
        </p:txBody>
      </p:sp>
      <p:sp>
        <p:nvSpPr>
          <p:cNvPr id="471218" name="Rectangle 178"/>
          <p:cNvSpPr>
            <a:spLocks noChangeArrowheads="1"/>
          </p:cNvSpPr>
          <p:nvPr/>
        </p:nvSpPr>
        <p:spPr bwMode="auto">
          <a:xfrm>
            <a:off x="5383213" y="1909763"/>
            <a:ext cx="1468437" cy="469900"/>
          </a:xfrm>
          <a:prstGeom prst="rect">
            <a:avLst/>
          </a:prstGeom>
          <a:noFill/>
          <a:ln w="9525">
            <a:noFill/>
            <a:miter lim="800000"/>
            <a:headEnd/>
            <a:tailEnd/>
          </a:ln>
        </p:spPr>
        <p:txBody>
          <a:bodyPr/>
          <a:lstStyle/>
          <a:p>
            <a:endParaRPr lang="zh-CN" altLang="en-US"/>
          </a:p>
        </p:txBody>
      </p:sp>
      <p:sp>
        <p:nvSpPr>
          <p:cNvPr id="471219" name="Rectangle 179"/>
          <p:cNvSpPr>
            <a:spLocks noChangeArrowheads="1"/>
          </p:cNvSpPr>
          <p:nvPr/>
        </p:nvSpPr>
        <p:spPr bwMode="auto">
          <a:xfrm>
            <a:off x="5737225" y="2020888"/>
            <a:ext cx="652463" cy="258762"/>
          </a:xfrm>
          <a:prstGeom prst="rect">
            <a:avLst/>
          </a:prstGeom>
          <a:noFill/>
          <a:ln w="9525">
            <a:noFill/>
            <a:miter lim="800000"/>
            <a:headEnd/>
            <a:tailEnd/>
          </a:ln>
        </p:spPr>
        <p:txBody>
          <a:bodyPr wrap="none" lIns="0" tIns="0" rIns="0" bIns="0">
            <a:spAutoFit/>
          </a:bodyPr>
          <a:lstStyle/>
          <a:p>
            <a:r>
              <a:rPr lang="zh-CN" altLang="en-US" sz="1700" i="0">
                <a:latin typeface="宋体" pitchFamily="2" charset="-122"/>
              </a:rPr>
              <a:t>接收者</a:t>
            </a:r>
            <a:endParaRPr lang="zh-CN" altLang="en-US" i="0"/>
          </a:p>
        </p:txBody>
      </p:sp>
      <p:sp>
        <p:nvSpPr>
          <p:cNvPr id="471220" name="Rectangle 180"/>
          <p:cNvSpPr>
            <a:spLocks noChangeArrowheads="1"/>
          </p:cNvSpPr>
          <p:nvPr/>
        </p:nvSpPr>
        <p:spPr bwMode="auto">
          <a:xfrm>
            <a:off x="6369050" y="2011363"/>
            <a:ext cx="53975" cy="258762"/>
          </a:xfrm>
          <a:prstGeom prst="rect">
            <a:avLst/>
          </a:prstGeom>
          <a:noFill/>
          <a:ln w="9525">
            <a:noFill/>
            <a:miter lim="800000"/>
            <a:headEnd/>
            <a:tailEnd/>
          </a:ln>
        </p:spPr>
        <p:txBody>
          <a:bodyPr wrap="none" lIns="0" tIns="0" rIns="0" bIns="0">
            <a:spAutoFit/>
          </a:bodyPr>
          <a:lstStyle/>
          <a:p>
            <a:r>
              <a:rPr lang="en-US" altLang="zh-CN" sz="1700" i="0"/>
              <a:t> </a:t>
            </a:r>
            <a:endParaRPr lang="en-US" altLang="zh-CN" i="0"/>
          </a:p>
        </p:txBody>
      </p:sp>
      <p:sp>
        <p:nvSpPr>
          <p:cNvPr id="471221" name="Freeform 181"/>
          <p:cNvSpPr>
            <a:spLocks/>
          </p:cNvSpPr>
          <p:nvPr/>
        </p:nvSpPr>
        <p:spPr bwMode="auto">
          <a:xfrm>
            <a:off x="7894638" y="2995613"/>
            <a:ext cx="358775" cy="1554162"/>
          </a:xfrm>
          <a:custGeom>
            <a:avLst/>
            <a:gdLst/>
            <a:ahLst/>
            <a:cxnLst>
              <a:cxn ang="0">
                <a:pos x="0" y="0"/>
              </a:cxn>
              <a:cxn ang="0">
                <a:pos x="24" y="3"/>
              </a:cxn>
              <a:cxn ang="0">
                <a:pos x="46" y="6"/>
              </a:cxn>
              <a:cxn ang="0">
                <a:pos x="79" y="24"/>
              </a:cxn>
              <a:cxn ang="0">
                <a:pos x="94" y="36"/>
              </a:cxn>
              <a:cxn ang="0">
                <a:pos x="103" y="48"/>
              </a:cxn>
              <a:cxn ang="0">
                <a:pos x="109" y="66"/>
              </a:cxn>
              <a:cxn ang="0">
                <a:pos x="112" y="81"/>
              </a:cxn>
              <a:cxn ang="0">
                <a:pos x="112" y="407"/>
              </a:cxn>
              <a:cxn ang="0">
                <a:pos x="115" y="422"/>
              </a:cxn>
              <a:cxn ang="0">
                <a:pos x="121" y="440"/>
              </a:cxn>
              <a:cxn ang="0">
                <a:pos x="133" y="452"/>
              </a:cxn>
              <a:cxn ang="0">
                <a:pos x="145" y="464"/>
              </a:cxn>
              <a:cxn ang="0">
                <a:pos x="181" y="482"/>
              </a:cxn>
              <a:cxn ang="0">
                <a:pos x="202" y="485"/>
              </a:cxn>
              <a:cxn ang="0">
                <a:pos x="226" y="488"/>
              </a:cxn>
              <a:cxn ang="0">
                <a:pos x="202" y="491"/>
              </a:cxn>
              <a:cxn ang="0">
                <a:pos x="181" y="494"/>
              </a:cxn>
              <a:cxn ang="0">
                <a:pos x="145" y="512"/>
              </a:cxn>
              <a:cxn ang="0">
                <a:pos x="133" y="527"/>
              </a:cxn>
              <a:cxn ang="0">
                <a:pos x="121" y="539"/>
              </a:cxn>
              <a:cxn ang="0">
                <a:pos x="115" y="557"/>
              </a:cxn>
              <a:cxn ang="0">
                <a:pos x="112" y="572"/>
              </a:cxn>
              <a:cxn ang="0">
                <a:pos x="112" y="897"/>
              </a:cxn>
              <a:cxn ang="0">
                <a:pos x="109" y="913"/>
              </a:cxn>
              <a:cxn ang="0">
                <a:pos x="103" y="931"/>
              </a:cxn>
              <a:cxn ang="0">
                <a:pos x="94" y="943"/>
              </a:cxn>
              <a:cxn ang="0">
                <a:pos x="79" y="955"/>
              </a:cxn>
              <a:cxn ang="0">
                <a:pos x="46" y="973"/>
              </a:cxn>
              <a:cxn ang="0">
                <a:pos x="24" y="976"/>
              </a:cxn>
              <a:cxn ang="0">
                <a:pos x="0" y="979"/>
              </a:cxn>
            </a:cxnLst>
            <a:rect l="0" t="0" r="r" b="b"/>
            <a:pathLst>
              <a:path w="226" h="979">
                <a:moveTo>
                  <a:pt x="0" y="0"/>
                </a:moveTo>
                <a:lnTo>
                  <a:pt x="24" y="3"/>
                </a:lnTo>
                <a:lnTo>
                  <a:pt x="46" y="6"/>
                </a:lnTo>
                <a:lnTo>
                  <a:pt x="79" y="24"/>
                </a:lnTo>
                <a:lnTo>
                  <a:pt x="94" y="36"/>
                </a:lnTo>
                <a:lnTo>
                  <a:pt x="103" y="48"/>
                </a:lnTo>
                <a:lnTo>
                  <a:pt x="109" y="66"/>
                </a:lnTo>
                <a:lnTo>
                  <a:pt x="112" y="81"/>
                </a:lnTo>
                <a:lnTo>
                  <a:pt x="112" y="407"/>
                </a:lnTo>
                <a:lnTo>
                  <a:pt x="115" y="422"/>
                </a:lnTo>
                <a:lnTo>
                  <a:pt x="121" y="440"/>
                </a:lnTo>
                <a:lnTo>
                  <a:pt x="133" y="452"/>
                </a:lnTo>
                <a:lnTo>
                  <a:pt x="145" y="464"/>
                </a:lnTo>
                <a:lnTo>
                  <a:pt x="181" y="482"/>
                </a:lnTo>
                <a:lnTo>
                  <a:pt x="202" y="485"/>
                </a:lnTo>
                <a:lnTo>
                  <a:pt x="226" y="488"/>
                </a:lnTo>
                <a:lnTo>
                  <a:pt x="202" y="491"/>
                </a:lnTo>
                <a:lnTo>
                  <a:pt x="181" y="494"/>
                </a:lnTo>
                <a:lnTo>
                  <a:pt x="145" y="512"/>
                </a:lnTo>
                <a:lnTo>
                  <a:pt x="133" y="527"/>
                </a:lnTo>
                <a:lnTo>
                  <a:pt x="121" y="539"/>
                </a:lnTo>
                <a:lnTo>
                  <a:pt x="115" y="557"/>
                </a:lnTo>
                <a:lnTo>
                  <a:pt x="112" y="572"/>
                </a:lnTo>
                <a:lnTo>
                  <a:pt x="112" y="897"/>
                </a:lnTo>
                <a:lnTo>
                  <a:pt x="109" y="913"/>
                </a:lnTo>
                <a:lnTo>
                  <a:pt x="103" y="931"/>
                </a:lnTo>
                <a:lnTo>
                  <a:pt x="94" y="943"/>
                </a:lnTo>
                <a:lnTo>
                  <a:pt x="79" y="955"/>
                </a:lnTo>
                <a:lnTo>
                  <a:pt x="46" y="973"/>
                </a:lnTo>
                <a:lnTo>
                  <a:pt x="24" y="976"/>
                </a:lnTo>
                <a:lnTo>
                  <a:pt x="0" y="979"/>
                </a:lnTo>
              </a:path>
            </a:pathLst>
          </a:custGeom>
          <a:noFill/>
          <a:ln w="14288">
            <a:solidFill>
              <a:schemeClr val="tx1"/>
            </a:solidFill>
            <a:prstDash val="solid"/>
            <a:round/>
            <a:headEnd/>
            <a:tailEnd/>
          </a:ln>
        </p:spPr>
        <p:txBody>
          <a:bodyPr/>
          <a:lstStyle/>
          <a:p>
            <a:endParaRPr lang="zh-CN" altLang="en-US"/>
          </a:p>
        </p:txBody>
      </p:sp>
      <p:sp>
        <p:nvSpPr>
          <p:cNvPr id="471222" name="Rectangle 182"/>
          <p:cNvSpPr>
            <a:spLocks noChangeArrowheads="1"/>
          </p:cNvSpPr>
          <p:nvPr/>
        </p:nvSpPr>
        <p:spPr bwMode="auto">
          <a:xfrm>
            <a:off x="8077200" y="3549650"/>
            <a:ext cx="1081088" cy="473075"/>
          </a:xfrm>
          <a:prstGeom prst="rect">
            <a:avLst/>
          </a:prstGeom>
          <a:noFill/>
          <a:ln w="9525">
            <a:noFill/>
            <a:miter lim="800000"/>
            <a:headEnd/>
            <a:tailEnd/>
          </a:ln>
        </p:spPr>
        <p:txBody>
          <a:bodyPr/>
          <a:lstStyle/>
          <a:p>
            <a:endParaRPr lang="zh-CN" altLang="en-US"/>
          </a:p>
        </p:txBody>
      </p:sp>
      <p:sp>
        <p:nvSpPr>
          <p:cNvPr id="471223" name="Rectangle 183"/>
          <p:cNvSpPr>
            <a:spLocks noChangeArrowheads="1"/>
          </p:cNvSpPr>
          <p:nvPr/>
        </p:nvSpPr>
        <p:spPr bwMode="auto">
          <a:xfrm>
            <a:off x="8431213" y="3665538"/>
            <a:ext cx="434975" cy="258762"/>
          </a:xfrm>
          <a:prstGeom prst="rect">
            <a:avLst/>
          </a:prstGeom>
          <a:noFill/>
          <a:ln w="9525">
            <a:noFill/>
            <a:miter lim="800000"/>
            <a:headEnd/>
            <a:tailEnd/>
          </a:ln>
        </p:spPr>
        <p:txBody>
          <a:bodyPr wrap="none" lIns="0" tIns="0" rIns="0" bIns="0">
            <a:spAutoFit/>
          </a:bodyPr>
          <a:lstStyle/>
          <a:p>
            <a:r>
              <a:rPr lang="zh-CN" altLang="en-US" sz="1700" i="0">
                <a:latin typeface="宋体" pitchFamily="2" charset="-122"/>
              </a:rPr>
              <a:t>比较</a:t>
            </a:r>
            <a:endParaRPr lang="zh-CN" altLang="en-US" i="0"/>
          </a:p>
        </p:txBody>
      </p:sp>
      <p:sp>
        <p:nvSpPr>
          <p:cNvPr id="471224" name="Rectangle 184"/>
          <p:cNvSpPr>
            <a:spLocks noChangeArrowheads="1"/>
          </p:cNvSpPr>
          <p:nvPr/>
        </p:nvSpPr>
        <p:spPr bwMode="auto">
          <a:xfrm>
            <a:off x="8851900" y="3656013"/>
            <a:ext cx="53975" cy="258762"/>
          </a:xfrm>
          <a:prstGeom prst="rect">
            <a:avLst/>
          </a:prstGeom>
          <a:noFill/>
          <a:ln w="9525">
            <a:noFill/>
            <a:miter lim="800000"/>
            <a:headEnd/>
            <a:tailEnd/>
          </a:ln>
        </p:spPr>
        <p:txBody>
          <a:bodyPr wrap="none" lIns="0" tIns="0" rIns="0" bIns="0">
            <a:spAutoFit/>
          </a:bodyPr>
          <a:lstStyle/>
          <a:p>
            <a:r>
              <a:rPr lang="en-US" altLang="zh-CN" sz="1700" i="0"/>
              <a:t> </a:t>
            </a:r>
            <a:endParaRPr lang="en-US" altLang="zh-CN" i="0"/>
          </a:p>
        </p:txBody>
      </p:sp>
      <p:sp>
        <p:nvSpPr>
          <p:cNvPr id="471225" name="Rectangle 185"/>
          <p:cNvSpPr>
            <a:spLocks noChangeArrowheads="1"/>
          </p:cNvSpPr>
          <p:nvPr/>
        </p:nvSpPr>
        <p:spPr bwMode="auto">
          <a:xfrm>
            <a:off x="228600" y="914400"/>
            <a:ext cx="2571750" cy="579438"/>
          </a:xfrm>
          <a:prstGeom prst="rect">
            <a:avLst/>
          </a:prstGeom>
          <a:noFill/>
          <a:ln w="9525">
            <a:noFill/>
            <a:miter lim="800000"/>
            <a:headEnd/>
            <a:tailEnd/>
          </a:ln>
          <a:effectLst/>
        </p:spPr>
        <p:txBody>
          <a:bodyPr wrap="none">
            <a:spAutoFit/>
          </a:bodyPr>
          <a:lstStyle/>
          <a:p>
            <a:pPr>
              <a:buFontTx/>
              <a:buChar char="•"/>
            </a:pPr>
            <a:r>
              <a:rPr lang="en-US" altLang="zh-CN" sz="3200" i="0">
                <a:latin typeface="仿宋_GB2312" pitchFamily="49" charset="-122"/>
                <a:ea typeface="仿宋_GB2312" pitchFamily="49" charset="-122"/>
              </a:rPr>
              <a:t> </a:t>
            </a:r>
            <a:r>
              <a:rPr lang="zh-CN" altLang="en-US" sz="3200" i="0">
                <a:latin typeface="仿宋_GB2312" pitchFamily="49" charset="-122"/>
                <a:ea typeface="仿宋_GB2312" pitchFamily="49" charset="-122"/>
              </a:rPr>
              <a:t>完整性加密</a:t>
            </a: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122" name="Rectangle 1026"/>
          <p:cNvSpPr>
            <a:spLocks noChangeArrowheads="1"/>
          </p:cNvSpPr>
          <p:nvPr/>
        </p:nvSpPr>
        <p:spPr bwMode="auto">
          <a:xfrm>
            <a:off x="533400" y="914400"/>
            <a:ext cx="8458200" cy="5605463"/>
          </a:xfrm>
          <a:prstGeom prst="rect">
            <a:avLst/>
          </a:prstGeom>
          <a:noFill/>
          <a:ln w="9525">
            <a:noFill/>
            <a:miter lim="800000"/>
            <a:headEnd/>
            <a:tailEnd/>
          </a:ln>
          <a:effectLst/>
        </p:spPr>
        <p:txBody>
          <a:bodyPr>
            <a:spAutoFit/>
          </a:bodyPr>
          <a:lstStyle/>
          <a:p>
            <a:pPr>
              <a:lnSpc>
                <a:spcPct val="80000"/>
              </a:lnSpc>
              <a:spcBef>
                <a:spcPct val="50000"/>
              </a:spcBef>
            </a:pPr>
            <a:r>
              <a:rPr lang="zh-CN" altLang="en-US" i="0"/>
              <a:t>由于实现功能的复杂性</a:t>
            </a:r>
          </a:p>
          <a:p>
            <a:pPr>
              <a:lnSpc>
                <a:spcPct val="80000"/>
              </a:lnSpc>
              <a:spcBef>
                <a:spcPct val="50000"/>
              </a:spcBef>
            </a:pPr>
            <a:r>
              <a:rPr lang="zh-CN" altLang="en-US" i="0"/>
              <a:t>	一个公共服务往往包含多个接口</a:t>
            </a:r>
          </a:p>
          <a:p>
            <a:pPr>
              <a:lnSpc>
                <a:spcPct val="80000"/>
              </a:lnSpc>
              <a:spcBef>
                <a:spcPct val="50000"/>
              </a:spcBef>
            </a:pPr>
            <a:r>
              <a:rPr lang="zh-CN" altLang="en-US" i="0"/>
              <a:t>		分别用于代表公共服务内的一组有意义的操作</a:t>
            </a:r>
          </a:p>
          <a:p>
            <a:pPr>
              <a:lnSpc>
                <a:spcPct val="80000"/>
              </a:lnSpc>
              <a:spcBef>
                <a:spcPct val="50000"/>
              </a:spcBef>
            </a:pPr>
            <a:r>
              <a:rPr lang="zh-CN" altLang="en-US" i="0"/>
              <a:t>例如：</a:t>
            </a:r>
            <a:r>
              <a:rPr lang="en-US" altLang="zh-CN" i="0"/>
              <a:t>OMG</a:t>
            </a:r>
            <a:r>
              <a:rPr lang="zh-CN" altLang="en-US" i="0"/>
              <a:t>的命名服务包含两个接口：</a:t>
            </a:r>
          </a:p>
          <a:p>
            <a:pPr>
              <a:lnSpc>
                <a:spcPct val="80000"/>
              </a:lnSpc>
              <a:spcBef>
                <a:spcPct val="50000"/>
              </a:spcBef>
            </a:pPr>
            <a:r>
              <a:rPr lang="zh-CN" altLang="en-US" i="0"/>
              <a:t>		</a:t>
            </a:r>
            <a:r>
              <a:rPr lang="en-US" altLang="zh-CN" i="0"/>
              <a:t>NamingContext</a:t>
            </a:r>
          </a:p>
          <a:p>
            <a:pPr>
              <a:lnSpc>
                <a:spcPct val="80000"/>
              </a:lnSpc>
              <a:spcBef>
                <a:spcPct val="50000"/>
              </a:spcBef>
            </a:pPr>
            <a:r>
              <a:rPr lang="en-US" altLang="zh-CN" i="0"/>
              <a:t>		BindingIterator</a:t>
            </a:r>
          </a:p>
          <a:p>
            <a:pPr>
              <a:lnSpc>
                <a:spcPct val="80000"/>
              </a:lnSpc>
              <a:spcBef>
                <a:spcPct val="50000"/>
              </a:spcBef>
            </a:pPr>
            <a:r>
              <a:rPr lang="en-US" altLang="zh-CN" i="0"/>
              <a:t>	SUN</a:t>
            </a:r>
            <a:r>
              <a:rPr lang="zh-CN" altLang="en-US" i="0"/>
              <a:t>的</a:t>
            </a:r>
            <a:r>
              <a:rPr lang="en-US" altLang="zh-CN" i="0"/>
              <a:t>JTA</a:t>
            </a:r>
            <a:r>
              <a:rPr lang="zh-CN" altLang="en-US" i="0"/>
              <a:t>包含</a:t>
            </a:r>
            <a:r>
              <a:rPr lang="en-US" altLang="zh-CN" i="0"/>
              <a:t>5</a:t>
            </a:r>
            <a:r>
              <a:rPr lang="zh-CN" altLang="en-US" i="0"/>
              <a:t>个接口：</a:t>
            </a:r>
          </a:p>
          <a:p>
            <a:pPr>
              <a:lnSpc>
                <a:spcPct val="80000"/>
              </a:lnSpc>
              <a:spcBef>
                <a:spcPct val="50000"/>
              </a:spcBef>
            </a:pPr>
            <a:r>
              <a:rPr lang="zh-CN" altLang="en-US" i="0"/>
              <a:t>		</a:t>
            </a:r>
            <a:r>
              <a:rPr lang="en-US" altLang="zh-CN" i="0"/>
              <a:t>UserTransaction</a:t>
            </a:r>
          </a:p>
          <a:p>
            <a:pPr>
              <a:lnSpc>
                <a:spcPct val="80000"/>
              </a:lnSpc>
              <a:spcBef>
                <a:spcPct val="50000"/>
              </a:spcBef>
            </a:pPr>
            <a:r>
              <a:rPr lang="en-US" altLang="zh-CN" i="0"/>
              <a:t>		TransactionManager</a:t>
            </a:r>
          </a:p>
          <a:p>
            <a:pPr>
              <a:lnSpc>
                <a:spcPct val="80000"/>
              </a:lnSpc>
              <a:spcBef>
                <a:spcPct val="50000"/>
              </a:spcBef>
            </a:pPr>
            <a:r>
              <a:rPr lang="en-US" altLang="zh-CN" i="0"/>
              <a:t>		Transaction</a:t>
            </a:r>
          </a:p>
          <a:p>
            <a:pPr>
              <a:lnSpc>
                <a:spcPct val="80000"/>
              </a:lnSpc>
              <a:spcBef>
                <a:spcPct val="50000"/>
              </a:spcBef>
            </a:pPr>
            <a:r>
              <a:rPr lang="en-US" altLang="zh-CN" i="0"/>
              <a:t>		Synchronization</a:t>
            </a:r>
          </a:p>
          <a:p>
            <a:pPr>
              <a:lnSpc>
                <a:spcPct val="80000"/>
              </a:lnSpc>
              <a:spcBef>
                <a:spcPct val="50000"/>
              </a:spcBef>
            </a:pPr>
            <a:r>
              <a:rPr lang="en-US" altLang="zh-CN" i="0"/>
              <a:t>		XAResource</a:t>
            </a:r>
          </a:p>
        </p:txBody>
      </p:sp>
    </p:spTree>
  </p:cSld>
  <p:clrMapOvr>
    <a:masterClrMapping/>
  </p:clrMapOvr>
  <p:transition/>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228600" y="1828800"/>
            <a:ext cx="8686800" cy="4038600"/>
            <a:chOff x="-3" y="-3"/>
            <a:chExt cx="3115" cy="3056"/>
          </a:xfrm>
        </p:grpSpPr>
        <p:grpSp>
          <p:nvGrpSpPr>
            <p:cNvPr id="3" name="Group 3"/>
            <p:cNvGrpSpPr>
              <a:grpSpLocks/>
            </p:cNvGrpSpPr>
            <p:nvPr/>
          </p:nvGrpSpPr>
          <p:grpSpPr bwMode="auto">
            <a:xfrm>
              <a:off x="0" y="0"/>
              <a:ext cx="3109" cy="3050"/>
              <a:chOff x="0" y="0"/>
              <a:chExt cx="3109" cy="3050"/>
            </a:xfrm>
          </p:grpSpPr>
          <p:grpSp>
            <p:nvGrpSpPr>
              <p:cNvPr id="4" name="Group 4"/>
              <p:cNvGrpSpPr>
                <a:grpSpLocks/>
              </p:cNvGrpSpPr>
              <p:nvPr/>
            </p:nvGrpSpPr>
            <p:grpSpPr bwMode="auto">
              <a:xfrm>
                <a:off x="0" y="0"/>
                <a:ext cx="1808" cy="518"/>
                <a:chOff x="0" y="0"/>
                <a:chExt cx="1808" cy="518"/>
              </a:xfrm>
            </p:grpSpPr>
            <p:sp>
              <p:nvSpPr>
                <p:cNvPr id="472069" name="Rectangle 5"/>
                <p:cNvSpPr>
                  <a:spLocks noChangeArrowheads="1"/>
                </p:cNvSpPr>
                <p:nvPr/>
              </p:nvSpPr>
              <p:spPr bwMode="auto">
                <a:xfrm>
                  <a:off x="43" y="0"/>
                  <a:ext cx="1722" cy="518"/>
                </a:xfrm>
                <a:prstGeom prst="rect">
                  <a:avLst/>
                </a:prstGeom>
                <a:noFill/>
                <a:ln w="9525">
                  <a:noFill/>
                  <a:miter lim="800000"/>
                  <a:headEnd/>
                  <a:tailEnd/>
                </a:ln>
                <a:effectLst/>
              </p:spPr>
              <p:txBody>
                <a:bodyPr/>
                <a:lstStyle/>
                <a:p>
                  <a:pPr algn="ctr"/>
                  <a:r>
                    <a:rPr lang="zh-CN" altLang="en-US" sz="2000" i="0">
                      <a:latin typeface="宋体" pitchFamily="2" charset="-122"/>
                    </a:rPr>
                    <a:t>加密分类</a:t>
                  </a:r>
                  <a:endParaRPr lang="zh-CN" altLang="en-US" sz="2000" i="0">
                    <a:latin typeface="宋体" pitchFamily="2" charset="-122"/>
                    <a:cs typeface="Times New Roman" pitchFamily="18" charset="0"/>
                  </a:endParaRPr>
                </a:p>
                <a:p>
                  <a:pPr algn="ctr" eaLnBrk="0" hangingPunct="0"/>
                  <a:endParaRPr lang="en-US" altLang="zh-CN" sz="2000" i="0"/>
                </a:p>
              </p:txBody>
            </p:sp>
            <p:sp>
              <p:nvSpPr>
                <p:cNvPr id="472070" name="Rectangle 6"/>
                <p:cNvSpPr>
                  <a:spLocks noChangeArrowheads="1"/>
                </p:cNvSpPr>
                <p:nvPr/>
              </p:nvSpPr>
              <p:spPr bwMode="auto">
                <a:xfrm>
                  <a:off x="0" y="0"/>
                  <a:ext cx="1808" cy="518"/>
                </a:xfrm>
                <a:prstGeom prst="rect">
                  <a:avLst/>
                </a:prstGeom>
                <a:noFill/>
                <a:ln w="7">
                  <a:solidFill>
                    <a:srgbClr val="A0A0A0"/>
                  </a:solidFill>
                  <a:miter lim="800000"/>
                  <a:headEnd/>
                  <a:tailEnd/>
                </a:ln>
                <a:effectLst/>
              </p:spPr>
              <p:txBody>
                <a:bodyPr wrap="none"/>
                <a:lstStyle/>
                <a:p>
                  <a:endParaRPr lang="zh-CN" altLang="en-US"/>
                </a:p>
              </p:txBody>
            </p:sp>
          </p:grpSp>
          <p:grpSp>
            <p:nvGrpSpPr>
              <p:cNvPr id="5" name="Group 7"/>
              <p:cNvGrpSpPr>
                <a:grpSpLocks/>
              </p:cNvGrpSpPr>
              <p:nvPr/>
            </p:nvGrpSpPr>
            <p:grpSpPr bwMode="auto">
              <a:xfrm>
                <a:off x="1808" y="0"/>
                <a:ext cx="1301" cy="518"/>
                <a:chOff x="1808" y="0"/>
                <a:chExt cx="1301" cy="518"/>
              </a:xfrm>
            </p:grpSpPr>
            <p:sp>
              <p:nvSpPr>
                <p:cNvPr id="472072" name="Rectangle 8"/>
                <p:cNvSpPr>
                  <a:spLocks noChangeArrowheads="1"/>
                </p:cNvSpPr>
                <p:nvPr/>
              </p:nvSpPr>
              <p:spPr bwMode="auto">
                <a:xfrm>
                  <a:off x="1851" y="0"/>
                  <a:ext cx="1215" cy="518"/>
                </a:xfrm>
                <a:prstGeom prst="rect">
                  <a:avLst/>
                </a:prstGeom>
                <a:noFill/>
                <a:ln w="9525">
                  <a:noFill/>
                  <a:miter lim="800000"/>
                  <a:headEnd/>
                  <a:tailEnd/>
                </a:ln>
                <a:effectLst/>
              </p:spPr>
              <p:txBody>
                <a:bodyPr/>
                <a:lstStyle/>
                <a:p>
                  <a:r>
                    <a:rPr lang="zh-CN" altLang="en-US" sz="2000" i="0">
                      <a:latin typeface="宋体" pitchFamily="2" charset="-122"/>
                    </a:rPr>
                    <a:t>应用环境</a:t>
                  </a:r>
                  <a:endParaRPr lang="zh-CN" altLang="en-US" sz="2000" i="0">
                    <a:latin typeface="宋体" pitchFamily="2" charset="-122"/>
                    <a:cs typeface="Times New Roman" pitchFamily="18" charset="0"/>
                  </a:endParaRPr>
                </a:p>
                <a:p>
                  <a:pPr eaLnBrk="0" hangingPunct="0"/>
                  <a:endParaRPr lang="en-US" altLang="zh-CN" sz="2000" i="0"/>
                </a:p>
              </p:txBody>
            </p:sp>
            <p:sp>
              <p:nvSpPr>
                <p:cNvPr id="472073" name="Rectangle 9"/>
                <p:cNvSpPr>
                  <a:spLocks noChangeArrowheads="1"/>
                </p:cNvSpPr>
                <p:nvPr/>
              </p:nvSpPr>
              <p:spPr bwMode="auto">
                <a:xfrm>
                  <a:off x="1808" y="0"/>
                  <a:ext cx="1301" cy="518"/>
                </a:xfrm>
                <a:prstGeom prst="rect">
                  <a:avLst/>
                </a:prstGeom>
                <a:noFill/>
                <a:ln w="7">
                  <a:solidFill>
                    <a:srgbClr val="A0A0A0"/>
                  </a:solidFill>
                  <a:miter lim="800000"/>
                  <a:headEnd/>
                  <a:tailEnd/>
                </a:ln>
                <a:effectLst/>
              </p:spPr>
              <p:txBody>
                <a:bodyPr wrap="none"/>
                <a:lstStyle/>
                <a:p>
                  <a:endParaRPr lang="zh-CN" altLang="en-US"/>
                </a:p>
              </p:txBody>
            </p:sp>
          </p:grpSp>
          <p:grpSp>
            <p:nvGrpSpPr>
              <p:cNvPr id="6" name="Group 10"/>
              <p:cNvGrpSpPr>
                <a:grpSpLocks/>
              </p:cNvGrpSpPr>
              <p:nvPr/>
            </p:nvGrpSpPr>
            <p:grpSpPr bwMode="auto">
              <a:xfrm>
                <a:off x="0" y="518"/>
                <a:ext cx="562" cy="1784"/>
                <a:chOff x="0" y="518"/>
                <a:chExt cx="562" cy="1784"/>
              </a:xfrm>
            </p:grpSpPr>
            <p:sp>
              <p:nvSpPr>
                <p:cNvPr id="472075" name="Rectangle 11"/>
                <p:cNvSpPr>
                  <a:spLocks noChangeArrowheads="1"/>
                </p:cNvSpPr>
                <p:nvPr/>
              </p:nvSpPr>
              <p:spPr bwMode="auto">
                <a:xfrm>
                  <a:off x="43" y="518"/>
                  <a:ext cx="476" cy="1784"/>
                </a:xfrm>
                <a:prstGeom prst="rect">
                  <a:avLst/>
                </a:prstGeom>
                <a:noFill/>
                <a:ln w="9525">
                  <a:noFill/>
                  <a:miter lim="800000"/>
                  <a:headEnd/>
                  <a:tailEnd/>
                </a:ln>
                <a:effectLst/>
              </p:spPr>
              <p:txBody>
                <a:bodyPr/>
                <a:lstStyle/>
                <a:p>
                  <a:r>
                    <a:rPr lang="en-US" altLang="zh-CN" sz="2000" i="0">
                      <a:latin typeface="Times New Roman"/>
                      <a:cs typeface="Times New Roman" pitchFamily="18" charset="0"/>
                    </a:rPr>
                    <a:t> </a:t>
                  </a:r>
                  <a:endParaRPr lang="en-US" altLang="zh-CN" sz="2000" i="0">
                    <a:latin typeface="宋体" pitchFamily="2" charset="-122"/>
                    <a:cs typeface="Times New Roman" pitchFamily="18" charset="0"/>
                  </a:endParaRPr>
                </a:p>
                <a:p>
                  <a:pPr eaLnBrk="0" hangingPunct="0"/>
                  <a:r>
                    <a:rPr lang="zh-CN" altLang="en-US" sz="2000" i="0">
                      <a:latin typeface="宋体" pitchFamily="2" charset="-122"/>
                    </a:rPr>
                    <a:t>机密性</a:t>
                  </a:r>
                </a:p>
                <a:p>
                  <a:pPr eaLnBrk="0" hangingPunct="0"/>
                  <a:r>
                    <a:rPr lang="zh-CN" altLang="en-US" sz="2000" i="0">
                      <a:latin typeface="宋体" pitchFamily="2" charset="-122"/>
                    </a:rPr>
                    <a:t>加密</a:t>
                  </a:r>
                  <a:endParaRPr lang="zh-CN" altLang="en-US" sz="2000" i="0">
                    <a:latin typeface="宋体" pitchFamily="2" charset="-122"/>
                    <a:cs typeface="Times New Roman" pitchFamily="18" charset="0"/>
                  </a:endParaRPr>
                </a:p>
                <a:p>
                  <a:pPr eaLnBrk="0" hangingPunct="0"/>
                  <a:endParaRPr lang="en-US" altLang="zh-CN" sz="2000" i="0"/>
                </a:p>
              </p:txBody>
            </p:sp>
            <p:sp>
              <p:nvSpPr>
                <p:cNvPr id="472076" name="Rectangle 12"/>
                <p:cNvSpPr>
                  <a:spLocks noChangeArrowheads="1"/>
                </p:cNvSpPr>
                <p:nvPr/>
              </p:nvSpPr>
              <p:spPr bwMode="auto">
                <a:xfrm>
                  <a:off x="0" y="518"/>
                  <a:ext cx="562" cy="1784"/>
                </a:xfrm>
                <a:prstGeom prst="rect">
                  <a:avLst/>
                </a:prstGeom>
                <a:noFill/>
                <a:ln w="7">
                  <a:solidFill>
                    <a:srgbClr val="A0A0A0"/>
                  </a:solidFill>
                  <a:miter lim="800000"/>
                  <a:headEnd/>
                  <a:tailEnd/>
                </a:ln>
                <a:effectLst/>
              </p:spPr>
              <p:txBody>
                <a:bodyPr wrap="none"/>
                <a:lstStyle/>
                <a:p>
                  <a:endParaRPr lang="zh-CN" altLang="en-US"/>
                </a:p>
              </p:txBody>
            </p:sp>
          </p:grpSp>
          <p:grpSp>
            <p:nvGrpSpPr>
              <p:cNvPr id="7" name="Group 13"/>
              <p:cNvGrpSpPr>
                <a:grpSpLocks/>
              </p:cNvGrpSpPr>
              <p:nvPr/>
            </p:nvGrpSpPr>
            <p:grpSpPr bwMode="auto">
              <a:xfrm>
                <a:off x="562" y="518"/>
                <a:ext cx="1246" cy="518"/>
                <a:chOff x="562" y="518"/>
                <a:chExt cx="1246" cy="518"/>
              </a:xfrm>
            </p:grpSpPr>
            <p:sp>
              <p:nvSpPr>
                <p:cNvPr id="472078" name="Rectangle 14"/>
                <p:cNvSpPr>
                  <a:spLocks noChangeArrowheads="1"/>
                </p:cNvSpPr>
                <p:nvPr/>
              </p:nvSpPr>
              <p:spPr bwMode="auto">
                <a:xfrm>
                  <a:off x="605" y="518"/>
                  <a:ext cx="1160" cy="518"/>
                </a:xfrm>
                <a:prstGeom prst="rect">
                  <a:avLst/>
                </a:prstGeom>
                <a:noFill/>
                <a:ln w="9525">
                  <a:noFill/>
                  <a:miter lim="800000"/>
                  <a:headEnd/>
                  <a:tailEnd/>
                </a:ln>
                <a:effectLst/>
              </p:spPr>
              <p:txBody>
                <a:bodyPr/>
                <a:lstStyle/>
                <a:p>
                  <a:r>
                    <a:rPr lang="zh-CN" altLang="en-US" sz="2000" i="0">
                      <a:latin typeface="宋体" pitchFamily="2" charset="-122"/>
                    </a:rPr>
                    <a:t>对称</a:t>
                  </a:r>
                </a:p>
                <a:p>
                  <a:r>
                    <a:rPr lang="zh-CN" altLang="en-US" sz="2000" i="0">
                      <a:latin typeface="宋体" pitchFamily="2" charset="-122"/>
                    </a:rPr>
                    <a:t>密钥</a:t>
                  </a:r>
                  <a:endParaRPr lang="zh-CN" altLang="en-US" sz="2000" i="0">
                    <a:latin typeface="宋体" pitchFamily="2" charset="-122"/>
                    <a:cs typeface="Times New Roman" pitchFamily="18" charset="0"/>
                  </a:endParaRPr>
                </a:p>
                <a:p>
                  <a:pPr eaLnBrk="0" hangingPunct="0"/>
                  <a:endParaRPr lang="en-US" altLang="zh-CN" sz="2000" i="0"/>
                </a:p>
              </p:txBody>
            </p:sp>
            <p:sp>
              <p:nvSpPr>
                <p:cNvPr id="472079" name="Rectangle 15"/>
                <p:cNvSpPr>
                  <a:spLocks noChangeArrowheads="1"/>
                </p:cNvSpPr>
                <p:nvPr/>
              </p:nvSpPr>
              <p:spPr bwMode="auto">
                <a:xfrm>
                  <a:off x="562" y="518"/>
                  <a:ext cx="1246" cy="518"/>
                </a:xfrm>
                <a:prstGeom prst="rect">
                  <a:avLst/>
                </a:prstGeom>
                <a:noFill/>
                <a:ln w="7">
                  <a:solidFill>
                    <a:srgbClr val="A0A0A0"/>
                  </a:solidFill>
                  <a:miter lim="800000"/>
                  <a:headEnd/>
                  <a:tailEnd/>
                </a:ln>
                <a:effectLst/>
              </p:spPr>
              <p:txBody>
                <a:bodyPr wrap="none"/>
                <a:lstStyle/>
                <a:p>
                  <a:endParaRPr lang="zh-CN" altLang="en-US"/>
                </a:p>
              </p:txBody>
            </p:sp>
          </p:grpSp>
          <p:grpSp>
            <p:nvGrpSpPr>
              <p:cNvPr id="8" name="Group 16"/>
              <p:cNvGrpSpPr>
                <a:grpSpLocks/>
              </p:cNvGrpSpPr>
              <p:nvPr/>
            </p:nvGrpSpPr>
            <p:grpSpPr bwMode="auto">
              <a:xfrm>
                <a:off x="1808" y="518"/>
                <a:ext cx="1301" cy="518"/>
                <a:chOff x="1808" y="518"/>
                <a:chExt cx="1301" cy="518"/>
              </a:xfrm>
            </p:grpSpPr>
            <p:sp>
              <p:nvSpPr>
                <p:cNvPr id="472081" name="Rectangle 17"/>
                <p:cNvSpPr>
                  <a:spLocks noChangeArrowheads="1"/>
                </p:cNvSpPr>
                <p:nvPr/>
              </p:nvSpPr>
              <p:spPr bwMode="auto">
                <a:xfrm>
                  <a:off x="1851" y="518"/>
                  <a:ext cx="1215" cy="518"/>
                </a:xfrm>
                <a:prstGeom prst="rect">
                  <a:avLst/>
                </a:prstGeom>
                <a:noFill/>
                <a:ln w="9525">
                  <a:noFill/>
                  <a:miter lim="800000"/>
                  <a:headEnd/>
                  <a:tailEnd/>
                </a:ln>
                <a:effectLst/>
              </p:spPr>
              <p:txBody>
                <a:bodyPr/>
                <a:lstStyle/>
                <a:p>
                  <a:r>
                    <a:rPr lang="zh-CN" altLang="en-US" sz="2000" i="0">
                      <a:latin typeface="宋体" pitchFamily="2" charset="-122"/>
                    </a:rPr>
                    <a:t>办公室内、磁盘上等</a:t>
                  </a:r>
                  <a:endParaRPr lang="zh-CN" altLang="en-US" sz="2000" i="0">
                    <a:latin typeface="宋体" pitchFamily="2" charset="-122"/>
                    <a:cs typeface="Times New Roman" pitchFamily="18" charset="0"/>
                  </a:endParaRPr>
                </a:p>
                <a:p>
                  <a:pPr eaLnBrk="0" hangingPunct="0"/>
                  <a:endParaRPr lang="en-US" altLang="zh-CN" sz="2000" i="0"/>
                </a:p>
              </p:txBody>
            </p:sp>
            <p:sp>
              <p:nvSpPr>
                <p:cNvPr id="472082" name="Rectangle 18"/>
                <p:cNvSpPr>
                  <a:spLocks noChangeArrowheads="1"/>
                </p:cNvSpPr>
                <p:nvPr/>
              </p:nvSpPr>
              <p:spPr bwMode="auto">
                <a:xfrm>
                  <a:off x="1808" y="518"/>
                  <a:ext cx="1301" cy="518"/>
                </a:xfrm>
                <a:prstGeom prst="rect">
                  <a:avLst/>
                </a:prstGeom>
                <a:noFill/>
                <a:ln w="7">
                  <a:solidFill>
                    <a:srgbClr val="A0A0A0"/>
                  </a:solidFill>
                  <a:miter lim="800000"/>
                  <a:headEnd/>
                  <a:tailEnd/>
                </a:ln>
                <a:effectLst/>
              </p:spPr>
              <p:txBody>
                <a:bodyPr wrap="none"/>
                <a:lstStyle/>
                <a:p>
                  <a:endParaRPr lang="zh-CN" altLang="en-US"/>
                </a:p>
              </p:txBody>
            </p:sp>
          </p:grpSp>
          <p:grpSp>
            <p:nvGrpSpPr>
              <p:cNvPr id="9" name="Group 19"/>
              <p:cNvGrpSpPr>
                <a:grpSpLocks/>
              </p:cNvGrpSpPr>
              <p:nvPr/>
            </p:nvGrpSpPr>
            <p:grpSpPr bwMode="auto">
              <a:xfrm>
                <a:off x="562" y="1036"/>
                <a:ext cx="562" cy="1266"/>
                <a:chOff x="562" y="1036"/>
                <a:chExt cx="562" cy="1266"/>
              </a:xfrm>
            </p:grpSpPr>
            <p:sp>
              <p:nvSpPr>
                <p:cNvPr id="472084" name="Rectangle 20"/>
                <p:cNvSpPr>
                  <a:spLocks noChangeArrowheads="1"/>
                </p:cNvSpPr>
                <p:nvPr/>
              </p:nvSpPr>
              <p:spPr bwMode="auto">
                <a:xfrm>
                  <a:off x="605" y="1036"/>
                  <a:ext cx="476" cy="1266"/>
                </a:xfrm>
                <a:prstGeom prst="rect">
                  <a:avLst/>
                </a:prstGeom>
                <a:noFill/>
                <a:ln w="9525">
                  <a:noFill/>
                  <a:miter lim="800000"/>
                  <a:headEnd/>
                  <a:tailEnd/>
                </a:ln>
                <a:effectLst/>
              </p:spPr>
              <p:txBody>
                <a:bodyPr/>
                <a:lstStyle/>
                <a:p>
                  <a:r>
                    <a:rPr lang="zh-CN" altLang="en-US" sz="2000" i="0">
                      <a:latin typeface="宋体" pitchFamily="2" charset="-122"/>
                    </a:rPr>
                    <a:t>非对称</a:t>
                  </a:r>
                </a:p>
                <a:p>
                  <a:r>
                    <a:rPr lang="zh-CN" altLang="en-US" sz="2000" i="0">
                      <a:latin typeface="宋体" pitchFamily="2" charset="-122"/>
                    </a:rPr>
                    <a:t>密钥</a:t>
                  </a:r>
                  <a:endParaRPr lang="zh-CN" altLang="en-US" sz="2000" i="0">
                    <a:latin typeface="宋体" pitchFamily="2" charset="-122"/>
                    <a:cs typeface="Times New Roman" pitchFamily="18" charset="0"/>
                  </a:endParaRPr>
                </a:p>
                <a:p>
                  <a:pPr eaLnBrk="0" hangingPunct="0"/>
                  <a:endParaRPr lang="en-US" altLang="zh-CN" sz="2000" i="0"/>
                </a:p>
              </p:txBody>
            </p:sp>
            <p:sp>
              <p:nvSpPr>
                <p:cNvPr id="472085" name="Rectangle 21"/>
                <p:cNvSpPr>
                  <a:spLocks noChangeArrowheads="1"/>
                </p:cNvSpPr>
                <p:nvPr/>
              </p:nvSpPr>
              <p:spPr bwMode="auto">
                <a:xfrm>
                  <a:off x="562" y="1036"/>
                  <a:ext cx="562" cy="1266"/>
                </a:xfrm>
                <a:prstGeom prst="rect">
                  <a:avLst/>
                </a:prstGeom>
                <a:noFill/>
                <a:ln w="7">
                  <a:solidFill>
                    <a:srgbClr val="A0A0A0"/>
                  </a:solidFill>
                  <a:miter lim="800000"/>
                  <a:headEnd/>
                  <a:tailEnd/>
                </a:ln>
                <a:effectLst/>
              </p:spPr>
              <p:txBody>
                <a:bodyPr wrap="none"/>
                <a:lstStyle/>
                <a:p>
                  <a:endParaRPr lang="zh-CN" altLang="en-US"/>
                </a:p>
              </p:txBody>
            </p:sp>
          </p:grpSp>
          <p:grpSp>
            <p:nvGrpSpPr>
              <p:cNvPr id="10" name="Group 22"/>
              <p:cNvGrpSpPr>
                <a:grpSpLocks/>
              </p:cNvGrpSpPr>
              <p:nvPr/>
            </p:nvGrpSpPr>
            <p:grpSpPr bwMode="auto">
              <a:xfrm>
                <a:off x="1124" y="1036"/>
                <a:ext cx="684" cy="633"/>
                <a:chOff x="1124" y="1036"/>
                <a:chExt cx="684" cy="633"/>
              </a:xfrm>
            </p:grpSpPr>
            <p:sp>
              <p:nvSpPr>
                <p:cNvPr id="472087" name="Rectangle 23"/>
                <p:cNvSpPr>
                  <a:spLocks noChangeArrowheads="1"/>
                </p:cNvSpPr>
                <p:nvPr/>
              </p:nvSpPr>
              <p:spPr bwMode="auto">
                <a:xfrm>
                  <a:off x="1167" y="1036"/>
                  <a:ext cx="598" cy="633"/>
                </a:xfrm>
                <a:prstGeom prst="rect">
                  <a:avLst/>
                </a:prstGeom>
                <a:noFill/>
                <a:ln w="9525">
                  <a:noFill/>
                  <a:miter lim="800000"/>
                  <a:headEnd/>
                  <a:tailEnd/>
                </a:ln>
                <a:effectLst/>
              </p:spPr>
              <p:txBody>
                <a:bodyPr/>
                <a:lstStyle/>
                <a:p>
                  <a:r>
                    <a:rPr lang="zh-CN" altLang="en-US" sz="2000" i="0">
                      <a:latin typeface="宋体" pitchFamily="2" charset="-122"/>
                    </a:rPr>
                    <a:t>私有密钥用于加密过程</a:t>
                  </a:r>
                  <a:endParaRPr lang="zh-CN" altLang="en-US" sz="2000" i="0">
                    <a:latin typeface="宋体" pitchFamily="2" charset="-122"/>
                    <a:cs typeface="Times New Roman" pitchFamily="18" charset="0"/>
                  </a:endParaRPr>
                </a:p>
                <a:p>
                  <a:pPr eaLnBrk="0" hangingPunct="0"/>
                  <a:endParaRPr lang="en-US" altLang="zh-CN" sz="2000" i="0"/>
                </a:p>
              </p:txBody>
            </p:sp>
            <p:sp>
              <p:nvSpPr>
                <p:cNvPr id="472088" name="Rectangle 24"/>
                <p:cNvSpPr>
                  <a:spLocks noChangeArrowheads="1"/>
                </p:cNvSpPr>
                <p:nvPr/>
              </p:nvSpPr>
              <p:spPr bwMode="auto">
                <a:xfrm>
                  <a:off x="1124" y="1036"/>
                  <a:ext cx="684" cy="633"/>
                </a:xfrm>
                <a:prstGeom prst="rect">
                  <a:avLst/>
                </a:prstGeom>
                <a:noFill/>
                <a:ln w="7">
                  <a:solidFill>
                    <a:srgbClr val="A0A0A0"/>
                  </a:solidFill>
                  <a:miter lim="800000"/>
                  <a:headEnd/>
                  <a:tailEnd/>
                </a:ln>
                <a:effectLst/>
              </p:spPr>
              <p:txBody>
                <a:bodyPr wrap="none"/>
                <a:lstStyle/>
                <a:p>
                  <a:endParaRPr lang="zh-CN" altLang="en-US"/>
                </a:p>
              </p:txBody>
            </p:sp>
          </p:grpSp>
          <p:grpSp>
            <p:nvGrpSpPr>
              <p:cNvPr id="11" name="Group 25"/>
              <p:cNvGrpSpPr>
                <a:grpSpLocks/>
              </p:cNvGrpSpPr>
              <p:nvPr/>
            </p:nvGrpSpPr>
            <p:grpSpPr bwMode="auto">
              <a:xfrm>
                <a:off x="1808" y="1036"/>
                <a:ext cx="1301" cy="633"/>
                <a:chOff x="1808" y="1036"/>
                <a:chExt cx="1301" cy="633"/>
              </a:xfrm>
            </p:grpSpPr>
            <p:sp>
              <p:nvSpPr>
                <p:cNvPr id="472090" name="Rectangle 26"/>
                <p:cNvSpPr>
                  <a:spLocks noChangeArrowheads="1"/>
                </p:cNvSpPr>
                <p:nvPr/>
              </p:nvSpPr>
              <p:spPr bwMode="auto">
                <a:xfrm>
                  <a:off x="1851" y="1036"/>
                  <a:ext cx="1215" cy="633"/>
                </a:xfrm>
                <a:prstGeom prst="rect">
                  <a:avLst/>
                </a:prstGeom>
                <a:noFill/>
                <a:ln w="9525">
                  <a:noFill/>
                  <a:miter lim="800000"/>
                  <a:headEnd/>
                  <a:tailEnd/>
                </a:ln>
                <a:effectLst/>
              </p:spPr>
              <p:txBody>
                <a:bodyPr/>
                <a:lstStyle/>
                <a:p>
                  <a:r>
                    <a:rPr lang="zh-CN" altLang="en-US" sz="2000" i="0">
                      <a:latin typeface="宋体" pitchFamily="2" charset="-122"/>
                    </a:rPr>
                    <a:t>数字签名</a:t>
                  </a:r>
                  <a:endParaRPr lang="zh-CN" altLang="en-US" sz="2000" i="0">
                    <a:latin typeface="宋体" pitchFamily="2" charset="-122"/>
                    <a:cs typeface="Times New Roman" pitchFamily="18" charset="0"/>
                  </a:endParaRPr>
                </a:p>
                <a:p>
                  <a:pPr eaLnBrk="0" hangingPunct="0"/>
                  <a:endParaRPr lang="en-US" altLang="zh-CN" sz="2000" i="0"/>
                </a:p>
              </p:txBody>
            </p:sp>
            <p:sp>
              <p:nvSpPr>
                <p:cNvPr id="472091" name="Rectangle 27"/>
                <p:cNvSpPr>
                  <a:spLocks noChangeArrowheads="1"/>
                </p:cNvSpPr>
                <p:nvPr/>
              </p:nvSpPr>
              <p:spPr bwMode="auto">
                <a:xfrm>
                  <a:off x="1808" y="1036"/>
                  <a:ext cx="1301" cy="633"/>
                </a:xfrm>
                <a:prstGeom prst="rect">
                  <a:avLst/>
                </a:prstGeom>
                <a:noFill/>
                <a:ln w="7">
                  <a:solidFill>
                    <a:srgbClr val="A0A0A0"/>
                  </a:solidFill>
                  <a:miter lim="800000"/>
                  <a:headEnd/>
                  <a:tailEnd/>
                </a:ln>
                <a:effectLst/>
              </p:spPr>
              <p:txBody>
                <a:bodyPr wrap="none"/>
                <a:lstStyle/>
                <a:p>
                  <a:endParaRPr lang="zh-CN" altLang="en-US"/>
                </a:p>
              </p:txBody>
            </p:sp>
          </p:grpSp>
          <p:grpSp>
            <p:nvGrpSpPr>
              <p:cNvPr id="12" name="Group 28"/>
              <p:cNvGrpSpPr>
                <a:grpSpLocks/>
              </p:cNvGrpSpPr>
              <p:nvPr/>
            </p:nvGrpSpPr>
            <p:grpSpPr bwMode="auto">
              <a:xfrm>
                <a:off x="1124" y="1669"/>
                <a:ext cx="684" cy="633"/>
                <a:chOff x="1124" y="1669"/>
                <a:chExt cx="684" cy="633"/>
              </a:xfrm>
            </p:grpSpPr>
            <p:sp>
              <p:nvSpPr>
                <p:cNvPr id="472093" name="Rectangle 29"/>
                <p:cNvSpPr>
                  <a:spLocks noChangeArrowheads="1"/>
                </p:cNvSpPr>
                <p:nvPr/>
              </p:nvSpPr>
              <p:spPr bwMode="auto">
                <a:xfrm>
                  <a:off x="1167" y="1669"/>
                  <a:ext cx="598" cy="633"/>
                </a:xfrm>
                <a:prstGeom prst="rect">
                  <a:avLst/>
                </a:prstGeom>
                <a:noFill/>
                <a:ln w="9525">
                  <a:noFill/>
                  <a:miter lim="800000"/>
                  <a:headEnd/>
                  <a:tailEnd/>
                </a:ln>
                <a:effectLst/>
              </p:spPr>
              <p:txBody>
                <a:bodyPr/>
                <a:lstStyle/>
                <a:p>
                  <a:r>
                    <a:rPr lang="zh-CN" altLang="en-US" sz="2000" i="0">
                      <a:latin typeface="宋体" pitchFamily="2" charset="-122"/>
                    </a:rPr>
                    <a:t>公开密钥用于加密过程</a:t>
                  </a:r>
                  <a:endParaRPr lang="zh-CN" altLang="en-US" sz="2000" i="0">
                    <a:latin typeface="宋体" pitchFamily="2" charset="-122"/>
                    <a:cs typeface="Times New Roman" pitchFamily="18" charset="0"/>
                  </a:endParaRPr>
                </a:p>
                <a:p>
                  <a:pPr eaLnBrk="0" hangingPunct="0"/>
                  <a:endParaRPr lang="en-US" altLang="zh-CN" sz="2000" i="0"/>
                </a:p>
              </p:txBody>
            </p:sp>
            <p:sp>
              <p:nvSpPr>
                <p:cNvPr id="472094" name="Rectangle 30"/>
                <p:cNvSpPr>
                  <a:spLocks noChangeArrowheads="1"/>
                </p:cNvSpPr>
                <p:nvPr/>
              </p:nvSpPr>
              <p:spPr bwMode="auto">
                <a:xfrm>
                  <a:off x="1124" y="1669"/>
                  <a:ext cx="684" cy="633"/>
                </a:xfrm>
                <a:prstGeom prst="rect">
                  <a:avLst/>
                </a:prstGeom>
                <a:noFill/>
                <a:ln w="7">
                  <a:solidFill>
                    <a:srgbClr val="A0A0A0"/>
                  </a:solidFill>
                  <a:miter lim="800000"/>
                  <a:headEnd/>
                  <a:tailEnd/>
                </a:ln>
                <a:effectLst/>
              </p:spPr>
              <p:txBody>
                <a:bodyPr wrap="none"/>
                <a:lstStyle/>
                <a:p>
                  <a:endParaRPr lang="zh-CN" altLang="en-US"/>
                </a:p>
              </p:txBody>
            </p:sp>
          </p:grpSp>
          <p:grpSp>
            <p:nvGrpSpPr>
              <p:cNvPr id="13" name="Group 31"/>
              <p:cNvGrpSpPr>
                <a:grpSpLocks/>
              </p:cNvGrpSpPr>
              <p:nvPr/>
            </p:nvGrpSpPr>
            <p:grpSpPr bwMode="auto">
              <a:xfrm>
                <a:off x="1808" y="1669"/>
                <a:ext cx="1301" cy="633"/>
                <a:chOff x="1808" y="1669"/>
                <a:chExt cx="1301" cy="633"/>
              </a:xfrm>
            </p:grpSpPr>
            <p:sp>
              <p:nvSpPr>
                <p:cNvPr id="472096" name="Rectangle 32"/>
                <p:cNvSpPr>
                  <a:spLocks noChangeArrowheads="1"/>
                </p:cNvSpPr>
                <p:nvPr/>
              </p:nvSpPr>
              <p:spPr bwMode="auto">
                <a:xfrm>
                  <a:off x="1851" y="1669"/>
                  <a:ext cx="1215" cy="633"/>
                </a:xfrm>
                <a:prstGeom prst="rect">
                  <a:avLst/>
                </a:prstGeom>
                <a:noFill/>
                <a:ln w="9525">
                  <a:noFill/>
                  <a:miter lim="800000"/>
                  <a:headEnd/>
                  <a:tailEnd/>
                </a:ln>
                <a:effectLst/>
              </p:spPr>
              <p:txBody>
                <a:bodyPr/>
                <a:lstStyle/>
                <a:p>
                  <a:r>
                    <a:rPr lang="zh-CN" altLang="en-US" sz="2000" i="0">
                      <a:latin typeface="宋体" pitchFamily="2" charset="-122"/>
                    </a:rPr>
                    <a:t>数据安全传送</a:t>
                  </a:r>
                  <a:endParaRPr lang="zh-CN" altLang="en-US" sz="2000" i="0">
                    <a:latin typeface="宋体" pitchFamily="2" charset="-122"/>
                    <a:cs typeface="Times New Roman" pitchFamily="18" charset="0"/>
                  </a:endParaRPr>
                </a:p>
                <a:p>
                  <a:pPr eaLnBrk="0" hangingPunct="0"/>
                  <a:endParaRPr lang="en-US" altLang="zh-CN" sz="2000" i="0"/>
                </a:p>
              </p:txBody>
            </p:sp>
            <p:sp>
              <p:nvSpPr>
                <p:cNvPr id="472097" name="Rectangle 33"/>
                <p:cNvSpPr>
                  <a:spLocks noChangeArrowheads="1"/>
                </p:cNvSpPr>
                <p:nvPr/>
              </p:nvSpPr>
              <p:spPr bwMode="auto">
                <a:xfrm>
                  <a:off x="1808" y="1669"/>
                  <a:ext cx="1301" cy="633"/>
                </a:xfrm>
                <a:prstGeom prst="rect">
                  <a:avLst/>
                </a:prstGeom>
                <a:noFill/>
                <a:ln w="7">
                  <a:solidFill>
                    <a:srgbClr val="A0A0A0"/>
                  </a:solidFill>
                  <a:miter lim="800000"/>
                  <a:headEnd/>
                  <a:tailEnd/>
                </a:ln>
                <a:effectLst/>
              </p:spPr>
              <p:txBody>
                <a:bodyPr wrap="none"/>
                <a:lstStyle/>
                <a:p>
                  <a:endParaRPr lang="zh-CN" altLang="en-US"/>
                </a:p>
              </p:txBody>
            </p:sp>
          </p:grpSp>
          <p:grpSp>
            <p:nvGrpSpPr>
              <p:cNvPr id="14" name="Group 34"/>
              <p:cNvGrpSpPr>
                <a:grpSpLocks/>
              </p:cNvGrpSpPr>
              <p:nvPr/>
            </p:nvGrpSpPr>
            <p:grpSpPr bwMode="auto">
              <a:xfrm>
                <a:off x="0" y="2302"/>
                <a:ext cx="1808" cy="748"/>
                <a:chOff x="0" y="2302"/>
                <a:chExt cx="1808" cy="748"/>
              </a:xfrm>
            </p:grpSpPr>
            <p:sp>
              <p:nvSpPr>
                <p:cNvPr id="472099" name="Rectangle 35"/>
                <p:cNvSpPr>
                  <a:spLocks noChangeArrowheads="1"/>
                </p:cNvSpPr>
                <p:nvPr/>
              </p:nvSpPr>
              <p:spPr bwMode="auto">
                <a:xfrm>
                  <a:off x="43" y="2302"/>
                  <a:ext cx="1722" cy="748"/>
                </a:xfrm>
                <a:prstGeom prst="rect">
                  <a:avLst/>
                </a:prstGeom>
                <a:noFill/>
                <a:ln w="9525">
                  <a:noFill/>
                  <a:miter lim="800000"/>
                  <a:headEnd/>
                  <a:tailEnd/>
                </a:ln>
                <a:effectLst/>
              </p:spPr>
              <p:txBody>
                <a:bodyPr/>
                <a:lstStyle/>
                <a:p>
                  <a:r>
                    <a:rPr lang="zh-CN" altLang="en-US" sz="2000" i="0">
                      <a:latin typeface="宋体" pitchFamily="2" charset="-122"/>
                    </a:rPr>
                    <a:t>完整性</a:t>
                  </a:r>
                </a:p>
                <a:p>
                  <a:r>
                    <a:rPr lang="zh-CN" altLang="en-US" sz="2000" i="0">
                      <a:latin typeface="宋体" pitchFamily="2" charset="-122"/>
                    </a:rPr>
                    <a:t>加密</a:t>
                  </a:r>
                  <a:endParaRPr lang="zh-CN" altLang="en-US" sz="2000" i="0">
                    <a:latin typeface="宋体" pitchFamily="2" charset="-122"/>
                    <a:cs typeface="Times New Roman" pitchFamily="18" charset="0"/>
                  </a:endParaRPr>
                </a:p>
                <a:p>
                  <a:pPr eaLnBrk="0" hangingPunct="0"/>
                  <a:endParaRPr lang="en-US" altLang="zh-CN" sz="2000" i="0"/>
                </a:p>
              </p:txBody>
            </p:sp>
            <p:sp>
              <p:nvSpPr>
                <p:cNvPr id="472100" name="Rectangle 36"/>
                <p:cNvSpPr>
                  <a:spLocks noChangeArrowheads="1"/>
                </p:cNvSpPr>
                <p:nvPr/>
              </p:nvSpPr>
              <p:spPr bwMode="auto">
                <a:xfrm>
                  <a:off x="0" y="2302"/>
                  <a:ext cx="1808" cy="748"/>
                </a:xfrm>
                <a:prstGeom prst="rect">
                  <a:avLst/>
                </a:prstGeom>
                <a:noFill/>
                <a:ln w="7">
                  <a:solidFill>
                    <a:srgbClr val="A0A0A0"/>
                  </a:solidFill>
                  <a:miter lim="800000"/>
                  <a:headEnd/>
                  <a:tailEnd/>
                </a:ln>
                <a:effectLst/>
              </p:spPr>
              <p:txBody>
                <a:bodyPr wrap="none"/>
                <a:lstStyle/>
                <a:p>
                  <a:endParaRPr lang="zh-CN" altLang="en-US"/>
                </a:p>
              </p:txBody>
            </p:sp>
          </p:grpSp>
          <p:grpSp>
            <p:nvGrpSpPr>
              <p:cNvPr id="15" name="Group 37"/>
              <p:cNvGrpSpPr>
                <a:grpSpLocks/>
              </p:cNvGrpSpPr>
              <p:nvPr/>
            </p:nvGrpSpPr>
            <p:grpSpPr bwMode="auto">
              <a:xfrm>
                <a:off x="1808" y="2302"/>
                <a:ext cx="1301" cy="748"/>
                <a:chOff x="1808" y="2302"/>
                <a:chExt cx="1301" cy="748"/>
              </a:xfrm>
            </p:grpSpPr>
            <p:sp>
              <p:nvSpPr>
                <p:cNvPr id="472102" name="Rectangle 38"/>
                <p:cNvSpPr>
                  <a:spLocks noChangeArrowheads="1"/>
                </p:cNvSpPr>
                <p:nvPr/>
              </p:nvSpPr>
              <p:spPr bwMode="auto">
                <a:xfrm>
                  <a:off x="1851" y="2302"/>
                  <a:ext cx="1215" cy="748"/>
                </a:xfrm>
                <a:prstGeom prst="rect">
                  <a:avLst/>
                </a:prstGeom>
                <a:noFill/>
                <a:ln w="9525">
                  <a:noFill/>
                  <a:miter lim="800000"/>
                  <a:headEnd/>
                  <a:tailEnd/>
                </a:ln>
                <a:effectLst/>
              </p:spPr>
              <p:txBody>
                <a:bodyPr/>
                <a:lstStyle/>
                <a:p>
                  <a:r>
                    <a:rPr lang="zh-CN" altLang="en-US" sz="2000" i="0">
                      <a:latin typeface="宋体" pitchFamily="2" charset="-122"/>
                    </a:rPr>
                    <a:t>数字签名、数字水印（数据未被篡改）</a:t>
                  </a:r>
                  <a:endParaRPr lang="zh-CN" altLang="en-US" sz="2000" i="0">
                    <a:latin typeface="宋体" pitchFamily="2" charset="-122"/>
                    <a:cs typeface="Times New Roman" pitchFamily="18" charset="0"/>
                  </a:endParaRPr>
                </a:p>
                <a:p>
                  <a:pPr eaLnBrk="0" hangingPunct="0"/>
                  <a:endParaRPr lang="en-US" altLang="zh-CN" sz="2000" i="0"/>
                </a:p>
              </p:txBody>
            </p:sp>
            <p:sp>
              <p:nvSpPr>
                <p:cNvPr id="472103" name="Rectangle 39"/>
                <p:cNvSpPr>
                  <a:spLocks noChangeArrowheads="1"/>
                </p:cNvSpPr>
                <p:nvPr/>
              </p:nvSpPr>
              <p:spPr bwMode="auto">
                <a:xfrm>
                  <a:off x="1808" y="2302"/>
                  <a:ext cx="1301" cy="748"/>
                </a:xfrm>
                <a:prstGeom prst="rect">
                  <a:avLst/>
                </a:prstGeom>
                <a:noFill/>
                <a:ln w="7">
                  <a:solidFill>
                    <a:srgbClr val="A0A0A0"/>
                  </a:solidFill>
                  <a:miter lim="800000"/>
                  <a:headEnd/>
                  <a:tailEnd/>
                </a:ln>
                <a:effectLst/>
              </p:spPr>
              <p:txBody>
                <a:bodyPr wrap="none"/>
                <a:lstStyle/>
                <a:p>
                  <a:endParaRPr lang="zh-CN" altLang="en-US"/>
                </a:p>
              </p:txBody>
            </p:sp>
          </p:grpSp>
        </p:grpSp>
        <p:sp>
          <p:nvSpPr>
            <p:cNvPr id="472104" name="Rectangle 40"/>
            <p:cNvSpPr>
              <a:spLocks noChangeArrowheads="1"/>
            </p:cNvSpPr>
            <p:nvPr/>
          </p:nvSpPr>
          <p:spPr bwMode="auto">
            <a:xfrm>
              <a:off x="-3" y="-3"/>
              <a:ext cx="3115" cy="3056"/>
            </a:xfrm>
            <a:prstGeom prst="rect">
              <a:avLst/>
            </a:prstGeom>
            <a:noFill/>
            <a:ln w="9525">
              <a:solidFill>
                <a:srgbClr val="A0A0A0"/>
              </a:solidFill>
              <a:miter lim="800000"/>
              <a:headEnd/>
              <a:tailEnd/>
            </a:ln>
            <a:effectLst/>
          </p:spPr>
          <p:txBody>
            <a:bodyPr wrap="none"/>
            <a:lstStyle/>
            <a:p>
              <a:endParaRPr lang="zh-CN" altLang="en-US"/>
            </a:p>
          </p:txBody>
        </p:sp>
      </p:grpSp>
      <p:sp>
        <p:nvSpPr>
          <p:cNvPr id="472105" name="Rectangle 41"/>
          <p:cNvSpPr>
            <a:spLocks noChangeArrowheads="1"/>
          </p:cNvSpPr>
          <p:nvPr/>
        </p:nvSpPr>
        <p:spPr bwMode="auto">
          <a:xfrm>
            <a:off x="228600" y="914400"/>
            <a:ext cx="3276600" cy="457200"/>
          </a:xfrm>
          <a:prstGeom prst="rect">
            <a:avLst/>
          </a:prstGeom>
          <a:noFill/>
          <a:ln w="9525">
            <a:noFill/>
            <a:miter lim="800000"/>
            <a:headEnd/>
            <a:tailEnd/>
          </a:ln>
          <a:effectLst/>
        </p:spPr>
        <p:txBody>
          <a:bodyPr>
            <a:spAutoFit/>
          </a:bodyPr>
          <a:lstStyle/>
          <a:p>
            <a:r>
              <a:rPr lang="zh-CN" altLang="en-US" i="0">
                <a:latin typeface="宋体" pitchFamily="2" charset="-122"/>
              </a:rPr>
              <a:t>各种加密技术的应用</a:t>
            </a:r>
            <a:r>
              <a:rPr lang="zh-CN" altLang="en-US" i="0"/>
              <a:t> </a:t>
            </a:r>
          </a:p>
        </p:txBody>
      </p:sp>
    </p:spTree>
  </p:cSld>
  <p:clrMapOvr>
    <a:masterClrMapping/>
  </p:clrMapOvr>
  <p:transition/>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3090" name="Rectangle 2"/>
          <p:cNvSpPr>
            <a:spLocks noChangeArrowheads="1"/>
          </p:cNvSpPr>
          <p:nvPr/>
        </p:nvSpPr>
        <p:spPr bwMode="auto">
          <a:xfrm>
            <a:off x="381000" y="1676400"/>
            <a:ext cx="7696200" cy="1552575"/>
          </a:xfrm>
          <a:prstGeom prst="rect">
            <a:avLst/>
          </a:prstGeom>
          <a:noFill/>
          <a:ln w="9525">
            <a:noFill/>
            <a:miter lim="800000"/>
            <a:headEnd/>
            <a:tailEnd/>
          </a:ln>
          <a:effectLst/>
        </p:spPr>
        <p:txBody>
          <a:bodyPr>
            <a:spAutoFit/>
          </a:bodyPr>
          <a:lstStyle/>
          <a:p>
            <a:r>
              <a:rPr lang="zh-CN" altLang="en-US" i="0">
                <a:latin typeface="宋体" pitchFamily="2" charset="-122"/>
              </a:rPr>
              <a:t>利用某种信息对客户进行证实的过程</a:t>
            </a:r>
          </a:p>
          <a:p>
            <a:r>
              <a:rPr lang="zh-CN" altLang="en-US" i="0">
                <a:latin typeface="宋体" pitchFamily="2" charset="-122"/>
              </a:rPr>
              <a:t>		通常由所在系统的专门的认证服务器完成</a:t>
            </a:r>
          </a:p>
          <a:p>
            <a:r>
              <a:rPr lang="zh-CN" altLang="en-US" i="0">
                <a:latin typeface="宋体" pitchFamily="2" charset="-122"/>
              </a:rPr>
              <a:t>通过认证客户可以获得一个唯一的认证标识</a:t>
            </a:r>
          </a:p>
          <a:p>
            <a:r>
              <a:rPr lang="zh-CN" altLang="en-US" i="0">
                <a:latin typeface="宋体" pitchFamily="2" charset="-122"/>
              </a:rPr>
              <a:t>		这个标识不能随意更改</a:t>
            </a:r>
          </a:p>
        </p:txBody>
      </p:sp>
      <p:sp>
        <p:nvSpPr>
          <p:cNvPr id="473091" name="Rectangle 3"/>
          <p:cNvSpPr>
            <a:spLocks noChangeArrowheads="1"/>
          </p:cNvSpPr>
          <p:nvPr/>
        </p:nvSpPr>
        <p:spPr bwMode="auto">
          <a:xfrm>
            <a:off x="76200" y="685800"/>
            <a:ext cx="3124200" cy="762000"/>
          </a:xfrm>
          <a:prstGeom prst="rect">
            <a:avLst/>
          </a:prstGeom>
          <a:noFill/>
          <a:ln w="9525">
            <a:noFill/>
            <a:miter lim="800000"/>
            <a:headEnd/>
            <a:tailEnd/>
          </a:ln>
          <a:effectLst/>
        </p:spPr>
        <p:txBody>
          <a:bodyPr lIns="92075" tIns="46038" rIns="92075" bIns="46038" anchor="ctr"/>
          <a:lstStyle/>
          <a:p>
            <a:r>
              <a:rPr lang="en-US" altLang="zh-CN" sz="3600" i="0">
                <a:effectLst>
                  <a:outerShdw blurRad="38100" dist="38100" dir="2700000" algn="tl">
                    <a:srgbClr val="000000"/>
                  </a:outerShdw>
                </a:effectLst>
                <a:latin typeface="Arial" pitchFamily="34" charset="0"/>
              </a:rPr>
              <a:t>2</a:t>
            </a:r>
            <a:r>
              <a:rPr lang="zh-CN" altLang="en-US" sz="3600" i="0">
                <a:effectLst>
                  <a:outerShdw blurRad="38100" dist="38100" dir="2700000" algn="tl">
                    <a:srgbClr val="000000"/>
                  </a:outerShdw>
                </a:effectLst>
                <a:latin typeface="Arial" pitchFamily="34" charset="0"/>
              </a:rPr>
              <a:t>）认证</a:t>
            </a:r>
          </a:p>
        </p:txBody>
      </p:sp>
      <p:sp>
        <p:nvSpPr>
          <p:cNvPr id="473092" name="Text Box 4"/>
          <p:cNvSpPr txBox="1">
            <a:spLocks noChangeArrowheads="1"/>
          </p:cNvSpPr>
          <p:nvPr/>
        </p:nvSpPr>
        <p:spPr bwMode="auto">
          <a:xfrm>
            <a:off x="381000" y="3733800"/>
            <a:ext cx="8442325" cy="2647950"/>
          </a:xfrm>
          <a:prstGeom prst="rect">
            <a:avLst/>
          </a:prstGeom>
          <a:noFill/>
          <a:ln w="9525">
            <a:noFill/>
            <a:miter lim="800000"/>
            <a:headEnd/>
            <a:tailEnd/>
          </a:ln>
          <a:effectLst/>
        </p:spPr>
        <p:txBody>
          <a:bodyPr wrap="none">
            <a:spAutoFit/>
          </a:bodyPr>
          <a:lstStyle/>
          <a:p>
            <a:r>
              <a:rPr lang="zh-CN" altLang="en-US" i="0">
                <a:latin typeface="宋体" pitchFamily="2" charset="-122"/>
              </a:rPr>
              <a:t>利用什么信息？</a:t>
            </a:r>
          </a:p>
          <a:p>
            <a:r>
              <a:rPr lang="zh-CN" altLang="en-US" i="0">
                <a:latin typeface="宋体" pitchFamily="2" charset="-122"/>
              </a:rPr>
              <a:t>	你所拥有的（</a:t>
            </a:r>
            <a:r>
              <a:rPr lang="en-US" altLang="zh-CN" i="0"/>
              <a:t>What you have</a:t>
            </a:r>
            <a:r>
              <a:rPr lang="zh-CN" altLang="en-US" i="0">
                <a:latin typeface="宋体" pitchFamily="2" charset="-122"/>
              </a:rPr>
              <a:t>）</a:t>
            </a:r>
          </a:p>
          <a:p>
            <a:r>
              <a:rPr lang="zh-CN" altLang="en-US" i="0">
                <a:latin typeface="宋体" pitchFamily="2" charset="-122"/>
              </a:rPr>
              <a:t>			例如：基于物理卡的认证</a:t>
            </a:r>
          </a:p>
          <a:p>
            <a:r>
              <a:rPr lang="zh-CN" altLang="en-US" i="0">
                <a:latin typeface="宋体" pitchFamily="2" charset="-122"/>
              </a:rPr>
              <a:t>	你所知道的（</a:t>
            </a:r>
            <a:r>
              <a:rPr lang="en-US" altLang="zh-CN" i="0"/>
              <a:t>What you know</a:t>
            </a:r>
            <a:r>
              <a:rPr lang="zh-CN" altLang="en-US" i="0">
                <a:latin typeface="宋体" pitchFamily="2" charset="-122"/>
              </a:rPr>
              <a:t>）认证</a:t>
            </a:r>
          </a:p>
          <a:p>
            <a:r>
              <a:rPr lang="zh-CN" altLang="en-US" i="0">
                <a:latin typeface="宋体" pitchFamily="2" charset="-122"/>
              </a:rPr>
              <a:t>			例如：基于口令的认证、基于证书的认证</a:t>
            </a:r>
          </a:p>
          <a:p>
            <a:r>
              <a:rPr lang="zh-CN" altLang="en-US" i="0">
                <a:latin typeface="宋体" pitchFamily="2" charset="-122"/>
              </a:rPr>
              <a:t>	你是谁（</a:t>
            </a:r>
            <a:r>
              <a:rPr lang="en-US" altLang="zh-CN" i="0"/>
              <a:t>What you are</a:t>
            </a:r>
            <a:r>
              <a:rPr lang="zh-CN" altLang="en-US" i="0">
                <a:latin typeface="宋体" pitchFamily="2" charset="-122"/>
              </a:rPr>
              <a:t>）的认证</a:t>
            </a:r>
          </a:p>
          <a:p>
            <a:r>
              <a:rPr lang="zh-CN" altLang="en-US" i="0">
                <a:latin typeface="宋体" pitchFamily="2" charset="-122"/>
              </a:rPr>
              <a:t>			例如：基于生物特征的认证    等</a:t>
            </a:r>
            <a:r>
              <a:rPr lang="zh-CN" altLang="en-US" i="0"/>
              <a:t> </a:t>
            </a:r>
          </a:p>
        </p:txBody>
      </p:sp>
    </p:spTree>
  </p:cSld>
  <p:clrMapOvr>
    <a:masterClrMapping/>
  </p:clrMapOvr>
  <p:transition/>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4114" name="Rectangle 2"/>
          <p:cNvSpPr>
            <a:spLocks noChangeArrowheads="1"/>
          </p:cNvSpPr>
          <p:nvPr/>
        </p:nvSpPr>
        <p:spPr bwMode="auto">
          <a:xfrm>
            <a:off x="457200" y="1143000"/>
            <a:ext cx="7543800" cy="3429000"/>
          </a:xfrm>
          <a:prstGeom prst="rect">
            <a:avLst/>
          </a:prstGeom>
          <a:noFill/>
          <a:ln w="9525">
            <a:noFill/>
            <a:miter lim="800000"/>
            <a:headEnd/>
            <a:tailEnd/>
          </a:ln>
          <a:effectLst/>
        </p:spPr>
        <p:txBody>
          <a:bodyPr/>
          <a:lstStyle/>
          <a:p>
            <a:pPr marL="342900" indent="-342900">
              <a:spcBef>
                <a:spcPct val="20000"/>
              </a:spcBef>
              <a:buClr>
                <a:schemeClr val="folHlink"/>
              </a:buClr>
              <a:buFont typeface="Wingdings" pitchFamily="2" charset="2"/>
              <a:buChar char="l"/>
            </a:pPr>
            <a:r>
              <a:rPr lang="zh-CN" altLang="en-US" sz="3200" i="0"/>
              <a:t>主体（</a:t>
            </a:r>
            <a:r>
              <a:rPr lang="en-US" altLang="zh-CN" sz="3200" i="0"/>
              <a:t>Principal</a:t>
            </a:r>
            <a:r>
              <a:rPr lang="zh-CN" altLang="en-US" sz="3200" i="0"/>
              <a:t>）</a:t>
            </a:r>
          </a:p>
          <a:p>
            <a:pPr marL="742950" lvl="1" indent="-285750">
              <a:spcBef>
                <a:spcPct val="20000"/>
              </a:spcBef>
              <a:buClr>
                <a:schemeClr val="folHlink"/>
              </a:buClr>
              <a:buFontTx/>
              <a:buChar char="–"/>
            </a:pPr>
            <a:r>
              <a:rPr lang="zh-CN" altLang="en-US" sz="2800" i="0"/>
              <a:t>标识用户身份</a:t>
            </a:r>
          </a:p>
          <a:p>
            <a:pPr marL="742950" lvl="1" indent="-285750">
              <a:spcBef>
                <a:spcPct val="20000"/>
              </a:spcBef>
              <a:buClr>
                <a:schemeClr val="folHlink"/>
              </a:buClr>
              <a:buFontTx/>
              <a:buChar char="–"/>
            </a:pPr>
            <a:r>
              <a:rPr lang="zh-CN" altLang="en-US" sz="2800" i="0"/>
              <a:t>可以看成在安全领域中用户的名字</a:t>
            </a:r>
          </a:p>
          <a:p>
            <a:pPr marL="742950" lvl="1" indent="-285750">
              <a:spcBef>
                <a:spcPct val="20000"/>
              </a:spcBef>
              <a:buClr>
                <a:schemeClr val="folHlink"/>
              </a:buClr>
              <a:buFontTx/>
              <a:buChar char="–"/>
            </a:pPr>
            <a:endParaRPr lang="zh-CN" altLang="en-US" sz="2800" i="0"/>
          </a:p>
          <a:p>
            <a:pPr marL="342900" indent="-342900">
              <a:spcBef>
                <a:spcPct val="20000"/>
              </a:spcBef>
              <a:buClr>
                <a:schemeClr val="folHlink"/>
              </a:buClr>
              <a:buFont typeface="Wingdings" pitchFamily="2" charset="2"/>
              <a:buChar char="l"/>
            </a:pPr>
            <a:r>
              <a:rPr lang="zh-CN" altLang="en-US" sz="3200" i="0"/>
              <a:t>证书（</a:t>
            </a:r>
            <a:r>
              <a:rPr lang="en-US" altLang="zh-CN" sz="3200" i="0"/>
              <a:t>Credential</a:t>
            </a:r>
            <a:r>
              <a:rPr lang="zh-CN" altLang="en-US" sz="3200" i="0"/>
              <a:t>）</a:t>
            </a:r>
          </a:p>
          <a:p>
            <a:pPr marL="742950" lvl="1" indent="-285750">
              <a:spcBef>
                <a:spcPct val="20000"/>
              </a:spcBef>
              <a:buClr>
                <a:schemeClr val="folHlink"/>
              </a:buClr>
              <a:buFontTx/>
              <a:buChar char="–"/>
            </a:pPr>
            <a:r>
              <a:rPr lang="zh-CN" altLang="en-US" sz="2800" i="0"/>
              <a:t>除身份标识以外的与用户相关的安全属性</a:t>
            </a:r>
          </a:p>
          <a:p>
            <a:pPr marL="1143000" lvl="2" indent="-228600">
              <a:spcBef>
                <a:spcPct val="20000"/>
              </a:spcBef>
              <a:buClr>
                <a:schemeClr val="folHlink"/>
              </a:buClr>
              <a:buFont typeface="Wingdings" pitchFamily="2" charset="2"/>
              <a:buChar char="l"/>
            </a:pPr>
            <a:r>
              <a:rPr lang="zh-CN" altLang="en-US" i="0"/>
              <a:t>如公共密钥、密码等</a:t>
            </a:r>
          </a:p>
        </p:txBody>
      </p:sp>
    </p:spTree>
  </p:cSld>
  <p:clrMapOvr>
    <a:masterClrMapping/>
  </p:clrMapOvr>
  <p:transition/>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5138" name="Rectangle 2"/>
          <p:cNvSpPr>
            <a:spLocks noChangeArrowheads="1"/>
          </p:cNvSpPr>
          <p:nvPr/>
        </p:nvSpPr>
        <p:spPr bwMode="auto">
          <a:xfrm>
            <a:off x="76200" y="746125"/>
            <a:ext cx="8610600" cy="5183188"/>
          </a:xfrm>
          <a:prstGeom prst="rect">
            <a:avLst/>
          </a:prstGeom>
          <a:noFill/>
          <a:ln w="9525">
            <a:noFill/>
            <a:miter lim="800000"/>
            <a:headEnd/>
            <a:tailEnd/>
          </a:ln>
          <a:effectLst/>
        </p:spPr>
        <p:txBody>
          <a:bodyPr>
            <a:spAutoFit/>
          </a:bodyPr>
          <a:lstStyle/>
          <a:p>
            <a:pPr>
              <a:spcBef>
                <a:spcPct val="50000"/>
              </a:spcBef>
              <a:buClr>
                <a:schemeClr val="folHlink"/>
              </a:buClr>
              <a:buFont typeface="Wingdings" pitchFamily="2" charset="2"/>
              <a:buNone/>
            </a:pPr>
            <a:r>
              <a:rPr lang="en-US" altLang="zh-CN" sz="3600" i="0">
                <a:effectLst>
                  <a:outerShdw blurRad="38100" dist="38100" dir="2700000" algn="tl">
                    <a:srgbClr val="000000"/>
                  </a:outerShdw>
                </a:effectLst>
                <a:latin typeface="Arial" pitchFamily="34" charset="0"/>
              </a:rPr>
              <a:t>3</a:t>
            </a:r>
            <a:r>
              <a:rPr lang="zh-CN" altLang="en-US" sz="3600" i="0">
                <a:effectLst>
                  <a:outerShdw blurRad="38100" dist="38100" dir="2700000" algn="tl">
                    <a:srgbClr val="000000"/>
                  </a:outerShdw>
                </a:effectLst>
                <a:latin typeface="Arial" pitchFamily="34" charset="0"/>
              </a:rPr>
              <a:t>）访问控制</a:t>
            </a:r>
          </a:p>
          <a:p>
            <a:pPr>
              <a:spcBef>
                <a:spcPct val="50000"/>
              </a:spcBef>
              <a:buClr>
                <a:schemeClr val="folHlink"/>
              </a:buClr>
              <a:buFont typeface="Wingdings" pitchFamily="2" charset="2"/>
              <a:buNone/>
            </a:pPr>
            <a:r>
              <a:rPr lang="zh-CN" altLang="en-US" sz="2800" i="0">
                <a:latin typeface="宋体" pitchFamily="2" charset="-122"/>
              </a:rPr>
              <a:t>  访问控制的基础是	认证	</a:t>
            </a:r>
          </a:p>
          <a:p>
            <a:pPr>
              <a:spcBef>
                <a:spcPct val="50000"/>
              </a:spcBef>
              <a:buClr>
                <a:schemeClr val="folHlink"/>
              </a:buClr>
              <a:buFont typeface="Wingdings" pitchFamily="2" charset="2"/>
              <a:buNone/>
            </a:pPr>
            <a:r>
              <a:rPr lang="zh-CN" altLang="en-US" sz="2800" i="0">
                <a:latin typeface="宋体" pitchFamily="2" charset="-122"/>
              </a:rPr>
              <a:t>				授权（</a:t>
            </a:r>
            <a:r>
              <a:rPr lang="en-US" altLang="zh-CN" sz="2800" i="0"/>
              <a:t>Authorization</a:t>
            </a:r>
            <a:r>
              <a:rPr lang="zh-CN" altLang="en-US" sz="2800" i="0">
                <a:latin typeface="宋体" pitchFamily="2" charset="-122"/>
              </a:rPr>
              <a:t>）					 	安全域（</a:t>
            </a:r>
            <a:r>
              <a:rPr lang="en-US" altLang="zh-CN" sz="2800" i="0"/>
              <a:t>Security Domain</a:t>
            </a:r>
            <a:r>
              <a:rPr lang="zh-CN" altLang="en-US" sz="2800" i="0">
                <a:latin typeface="宋体" pitchFamily="2" charset="-122"/>
              </a:rPr>
              <a:t>）</a:t>
            </a:r>
            <a:r>
              <a:rPr lang="zh-CN" altLang="en-US" sz="2800" i="0">
                <a:ea typeface="仿宋_GB2312" pitchFamily="49" charset="-122"/>
              </a:rPr>
              <a:t> </a:t>
            </a:r>
          </a:p>
          <a:p>
            <a:pPr>
              <a:spcBef>
                <a:spcPct val="50000"/>
              </a:spcBef>
              <a:buClr>
                <a:schemeClr val="folHlink"/>
              </a:buClr>
              <a:buFont typeface="Wingdings" pitchFamily="2" charset="2"/>
              <a:buChar char="l"/>
            </a:pPr>
            <a:r>
              <a:rPr lang="zh-CN" altLang="en-US" sz="2800" i="0">
                <a:latin typeface="宋体" pitchFamily="2" charset="-122"/>
              </a:rPr>
              <a:t> 授权</a:t>
            </a:r>
            <a:endParaRPr lang="zh-CN" altLang="en-US" sz="2800" i="0">
              <a:ea typeface="仿宋_GB2312" pitchFamily="49" charset="-122"/>
            </a:endParaRPr>
          </a:p>
          <a:p>
            <a:pPr>
              <a:spcBef>
                <a:spcPct val="50000"/>
              </a:spcBef>
              <a:buClr>
                <a:schemeClr val="folHlink"/>
              </a:buClr>
              <a:buFont typeface="Wingdings" pitchFamily="2" charset="2"/>
              <a:buNone/>
            </a:pPr>
            <a:r>
              <a:rPr lang="zh-CN" altLang="en-US" i="0"/>
              <a:t>       认证关心的是谁在准备访问系统</a:t>
            </a:r>
          </a:p>
          <a:p>
            <a:pPr>
              <a:spcBef>
                <a:spcPct val="50000"/>
              </a:spcBef>
              <a:buClr>
                <a:schemeClr val="folHlink"/>
              </a:buClr>
              <a:buFont typeface="Wingdings" pitchFamily="2" charset="2"/>
              <a:buNone/>
            </a:pPr>
            <a:r>
              <a:rPr lang="zh-CN" altLang="en-US" i="0"/>
              <a:t>       授权关心的是访问者具有何种权限</a:t>
            </a:r>
          </a:p>
          <a:p>
            <a:pPr algn="just">
              <a:spcBef>
                <a:spcPct val="50000"/>
              </a:spcBef>
              <a:buClr>
                <a:schemeClr val="folHlink"/>
              </a:buClr>
              <a:buFont typeface="Wingdings" pitchFamily="2" charset="2"/>
              <a:buNone/>
            </a:pPr>
            <a:r>
              <a:rPr lang="zh-CN" altLang="en-US" i="0"/>
              <a:t>           授权是一个配置过程</a:t>
            </a:r>
          </a:p>
          <a:p>
            <a:pPr algn="just">
              <a:spcBef>
                <a:spcPct val="50000"/>
              </a:spcBef>
              <a:buClr>
                <a:schemeClr val="folHlink"/>
              </a:buClr>
              <a:buFont typeface="Wingdings" pitchFamily="2" charset="2"/>
              <a:buNone/>
            </a:pPr>
            <a:r>
              <a:rPr lang="zh-CN" altLang="en-US" i="0"/>
              <a:t>	         将对具体资源的访问能力授予某种身份的主体</a:t>
            </a:r>
          </a:p>
        </p:txBody>
      </p:sp>
    </p:spTree>
  </p:cSld>
  <p:clrMapOvr>
    <a:masterClrMapping/>
  </p:clrMapOvr>
  <p:transition/>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6162" name="Text Box 2"/>
          <p:cNvSpPr txBox="1">
            <a:spLocks noChangeArrowheads="1"/>
          </p:cNvSpPr>
          <p:nvPr/>
        </p:nvSpPr>
        <p:spPr bwMode="auto">
          <a:xfrm>
            <a:off x="74613" y="685800"/>
            <a:ext cx="9455150" cy="5788025"/>
          </a:xfrm>
          <a:prstGeom prst="rect">
            <a:avLst/>
          </a:prstGeom>
          <a:noFill/>
          <a:ln w="9525">
            <a:noFill/>
            <a:miter lim="800000"/>
            <a:headEnd/>
            <a:tailEnd/>
          </a:ln>
          <a:effectLst/>
        </p:spPr>
        <p:txBody>
          <a:bodyPr wrap="none">
            <a:spAutoFit/>
          </a:bodyPr>
          <a:lstStyle/>
          <a:p>
            <a:pPr>
              <a:lnSpc>
                <a:spcPct val="130000"/>
              </a:lnSpc>
            </a:pPr>
            <a:r>
              <a:rPr lang="en-US" altLang="zh-CN" i="0">
                <a:latin typeface="Wingdings" pitchFamily="2" charset="2"/>
                <a:cs typeface="Times New Roman" pitchFamily="18" charset="0"/>
              </a:rPr>
              <a:t>l</a:t>
            </a:r>
            <a:r>
              <a:rPr lang="en-US" altLang="zh-CN" i="0">
                <a:cs typeface="Times New Roman" pitchFamily="18" charset="0"/>
              </a:rPr>
              <a:t>  </a:t>
            </a:r>
            <a:r>
              <a:rPr lang="zh-CN" altLang="en-US" i="0">
                <a:latin typeface="宋体" pitchFamily="2" charset="-122"/>
              </a:rPr>
              <a:t>安全域</a:t>
            </a:r>
          </a:p>
          <a:p>
            <a:pPr>
              <a:lnSpc>
                <a:spcPct val="130000"/>
              </a:lnSpc>
              <a:buFontTx/>
              <a:buChar char="•"/>
            </a:pPr>
            <a:endParaRPr lang="zh-CN" altLang="en-US" i="0">
              <a:latin typeface="宋体" pitchFamily="2" charset="-122"/>
              <a:cs typeface="Times New Roman" pitchFamily="18" charset="0"/>
            </a:endParaRPr>
          </a:p>
          <a:p>
            <a:pPr>
              <a:lnSpc>
                <a:spcPct val="130000"/>
              </a:lnSpc>
            </a:pPr>
            <a:r>
              <a:rPr lang="zh-CN" altLang="en-US" i="0">
                <a:latin typeface="宋体" pitchFamily="2" charset="-122"/>
              </a:rPr>
              <a:t>相互之间拥有相同访问控制策略的一组计算机机被称为一个域</a:t>
            </a:r>
          </a:p>
          <a:p>
            <a:pPr>
              <a:lnSpc>
                <a:spcPct val="130000"/>
              </a:lnSpc>
            </a:pPr>
            <a:r>
              <a:rPr lang="zh-CN" altLang="en-US" i="0">
                <a:latin typeface="宋体" pitchFamily="2" charset="-122"/>
              </a:rPr>
              <a:t>域可以被划分为子域    </a:t>
            </a:r>
          </a:p>
          <a:p>
            <a:pPr>
              <a:lnSpc>
                <a:spcPct val="130000"/>
              </a:lnSpc>
            </a:pPr>
            <a:r>
              <a:rPr lang="zh-CN" altLang="en-US" i="0">
                <a:latin typeface="宋体" pitchFamily="2" charset="-122"/>
              </a:rPr>
              <a:t>	子域	可以继承域的权限</a:t>
            </a:r>
          </a:p>
          <a:p>
            <a:pPr>
              <a:lnSpc>
                <a:spcPct val="130000"/>
              </a:lnSpc>
            </a:pPr>
            <a:r>
              <a:rPr lang="zh-CN" altLang="en-US" i="0">
                <a:latin typeface="宋体" pitchFamily="2" charset="-122"/>
              </a:rPr>
              <a:t>		并进一步限制有哪些权限可以应用到它们之上</a:t>
            </a:r>
          </a:p>
          <a:p>
            <a:pPr>
              <a:lnSpc>
                <a:spcPct val="130000"/>
              </a:lnSpc>
            </a:pPr>
            <a:r>
              <a:rPr lang="zh-CN" altLang="en-US" i="0">
                <a:latin typeface="宋体" pitchFamily="2" charset="-122"/>
              </a:rPr>
              <a:t>域可以结盟以相互授权</a:t>
            </a:r>
          </a:p>
          <a:p>
            <a:pPr>
              <a:lnSpc>
                <a:spcPct val="130000"/>
              </a:lnSpc>
            </a:pPr>
            <a:endParaRPr lang="zh-CN" altLang="en-US" i="0">
              <a:latin typeface="宋体" pitchFamily="2" charset="-122"/>
              <a:cs typeface="Times New Roman" pitchFamily="18" charset="0"/>
            </a:endParaRPr>
          </a:p>
          <a:p>
            <a:pPr>
              <a:lnSpc>
                <a:spcPct val="130000"/>
              </a:lnSpc>
            </a:pPr>
            <a:r>
              <a:rPr lang="zh-CN" altLang="en-US" i="0">
                <a:latin typeface="宋体" pitchFamily="2" charset="-122"/>
              </a:rPr>
              <a:t>安全域有时也被称为安全策略域（</a:t>
            </a:r>
            <a:r>
              <a:rPr lang="en-US" altLang="zh-CN" i="0"/>
              <a:t>Security Policy Domain</a:t>
            </a:r>
            <a:r>
              <a:rPr lang="zh-CN" altLang="en-US" i="0">
                <a:latin typeface="宋体" pitchFamily="2" charset="-122"/>
              </a:rPr>
              <a:t>，或</a:t>
            </a:r>
            <a:r>
              <a:rPr lang="en-US" altLang="zh-CN" i="0"/>
              <a:t>realm</a:t>
            </a:r>
            <a:r>
              <a:rPr lang="zh-CN" altLang="en-US" i="0">
                <a:latin typeface="宋体" pitchFamily="2" charset="-122"/>
              </a:rPr>
              <a:t>）</a:t>
            </a:r>
          </a:p>
          <a:p>
            <a:pPr>
              <a:lnSpc>
                <a:spcPct val="130000"/>
              </a:lnSpc>
            </a:pPr>
            <a:r>
              <a:rPr lang="zh-CN" altLang="en-US" i="0">
                <a:latin typeface="宋体" pitchFamily="2" charset="-122"/>
              </a:rPr>
              <a:t>与之相对的是安全技术域（</a:t>
            </a:r>
            <a:r>
              <a:rPr lang="en-US" altLang="zh-CN" i="0"/>
              <a:t>Security Technology Domain</a:t>
            </a:r>
            <a:r>
              <a:rPr lang="zh-CN" altLang="en-US" i="0">
                <a:latin typeface="宋体" pitchFamily="2" charset="-122"/>
              </a:rPr>
              <a:t>）</a:t>
            </a:r>
          </a:p>
          <a:p>
            <a:pPr>
              <a:lnSpc>
                <a:spcPct val="130000"/>
              </a:lnSpc>
            </a:pPr>
            <a:r>
              <a:rPr lang="zh-CN" altLang="en-US" i="0">
                <a:latin typeface="宋体" pitchFamily="2" charset="-122"/>
              </a:rPr>
              <a:t>一个安全技术域是指使用相同安全机制（例如</a:t>
            </a:r>
            <a:r>
              <a:rPr lang="en-US" altLang="zh-CN" i="0"/>
              <a:t>Kerberos</a:t>
            </a:r>
            <a:r>
              <a:rPr lang="zh-CN" altLang="en-US" i="0">
                <a:latin typeface="宋体" pitchFamily="2" charset="-122"/>
              </a:rPr>
              <a:t>）的域</a:t>
            </a:r>
          </a:p>
          <a:p>
            <a:pPr>
              <a:lnSpc>
                <a:spcPct val="130000"/>
              </a:lnSpc>
            </a:pPr>
            <a:r>
              <a:rPr lang="zh-CN" altLang="en-US" i="0">
                <a:latin typeface="宋体" pitchFamily="2" charset="-122"/>
              </a:rPr>
              <a:t>一个安全技术域可能包含多个安全策略域</a:t>
            </a:r>
            <a:endParaRPr lang="zh-CN" altLang="en-US" i="0"/>
          </a:p>
        </p:txBody>
      </p:sp>
    </p:spTree>
  </p:cSld>
  <p:clrMapOvr>
    <a:masterClrMapping/>
  </p:clrMapOvr>
  <p:transition/>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7186" name="Text Box 2"/>
          <p:cNvSpPr txBox="1">
            <a:spLocks noChangeArrowheads="1"/>
          </p:cNvSpPr>
          <p:nvPr/>
        </p:nvSpPr>
        <p:spPr bwMode="auto">
          <a:xfrm>
            <a:off x="304800" y="838200"/>
            <a:ext cx="8277225" cy="5816600"/>
          </a:xfrm>
          <a:prstGeom prst="rect">
            <a:avLst/>
          </a:prstGeom>
          <a:noFill/>
          <a:ln w="9525">
            <a:noFill/>
            <a:miter lim="800000"/>
            <a:headEnd/>
            <a:tailEnd/>
          </a:ln>
          <a:effectLst/>
        </p:spPr>
        <p:txBody>
          <a:bodyPr wrap="none">
            <a:spAutoFit/>
          </a:bodyPr>
          <a:lstStyle/>
          <a:p>
            <a:r>
              <a:rPr lang="en-US" altLang="zh-CN" b="0" i="0">
                <a:latin typeface="Wingdings" pitchFamily="2" charset="2"/>
                <a:cs typeface="Times New Roman" pitchFamily="18" charset="0"/>
              </a:rPr>
              <a:t>l</a:t>
            </a:r>
            <a:r>
              <a:rPr lang="en-US" altLang="zh-CN" b="0" i="0">
                <a:cs typeface="Times New Roman" pitchFamily="18" charset="0"/>
              </a:rPr>
              <a:t> </a:t>
            </a:r>
            <a:r>
              <a:rPr lang="zh-CN" altLang="en-US" i="0">
                <a:latin typeface="宋体" pitchFamily="2" charset="-122"/>
              </a:rPr>
              <a:t>访问控制</a:t>
            </a:r>
            <a:endParaRPr lang="zh-CN" altLang="en-US" b="0" i="0">
              <a:latin typeface="宋体" pitchFamily="2" charset="-122"/>
              <a:cs typeface="Times New Roman" pitchFamily="18" charset="0"/>
            </a:endParaRPr>
          </a:p>
          <a:p>
            <a:pPr>
              <a:lnSpc>
                <a:spcPct val="110000"/>
              </a:lnSpc>
            </a:pPr>
            <a:r>
              <a:rPr lang="zh-CN" altLang="en-US" sz="2000" i="0">
                <a:latin typeface="宋体" pitchFamily="2" charset="-122"/>
              </a:rPr>
              <a:t>访问控制是安全技术的核心技术</a:t>
            </a:r>
          </a:p>
          <a:p>
            <a:pPr>
              <a:lnSpc>
                <a:spcPct val="110000"/>
              </a:lnSpc>
            </a:pPr>
            <a:r>
              <a:rPr lang="zh-CN" altLang="en-US" sz="2000" i="0">
                <a:latin typeface="宋体" pitchFamily="2" charset="-122"/>
              </a:rPr>
              <a:t>访问控制的形式包括：</a:t>
            </a:r>
          </a:p>
          <a:p>
            <a:pPr>
              <a:lnSpc>
                <a:spcPct val="110000"/>
              </a:lnSpc>
            </a:pPr>
            <a:r>
              <a:rPr lang="zh-CN" altLang="en-US" sz="2000" i="0">
                <a:latin typeface="宋体" pitchFamily="2" charset="-122"/>
              </a:rPr>
              <a:t>随意访问控制</a:t>
            </a:r>
          </a:p>
          <a:p>
            <a:pPr>
              <a:lnSpc>
                <a:spcPct val="110000"/>
              </a:lnSpc>
            </a:pPr>
            <a:r>
              <a:rPr lang="zh-CN" altLang="en-US" sz="2000" i="0">
                <a:latin typeface="宋体" pitchFamily="2" charset="-122"/>
              </a:rPr>
              <a:t>	基于主体（或者主体组、角色）的访问即是随意访问控制</a:t>
            </a:r>
          </a:p>
          <a:p>
            <a:pPr>
              <a:lnSpc>
                <a:spcPct val="110000"/>
              </a:lnSpc>
            </a:pPr>
            <a:r>
              <a:rPr lang="zh-CN" altLang="en-US" sz="2000" i="0">
                <a:latin typeface="宋体" pitchFamily="2" charset="-122"/>
              </a:rPr>
              <a:t>	通常采用一个访问控制表（ </a:t>
            </a:r>
            <a:r>
              <a:rPr lang="en-US" altLang="zh-CN" sz="2000" i="0">
                <a:latin typeface="宋体" pitchFamily="2" charset="-122"/>
                <a:cs typeface="Times New Roman" pitchFamily="18" charset="0"/>
              </a:rPr>
              <a:t>ACL</a:t>
            </a:r>
            <a:r>
              <a:rPr lang="en-US" altLang="zh-CN" sz="2000" i="0">
                <a:latin typeface="宋体" pitchFamily="2" charset="-122"/>
              </a:rPr>
              <a:t> </a:t>
            </a:r>
            <a:r>
              <a:rPr lang="zh-CN" altLang="en-US" sz="2000" i="0">
                <a:latin typeface="宋体" pitchFamily="2" charset="-122"/>
              </a:rPr>
              <a:t>）来控制主体对资源的访问</a:t>
            </a:r>
          </a:p>
          <a:p>
            <a:pPr>
              <a:lnSpc>
                <a:spcPct val="110000"/>
              </a:lnSpc>
            </a:pPr>
            <a:r>
              <a:rPr lang="zh-CN" altLang="en-US" sz="2000" i="0">
                <a:latin typeface="宋体" pitchFamily="2" charset="-122"/>
                <a:cs typeface="Times New Roman" pitchFamily="18" charset="0"/>
              </a:rPr>
              <a:t>	</a:t>
            </a:r>
            <a:r>
              <a:rPr lang="en-US" altLang="zh-CN" sz="2000" i="0">
                <a:latin typeface="宋体" pitchFamily="2" charset="-122"/>
                <a:cs typeface="Times New Roman" pitchFamily="18" charset="0"/>
              </a:rPr>
              <a:t>ACL</a:t>
            </a:r>
            <a:r>
              <a:rPr lang="zh-CN" altLang="en-US" sz="2000" i="0">
                <a:latin typeface="宋体" pitchFamily="2" charset="-122"/>
              </a:rPr>
              <a:t>中包含主体的名字（或者组名字、角色名字等）列表</a:t>
            </a:r>
          </a:p>
          <a:p>
            <a:pPr>
              <a:lnSpc>
                <a:spcPct val="110000"/>
              </a:lnSpc>
            </a:pPr>
            <a:r>
              <a:rPr lang="zh-CN" altLang="en-US" sz="2000" i="0">
                <a:latin typeface="宋体" pitchFamily="2" charset="-122"/>
              </a:rPr>
              <a:t>					以及可以作用于各种资源的操作</a:t>
            </a:r>
            <a:endParaRPr lang="zh-CN" altLang="en-US" sz="2000" i="0">
              <a:latin typeface="宋体" pitchFamily="2" charset="-122"/>
              <a:cs typeface="Times New Roman" pitchFamily="18" charset="0"/>
            </a:endParaRPr>
          </a:p>
          <a:p>
            <a:pPr>
              <a:lnSpc>
                <a:spcPct val="110000"/>
              </a:lnSpc>
            </a:pPr>
            <a:r>
              <a:rPr lang="zh-CN" altLang="en-US" sz="2000" i="0">
                <a:latin typeface="宋体" pitchFamily="2" charset="-122"/>
              </a:rPr>
              <a:t>强制性访问控制</a:t>
            </a:r>
          </a:p>
          <a:p>
            <a:pPr>
              <a:lnSpc>
                <a:spcPct val="110000"/>
              </a:lnSpc>
            </a:pPr>
            <a:r>
              <a:rPr lang="zh-CN" altLang="en-US" sz="2000" i="0">
                <a:latin typeface="宋体" pitchFamily="2" charset="-122"/>
              </a:rPr>
              <a:t>	强制访问控制技术的基础是对主体进行分级别</a:t>
            </a:r>
          </a:p>
          <a:p>
            <a:pPr>
              <a:lnSpc>
                <a:spcPct val="110000"/>
              </a:lnSpc>
            </a:pPr>
            <a:r>
              <a:rPr lang="zh-CN" altLang="en-US" sz="2000" i="0">
                <a:latin typeface="宋体" pitchFamily="2" charset="-122"/>
              </a:rPr>
              <a:t>	即为每个主体关联一个信任级别</a:t>
            </a:r>
          </a:p>
          <a:p>
            <a:pPr>
              <a:lnSpc>
                <a:spcPct val="110000"/>
              </a:lnSpc>
            </a:pPr>
            <a:r>
              <a:rPr lang="zh-CN" altLang="en-US" sz="2000" i="0">
                <a:latin typeface="宋体" pitchFamily="2" charset="-122"/>
              </a:rPr>
              <a:t>			例如绝密、机密、秘密、一般等等</a:t>
            </a:r>
          </a:p>
          <a:p>
            <a:pPr>
              <a:lnSpc>
                <a:spcPct val="110000"/>
              </a:lnSpc>
            </a:pPr>
            <a:r>
              <a:rPr lang="zh-CN" altLang="en-US" sz="2000" i="0">
                <a:latin typeface="宋体" pitchFamily="2" charset="-122"/>
              </a:rPr>
              <a:t>	一般较高级别的主体拥有较高的可信度</a:t>
            </a:r>
          </a:p>
          <a:p>
            <a:pPr>
              <a:lnSpc>
                <a:spcPct val="110000"/>
              </a:lnSpc>
            </a:pPr>
            <a:r>
              <a:rPr lang="zh-CN" altLang="en-US" sz="2000" i="0">
                <a:latin typeface="宋体" pitchFamily="2" charset="-122"/>
              </a:rPr>
              <a:t>	资源关联了一个级别指定访问该资源的主体所需要的最低级别</a:t>
            </a:r>
          </a:p>
          <a:p>
            <a:pPr>
              <a:lnSpc>
                <a:spcPct val="110000"/>
              </a:lnSpc>
            </a:pPr>
            <a:r>
              <a:rPr lang="zh-CN" altLang="en-US" sz="2000" i="0">
                <a:latin typeface="宋体" pitchFamily="2" charset="-122"/>
              </a:rPr>
              <a:t>	如果主体的级别高于或者等于资源的级别</a:t>
            </a:r>
          </a:p>
          <a:p>
            <a:pPr>
              <a:lnSpc>
                <a:spcPct val="110000"/>
              </a:lnSpc>
            </a:pPr>
            <a:r>
              <a:rPr lang="zh-CN" altLang="en-US" sz="2000" i="0">
                <a:latin typeface="宋体" pitchFamily="2" charset="-122"/>
              </a:rPr>
              <a:t>					则该主体可以访问该资源</a:t>
            </a:r>
          </a:p>
          <a:p>
            <a:pPr>
              <a:lnSpc>
                <a:spcPct val="110000"/>
              </a:lnSpc>
            </a:pPr>
            <a:r>
              <a:rPr lang="zh-CN" altLang="en-US" sz="2000" i="0">
                <a:latin typeface="宋体" pitchFamily="2" charset="-122"/>
              </a:rPr>
              <a:t>	强制访问控制技术简化了维护</a:t>
            </a:r>
            <a:r>
              <a:rPr lang="en-US" altLang="zh-CN" sz="2000" i="0"/>
              <a:t>ACL</a:t>
            </a:r>
            <a:r>
              <a:rPr lang="zh-CN" altLang="en-US" sz="2000" i="0">
                <a:latin typeface="宋体" pitchFamily="2" charset="-122"/>
              </a:rPr>
              <a:t>的复杂度</a:t>
            </a:r>
            <a:endParaRPr lang="zh-CN" altLang="en-US" sz="2000" i="0"/>
          </a:p>
        </p:txBody>
      </p:sp>
    </p:spTree>
  </p:cSld>
  <p:clrMapOvr>
    <a:masterClrMapping/>
  </p:clrMapOvr>
  <p:transition/>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8210" name="Text Box 2"/>
          <p:cNvSpPr txBox="1">
            <a:spLocks noChangeArrowheads="1"/>
          </p:cNvSpPr>
          <p:nvPr/>
        </p:nvSpPr>
        <p:spPr bwMode="auto">
          <a:xfrm>
            <a:off x="0" y="685800"/>
            <a:ext cx="3989388" cy="1066800"/>
          </a:xfrm>
          <a:prstGeom prst="rect">
            <a:avLst/>
          </a:prstGeom>
          <a:noFill/>
          <a:ln w="9525">
            <a:noFill/>
            <a:miter lim="800000"/>
            <a:headEnd/>
            <a:tailEnd/>
          </a:ln>
          <a:effectLst/>
        </p:spPr>
        <p:txBody>
          <a:bodyPr wrap="none">
            <a:spAutoFit/>
          </a:bodyPr>
          <a:lstStyle/>
          <a:p>
            <a:r>
              <a:rPr lang="en-US" altLang="zh-CN" sz="3200" i="0">
                <a:effectLst>
                  <a:outerShdw blurRad="38100" dist="38100" dir="2700000" algn="tl">
                    <a:srgbClr val="000000"/>
                  </a:outerShdw>
                </a:effectLst>
              </a:rPr>
              <a:t> 4</a:t>
            </a:r>
            <a:r>
              <a:rPr lang="zh-CN" altLang="en-US" sz="3200" i="0">
                <a:effectLst>
                  <a:outerShdw blurRad="38100" dist="38100" dir="2700000" algn="tl">
                    <a:srgbClr val="000000"/>
                  </a:outerShdw>
                </a:effectLst>
              </a:rPr>
              <a:t>）安全审计</a:t>
            </a:r>
          </a:p>
          <a:p>
            <a:r>
              <a:rPr lang="zh-CN" altLang="en-US" sz="3200" i="0">
                <a:effectLst>
                  <a:outerShdw blurRad="38100" dist="38100" dir="2700000" algn="tl">
                    <a:srgbClr val="000000"/>
                  </a:outerShdw>
                </a:effectLst>
              </a:rPr>
              <a:t>（</a:t>
            </a:r>
            <a:r>
              <a:rPr lang="en-US" altLang="zh-CN" sz="3200" i="0">
                <a:effectLst>
                  <a:outerShdw blurRad="38100" dist="38100" dir="2700000" algn="tl">
                    <a:srgbClr val="000000"/>
                  </a:outerShdw>
                </a:effectLst>
              </a:rPr>
              <a:t>Security auditing</a:t>
            </a:r>
            <a:r>
              <a:rPr lang="zh-CN" altLang="en-US" sz="3200" i="0">
                <a:effectLst>
                  <a:outerShdw blurRad="38100" dist="38100" dir="2700000" algn="tl">
                    <a:srgbClr val="000000"/>
                  </a:outerShdw>
                </a:effectLst>
              </a:rPr>
              <a:t>）</a:t>
            </a:r>
          </a:p>
        </p:txBody>
      </p:sp>
      <p:sp>
        <p:nvSpPr>
          <p:cNvPr id="478211" name="Text Box 3"/>
          <p:cNvSpPr txBox="1">
            <a:spLocks noChangeArrowheads="1"/>
          </p:cNvSpPr>
          <p:nvPr/>
        </p:nvSpPr>
        <p:spPr bwMode="auto">
          <a:xfrm>
            <a:off x="669925" y="2649538"/>
            <a:ext cx="7732713" cy="1801812"/>
          </a:xfrm>
          <a:prstGeom prst="rect">
            <a:avLst/>
          </a:prstGeom>
          <a:noFill/>
          <a:ln w="9525">
            <a:noFill/>
            <a:miter lim="800000"/>
            <a:headEnd/>
            <a:tailEnd/>
          </a:ln>
          <a:effectLst/>
        </p:spPr>
        <p:txBody>
          <a:bodyPr wrap="none">
            <a:spAutoFit/>
          </a:bodyPr>
          <a:lstStyle/>
          <a:p>
            <a:pPr>
              <a:lnSpc>
                <a:spcPct val="120000"/>
              </a:lnSpc>
              <a:spcBef>
                <a:spcPct val="20000"/>
              </a:spcBef>
              <a:buClr>
                <a:schemeClr val="folHlink"/>
              </a:buClr>
              <a:buFont typeface="Wingdings" pitchFamily="2" charset="2"/>
              <a:buNone/>
            </a:pPr>
            <a:r>
              <a:rPr lang="zh-CN" altLang="en-US" sz="2800" i="0"/>
              <a:t>对于与安全相关的用户操作进行记录</a:t>
            </a:r>
          </a:p>
          <a:p>
            <a:pPr>
              <a:lnSpc>
                <a:spcPct val="120000"/>
              </a:lnSpc>
              <a:spcBef>
                <a:spcPct val="20000"/>
              </a:spcBef>
              <a:buClr>
                <a:schemeClr val="folHlink"/>
              </a:buClr>
              <a:buFont typeface="Wingdings" pitchFamily="2" charset="2"/>
              <a:buNone/>
            </a:pPr>
            <a:r>
              <a:rPr lang="zh-CN" altLang="en-US" sz="2800" i="0"/>
              <a:t>特别是需要对用户的身份进行识别</a:t>
            </a:r>
          </a:p>
          <a:p>
            <a:pPr>
              <a:lnSpc>
                <a:spcPct val="120000"/>
              </a:lnSpc>
              <a:spcBef>
                <a:spcPct val="20000"/>
              </a:spcBef>
              <a:buClr>
                <a:schemeClr val="folHlink"/>
              </a:buClr>
              <a:buFont typeface="Wingdings" pitchFamily="2" charset="2"/>
              <a:buNone/>
            </a:pPr>
            <a:r>
              <a:rPr lang="zh-CN" altLang="en-US" sz="2800" i="0"/>
              <a:t>				即使调用穿越了多个对象</a:t>
            </a:r>
          </a:p>
        </p:txBody>
      </p:sp>
    </p:spTree>
  </p:cSld>
  <p:clrMapOvr>
    <a:masterClrMapping/>
  </p:clrMapOvr>
  <p:transition/>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9234" name="Text Box 2"/>
          <p:cNvSpPr txBox="1">
            <a:spLocks noChangeArrowheads="1"/>
          </p:cNvSpPr>
          <p:nvPr/>
        </p:nvSpPr>
        <p:spPr bwMode="auto">
          <a:xfrm>
            <a:off x="228600" y="841375"/>
            <a:ext cx="3890963" cy="1066800"/>
          </a:xfrm>
          <a:prstGeom prst="rect">
            <a:avLst/>
          </a:prstGeom>
          <a:noFill/>
          <a:ln w="9525">
            <a:noFill/>
            <a:miter lim="800000"/>
            <a:headEnd/>
            <a:tailEnd/>
          </a:ln>
          <a:effectLst/>
        </p:spPr>
        <p:txBody>
          <a:bodyPr wrap="none">
            <a:spAutoFit/>
          </a:bodyPr>
          <a:lstStyle/>
          <a:p>
            <a:r>
              <a:rPr lang="zh-CN" altLang="en-US" sz="3200" i="0">
                <a:effectLst>
                  <a:outerShdw blurRad="38100" dist="38100" dir="2700000" algn="tl">
                    <a:srgbClr val="000000"/>
                  </a:outerShdw>
                </a:effectLst>
              </a:rPr>
              <a:t>抗抵赖</a:t>
            </a:r>
          </a:p>
          <a:p>
            <a:r>
              <a:rPr lang="zh-CN" altLang="en-US" sz="3200" i="0">
                <a:effectLst>
                  <a:outerShdw blurRad="38100" dist="38100" dir="2700000" algn="tl">
                    <a:srgbClr val="000000"/>
                  </a:outerShdw>
                </a:effectLst>
              </a:rPr>
              <a:t>（</a:t>
            </a:r>
            <a:r>
              <a:rPr lang="en-US" altLang="zh-CN" sz="3200" i="0">
                <a:effectLst>
                  <a:outerShdw blurRad="38100" dist="38100" dir="2700000" algn="tl">
                    <a:srgbClr val="000000"/>
                  </a:outerShdw>
                </a:effectLst>
              </a:rPr>
              <a:t>Non-repudiation</a:t>
            </a:r>
            <a:r>
              <a:rPr lang="zh-CN" altLang="en-US" sz="3200" i="0">
                <a:effectLst>
                  <a:outerShdw blurRad="38100" dist="38100" dir="2700000" algn="tl">
                    <a:srgbClr val="000000"/>
                  </a:outerShdw>
                </a:effectLst>
              </a:rPr>
              <a:t>）</a:t>
            </a:r>
          </a:p>
        </p:txBody>
      </p:sp>
      <p:sp>
        <p:nvSpPr>
          <p:cNvPr id="479235" name="Text Box 3"/>
          <p:cNvSpPr txBox="1">
            <a:spLocks noChangeArrowheads="1"/>
          </p:cNvSpPr>
          <p:nvPr/>
        </p:nvSpPr>
        <p:spPr bwMode="auto">
          <a:xfrm>
            <a:off x="517525" y="2254250"/>
            <a:ext cx="7178675" cy="3508375"/>
          </a:xfrm>
          <a:prstGeom prst="rect">
            <a:avLst/>
          </a:prstGeom>
          <a:noFill/>
          <a:ln w="9525">
            <a:noFill/>
            <a:miter lim="800000"/>
            <a:headEnd/>
            <a:tailEnd/>
          </a:ln>
          <a:effectLst/>
        </p:spPr>
        <p:txBody>
          <a:bodyPr>
            <a:spAutoFit/>
          </a:bodyPr>
          <a:lstStyle/>
          <a:p>
            <a:r>
              <a:rPr lang="zh-CN" altLang="en-US" sz="2800" i="0"/>
              <a:t>对用户的操作提供不可抵赖的证据</a:t>
            </a:r>
          </a:p>
          <a:p>
            <a:endParaRPr lang="zh-CN" altLang="en-US" sz="2800" i="0"/>
          </a:p>
          <a:p>
            <a:r>
              <a:rPr lang="zh-CN" altLang="en-US" sz="2800" i="0"/>
              <a:t>例如：</a:t>
            </a:r>
          </a:p>
          <a:p>
            <a:r>
              <a:rPr lang="zh-CN" altLang="en-US" sz="2800" i="0"/>
              <a:t>	向数据接收者提供数据源证明</a:t>
            </a:r>
          </a:p>
          <a:p>
            <a:r>
              <a:rPr lang="zh-CN" altLang="en-US" sz="2800" i="0"/>
              <a:t>	向数据发送者提供数据接收者证明</a:t>
            </a:r>
          </a:p>
          <a:p>
            <a:endParaRPr lang="zh-CN" altLang="en-US" sz="2800" i="0"/>
          </a:p>
          <a:p>
            <a:r>
              <a:rPr lang="zh-CN" altLang="en-US" sz="2800" i="0"/>
              <a:t>以避免数据接收者或者发送者</a:t>
            </a:r>
          </a:p>
          <a:p>
            <a:r>
              <a:rPr lang="zh-CN" altLang="en-US" sz="2800" i="0"/>
              <a:t>				抵赖所进行的行为</a:t>
            </a:r>
          </a:p>
        </p:txBody>
      </p:sp>
    </p:spTree>
  </p:cSld>
  <p:clrMapOvr>
    <a:masterClrMapping/>
  </p:clrMapOvr>
  <p:transition/>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0258" name="Text Box 2"/>
          <p:cNvSpPr txBox="1">
            <a:spLocks noChangeArrowheads="1"/>
          </p:cNvSpPr>
          <p:nvPr/>
        </p:nvSpPr>
        <p:spPr bwMode="auto">
          <a:xfrm>
            <a:off x="381000" y="762000"/>
            <a:ext cx="3665538" cy="1066800"/>
          </a:xfrm>
          <a:prstGeom prst="rect">
            <a:avLst/>
          </a:prstGeom>
          <a:noFill/>
          <a:ln w="9525">
            <a:noFill/>
            <a:miter lim="800000"/>
            <a:headEnd/>
            <a:tailEnd/>
          </a:ln>
          <a:effectLst/>
        </p:spPr>
        <p:txBody>
          <a:bodyPr wrap="none">
            <a:spAutoFit/>
          </a:bodyPr>
          <a:lstStyle/>
          <a:p>
            <a:r>
              <a:rPr lang="zh-CN" altLang="en-US" sz="3200" i="0">
                <a:effectLst>
                  <a:outerShdw blurRad="38100" dist="38100" dir="2700000" algn="tl">
                    <a:srgbClr val="000000"/>
                  </a:outerShdw>
                </a:effectLst>
              </a:rPr>
              <a:t>安全管理</a:t>
            </a:r>
          </a:p>
          <a:p>
            <a:r>
              <a:rPr lang="zh-CN" altLang="en-US" sz="3200" i="0">
                <a:effectLst>
                  <a:outerShdw blurRad="38100" dist="38100" dir="2700000" algn="tl">
                    <a:srgbClr val="000000"/>
                  </a:outerShdw>
                </a:effectLst>
              </a:rPr>
              <a:t>（</a:t>
            </a:r>
            <a:r>
              <a:rPr lang="en-US" altLang="zh-CN" sz="3200" i="0">
                <a:effectLst>
                  <a:outerShdw blurRad="38100" dist="38100" dir="2700000" algn="tl">
                    <a:srgbClr val="000000"/>
                  </a:outerShdw>
                </a:effectLst>
              </a:rPr>
              <a:t>Administration</a:t>
            </a:r>
            <a:r>
              <a:rPr lang="zh-CN" altLang="en-US" sz="3200" i="0">
                <a:effectLst>
                  <a:outerShdw blurRad="38100" dist="38100" dir="2700000" algn="tl">
                    <a:srgbClr val="000000"/>
                  </a:outerShdw>
                </a:effectLst>
              </a:rPr>
              <a:t>）</a:t>
            </a:r>
          </a:p>
        </p:txBody>
      </p:sp>
      <p:sp>
        <p:nvSpPr>
          <p:cNvPr id="480259" name="Text Box 3"/>
          <p:cNvSpPr txBox="1">
            <a:spLocks noChangeArrowheads="1"/>
          </p:cNvSpPr>
          <p:nvPr/>
        </p:nvSpPr>
        <p:spPr bwMode="auto">
          <a:xfrm>
            <a:off x="904875" y="2209800"/>
            <a:ext cx="4803775" cy="457200"/>
          </a:xfrm>
          <a:prstGeom prst="rect">
            <a:avLst/>
          </a:prstGeom>
          <a:noFill/>
          <a:ln w="9525">
            <a:noFill/>
            <a:miter lim="800000"/>
            <a:headEnd/>
            <a:tailEnd/>
          </a:ln>
          <a:effectLst/>
        </p:spPr>
        <p:txBody>
          <a:bodyPr wrap="none">
            <a:spAutoFit/>
          </a:bodyPr>
          <a:lstStyle/>
          <a:p>
            <a:r>
              <a:rPr lang="zh-CN" altLang="en-US" i="0"/>
              <a:t>提供诸如安全策略一类的安全信息</a:t>
            </a:r>
          </a:p>
        </p:txBody>
      </p:sp>
      <p:sp>
        <p:nvSpPr>
          <p:cNvPr id="480260" name="Rectangle 4"/>
          <p:cNvSpPr>
            <a:spLocks noChangeArrowheads="1"/>
          </p:cNvSpPr>
          <p:nvPr/>
        </p:nvSpPr>
        <p:spPr bwMode="auto">
          <a:xfrm>
            <a:off x="1752600" y="4157663"/>
            <a:ext cx="6781800" cy="1862137"/>
          </a:xfrm>
          <a:prstGeom prst="rect">
            <a:avLst/>
          </a:prstGeom>
          <a:noFill/>
          <a:ln w="9525">
            <a:noFill/>
            <a:miter lim="800000"/>
            <a:headEnd/>
            <a:tailEnd/>
          </a:ln>
          <a:effectLst/>
        </p:spPr>
        <p:txBody>
          <a:bodyPr>
            <a:spAutoFit/>
          </a:bodyPr>
          <a:lstStyle/>
          <a:p>
            <a:pPr>
              <a:spcBef>
                <a:spcPct val="50000"/>
              </a:spcBef>
              <a:buClr>
                <a:schemeClr val="folHlink"/>
              </a:buClr>
              <a:buFont typeface="Wingdings" pitchFamily="2" charset="2"/>
              <a:buNone/>
            </a:pPr>
            <a:r>
              <a:rPr lang="zh-CN" altLang="en-US" sz="3200" i="0"/>
              <a:t>计算机安全是一个长久性的问题</a:t>
            </a:r>
          </a:p>
          <a:p>
            <a:pPr lvl="1">
              <a:spcBef>
                <a:spcPct val="50000"/>
              </a:spcBef>
              <a:buClr>
                <a:schemeClr val="folHlink"/>
              </a:buClr>
              <a:buFontTx/>
              <a:buChar char="–"/>
            </a:pPr>
            <a:r>
              <a:rPr lang="zh-CN" altLang="en-US" sz="2800" i="0"/>
              <a:t>重要程度高</a:t>
            </a:r>
          </a:p>
          <a:p>
            <a:pPr lvl="1">
              <a:spcBef>
                <a:spcPct val="50000"/>
              </a:spcBef>
              <a:buClr>
                <a:schemeClr val="folHlink"/>
              </a:buClr>
              <a:buFontTx/>
              <a:buChar char="–"/>
            </a:pPr>
            <a:r>
              <a:rPr lang="zh-CN" altLang="en-US" sz="2800" i="0"/>
              <a:t>实现难度大</a:t>
            </a:r>
          </a:p>
        </p:txBody>
      </p:sp>
      <p:sp>
        <p:nvSpPr>
          <p:cNvPr id="480261" name="Text Box 5"/>
          <p:cNvSpPr txBox="1">
            <a:spLocks noChangeArrowheads="1"/>
          </p:cNvSpPr>
          <p:nvPr/>
        </p:nvSpPr>
        <p:spPr bwMode="auto">
          <a:xfrm>
            <a:off x="381000" y="3306763"/>
            <a:ext cx="1003300" cy="579437"/>
          </a:xfrm>
          <a:prstGeom prst="rect">
            <a:avLst/>
          </a:prstGeom>
          <a:noFill/>
          <a:ln w="9525">
            <a:noFill/>
            <a:miter lim="800000"/>
            <a:headEnd/>
            <a:tailEnd/>
          </a:ln>
          <a:effectLst/>
        </p:spPr>
        <p:txBody>
          <a:bodyPr wrap="none">
            <a:spAutoFit/>
          </a:bodyPr>
          <a:lstStyle/>
          <a:p>
            <a:r>
              <a:rPr lang="zh-CN" altLang="en-US" sz="3200" i="0"/>
              <a:t>总之</a:t>
            </a:r>
          </a:p>
        </p:txBody>
      </p:sp>
    </p:spTree>
  </p:cSld>
  <p:clrMapOvr>
    <a:masterClrMapping/>
  </p:clrMapOvr>
  <p:transition/>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82" name="Rectangle 2"/>
          <p:cNvSpPr>
            <a:spLocks noChangeArrowheads="1"/>
          </p:cNvSpPr>
          <p:nvPr/>
        </p:nvSpPr>
        <p:spPr bwMode="auto">
          <a:xfrm>
            <a:off x="88900" y="762000"/>
            <a:ext cx="4070350" cy="762000"/>
          </a:xfrm>
          <a:prstGeom prst="rect">
            <a:avLst/>
          </a:prstGeom>
          <a:noFill/>
          <a:ln w="9525">
            <a:noFill/>
            <a:miter lim="800000"/>
            <a:headEnd/>
            <a:tailEnd/>
          </a:ln>
          <a:effectLst/>
        </p:spPr>
        <p:txBody>
          <a:bodyPr wrap="none">
            <a:spAutoFit/>
          </a:bodyPr>
          <a:lstStyle/>
          <a:p>
            <a:r>
              <a:rPr lang="en-US" altLang="zh-CN" sz="4400" b="0" i="0">
                <a:effectLst>
                  <a:outerShdw blurRad="38100" dist="38100" dir="2700000" algn="tl">
                    <a:srgbClr val="000000"/>
                  </a:outerShdw>
                </a:effectLst>
                <a:latin typeface="Arial" pitchFamily="34" charset="0"/>
              </a:rPr>
              <a:t>3</a:t>
            </a:r>
            <a:r>
              <a:rPr lang="zh-CN" altLang="en-US" sz="4400" b="0" i="0">
                <a:effectLst>
                  <a:outerShdw blurRad="38100" dist="38100" dir="2700000" algn="tl">
                    <a:srgbClr val="000000"/>
                  </a:outerShdw>
                </a:effectLst>
                <a:latin typeface="Arial" pitchFamily="34" charset="0"/>
              </a:rPr>
              <a:t>、</a:t>
            </a:r>
            <a:r>
              <a:rPr lang="en-US" altLang="zh-CN" sz="4400" b="0" i="0">
                <a:effectLst>
                  <a:outerShdw blurRad="38100" dist="38100" dir="2700000" algn="tl">
                    <a:srgbClr val="000000"/>
                  </a:outerShdw>
                </a:effectLst>
                <a:latin typeface="Arial" pitchFamily="34" charset="0"/>
              </a:rPr>
              <a:t>Java</a:t>
            </a:r>
            <a:r>
              <a:rPr lang="zh-CN" altLang="en-US" sz="3600" i="0"/>
              <a:t>安全体系</a:t>
            </a:r>
          </a:p>
        </p:txBody>
      </p:sp>
      <p:sp>
        <p:nvSpPr>
          <p:cNvPr id="481283" name="Text Box 3"/>
          <p:cNvSpPr txBox="1">
            <a:spLocks noChangeArrowheads="1"/>
          </p:cNvSpPr>
          <p:nvPr/>
        </p:nvSpPr>
        <p:spPr bwMode="auto">
          <a:xfrm>
            <a:off x="1736725" y="2393950"/>
            <a:ext cx="4232275" cy="3168650"/>
          </a:xfrm>
          <a:prstGeom prst="rect">
            <a:avLst/>
          </a:prstGeom>
          <a:noFill/>
          <a:ln w="9525">
            <a:noFill/>
            <a:miter lim="800000"/>
            <a:headEnd/>
            <a:tailEnd/>
          </a:ln>
          <a:effectLst/>
        </p:spPr>
        <p:txBody>
          <a:bodyPr wrap="none">
            <a:spAutoFit/>
          </a:bodyPr>
          <a:lstStyle/>
          <a:p>
            <a:pPr>
              <a:lnSpc>
                <a:spcPct val="120000"/>
              </a:lnSpc>
              <a:buFontTx/>
              <a:buChar char="•"/>
            </a:pPr>
            <a:r>
              <a:rPr lang="en-US" altLang="zh-CN" sz="2800" i="0"/>
              <a:t>Java 2</a:t>
            </a:r>
            <a:r>
              <a:rPr lang="zh-CN" altLang="en-US" sz="2800" i="0">
                <a:latin typeface="宋体" pitchFamily="2" charset="-122"/>
              </a:rPr>
              <a:t>安全体系总体结构</a:t>
            </a:r>
            <a:r>
              <a:rPr lang="zh-CN" altLang="en-US" sz="2800" b="0" i="0"/>
              <a:t> </a:t>
            </a:r>
          </a:p>
          <a:p>
            <a:pPr>
              <a:lnSpc>
                <a:spcPct val="120000"/>
              </a:lnSpc>
              <a:buFontTx/>
              <a:buChar char="•"/>
            </a:pPr>
            <a:r>
              <a:rPr lang="zh-CN" altLang="en-US" sz="2800" i="0">
                <a:latin typeface="宋体" pitchFamily="2" charset="-122"/>
              </a:rPr>
              <a:t>核心</a:t>
            </a:r>
            <a:r>
              <a:rPr lang="en-US" altLang="zh-CN" sz="2800" i="0"/>
              <a:t>Java</a:t>
            </a:r>
            <a:r>
              <a:rPr lang="zh-CN" altLang="en-US" sz="2800" i="0">
                <a:latin typeface="宋体" pitchFamily="2" charset="-122"/>
              </a:rPr>
              <a:t>安全体系结构</a:t>
            </a:r>
            <a:r>
              <a:rPr lang="zh-CN" altLang="en-US" sz="2800" b="0" i="0"/>
              <a:t> </a:t>
            </a:r>
          </a:p>
          <a:p>
            <a:pPr>
              <a:lnSpc>
                <a:spcPct val="120000"/>
              </a:lnSpc>
              <a:buFontTx/>
              <a:buChar char="•"/>
            </a:pPr>
            <a:r>
              <a:rPr lang="en-US" altLang="zh-CN" sz="2800" i="0"/>
              <a:t>Java</a:t>
            </a:r>
            <a:r>
              <a:rPr lang="zh-CN" altLang="en-US" sz="2800" i="0">
                <a:latin typeface="宋体" pitchFamily="2" charset="-122"/>
              </a:rPr>
              <a:t>加密体系结构</a:t>
            </a:r>
            <a:r>
              <a:rPr lang="zh-CN" altLang="en-US" sz="2800" b="0" i="0"/>
              <a:t> </a:t>
            </a:r>
          </a:p>
          <a:p>
            <a:pPr>
              <a:lnSpc>
                <a:spcPct val="120000"/>
              </a:lnSpc>
              <a:buFontTx/>
              <a:buChar char="•"/>
            </a:pPr>
            <a:r>
              <a:rPr lang="en-US" altLang="zh-CN" sz="2800" i="0"/>
              <a:t>Java </a:t>
            </a:r>
            <a:r>
              <a:rPr lang="zh-CN" altLang="en-US" sz="2800" i="0">
                <a:latin typeface="宋体" pitchFamily="2" charset="-122"/>
              </a:rPr>
              <a:t>加密技术扩展</a:t>
            </a:r>
            <a:r>
              <a:rPr lang="zh-CN" altLang="en-US" sz="2800" b="0" i="0"/>
              <a:t> </a:t>
            </a:r>
          </a:p>
          <a:p>
            <a:pPr>
              <a:lnSpc>
                <a:spcPct val="120000"/>
              </a:lnSpc>
              <a:buFontTx/>
              <a:buChar char="•"/>
            </a:pPr>
            <a:r>
              <a:rPr lang="en-US" altLang="zh-CN" sz="2800" i="0"/>
              <a:t>Java </a:t>
            </a:r>
            <a:r>
              <a:rPr lang="zh-CN" altLang="en-US" sz="2800" i="0">
                <a:latin typeface="宋体" pitchFamily="2" charset="-122"/>
              </a:rPr>
              <a:t>安全套接字扩展</a:t>
            </a:r>
            <a:r>
              <a:rPr lang="zh-CN" altLang="en-US" sz="2800" b="0" i="0"/>
              <a:t> </a:t>
            </a:r>
          </a:p>
          <a:p>
            <a:pPr>
              <a:lnSpc>
                <a:spcPct val="120000"/>
              </a:lnSpc>
              <a:buFontTx/>
              <a:buChar char="•"/>
            </a:pPr>
            <a:r>
              <a:rPr lang="en-US" altLang="zh-CN" sz="2800" i="0"/>
              <a:t>Java </a:t>
            </a:r>
            <a:r>
              <a:rPr lang="zh-CN" altLang="en-US" sz="2800" i="0">
                <a:latin typeface="宋体" pitchFamily="2" charset="-122"/>
              </a:rPr>
              <a:t>认证与授权服务</a:t>
            </a:r>
            <a:r>
              <a:rPr lang="zh-CN" altLang="en-US" sz="2800" b="0" i="0"/>
              <a:t> </a:t>
            </a: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Text Box 2"/>
          <p:cNvSpPr txBox="1">
            <a:spLocks noChangeArrowheads="1"/>
          </p:cNvSpPr>
          <p:nvPr/>
        </p:nvSpPr>
        <p:spPr bwMode="auto">
          <a:xfrm>
            <a:off x="365125" y="1470025"/>
            <a:ext cx="9175750" cy="4911725"/>
          </a:xfrm>
          <a:prstGeom prst="rect">
            <a:avLst/>
          </a:prstGeom>
          <a:noFill/>
          <a:ln w="9525">
            <a:noFill/>
            <a:miter lim="800000"/>
            <a:headEnd/>
            <a:tailEnd/>
          </a:ln>
          <a:effectLst/>
        </p:spPr>
        <p:txBody>
          <a:bodyPr>
            <a:spAutoFit/>
          </a:bodyPr>
          <a:lstStyle/>
          <a:p>
            <a:pPr>
              <a:lnSpc>
                <a:spcPct val="120000"/>
              </a:lnSpc>
            </a:pPr>
            <a:r>
              <a:rPr lang="zh-CN" altLang="en-US" i="0"/>
              <a:t>公共服务的具体实现方式是十分丰富的：</a:t>
            </a:r>
          </a:p>
          <a:p>
            <a:pPr>
              <a:lnSpc>
                <a:spcPct val="120000"/>
              </a:lnSpc>
            </a:pPr>
            <a:r>
              <a:rPr lang="zh-CN" altLang="en-US" i="0"/>
              <a:t>（</a:t>
            </a:r>
            <a:r>
              <a:rPr lang="en-US" altLang="zh-CN" i="0"/>
              <a:t>1</a:t>
            </a:r>
            <a:r>
              <a:rPr lang="zh-CN" altLang="en-US" i="0"/>
              <a:t>）公共服务可以在应用服务器内实现</a:t>
            </a:r>
          </a:p>
          <a:p>
            <a:pPr>
              <a:lnSpc>
                <a:spcPct val="120000"/>
              </a:lnSpc>
            </a:pPr>
            <a:r>
              <a:rPr lang="zh-CN" altLang="en-US" i="0"/>
              <a:t>（</a:t>
            </a:r>
            <a:r>
              <a:rPr lang="en-US" altLang="zh-CN" i="0"/>
              <a:t>2</a:t>
            </a:r>
            <a:r>
              <a:rPr lang="zh-CN" altLang="en-US" i="0"/>
              <a:t>）公共服务可以由另外一个单独的中间件产品实现</a:t>
            </a:r>
          </a:p>
          <a:p>
            <a:pPr>
              <a:lnSpc>
                <a:spcPct val="120000"/>
              </a:lnSpc>
            </a:pPr>
            <a:r>
              <a:rPr lang="zh-CN" altLang="en-US" i="0"/>
              <a:t>（</a:t>
            </a:r>
            <a:r>
              <a:rPr lang="en-US" altLang="zh-CN" i="0"/>
              <a:t>3</a:t>
            </a:r>
            <a:r>
              <a:rPr lang="zh-CN" altLang="en-US" i="0"/>
              <a:t>）公共服务可以在局域网内的另一个应用服务器实现</a:t>
            </a:r>
          </a:p>
          <a:p>
            <a:pPr>
              <a:lnSpc>
                <a:spcPct val="120000"/>
              </a:lnSpc>
            </a:pPr>
            <a:r>
              <a:rPr lang="zh-CN" altLang="en-US" i="0"/>
              <a:t>		这主要是因为在局域网内的许多资源需要统一管理</a:t>
            </a:r>
          </a:p>
          <a:p>
            <a:pPr>
              <a:lnSpc>
                <a:spcPct val="120000"/>
              </a:lnSpc>
            </a:pPr>
            <a:r>
              <a:rPr lang="zh-CN" altLang="en-US" i="0"/>
              <a:t>		例如负载共享服务、命名服务、安全服务等等</a:t>
            </a:r>
          </a:p>
          <a:p>
            <a:pPr>
              <a:lnSpc>
                <a:spcPct val="120000"/>
              </a:lnSpc>
            </a:pPr>
            <a:r>
              <a:rPr lang="zh-CN" altLang="en-GB" i="0"/>
              <a:t>（4）</a:t>
            </a:r>
            <a:r>
              <a:rPr lang="zh-CN" altLang="en-US" i="0"/>
              <a:t>公共服务可以作为一种网络基础设施</a:t>
            </a:r>
          </a:p>
          <a:p>
            <a:pPr>
              <a:lnSpc>
                <a:spcPct val="120000"/>
              </a:lnSpc>
            </a:pPr>
            <a:r>
              <a:rPr lang="zh-CN" altLang="en-US" i="0"/>
              <a:t>		在因特网范围内对各种应用服务器进行支持</a:t>
            </a:r>
          </a:p>
          <a:p>
            <a:pPr>
              <a:lnSpc>
                <a:spcPct val="120000"/>
              </a:lnSpc>
            </a:pPr>
            <a:r>
              <a:rPr lang="zh-CN" altLang="en-US" i="0"/>
              <a:t>	在下一代因特网中这种趋势十分突出</a:t>
            </a:r>
          </a:p>
          <a:p>
            <a:pPr>
              <a:lnSpc>
                <a:spcPct val="120000"/>
              </a:lnSpc>
            </a:pPr>
            <a:r>
              <a:rPr lang="zh-CN" altLang="en-US" i="0"/>
              <a:t>		许多公共服务被实现为网络的基础设施</a:t>
            </a:r>
          </a:p>
          <a:p>
            <a:pPr>
              <a:lnSpc>
                <a:spcPct val="120000"/>
              </a:lnSpc>
            </a:pPr>
            <a:r>
              <a:rPr lang="zh-CN" altLang="en-US" i="0"/>
              <a:t>			例如：身份认证、主体标识等等</a:t>
            </a:r>
          </a:p>
        </p:txBody>
      </p:sp>
      <p:sp>
        <p:nvSpPr>
          <p:cNvPr id="247811" name="Rectangle 3"/>
          <p:cNvSpPr>
            <a:spLocks noChangeArrowheads="1"/>
          </p:cNvSpPr>
          <p:nvPr/>
        </p:nvSpPr>
        <p:spPr bwMode="auto">
          <a:xfrm>
            <a:off x="-152400" y="685800"/>
            <a:ext cx="4003675" cy="519113"/>
          </a:xfrm>
          <a:prstGeom prst="rect">
            <a:avLst/>
          </a:prstGeom>
          <a:noFill/>
          <a:ln w="9525">
            <a:noFill/>
            <a:miter lim="800000"/>
            <a:headEnd/>
            <a:tailEnd/>
          </a:ln>
          <a:effectLst/>
        </p:spPr>
        <p:txBody>
          <a:bodyPr>
            <a:spAutoFit/>
          </a:bodyPr>
          <a:lstStyle/>
          <a:p>
            <a:r>
              <a:rPr lang="en-US" altLang="zh-CN" sz="2800" i="0"/>
              <a:t>   3</a:t>
            </a:r>
            <a:r>
              <a:rPr lang="zh-CN" altLang="en-US" sz="2800" i="0"/>
              <a:t>、公共服务的实现</a:t>
            </a:r>
          </a:p>
        </p:txBody>
      </p:sp>
    </p:spTree>
  </p:cSld>
  <p:clrMapOvr>
    <a:masterClrMapping/>
  </p:clrMapOvr>
  <p:transition/>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2306" name="Text Box 2"/>
          <p:cNvSpPr txBox="1">
            <a:spLocks noChangeArrowheads="1"/>
          </p:cNvSpPr>
          <p:nvPr/>
        </p:nvSpPr>
        <p:spPr bwMode="auto">
          <a:xfrm>
            <a:off x="212725" y="676275"/>
            <a:ext cx="4019550" cy="519113"/>
          </a:xfrm>
          <a:prstGeom prst="rect">
            <a:avLst/>
          </a:prstGeom>
          <a:noFill/>
          <a:ln w="9525">
            <a:noFill/>
            <a:miter lim="800000"/>
            <a:headEnd/>
            <a:tailEnd/>
          </a:ln>
          <a:effectLst/>
        </p:spPr>
        <p:txBody>
          <a:bodyPr wrap="none">
            <a:spAutoFit/>
          </a:bodyPr>
          <a:lstStyle/>
          <a:p>
            <a:r>
              <a:rPr lang="en-US" altLang="zh-CN" sz="2800" i="0"/>
              <a:t>Java 2</a:t>
            </a:r>
            <a:r>
              <a:rPr lang="zh-CN" altLang="en-US" sz="2800" i="0">
                <a:latin typeface="宋体" pitchFamily="2" charset="-122"/>
              </a:rPr>
              <a:t>安全体系总体结构</a:t>
            </a:r>
          </a:p>
        </p:txBody>
      </p:sp>
      <p:sp>
        <p:nvSpPr>
          <p:cNvPr id="482307" name="Rectangle 3"/>
          <p:cNvSpPr>
            <a:spLocks noChangeArrowheads="1"/>
          </p:cNvSpPr>
          <p:nvPr/>
        </p:nvSpPr>
        <p:spPr bwMode="auto">
          <a:xfrm>
            <a:off x="-225425" y="1947863"/>
            <a:ext cx="158750" cy="336550"/>
          </a:xfrm>
          <a:prstGeom prst="rect">
            <a:avLst/>
          </a:prstGeom>
          <a:noFill/>
          <a:ln w="9525">
            <a:noFill/>
            <a:miter lim="800000"/>
            <a:headEnd/>
            <a:tailEnd/>
          </a:ln>
        </p:spPr>
        <p:txBody>
          <a:bodyPr wrap="none" lIns="0" tIns="0" rIns="0" bIns="0">
            <a:spAutoFit/>
          </a:bodyPr>
          <a:lstStyle/>
          <a:p>
            <a:r>
              <a:rPr lang="en-US" altLang="zh-CN" sz="1800" b="0" i="0">
                <a:solidFill>
                  <a:srgbClr val="000000"/>
                </a:solidFill>
              </a:rPr>
              <a:t> </a:t>
            </a:r>
            <a:endParaRPr lang="en-US" altLang="zh-CN" b="0" i="0"/>
          </a:p>
        </p:txBody>
      </p:sp>
      <p:grpSp>
        <p:nvGrpSpPr>
          <p:cNvPr id="2" name="Group 4"/>
          <p:cNvGrpSpPr>
            <a:grpSpLocks/>
          </p:cNvGrpSpPr>
          <p:nvPr/>
        </p:nvGrpSpPr>
        <p:grpSpPr bwMode="auto">
          <a:xfrm>
            <a:off x="576263" y="3338513"/>
            <a:ext cx="8194675" cy="2160587"/>
            <a:chOff x="363" y="2103"/>
            <a:chExt cx="5162" cy="1361"/>
          </a:xfrm>
        </p:grpSpPr>
        <p:sp>
          <p:nvSpPr>
            <p:cNvPr id="482309" name="Freeform 5"/>
            <p:cNvSpPr>
              <a:spLocks/>
            </p:cNvSpPr>
            <p:nvPr/>
          </p:nvSpPr>
          <p:spPr bwMode="auto">
            <a:xfrm>
              <a:off x="5346" y="2103"/>
              <a:ext cx="179" cy="1361"/>
            </a:xfrm>
            <a:custGeom>
              <a:avLst/>
              <a:gdLst/>
              <a:ahLst/>
              <a:cxnLst>
                <a:cxn ang="0">
                  <a:pos x="0" y="1361"/>
                </a:cxn>
                <a:cxn ang="0">
                  <a:pos x="0" y="176"/>
                </a:cxn>
                <a:cxn ang="0">
                  <a:pos x="179" y="0"/>
                </a:cxn>
                <a:cxn ang="0">
                  <a:pos x="179" y="1185"/>
                </a:cxn>
                <a:cxn ang="0">
                  <a:pos x="0" y="1361"/>
                </a:cxn>
              </a:cxnLst>
              <a:rect l="0" t="0" r="r" b="b"/>
              <a:pathLst>
                <a:path w="179" h="1361">
                  <a:moveTo>
                    <a:pt x="0" y="1361"/>
                  </a:moveTo>
                  <a:lnTo>
                    <a:pt x="0" y="176"/>
                  </a:lnTo>
                  <a:lnTo>
                    <a:pt x="179" y="0"/>
                  </a:lnTo>
                  <a:lnTo>
                    <a:pt x="179" y="1185"/>
                  </a:lnTo>
                  <a:lnTo>
                    <a:pt x="0" y="1361"/>
                  </a:lnTo>
                  <a:close/>
                </a:path>
              </a:pathLst>
            </a:custGeom>
            <a:solidFill>
              <a:srgbClr val="E1E1E1"/>
            </a:solidFill>
            <a:ln w="9525">
              <a:noFill/>
              <a:round/>
              <a:headEnd/>
              <a:tailEnd/>
            </a:ln>
          </p:spPr>
          <p:txBody>
            <a:bodyPr/>
            <a:lstStyle/>
            <a:p>
              <a:endParaRPr lang="zh-CN" altLang="en-US"/>
            </a:p>
          </p:txBody>
        </p:sp>
        <p:sp>
          <p:nvSpPr>
            <p:cNvPr id="482310" name="Freeform 6"/>
            <p:cNvSpPr>
              <a:spLocks/>
            </p:cNvSpPr>
            <p:nvPr/>
          </p:nvSpPr>
          <p:spPr bwMode="auto">
            <a:xfrm>
              <a:off x="363" y="2103"/>
              <a:ext cx="5162" cy="176"/>
            </a:xfrm>
            <a:custGeom>
              <a:avLst/>
              <a:gdLst/>
              <a:ahLst/>
              <a:cxnLst>
                <a:cxn ang="0">
                  <a:pos x="4983" y="176"/>
                </a:cxn>
                <a:cxn ang="0">
                  <a:pos x="0" y="176"/>
                </a:cxn>
                <a:cxn ang="0">
                  <a:pos x="179" y="0"/>
                </a:cxn>
                <a:cxn ang="0">
                  <a:pos x="5162" y="0"/>
                </a:cxn>
                <a:cxn ang="0">
                  <a:pos x="4983" y="176"/>
                </a:cxn>
              </a:cxnLst>
              <a:rect l="0" t="0" r="r" b="b"/>
              <a:pathLst>
                <a:path w="5162" h="176">
                  <a:moveTo>
                    <a:pt x="4983" y="176"/>
                  </a:moveTo>
                  <a:lnTo>
                    <a:pt x="0" y="176"/>
                  </a:lnTo>
                  <a:lnTo>
                    <a:pt x="179" y="0"/>
                  </a:lnTo>
                  <a:lnTo>
                    <a:pt x="5162" y="0"/>
                  </a:lnTo>
                  <a:lnTo>
                    <a:pt x="4983" y="176"/>
                  </a:lnTo>
                  <a:close/>
                </a:path>
              </a:pathLst>
            </a:custGeom>
            <a:solidFill>
              <a:srgbClr val="989898"/>
            </a:solidFill>
            <a:ln w="9525">
              <a:noFill/>
              <a:round/>
              <a:headEnd/>
              <a:tailEnd/>
            </a:ln>
          </p:spPr>
          <p:txBody>
            <a:bodyPr/>
            <a:lstStyle/>
            <a:p>
              <a:endParaRPr lang="zh-CN" altLang="en-US"/>
            </a:p>
          </p:txBody>
        </p:sp>
        <p:sp>
          <p:nvSpPr>
            <p:cNvPr id="482311" name="Rectangle 7"/>
            <p:cNvSpPr>
              <a:spLocks noChangeArrowheads="1"/>
            </p:cNvSpPr>
            <p:nvPr/>
          </p:nvSpPr>
          <p:spPr bwMode="auto">
            <a:xfrm>
              <a:off x="363" y="2279"/>
              <a:ext cx="4983" cy="1185"/>
            </a:xfrm>
            <a:prstGeom prst="rect">
              <a:avLst/>
            </a:prstGeom>
            <a:solidFill>
              <a:srgbClr val="C4C4C4"/>
            </a:solidFill>
            <a:ln w="9525">
              <a:noFill/>
              <a:miter lim="800000"/>
              <a:headEnd/>
              <a:tailEnd/>
            </a:ln>
          </p:spPr>
          <p:txBody>
            <a:bodyPr/>
            <a:lstStyle/>
            <a:p>
              <a:endParaRPr lang="zh-CN" altLang="en-US"/>
            </a:p>
          </p:txBody>
        </p:sp>
      </p:grpSp>
      <p:sp>
        <p:nvSpPr>
          <p:cNvPr id="482312" name="Rectangle 8"/>
          <p:cNvSpPr>
            <a:spLocks noChangeArrowheads="1"/>
          </p:cNvSpPr>
          <p:nvPr/>
        </p:nvSpPr>
        <p:spPr bwMode="auto">
          <a:xfrm>
            <a:off x="744538" y="3744913"/>
            <a:ext cx="158750" cy="336550"/>
          </a:xfrm>
          <a:prstGeom prst="rect">
            <a:avLst/>
          </a:prstGeom>
          <a:noFill/>
          <a:ln w="9525">
            <a:noFill/>
            <a:miter lim="800000"/>
            <a:headEnd/>
            <a:tailEnd/>
          </a:ln>
        </p:spPr>
        <p:txBody>
          <a:bodyPr wrap="none" lIns="0" tIns="0" rIns="0" bIns="0">
            <a:spAutoFit/>
          </a:bodyPr>
          <a:lstStyle/>
          <a:p>
            <a:r>
              <a:rPr lang="en-US" altLang="zh-CN" sz="1800" b="0" i="0">
                <a:solidFill>
                  <a:srgbClr val="000000"/>
                </a:solidFill>
              </a:rPr>
              <a:t> </a:t>
            </a:r>
            <a:endParaRPr lang="en-US" altLang="zh-CN" b="0" i="0"/>
          </a:p>
        </p:txBody>
      </p:sp>
      <p:grpSp>
        <p:nvGrpSpPr>
          <p:cNvPr id="3" name="Group 9"/>
          <p:cNvGrpSpPr>
            <a:grpSpLocks/>
          </p:cNvGrpSpPr>
          <p:nvPr/>
        </p:nvGrpSpPr>
        <p:grpSpPr bwMode="auto">
          <a:xfrm>
            <a:off x="2359025" y="3849688"/>
            <a:ext cx="3048000" cy="1138237"/>
            <a:chOff x="1486" y="2425"/>
            <a:chExt cx="1920" cy="717"/>
          </a:xfrm>
        </p:grpSpPr>
        <p:sp>
          <p:nvSpPr>
            <p:cNvPr id="482314" name="Freeform 10"/>
            <p:cNvSpPr>
              <a:spLocks/>
            </p:cNvSpPr>
            <p:nvPr/>
          </p:nvSpPr>
          <p:spPr bwMode="auto">
            <a:xfrm>
              <a:off x="3230" y="2425"/>
              <a:ext cx="176" cy="717"/>
            </a:xfrm>
            <a:custGeom>
              <a:avLst/>
              <a:gdLst/>
              <a:ahLst/>
              <a:cxnLst>
                <a:cxn ang="0">
                  <a:pos x="0" y="717"/>
                </a:cxn>
                <a:cxn ang="0">
                  <a:pos x="0" y="176"/>
                </a:cxn>
                <a:cxn ang="0">
                  <a:pos x="176" y="0"/>
                </a:cxn>
                <a:cxn ang="0">
                  <a:pos x="176" y="541"/>
                </a:cxn>
                <a:cxn ang="0">
                  <a:pos x="0" y="717"/>
                </a:cxn>
              </a:cxnLst>
              <a:rect l="0" t="0" r="r" b="b"/>
              <a:pathLst>
                <a:path w="176" h="717">
                  <a:moveTo>
                    <a:pt x="0" y="717"/>
                  </a:moveTo>
                  <a:lnTo>
                    <a:pt x="0" y="176"/>
                  </a:lnTo>
                  <a:lnTo>
                    <a:pt x="176" y="0"/>
                  </a:lnTo>
                  <a:lnTo>
                    <a:pt x="176" y="541"/>
                  </a:lnTo>
                  <a:lnTo>
                    <a:pt x="0" y="717"/>
                  </a:lnTo>
                  <a:close/>
                </a:path>
              </a:pathLst>
            </a:custGeom>
            <a:solidFill>
              <a:srgbClr val="A9A9A9"/>
            </a:solidFill>
            <a:ln w="9525">
              <a:noFill/>
              <a:round/>
              <a:headEnd/>
              <a:tailEnd/>
            </a:ln>
          </p:spPr>
          <p:txBody>
            <a:bodyPr/>
            <a:lstStyle/>
            <a:p>
              <a:endParaRPr lang="zh-CN" altLang="en-US"/>
            </a:p>
          </p:txBody>
        </p:sp>
        <p:sp>
          <p:nvSpPr>
            <p:cNvPr id="482315" name="Freeform 11"/>
            <p:cNvSpPr>
              <a:spLocks/>
            </p:cNvSpPr>
            <p:nvPr/>
          </p:nvSpPr>
          <p:spPr bwMode="auto">
            <a:xfrm>
              <a:off x="1486" y="2425"/>
              <a:ext cx="1920" cy="176"/>
            </a:xfrm>
            <a:custGeom>
              <a:avLst/>
              <a:gdLst/>
              <a:ahLst/>
              <a:cxnLst>
                <a:cxn ang="0">
                  <a:pos x="1744" y="176"/>
                </a:cxn>
                <a:cxn ang="0">
                  <a:pos x="0" y="176"/>
                </a:cxn>
                <a:cxn ang="0">
                  <a:pos x="176" y="0"/>
                </a:cxn>
                <a:cxn ang="0">
                  <a:pos x="1920" y="0"/>
                </a:cxn>
                <a:cxn ang="0">
                  <a:pos x="1744" y="176"/>
                </a:cxn>
              </a:cxnLst>
              <a:rect l="0" t="0" r="r" b="b"/>
              <a:pathLst>
                <a:path w="1920" h="176">
                  <a:moveTo>
                    <a:pt x="1744" y="176"/>
                  </a:moveTo>
                  <a:lnTo>
                    <a:pt x="0" y="176"/>
                  </a:lnTo>
                  <a:lnTo>
                    <a:pt x="176" y="0"/>
                  </a:lnTo>
                  <a:lnTo>
                    <a:pt x="1920" y="0"/>
                  </a:lnTo>
                  <a:lnTo>
                    <a:pt x="1744" y="176"/>
                  </a:lnTo>
                  <a:close/>
                </a:path>
              </a:pathLst>
            </a:custGeom>
            <a:solidFill>
              <a:srgbClr val="727272"/>
            </a:solidFill>
            <a:ln w="9525">
              <a:noFill/>
              <a:round/>
              <a:headEnd/>
              <a:tailEnd/>
            </a:ln>
          </p:spPr>
          <p:txBody>
            <a:bodyPr/>
            <a:lstStyle/>
            <a:p>
              <a:endParaRPr lang="zh-CN" altLang="en-US"/>
            </a:p>
          </p:txBody>
        </p:sp>
        <p:sp>
          <p:nvSpPr>
            <p:cNvPr id="482316" name="Rectangle 12"/>
            <p:cNvSpPr>
              <a:spLocks noChangeArrowheads="1"/>
            </p:cNvSpPr>
            <p:nvPr/>
          </p:nvSpPr>
          <p:spPr bwMode="auto">
            <a:xfrm>
              <a:off x="1486" y="2601"/>
              <a:ext cx="1744" cy="541"/>
            </a:xfrm>
            <a:prstGeom prst="rect">
              <a:avLst/>
            </a:prstGeom>
            <a:solidFill>
              <a:srgbClr val="939393"/>
            </a:solidFill>
            <a:ln w="9525">
              <a:noFill/>
              <a:miter lim="800000"/>
              <a:headEnd/>
              <a:tailEnd/>
            </a:ln>
          </p:spPr>
          <p:txBody>
            <a:bodyPr/>
            <a:lstStyle/>
            <a:p>
              <a:endParaRPr lang="zh-CN" altLang="en-US"/>
            </a:p>
          </p:txBody>
        </p:sp>
      </p:grpSp>
      <p:sp>
        <p:nvSpPr>
          <p:cNvPr id="482317" name="Rectangle 13"/>
          <p:cNvSpPr>
            <a:spLocks noChangeArrowheads="1"/>
          </p:cNvSpPr>
          <p:nvPr/>
        </p:nvSpPr>
        <p:spPr bwMode="auto">
          <a:xfrm>
            <a:off x="2527300" y="4265613"/>
            <a:ext cx="622300" cy="274637"/>
          </a:xfrm>
          <a:prstGeom prst="rect">
            <a:avLst/>
          </a:prstGeom>
          <a:noFill/>
          <a:ln w="9525">
            <a:noFill/>
            <a:miter lim="800000"/>
            <a:headEnd/>
            <a:tailEnd/>
          </a:ln>
        </p:spPr>
        <p:txBody>
          <a:bodyPr wrap="none" lIns="0" tIns="0" rIns="0" bIns="0">
            <a:spAutoFit/>
          </a:bodyPr>
          <a:lstStyle/>
          <a:p>
            <a:r>
              <a:rPr lang="zh-CN" altLang="en-US" sz="1800" i="0">
                <a:solidFill>
                  <a:srgbClr val="000000"/>
                </a:solidFill>
                <a:latin typeface="宋体" pitchFamily="2" charset="-122"/>
              </a:rPr>
              <a:t>核心</a:t>
            </a:r>
            <a:endParaRPr lang="zh-CN" altLang="en-US" b="0" i="0"/>
          </a:p>
        </p:txBody>
      </p:sp>
      <p:sp>
        <p:nvSpPr>
          <p:cNvPr id="482318" name="Rectangle 14"/>
          <p:cNvSpPr>
            <a:spLocks noChangeArrowheads="1"/>
          </p:cNvSpPr>
          <p:nvPr/>
        </p:nvSpPr>
        <p:spPr bwMode="auto">
          <a:xfrm>
            <a:off x="3060700" y="4249738"/>
            <a:ext cx="579438" cy="331787"/>
          </a:xfrm>
          <a:prstGeom prst="rect">
            <a:avLst/>
          </a:prstGeom>
          <a:noFill/>
          <a:ln w="9525">
            <a:noFill/>
            <a:miter lim="800000"/>
            <a:headEnd/>
            <a:tailEnd/>
          </a:ln>
        </p:spPr>
        <p:txBody>
          <a:bodyPr wrap="none" lIns="0" tIns="0" rIns="0" bIns="0">
            <a:spAutoFit/>
          </a:bodyPr>
          <a:lstStyle/>
          <a:p>
            <a:r>
              <a:rPr lang="en-US" altLang="zh-CN" sz="1800" i="0">
                <a:solidFill>
                  <a:srgbClr val="000000"/>
                </a:solidFill>
              </a:rPr>
              <a:t>Java</a:t>
            </a:r>
            <a:endParaRPr lang="en-US" altLang="zh-CN" b="0" i="0"/>
          </a:p>
        </p:txBody>
      </p:sp>
      <p:sp>
        <p:nvSpPr>
          <p:cNvPr id="482319" name="Rectangle 15"/>
          <p:cNvSpPr>
            <a:spLocks noChangeArrowheads="1"/>
          </p:cNvSpPr>
          <p:nvPr/>
        </p:nvSpPr>
        <p:spPr bwMode="auto">
          <a:xfrm>
            <a:off x="3571875" y="4265613"/>
            <a:ext cx="1614488" cy="274637"/>
          </a:xfrm>
          <a:prstGeom prst="rect">
            <a:avLst/>
          </a:prstGeom>
          <a:noFill/>
          <a:ln w="9525">
            <a:noFill/>
            <a:miter lim="800000"/>
            <a:headEnd/>
            <a:tailEnd/>
          </a:ln>
        </p:spPr>
        <p:txBody>
          <a:bodyPr wrap="none" lIns="0" tIns="0" rIns="0" bIns="0">
            <a:spAutoFit/>
          </a:bodyPr>
          <a:lstStyle/>
          <a:p>
            <a:r>
              <a:rPr lang="zh-CN" altLang="en-US" sz="1800" i="0">
                <a:solidFill>
                  <a:srgbClr val="000000"/>
                </a:solidFill>
                <a:latin typeface="宋体" pitchFamily="2" charset="-122"/>
              </a:rPr>
              <a:t>安全体系结构</a:t>
            </a:r>
            <a:endParaRPr lang="zh-CN" altLang="en-US" b="0" i="0"/>
          </a:p>
        </p:txBody>
      </p:sp>
      <p:sp>
        <p:nvSpPr>
          <p:cNvPr id="482320" name="Rectangle 16"/>
          <p:cNvSpPr>
            <a:spLocks noChangeArrowheads="1"/>
          </p:cNvSpPr>
          <p:nvPr/>
        </p:nvSpPr>
        <p:spPr bwMode="auto">
          <a:xfrm>
            <a:off x="4964113" y="4249738"/>
            <a:ext cx="168275" cy="331787"/>
          </a:xfrm>
          <a:prstGeom prst="rect">
            <a:avLst/>
          </a:prstGeom>
          <a:noFill/>
          <a:ln w="9525">
            <a:noFill/>
            <a:miter lim="800000"/>
            <a:headEnd/>
            <a:tailEnd/>
          </a:ln>
        </p:spPr>
        <p:txBody>
          <a:bodyPr wrap="none" lIns="0" tIns="0" rIns="0" bIns="0">
            <a:spAutoFit/>
          </a:bodyPr>
          <a:lstStyle/>
          <a:p>
            <a:r>
              <a:rPr lang="en-US" altLang="zh-CN" sz="1800" i="0">
                <a:solidFill>
                  <a:srgbClr val="000000"/>
                </a:solidFill>
              </a:rPr>
              <a:t> </a:t>
            </a:r>
            <a:endParaRPr lang="en-US" altLang="zh-CN" b="0" i="0"/>
          </a:p>
        </p:txBody>
      </p:sp>
      <p:grpSp>
        <p:nvGrpSpPr>
          <p:cNvPr id="4" name="Group 17"/>
          <p:cNvGrpSpPr>
            <a:grpSpLocks/>
          </p:cNvGrpSpPr>
          <p:nvPr/>
        </p:nvGrpSpPr>
        <p:grpSpPr bwMode="auto">
          <a:xfrm>
            <a:off x="5127625" y="3849688"/>
            <a:ext cx="2652713" cy="1138237"/>
            <a:chOff x="3230" y="2425"/>
            <a:chExt cx="1671" cy="717"/>
          </a:xfrm>
        </p:grpSpPr>
        <p:sp>
          <p:nvSpPr>
            <p:cNvPr id="482322" name="Freeform 18"/>
            <p:cNvSpPr>
              <a:spLocks/>
            </p:cNvSpPr>
            <p:nvPr/>
          </p:nvSpPr>
          <p:spPr bwMode="auto">
            <a:xfrm>
              <a:off x="4725" y="2425"/>
              <a:ext cx="176" cy="717"/>
            </a:xfrm>
            <a:custGeom>
              <a:avLst/>
              <a:gdLst/>
              <a:ahLst/>
              <a:cxnLst>
                <a:cxn ang="0">
                  <a:pos x="0" y="717"/>
                </a:cxn>
                <a:cxn ang="0">
                  <a:pos x="0" y="176"/>
                </a:cxn>
                <a:cxn ang="0">
                  <a:pos x="176" y="0"/>
                </a:cxn>
                <a:cxn ang="0">
                  <a:pos x="176" y="541"/>
                </a:cxn>
                <a:cxn ang="0">
                  <a:pos x="0" y="717"/>
                </a:cxn>
              </a:cxnLst>
              <a:rect l="0" t="0" r="r" b="b"/>
              <a:pathLst>
                <a:path w="176" h="717">
                  <a:moveTo>
                    <a:pt x="0" y="717"/>
                  </a:moveTo>
                  <a:lnTo>
                    <a:pt x="0" y="176"/>
                  </a:lnTo>
                  <a:lnTo>
                    <a:pt x="176" y="0"/>
                  </a:lnTo>
                  <a:lnTo>
                    <a:pt x="176" y="541"/>
                  </a:lnTo>
                  <a:lnTo>
                    <a:pt x="0" y="717"/>
                  </a:lnTo>
                  <a:close/>
                </a:path>
              </a:pathLst>
            </a:custGeom>
            <a:solidFill>
              <a:srgbClr val="A9A9A9"/>
            </a:solidFill>
            <a:ln w="9525">
              <a:noFill/>
              <a:round/>
              <a:headEnd/>
              <a:tailEnd/>
            </a:ln>
          </p:spPr>
          <p:txBody>
            <a:bodyPr/>
            <a:lstStyle/>
            <a:p>
              <a:endParaRPr lang="zh-CN" altLang="en-US"/>
            </a:p>
          </p:txBody>
        </p:sp>
        <p:sp>
          <p:nvSpPr>
            <p:cNvPr id="482323" name="Freeform 19"/>
            <p:cNvSpPr>
              <a:spLocks/>
            </p:cNvSpPr>
            <p:nvPr/>
          </p:nvSpPr>
          <p:spPr bwMode="auto">
            <a:xfrm>
              <a:off x="3230" y="2425"/>
              <a:ext cx="1671" cy="176"/>
            </a:xfrm>
            <a:custGeom>
              <a:avLst/>
              <a:gdLst/>
              <a:ahLst/>
              <a:cxnLst>
                <a:cxn ang="0">
                  <a:pos x="1495" y="176"/>
                </a:cxn>
                <a:cxn ang="0">
                  <a:pos x="0" y="176"/>
                </a:cxn>
                <a:cxn ang="0">
                  <a:pos x="176" y="0"/>
                </a:cxn>
                <a:cxn ang="0">
                  <a:pos x="1671" y="0"/>
                </a:cxn>
                <a:cxn ang="0">
                  <a:pos x="1495" y="176"/>
                </a:cxn>
              </a:cxnLst>
              <a:rect l="0" t="0" r="r" b="b"/>
              <a:pathLst>
                <a:path w="1671" h="176">
                  <a:moveTo>
                    <a:pt x="1495" y="176"/>
                  </a:moveTo>
                  <a:lnTo>
                    <a:pt x="0" y="176"/>
                  </a:lnTo>
                  <a:lnTo>
                    <a:pt x="176" y="0"/>
                  </a:lnTo>
                  <a:lnTo>
                    <a:pt x="1671" y="0"/>
                  </a:lnTo>
                  <a:lnTo>
                    <a:pt x="1495" y="176"/>
                  </a:lnTo>
                  <a:close/>
                </a:path>
              </a:pathLst>
            </a:custGeom>
            <a:solidFill>
              <a:srgbClr val="727272"/>
            </a:solidFill>
            <a:ln w="9525">
              <a:noFill/>
              <a:round/>
              <a:headEnd/>
              <a:tailEnd/>
            </a:ln>
          </p:spPr>
          <p:txBody>
            <a:bodyPr/>
            <a:lstStyle/>
            <a:p>
              <a:endParaRPr lang="zh-CN" altLang="en-US"/>
            </a:p>
          </p:txBody>
        </p:sp>
        <p:sp>
          <p:nvSpPr>
            <p:cNvPr id="482324" name="Rectangle 20"/>
            <p:cNvSpPr>
              <a:spLocks noChangeArrowheads="1"/>
            </p:cNvSpPr>
            <p:nvPr/>
          </p:nvSpPr>
          <p:spPr bwMode="auto">
            <a:xfrm>
              <a:off x="3230" y="2601"/>
              <a:ext cx="1495" cy="541"/>
            </a:xfrm>
            <a:prstGeom prst="rect">
              <a:avLst/>
            </a:prstGeom>
            <a:solidFill>
              <a:srgbClr val="939393"/>
            </a:solidFill>
            <a:ln w="9525">
              <a:noFill/>
              <a:miter lim="800000"/>
              <a:headEnd/>
              <a:tailEnd/>
            </a:ln>
          </p:spPr>
          <p:txBody>
            <a:bodyPr/>
            <a:lstStyle/>
            <a:p>
              <a:endParaRPr lang="zh-CN" altLang="en-US"/>
            </a:p>
          </p:txBody>
        </p:sp>
      </p:grpSp>
      <p:sp>
        <p:nvSpPr>
          <p:cNvPr id="482325" name="Rectangle 21"/>
          <p:cNvSpPr>
            <a:spLocks noChangeArrowheads="1"/>
          </p:cNvSpPr>
          <p:nvPr/>
        </p:nvSpPr>
        <p:spPr bwMode="auto">
          <a:xfrm>
            <a:off x="5311775" y="4256088"/>
            <a:ext cx="579438" cy="331787"/>
          </a:xfrm>
          <a:prstGeom prst="rect">
            <a:avLst/>
          </a:prstGeom>
          <a:noFill/>
          <a:ln w="9525">
            <a:noFill/>
            <a:miter lim="800000"/>
            <a:headEnd/>
            <a:tailEnd/>
          </a:ln>
        </p:spPr>
        <p:txBody>
          <a:bodyPr wrap="none" lIns="0" tIns="0" rIns="0" bIns="0">
            <a:spAutoFit/>
          </a:bodyPr>
          <a:lstStyle/>
          <a:p>
            <a:r>
              <a:rPr lang="en-US" altLang="zh-CN" sz="1800" i="0">
                <a:solidFill>
                  <a:srgbClr val="000000"/>
                </a:solidFill>
              </a:rPr>
              <a:t>Java</a:t>
            </a:r>
            <a:endParaRPr lang="en-US" altLang="zh-CN" b="0" i="0"/>
          </a:p>
        </p:txBody>
      </p:sp>
      <p:sp>
        <p:nvSpPr>
          <p:cNvPr id="482326" name="Rectangle 22"/>
          <p:cNvSpPr>
            <a:spLocks noChangeArrowheads="1"/>
          </p:cNvSpPr>
          <p:nvPr/>
        </p:nvSpPr>
        <p:spPr bwMode="auto">
          <a:xfrm>
            <a:off x="5775325" y="4256088"/>
            <a:ext cx="168275" cy="331787"/>
          </a:xfrm>
          <a:prstGeom prst="rect">
            <a:avLst/>
          </a:prstGeom>
          <a:noFill/>
          <a:ln w="9525">
            <a:noFill/>
            <a:miter lim="800000"/>
            <a:headEnd/>
            <a:tailEnd/>
          </a:ln>
        </p:spPr>
        <p:txBody>
          <a:bodyPr wrap="none" lIns="0" tIns="0" rIns="0" bIns="0">
            <a:spAutoFit/>
          </a:bodyPr>
          <a:lstStyle/>
          <a:p>
            <a:r>
              <a:rPr lang="en-US" altLang="zh-CN" sz="1800" i="0">
                <a:solidFill>
                  <a:srgbClr val="000000"/>
                </a:solidFill>
              </a:rPr>
              <a:t> </a:t>
            </a:r>
            <a:endParaRPr lang="en-US" altLang="zh-CN" b="0" i="0"/>
          </a:p>
        </p:txBody>
      </p:sp>
      <p:sp>
        <p:nvSpPr>
          <p:cNvPr id="482327" name="Rectangle 23"/>
          <p:cNvSpPr>
            <a:spLocks noChangeArrowheads="1"/>
          </p:cNvSpPr>
          <p:nvPr/>
        </p:nvSpPr>
        <p:spPr bwMode="auto">
          <a:xfrm>
            <a:off x="5891213" y="4271963"/>
            <a:ext cx="1614487" cy="274637"/>
          </a:xfrm>
          <a:prstGeom prst="rect">
            <a:avLst/>
          </a:prstGeom>
          <a:noFill/>
          <a:ln w="9525">
            <a:noFill/>
            <a:miter lim="800000"/>
            <a:headEnd/>
            <a:tailEnd/>
          </a:ln>
        </p:spPr>
        <p:txBody>
          <a:bodyPr wrap="none" lIns="0" tIns="0" rIns="0" bIns="0">
            <a:spAutoFit/>
          </a:bodyPr>
          <a:lstStyle/>
          <a:p>
            <a:r>
              <a:rPr lang="zh-CN" altLang="en-US" sz="1800" i="0">
                <a:solidFill>
                  <a:srgbClr val="000000"/>
                </a:solidFill>
                <a:latin typeface="宋体" pitchFamily="2" charset="-122"/>
              </a:rPr>
              <a:t>加密体系结构</a:t>
            </a:r>
            <a:endParaRPr lang="zh-CN" altLang="en-US" b="0" i="0"/>
          </a:p>
        </p:txBody>
      </p:sp>
      <p:sp>
        <p:nvSpPr>
          <p:cNvPr id="482328" name="Rectangle 24"/>
          <p:cNvSpPr>
            <a:spLocks noChangeArrowheads="1"/>
          </p:cNvSpPr>
          <p:nvPr/>
        </p:nvSpPr>
        <p:spPr bwMode="auto">
          <a:xfrm>
            <a:off x="7315200" y="4256088"/>
            <a:ext cx="168275" cy="331787"/>
          </a:xfrm>
          <a:prstGeom prst="rect">
            <a:avLst/>
          </a:prstGeom>
          <a:noFill/>
          <a:ln w="9525">
            <a:noFill/>
            <a:miter lim="800000"/>
            <a:headEnd/>
            <a:tailEnd/>
          </a:ln>
        </p:spPr>
        <p:txBody>
          <a:bodyPr wrap="none" lIns="0" tIns="0" rIns="0" bIns="0">
            <a:spAutoFit/>
          </a:bodyPr>
          <a:lstStyle/>
          <a:p>
            <a:r>
              <a:rPr lang="en-US" altLang="zh-CN" sz="1800" i="0">
                <a:solidFill>
                  <a:srgbClr val="000000"/>
                </a:solidFill>
              </a:rPr>
              <a:t> </a:t>
            </a:r>
            <a:endParaRPr lang="en-US" altLang="zh-CN" b="0" i="0"/>
          </a:p>
        </p:txBody>
      </p:sp>
      <p:sp>
        <p:nvSpPr>
          <p:cNvPr id="482329" name="Rectangle 25"/>
          <p:cNvSpPr>
            <a:spLocks noChangeArrowheads="1"/>
          </p:cNvSpPr>
          <p:nvPr/>
        </p:nvSpPr>
        <p:spPr bwMode="auto">
          <a:xfrm>
            <a:off x="5849938" y="4614863"/>
            <a:ext cx="374650" cy="274637"/>
          </a:xfrm>
          <a:prstGeom prst="rect">
            <a:avLst/>
          </a:prstGeom>
          <a:noFill/>
          <a:ln w="9525">
            <a:noFill/>
            <a:miter lim="800000"/>
            <a:headEnd/>
            <a:tailEnd/>
          </a:ln>
        </p:spPr>
        <p:txBody>
          <a:bodyPr wrap="none" lIns="0" tIns="0" rIns="0" bIns="0">
            <a:spAutoFit/>
          </a:bodyPr>
          <a:lstStyle/>
          <a:p>
            <a:r>
              <a:rPr lang="zh-CN" altLang="en-US" sz="1800" i="0">
                <a:solidFill>
                  <a:srgbClr val="000000"/>
                </a:solidFill>
                <a:latin typeface="宋体" pitchFamily="2" charset="-122"/>
              </a:rPr>
              <a:t>（</a:t>
            </a:r>
            <a:endParaRPr lang="zh-CN" altLang="en-US" b="0" i="0"/>
          </a:p>
        </p:txBody>
      </p:sp>
      <p:sp>
        <p:nvSpPr>
          <p:cNvPr id="482330" name="Rectangle 26"/>
          <p:cNvSpPr>
            <a:spLocks noChangeArrowheads="1"/>
          </p:cNvSpPr>
          <p:nvPr/>
        </p:nvSpPr>
        <p:spPr bwMode="auto">
          <a:xfrm>
            <a:off x="6086475" y="4598988"/>
            <a:ext cx="574675" cy="331787"/>
          </a:xfrm>
          <a:prstGeom prst="rect">
            <a:avLst/>
          </a:prstGeom>
          <a:noFill/>
          <a:ln w="9525">
            <a:noFill/>
            <a:miter lim="800000"/>
            <a:headEnd/>
            <a:tailEnd/>
          </a:ln>
        </p:spPr>
        <p:txBody>
          <a:bodyPr wrap="none" lIns="0" tIns="0" rIns="0" bIns="0">
            <a:spAutoFit/>
          </a:bodyPr>
          <a:lstStyle/>
          <a:p>
            <a:r>
              <a:rPr lang="en-US" altLang="zh-CN" sz="1800" i="0">
                <a:solidFill>
                  <a:srgbClr val="000000"/>
                </a:solidFill>
              </a:rPr>
              <a:t>JCA</a:t>
            </a:r>
            <a:endParaRPr lang="en-US" altLang="zh-CN" b="0" i="0"/>
          </a:p>
        </p:txBody>
      </p:sp>
      <p:sp>
        <p:nvSpPr>
          <p:cNvPr id="482331" name="Rectangle 27"/>
          <p:cNvSpPr>
            <a:spLocks noChangeArrowheads="1"/>
          </p:cNvSpPr>
          <p:nvPr/>
        </p:nvSpPr>
        <p:spPr bwMode="auto">
          <a:xfrm>
            <a:off x="6540500" y="4614863"/>
            <a:ext cx="374650" cy="274637"/>
          </a:xfrm>
          <a:prstGeom prst="rect">
            <a:avLst/>
          </a:prstGeom>
          <a:noFill/>
          <a:ln w="9525">
            <a:noFill/>
            <a:miter lim="800000"/>
            <a:headEnd/>
            <a:tailEnd/>
          </a:ln>
        </p:spPr>
        <p:txBody>
          <a:bodyPr wrap="none" lIns="0" tIns="0" rIns="0" bIns="0">
            <a:spAutoFit/>
          </a:bodyPr>
          <a:lstStyle/>
          <a:p>
            <a:r>
              <a:rPr lang="zh-CN" altLang="en-US" sz="1800" i="0">
                <a:solidFill>
                  <a:srgbClr val="000000"/>
                </a:solidFill>
                <a:latin typeface="宋体" pitchFamily="2" charset="-122"/>
              </a:rPr>
              <a:t>）</a:t>
            </a:r>
            <a:endParaRPr lang="zh-CN" altLang="en-US" b="0" i="0"/>
          </a:p>
        </p:txBody>
      </p:sp>
      <p:sp>
        <p:nvSpPr>
          <p:cNvPr id="482332" name="Rectangle 28"/>
          <p:cNvSpPr>
            <a:spLocks noChangeArrowheads="1"/>
          </p:cNvSpPr>
          <p:nvPr/>
        </p:nvSpPr>
        <p:spPr bwMode="auto">
          <a:xfrm>
            <a:off x="6777038" y="4598988"/>
            <a:ext cx="168275" cy="331787"/>
          </a:xfrm>
          <a:prstGeom prst="rect">
            <a:avLst/>
          </a:prstGeom>
          <a:noFill/>
          <a:ln w="9525">
            <a:noFill/>
            <a:miter lim="800000"/>
            <a:headEnd/>
            <a:tailEnd/>
          </a:ln>
        </p:spPr>
        <p:txBody>
          <a:bodyPr wrap="none" lIns="0" tIns="0" rIns="0" bIns="0">
            <a:spAutoFit/>
          </a:bodyPr>
          <a:lstStyle/>
          <a:p>
            <a:r>
              <a:rPr lang="en-US" altLang="zh-CN" sz="1800" i="0">
                <a:solidFill>
                  <a:srgbClr val="000000"/>
                </a:solidFill>
              </a:rPr>
              <a:t> </a:t>
            </a:r>
            <a:endParaRPr lang="en-US" altLang="zh-CN" b="0" i="0"/>
          </a:p>
        </p:txBody>
      </p:sp>
      <p:sp>
        <p:nvSpPr>
          <p:cNvPr id="482333" name="Rectangle 29"/>
          <p:cNvSpPr>
            <a:spLocks noChangeArrowheads="1"/>
          </p:cNvSpPr>
          <p:nvPr/>
        </p:nvSpPr>
        <p:spPr bwMode="auto">
          <a:xfrm>
            <a:off x="581025" y="3792538"/>
            <a:ext cx="1587500" cy="515937"/>
          </a:xfrm>
          <a:prstGeom prst="rect">
            <a:avLst/>
          </a:prstGeom>
          <a:noFill/>
          <a:ln w="9525">
            <a:noFill/>
            <a:miter lim="800000"/>
            <a:headEnd/>
            <a:tailEnd/>
          </a:ln>
        </p:spPr>
        <p:txBody>
          <a:bodyPr/>
          <a:lstStyle/>
          <a:p>
            <a:endParaRPr lang="zh-CN" altLang="en-US"/>
          </a:p>
        </p:txBody>
      </p:sp>
      <p:sp>
        <p:nvSpPr>
          <p:cNvPr id="482334" name="Rectangle 30"/>
          <p:cNvSpPr>
            <a:spLocks noChangeArrowheads="1"/>
          </p:cNvSpPr>
          <p:nvPr/>
        </p:nvSpPr>
        <p:spPr bwMode="auto">
          <a:xfrm>
            <a:off x="735013" y="3902075"/>
            <a:ext cx="590550" cy="336550"/>
          </a:xfrm>
          <a:prstGeom prst="rect">
            <a:avLst/>
          </a:prstGeom>
          <a:noFill/>
          <a:ln w="9525">
            <a:noFill/>
            <a:miter lim="800000"/>
            <a:headEnd/>
            <a:tailEnd/>
          </a:ln>
        </p:spPr>
        <p:txBody>
          <a:bodyPr wrap="none" lIns="0" tIns="0" rIns="0" bIns="0">
            <a:spAutoFit/>
          </a:bodyPr>
          <a:lstStyle/>
          <a:p>
            <a:r>
              <a:rPr lang="en-US" altLang="zh-CN" sz="1800" b="0" i="0">
                <a:solidFill>
                  <a:srgbClr val="000000"/>
                </a:solidFill>
              </a:rPr>
              <a:t>Java </a:t>
            </a:r>
            <a:endParaRPr lang="en-US" altLang="zh-CN" b="0" i="0"/>
          </a:p>
        </p:txBody>
      </p:sp>
      <p:sp>
        <p:nvSpPr>
          <p:cNvPr id="482335" name="Rectangle 31"/>
          <p:cNvSpPr>
            <a:spLocks noChangeArrowheads="1"/>
          </p:cNvSpPr>
          <p:nvPr/>
        </p:nvSpPr>
        <p:spPr bwMode="auto">
          <a:xfrm>
            <a:off x="1266825" y="3913188"/>
            <a:ext cx="606425" cy="274637"/>
          </a:xfrm>
          <a:prstGeom prst="rect">
            <a:avLst/>
          </a:prstGeom>
          <a:noFill/>
          <a:ln w="9525">
            <a:noFill/>
            <a:miter lim="800000"/>
            <a:headEnd/>
            <a:tailEnd/>
          </a:ln>
        </p:spPr>
        <p:txBody>
          <a:bodyPr wrap="none" lIns="0" tIns="0" rIns="0" bIns="0">
            <a:spAutoFit/>
          </a:bodyPr>
          <a:lstStyle/>
          <a:p>
            <a:r>
              <a:rPr lang="zh-CN" altLang="en-US" sz="1800" b="0" i="0">
                <a:solidFill>
                  <a:srgbClr val="000000"/>
                </a:solidFill>
                <a:latin typeface="宋体" pitchFamily="2" charset="-122"/>
              </a:rPr>
              <a:t>平台</a:t>
            </a:r>
            <a:endParaRPr lang="zh-CN" altLang="en-US" b="0" i="0"/>
          </a:p>
        </p:txBody>
      </p:sp>
      <p:sp>
        <p:nvSpPr>
          <p:cNvPr id="482336" name="Rectangle 32"/>
          <p:cNvSpPr>
            <a:spLocks noChangeArrowheads="1"/>
          </p:cNvSpPr>
          <p:nvPr/>
        </p:nvSpPr>
        <p:spPr bwMode="auto">
          <a:xfrm>
            <a:off x="1730375" y="3902075"/>
            <a:ext cx="158750" cy="336550"/>
          </a:xfrm>
          <a:prstGeom prst="rect">
            <a:avLst/>
          </a:prstGeom>
          <a:noFill/>
          <a:ln w="9525">
            <a:noFill/>
            <a:miter lim="800000"/>
            <a:headEnd/>
            <a:tailEnd/>
          </a:ln>
        </p:spPr>
        <p:txBody>
          <a:bodyPr wrap="none" lIns="0" tIns="0" rIns="0" bIns="0">
            <a:spAutoFit/>
          </a:bodyPr>
          <a:lstStyle/>
          <a:p>
            <a:r>
              <a:rPr lang="en-US" altLang="zh-CN" sz="1800" b="0" i="0">
                <a:solidFill>
                  <a:srgbClr val="000000"/>
                </a:solidFill>
              </a:rPr>
              <a:t> </a:t>
            </a:r>
            <a:endParaRPr lang="en-US" altLang="zh-CN" b="0" i="0"/>
          </a:p>
        </p:txBody>
      </p:sp>
      <p:grpSp>
        <p:nvGrpSpPr>
          <p:cNvPr id="5" name="Group 33"/>
          <p:cNvGrpSpPr>
            <a:grpSpLocks/>
          </p:cNvGrpSpPr>
          <p:nvPr/>
        </p:nvGrpSpPr>
        <p:grpSpPr bwMode="auto">
          <a:xfrm>
            <a:off x="596900" y="1968500"/>
            <a:ext cx="2832100" cy="1133475"/>
            <a:chOff x="376" y="1240"/>
            <a:chExt cx="1784" cy="714"/>
          </a:xfrm>
        </p:grpSpPr>
        <p:sp>
          <p:nvSpPr>
            <p:cNvPr id="482338" name="Freeform 34"/>
            <p:cNvSpPr>
              <a:spLocks/>
            </p:cNvSpPr>
            <p:nvPr/>
          </p:nvSpPr>
          <p:spPr bwMode="auto">
            <a:xfrm>
              <a:off x="1984" y="1240"/>
              <a:ext cx="176" cy="714"/>
            </a:xfrm>
            <a:custGeom>
              <a:avLst/>
              <a:gdLst/>
              <a:ahLst/>
              <a:cxnLst>
                <a:cxn ang="0">
                  <a:pos x="0" y="714"/>
                </a:cxn>
                <a:cxn ang="0">
                  <a:pos x="0" y="176"/>
                </a:cxn>
                <a:cxn ang="0">
                  <a:pos x="176" y="0"/>
                </a:cxn>
                <a:cxn ang="0">
                  <a:pos x="176" y="538"/>
                </a:cxn>
                <a:cxn ang="0">
                  <a:pos x="0" y="714"/>
                </a:cxn>
              </a:cxnLst>
              <a:rect l="0" t="0" r="r" b="b"/>
              <a:pathLst>
                <a:path w="176" h="714">
                  <a:moveTo>
                    <a:pt x="0" y="714"/>
                  </a:moveTo>
                  <a:lnTo>
                    <a:pt x="0" y="176"/>
                  </a:lnTo>
                  <a:lnTo>
                    <a:pt x="176" y="0"/>
                  </a:lnTo>
                  <a:lnTo>
                    <a:pt x="176" y="538"/>
                  </a:lnTo>
                  <a:lnTo>
                    <a:pt x="0" y="714"/>
                  </a:lnTo>
                  <a:close/>
                </a:path>
              </a:pathLst>
            </a:custGeom>
            <a:solidFill>
              <a:srgbClr val="E1E1E1"/>
            </a:solidFill>
            <a:ln w="9525">
              <a:noFill/>
              <a:round/>
              <a:headEnd/>
              <a:tailEnd/>
            </a:ln>
          </p:spPr>
          <p:txBody>
            <a:bodyPr/>
            <a:lstStyle/>
            <a:p>
              <a:endParaRPr lang="zh-CN" altLang="en-US"/>
            </a:p>
          </p:txBody>
        </p:sp>
        <p:sp>
          <p:nvSpPr>
            <p:cNvPr id="482339" name="Freeform 35"/>
            <p:cNvSpPr>
              <a:spLocks/>
            </p:cNvSpPr>
            <p:nvPr/>
          </p:nvSpPr>
          <p:spPr bwMode="auto">
            <a:xfrm>
              <a:off x="376" y="1240"/>
              <a:ext cx="1784" cy="176"/>
            </a:xfrm>
            <a:custGeom>
              <a:avLst/>
              <a:gdLst/>
              <a:ahLst/>
              <a:cxnLst>
                <a:cxn ang="0">
                  <a:pos x="1608" y="176"/>
                </a:cxn>
                <a:cxn ang="0">
                  <a:pos x="0" y="176"/>
                </a:cxn>
                <a:cxn ang="0">
                  <a:pos x="176" y="0"/>
                </a:cxn>
                <a:cxn ang="0">
                  <a:pos x="1784" y="0"/>
                </a:cxn>
                <a:cxn ang="0">
                  <a:pos x="1608" y="176"/>
                </a:cxn>
              </a:cxnLst>
              <a:rect l="0" t="0" r="r" b="b"/>
              <a:pathLst>
                <a:path w="1784" h="176">
                  <a:moveTo>
                    <a:pt x="1608" y="176"/>
                  </a:moveTo>
                  <a:lnTo>
                    <a:pt x="0" y="176"/>
                  </a:lnTo>
                  <a:lnTo>
                    <a:pt x="176" y="0"/>
                  </a:lnTo>
                  <a:lnTo>
                    <a:pt x="1784" y="0"/>
                  </a:lnTo>
                  <a:lnTo>
                    <a:pt x="1608" y="176"/>
                  </a:lnTo>
                  <a:close/>
                </a:path>
              </a:pathLst>
            </a:custGeom>
            <a:solidFill>
              <a:srgbClr val="989898"/>
            </a:solidFill>
            <a:ln w="9525">
              <a:noFill/>
              <a:round/>
              <a:headEnd/>
              <a:tailEnd/>
            </a:ln>
          </p:spPr>
          <p:txBody>
            <a:bodyPr/>
            <a:lstStyle/>
            <a:p>
              <a:endParaRPr lang="zh-CN" altLang="en-US"/>
            </a:p>
          </p:txBody>
        </p:sp>
        <p:sp>
          <p:nvSpPr>
            <p:cNvPr id="482340" name="Rectangle 36"/>
            <p:cNvSpPr>
              <a:spLocks noChangeArrowheads="1"/>
            </p:cNvSpPr>
            <p:nvPr/>
          </p:nvSpPr>
          <p:spPr bwMode="auto">
            <a:xfrm>
              <a:off x="376" y="1416"/>
              <a:ext cx="1608" cy="538"/>
            </a:xfrm>
            <a:prstGeom prst="rect">
              <a:avLst/>
            </a:prstGeom>
            <a:solidFill>
              <a:srgbClr val="C4C4C4"/>
            </a:solidFill>
            <a:ln w="9525">
              <a:noFill/>
              <a:miter lim="800000"/>
              <a:headEnd/>
              <a:tailEnd/>
            </a:ln>
          </p:spPr>
          <p:txBody>
            <a:bodyPr/>
            <a:lstStyle/>
            <a:p>
              <a:endParaRPr lang="zh-CN" altLang="en-US"/>
            </a:p>
          </p:txBody>
        </p:sp>
      </p:grpSp>
      <p:sp>
        <p:nvSpPr>
          <p:cNvPr id="482341" name="Rectangle 37"/>
          <p:cNvSpPr>
            <a:spLocks noChangeArrowheads="1"/>
          </p:cNvSpPr>
          <p:nvPr/>
        </p:nvSpPr>
        <p:spPr bwMode="auto">
          <a:xfrm>
            <a:off x="792163" y="2379663"/>
            <a:ext cx="527050" cy="336550"/>
          </a:xfrm>
          <a:prstGeom prst="rect">
            <a:avLst/>
          </a:prstGeom>
          <a:noFill/>
          <a:ln w="9525">
            <a:noFill/>
            <a:miter lim="800000"/>
            <a:headEnd/>
            <a:tailEnd/>
          </a:ln>
        </p:spPr>
        <p:txBody>
          <a:bodyPr wrap="none" lIns="0" tIns="0" rIns="0" bIns="0">
            <a:spAutoFit/>
          </a:bodyPr>
          <a:lstStyle/>
          <a:p>
            <a:r>
              <a:rPr lang="en-US" altLang="zh-CN" sz="1800" b="0" i="0">
                <a:solidFill>
                  <a:srgbClr val="000000"/>
                </a:solidFill>
              </a:rPr>
              <a:t>Java</a:t>
            </a:r>
            <a:endParaRPr lang="en-US" altLang="zh-CN" b="0" i="0"/>
          </a:p>
        </p:txBody>
      </p:sp>
      <p:sp>
        <p:nvSpPr>
          <p:cNvPr id="482342" name="Rectangle 38"/>
          <p:cNvSpPr>
            <a:spLocks noChangeArrowheads="1"/>
          </p:cNvSpPr>
          <p:nvPr/>
        </p:nvSpPr>
        <p:spPr bwMode="auto">
          <a:xfrm>
            <a:off x="1209675" y="2379663"/>
            <a:ext cx="158750" cy="336550"/>
          </a:xfrm>
          <a:prstGeom prst="rect">
            <a:avLst/>
          </a:prstGeom>
          <a:noFill/>
          <a:ln w="9525">
            <a:noFill/>
            <a:miter lim="800000"/>
            <a:headEnd/>
            <a:tailEnd/>
          </a:ln>
        </p:spPr>
        <p:txBody>
          <a:bodyPr wrap="none" lIns="0" tIns="0" rIns="0" bIns="0">
            <a:spAutoFit/>
          </a:bodyPr>
          <a:lstStyle/>
          <a:p>
            <a:r>
              <a:rPr lang="en-US" altLang="zh-CN" sz="1800" b="0" i="0">
                <a:solidFill>
                  <a:srgbClr val="000000"/>
                </a:solidFill>
              </a:rPr>
              <a:t> </a:t>
            </a:r>
            <a:endParaRPr lang="en-US" altLang="zh-CN" b="0" i="0"/>
          </a:p>
        </p:txBody>
      </p:sp>
      <p:sp>
        <p:nvSpPr>
          <p:cNvPr id="482343" name="Rectangle 39"/>
          <p:cNvSpPr>
            <a:spLocks noChangeArrowheads="1"/>
          </p:cNvSpPr>
          <p:nvPr/>
        </p:nvSpPr>
        <p:spPr bwMode="auto">
          <a:xfrm>
            <a:off x="1325563" y="2389188"/>
            <a:ext cx="1819275" cy="274637"/>
          </a:xfrm>
          <a:prstGeom prst="rect">
            <a:avLst/>
          </a:prstGeom>
          <a:noFill/>
          <a:ln w="9525">
            <a:noFill/>
            <a:miter lim="800000"/>
            <a:headEnd/>
            <a:tailEnd/>
          </a:ln>
        </p:spPr>
        <p:txBody>
          <a:bodyPr wrap="none" lIns="0" tIns="0" rIns="0" bIns="0">
            <a:spAutoFit/>
          </a:bodyPr>
          <a:lstStyle/>
          <a:p>
            <a:r>
              <a:rPr lang="zh-CN" altLang="en-US" sz="1800" b="0" i="0">
                <a:solidFill>
                  <a:srgbClr val="000000"/>
                </a:solidFill>
                <a:latin typeface="宋体" pitchFamily="2" charset="-122"/>
              </a:rPr>
              <a:t>认证与授权服务</a:t>
            </a:r>
            <a:endParaRPr lang="zh-CN" altLang="en-US" b="0" i="0"/>
          </a:p>
        </p:txBody>
      </p:sp>
      <p:sp>
        <p:nvSpPr>
          <p:cNvPr id="482344" name="Rectangle 40"/>
          <p:cNvSpPr>
            <a:spLocks noChangeArrowheads="1"/>
          </p:cNvSpPr>
          <p:nvPr/>
        </p:nvSpPr>
        <p:spPr bwMode="auto">
          <a:xfrm>
            <a:off x="2949575" y="2379663"/>
            <a:ext cx="158750" cy="336550"/>
          </a:xfrm>
          <a:prstGeom prst="rect">
            <a:avLst/>
          </a:prstGeom>
          <a:noFill/>
          <a:ln w="9525">
            <a:noFill/>
            <a:miter lim="800000"/>
            <a:headEnd/>
            <a:tailEnd/>
          </a:ln>
        </p:spPr>
        <p:txBody>
          <a:bodyPr wrap="none" lIns="0" tIns="0" rIns="0" bIns="0">
            <a:spAutoFit/>
          </a:bodyPr>
          <a:lstStyle/>
          <a:p>
            <a:r>
              <a:rPr lang="en-US" altLang="zh-CN" sz="1800" b="0" i="0">
                <a:solidFill>
                  <a:srgbClr val="000000"/>
                </a:solidFill>
              </a:rPr>
              <a:t> </a:t>
            </a:r>
            <a:endParaRPr lang="en-US" altLang="zh-CN" b="0" i="0"/>
          </a:p>
        </p:txBody>
      </p:sp>
      <p:sp>
        <p:nvSpPr>
          <p:cNvPr id="482345" name="Rectangle 41"/>
          <p:cNvSpPr>
            <a:spLocks noChangeArrowheads="1"/>
          </p:cNvSpPr>
          <p:nvPr/>
        </p:nvSpPr>
        <p:spPr bwMode="auto">
          <a:xfrm>
            <a:off x="1362075" y="2732088"/>
            <a:ext cx="363538" cy="274637"/>
          </a:xfrm>
          <a:prstGeom prst="rect">
            <a:avLst/>
          </a:prstGeom>
          <a:noFill/>
          <a:ln w="9525">
            <a:noFill/>
            <a:miter lim="800000"/>
            <a:headEnd/>
            <a:tailEnd/>
          </a:ln>
        </p:spPr>
        <p:txBody>
          <a:bodyPr wrap="none" lIns="0" tIns="0" rIns="0" bIns="0">
            <a:spAutoFit/>
          </a:bodyPr>
          <a:lstStyle/>
          <a:p>
            <a:r>
              <a:rPr lang="zh-CN" altLang="en-US" sz="1800" b="0" i="0">
                <a:solidFill>
                  <a:srgbClr val="000000"/>
                </a:solidFill>
                <a:latin typeface="宋体" pitchFamily="2" charset="-122"/>
              </a:rPr>
              <a:t>（</a:t>
            </a:r>
            <a:endParaRPr lang="zh-CN" altLang="en-US" b="0" i="0"/>
          </a:p>
        </p:txBody>
      </p:sp>
      <p:sp>
        <p:nvSpPr>
          <p:cNvPr id="482346" name="Rectangle 42"/>
          <p:cNvSpPr>
            <a:spLocks noChangeArrowheads="1"/>
          </p:cNvSpPr>
          <p:nvPr/>
        </p:nvSpPr>
        <p:spPr bwMode="auto">
          <a:xfrm>
            <a:off x="1593850" y="2722563"/>
            <a:ext cx="665163" cy="336550"/>
          </a:xfrm>
          <a:prstGeom prst="rect">
            <a:avLst/>
          </a:prstGeom>
          <a:noFill/>
          <a:ln w="9525">
            <a:noFill/>
            <a:miter lim="800000"/>
            <a:headEnd/>
            <a:tailEnd/>
          </a:ln>
        </p:spPr>
        <p:txBody>
          <a:bodyPr wrap="none" lIns="0" tIns="0" rIns="0" bIns="0">
            <a:spAutoFit/>
          </a:bodyPr>
          <a:lstStyle/>
          <a:p>
            <a:r>
              <a:rPr lang="en-US" altLang="zh-CN" sz="1800" b="0" i="0">
                <a:solidFill>
                  <a:srgbClr val="000000"/>
                </a:solidFill>
              </a:rPr>
              <a:t>JAAS</a:t>
            </a:r>
            <a:endParaRPr lang="en-US" altLang="zh-CN" b="0" i="0"/>
          </a:p>
        </p:txBody>
      </p:sp>
      <p:sp>
        <p:nvSpPr>
          <p:cNvPr id="482347" name="Rectangle 43"/>
          <p:cNvSpPr>
            <a:spLocks noChangeArrowheads="1"/>
          </p:cNvSpPr>
          <p:nvPr/>
        </p:nvSpPr>
        <p:spPr bwMode="auto">
          <a:xfrm>
            <a:off x="2143125" y="2732088"/>
            <a:ext cx="363538" cy="274637"/>
          </a:xfrm>
          <a:prstGeom prst="rect">
            <a:avLst/>
          </a:prstGeom>
          <a:noFill/>
          <a:ln w="9525">
            <a:noFill/>
            <a:miter lim="800000"/>
            <a:headEnd/>
            <a:tailEnd/>
          </a:ln>
        </p:spPr>
        <p:txBody>
          <a:bodyPr wrap="none" lIns="0" tIns="0" rIns="0" bIns="0">
            <a:spAutoFit/>
          </a:bodyPr>
          <a:lstStyle/>
          <a:p>
            <a:r>
              <a:rPr lang="zh-CN" altLang="en-US" sz="1800" b="0" i="0">
                <a:solidFill>
                  <a:srgbClr val="000000"/>
                </a:solidFill>
                <a:latin typeface="宋体" pitchFamily="2" charset="-122"/>
              </a:rPr>
              <a:t>）</a:t>
            </a:r>
            <a:endParaRPr lang="zh-CN" altLang="en-US" b="0" i="0"/>
          </a:p>
        </p:txBody>
      </p:sp>
      <p:sp>
        <p:nvSpPr>
          <p:cNvPr id="482348" name="Rectangle 44"/>
          <p:cNvSpPr>
            <a:spLocks noChangeArrowheads="1"/>
          </p:cNvSpPr>
          <p:nvPr/>
        </p:nvSpPr>
        <p:spPr bwMode="auto">
          <a:xfrm>
            <a:off x="2374900" y="2722563"/>
            <a:ext cx="158750" cy="336550"/>
          </a:xfrm>
          <a:prstGeom prst="rect">
            <a:avLst/>
          </a:prstGeom>
          <a:noFill/>
          <a:ln w="9525">
            <a:noFill/>
            <a:miter lim="800000"/>
            <a:headEnd/>
            <a:tailEnd/>
          </a:ln>
        </p:spPr>
        <p:txBody>
          <a:bodyPr wrap="none" lIns="0" tIns="0" rIns="0" bIns="0">
            <a:spAutoFit/>
          </a:bodyPr>
          <a:lstStyle/>
          <a:p>
            <a:r>
              <a:rPr lang="en-US" altLang="zh-CN" sz="1800" b="0" i="0">
                <a:solidFill>
                  <a:srgbClr val="000000"/>
                </a:solidFill>
              </a:rPr>
              <a:t> </a:t>
            </a:r>
            <a:endParaRPr lang="en-US" altLang="zh-CN" b="0" i="0"/>
          </a:p>
        </p:txBody>
      </p:sp>
      <p:grpSp>
        <p:nvGrpSpPr>
          <p:cNvPr id="6" name="Group 45"/>
          <p:cNvGrpSpPr>
            <a:grpSpLocks/>
          </p:cNvGrpSpPr>
          <p:nvPr/>
        </p:nvGrpSpPr>
        <p:grpSpPr bwMode="auto">
          <a:xfrm>
            <a:off x="3544888" y="1968500"/>
            <a:ext cx="2852737" cy="1133475"/>
            <a:chOff x="2233" y="1240"/>
            <a:chExt cx="1797" cy="714"/>
          </a:xfrm>
        </p:grpSpPr>
        <p:sp>
          <p:nvSpPr>
            <p:cNvPr id="482350" name="Freeform 46"/>
            <p:cNvSpPr>
              <a:spLocks/>
            </p:cNvSpPr>
            <p:nvPr/>
          </p:nvSpPr>
          <p:spPr bwMode="auto">
            <a:xfrm>
              <a:off x="3851" y="1240"/>
              <a:ext cx="179" cy="714"/>
            </a:xfrm>
            <a:custGeom>
              <a:avLst/>
              <a:gdLst/>
              <a:ahLst/>
              <a:cxnLst>
                <a:cxn ang="0">
                  <a:pos x="0" y="714"/>
                </a:cxn>
                <a:cxn ang="0">
                  <a:pos x="0" y="176"/>
                </a:cxn>
                <a:cxn ang="0">
                  <a:pos x="179" y="0"/>
                </a:cxn>
                <a:cxn ang="0">
                  <a:pos x="179" y="538"/>
                </a:cxn>
                <a:cxn ang="0">
                  <a:pos x="0" y="714"/>
                </a:cxn>
              </a:cxnLst>
              <a:rect l="0" t="0" r="r" b="b"/>
              <a:pathLst>
                <a:path w="179" h="714">
                  <a:moveTo>
                    <a:pt x="0" y="714"/>
                  </a:moveTo>
                  <a:lnTo>
                    <a:pt x="0" y="176"/>
                  </a:lnTo>
                  <a:lnTo>
                    <a:pt x="179" y="0"/>
                  </a:lnTo>
                  <a:lnTo>
                    <a:pt x="179" y="538"/>
                  </a:lnTo>
                  <a:lnTo>
                    <a:pt x="0" y="714"/>
                  </a:lnTo>
                  <a:close/>
                </a:path>
              </a:pathLst>
            </a:custGeom>
            <a:solidFill>
              <a:srgbClr val="E1E1E1"/>
            </a:solidFill>
            <a:ln w="9525">
              <a:noFill/>
              <a:round/>
              <a:headEnd/>
              <a:tailEnd/>
            </a:ln>
          </p:spPr>
          <p:txBody>
            <a:bodyPr/>
            <a:lstStyle/>
            <a:p>
              <a:endParaRPr lang="zh-CN" altLang="en-US"/>
            </a:p>
          </p:txBody>
        </p:sp>
        <p:sp>
          <p:nvSpPr>
            <p:cNvPr id="482351" name="Freeform 47"/>
            <p:cNvSpPr>
              <a:spLocks/>
            </p:cNvSpPr>
            <p:nvPr/>
          </p:nvSpPr>
          <p:spPr bwMode="auto">
            <a:xfrm>
              <a:off x="2233" y="1240"/>
              <a:ext cx="1797" cy="176"/>
            </a:xfrm>
            <a:custGeom>
              <a:avLst/>
              <a:gdLst/>
              <a:ahLst/>
              <a:cxnLst>
                <a:cxn ang="0">
                  <a:pos x="1618" y="176"/>
                </a:cxn>
                <a:cxn ang="0">
                  <a:pos x="0" y="176"/>
                </a:cxn>
                <a:cxn ang="0">
                  <a:pos x="176" y="0"/>
                </a:cxn>
                <a:cxn ang="0">
                  <a:pos x="1797" y="0"/>
                </a:cxn>
                <a:cxn ang="0">
                  <a:pos x="1618" y="176"/>
                </a:cxn>
              </a:cxnLst>
              <a:rect l="0" t="0" r="r" b="b"/>
              <a:pathLst>
                <a:path w="1797" h="176">
                  <a:moveTo>
                    <a:pt x="1618" y="176"/>
                  </a:moveTo>
                  <a:lnTo>
                    <a:pt x="0" y="176"/>
                  </a:lnTo>
                  <a:lnTo>
                    <a:pt x="176" y="0"/>
                  </a:lnTo>
                  <a:lnTo>
                    <a:pt x="1797" y="0"/>
                  </a:lnTo>
                  <a:lnTo>
                    <a:pt x="1618" y="176"/>
                  </a:lnTo>
                  <a:close/>
                </a:path>
              </a:pathLst>
            </a:custGeom>
            <a:solidFill>
              <a:srgbClr val="989898"/>
            </a:solidFill>
            <a:ln w="9525">
              <a:noFill/>
              <a:round/>
              <a:headEnd/>
              <a:tailEnd/>
            </a:ln>
          </p:spPr>
          <p:txBody>
            <a:bodyPr/>
            <a:lstStyle/>
            <a:p>
              <a:endParaRPr lang="zh-CN" altLang="en-US"/>
            </a:p>
          </p:txBody>
        </p:sp>
        <p:sp>
          <p:nvSpPr>
            <p:cNvPr id="482352" name="Rectangle 48"/>
            <p:cNvSpPr>
              <a:spLocks noChangeArrowheads="1"/>
            </p:cNvSpPr>
            <p:nvPr/>
          </p:nvSpPr>
          <p:spPr bwMode="auto">
            <a:xfrm>
              <a:off x="2233" y="1416"/>
              <a:ext cx="1618" cy="538"/>
            </a:xfrm>
            <a:prstGeom prst="rect">
              <a:avLst/>
            </a:prstGeom>
            <a:solidFill>
              <a:srgbClr val="C4C4C4"/>
            </a:solidFill>
            <a:ln w="9525">
              <a:noFill/>
              <a:miter lim="800000"/>
              <a:headEnd/>
              <a:tailEnd/>
            </a:ln>
          </p:spPr>
          <p:txBody>
            <a:bodyPr/>
            <a:lstStyle/>
            <a:p>
              <a:endParaRPr lang="zh-CN" altLang="en-US"/>
            </a:p>
          </p:txBody>
        </p:sp>
      </p:grpSp>
      <p:sp>
        <p:nvSpPr>
          <p:cNvPr id="482353" name="Rectangle 49"/>
          <p:cNvSpPr>
            <a:spLocks noChangeArrowheads="1"/>
          </p:cNvSpPr>
          <p:nvPr/>
        </p:nvSpPr>
        <p:spPr bwMode="auto">
          <a:xfrm>
            <a:off x="3751263" y="2379663"/>
            <a:ext cx="527050" cy="336550"/>
          </a:xfrm>
          <a:prstGeom prst="rect">
            <a:avLst/>
          </a:prstGeom>
          <a:noFill/>
          <a:ln w="9525">
            <a:noFill/>
            <a:miter lim="800000"/>
            <a:headEnd/>
            <a:tailEnd/>
          </a:ln>
        </p:spPr>
        <p:txBody>
          <a:bodyPr wrap="none" lIns="0" tIns="0" rIns="0" bIns="0">
            <a:spAutoFit/>
          </a:bodyPr>
          <a:lstStyle/>
          <a:p>
            <a:r>
              <a:rPr lang="en-US" altLang="zh-CN" sz="1800" b="0" i="0">
                <a:solidFill>
                  <a:srgbClr val="000000"/>
                </a:solidFill>
              </a:rPr>
              <a:t>Java</a:t>
            </a:r>
            <a:endParaRPr lang="en-US" altLang="zh-CN" b="0" i="0"/>
          </a:p>
        </p:txBody>
      </p:sp>
      <p:sp>
        <p:nvSpPr>
          <p:cNvPr id="482354" name="Rectangle 50"/>
          <p:cNvSpPr>
            <a:spLocks noChangeArrowheads="1"/>
          </p:cNvSpPr>
          <p:nvPr/>
        </p:nvSpPr>
        <p:spPr bwMode="auto">
          <a:xfrm>
            <a:off x="4167188" y="2379663"/>
            <a:ext cx="158750" cy="336550"/>
          </a:xfrm>
          <a:prstGeom prst="rect">
            <a:avLst/>
          </a:prstGeom>
          <a:noFill/>
          <a:ln w="9525">
            <a:noFill/>
            <a:miter lim="800000"/>
            <a:headEnd/>
            <a:tailEnd/>
          </a:ln>
        </p:spPr>
        <p:txBody>
          <a:bodyPr wrap="none" lIns="0" tIns="0" rIns="0" bIns="0">
            <a:spAutoFit/>
          </a:bodyPr>
          <a:lstStyle/>
          <a:p>
            <a:r>
              <a:rPr lang="en-US" altLang="zh-CN" sz="1800" b="0" i="0">
                <a:solidFill>
                  <a:srgbClr val="000000"/>
                </a:solidFill>
              </a:rPr>
              <a:t> </a:t>
            </a:r>
            <a:endParaRPr lang="en-US" altLang="zh-CN" b="0" i="0"/>
          </a:p>
        </p:txBody>
      </p:sp>
      <p:sp>
        <p:nvSpPr>
          <p:cNvPr id="482355" name="Rectangle 51"/>
          <p:cNvSpPr>
            <a:spLocks noChangeArrowheads="1"/>
          </p:cNvSpPr>
          <p:nvPr/>
        </p:nvSpPr>
        <p:spPr bwMode="auto">
          <a:xfrm>
            <a:off x="4283075" y="2389188"/>
            <a:ext cx="1819275" cy="274637"/>
          </a:xfrm>
          <a:prstGeom prst="rect">
            <a:avLst/>
          </a:prstGeom>
          <a:noFill/>
          <a:ln w="9525">
            <a:noFill/>
            <a:miter lim="800000"/>
            <a:headEnd/>
            <a:tailEnd/>
          </a:ln>
        </p:spPr>
        <p:txBody>
          <a:bodyPr wrap="none" lIns="0" tIns="0" rIns="0" bIns="0">
            <a:spAutoFit/>
          </a:bodyPr>
          <a:lstStyle/>
          <a:p>
            <a:r>
              <a:rPr lang="zh-CN" altLang="en-US" sz="1800" b="0" i="0">
                <a:solidFill>
                  <a:srgbClr val="000000"/>
                </a:solidFill>
                <a:latin typeface="宋体" pitchFamily="2" charset="-122"/>
              </a:rPr>
              <a:t>安全套接字扩展</a:t>
            </a:r>
            <a:endParaRPr lang="zh-CN" altLang="en-US" b="0" i="0"/>
          </a:p>
        </p:txBody>
      </p:sp>
      <p:sp>
        <p:nvSpPr>
          <p:cNvPr id="482356" name="Rectangle 52"/>
          <p:cNvSpPr>
            <a:spLocks noChangeArrowheads="1"/>
          </p:cNvSpPr>
          <p:nvPr/>
        </p:nvSpPr>
        <p:spPr bwMode="auto">
          <a:xfrm>
            <a:off x="5907088" y="2379663"/>
            <a:ext cx="158750" cy="336550"/>
          </a:xfrm>
          <a:prstGeom prst="rect">
            <a:avLst/>
          </a:prstGeom>
          <a:noFill/>
          <a:ln w="9525">
            <a:noFill/>
            <a:miter lim="800000"/>
            <a:headEnd/>
            <a:tailEnd/>
          </a:ln>
        </p:spPr>
        <p:txBody>
          <a:bodyPr wrap="none" lIns="0" tIns="0" rIns="0" bIns="0">
            <a:spAutoFit/>
          </a:bodyPr>
          <a:lstStyle/>
          <a:p>
            <a:r>
              <a:rPr lang="en-US" altLang="zh-CN" sz="1800" b="0" i="0">
                <a:solidFill>
                  <a:srgbClr val="000000"/>
                </a:solidFill>
              </a:rPr>
              <a:t> </a:t>
            </a:r>
            <a:endParaRPr lang="en-US" altLang="zh-CN" b="0" i="0"/>
          </a:p>
        </p:txBody>
      </p:sp>
      <p:sp>
        <p:nvSpPr>
          <p:cNvPr id="482357" name="Rectangle 53"/>
          <p:cNvSpPr>
            <a:spLocks noChangeArrowheads="1"/>
          </p:cNvSpPr>
          <p:nvPr/>
        </p:nvSpPr>
        <p:spPr bwMode="auto">
          <a:xfrm>
            <a:off x="4351338" y="2732088"/>
            <a:ext cx="363537" cy="274637"/>
          </a:xfrm>
          <a:prstGeom prst="rect">
            <a:avLst/>
          </a:prstGeom>
          <a:noFill/>
          <a:ln w="9525">
            <a:noFill/>
            <a:miter lim="800000"/>
            <a:headEnd/>
            <a:tailEnd/>
          </a:ln>
        </p:spPr>
        <p:txBody>
          <a:bodyPr wrap="none" lIns="0" tIns="0" rIns="0" bIns="0">
            <a:spAutoFit/>
          </a:bodyPr>
          <a:lstStyle/>
          <a:p>
            <a:r>
              <a:rPr lang="zh-CN" altLang="en-US" sz="1800" b="0" i="0">
                <a:solidFill>
                  <a:srgbClr val="000000"/>
                </a:solidFill>
                <a:latin typeface="宋体" pitchFamily="2" charset="-122"/>
              </a:rPr>
              <a:t>（</a:t>
            </a:r>
            <a:endParaRPr lang="zh-CN" altLang="en-US" b="0" i="0"/>
          </a:p>
        </p:txBody>
      </p:sp>
      <p:sp>
        <p:nvSpPr>
          <p:cNvPr id="482358" name="Rectangle 54"/>
          <p:cNvSpPr>
            <a:spLocks noChangeArrowheads="1"/>
          </p:cNvSpPr>
          <p:nvPr/>
        </p:nvSpPr>
        <p:spPr bwMode="auto">
          <a:xfrm>
            <a:off x="4584700" y="2722563"/>
            <a:ext cx="611188" cy="336550"/>
          </a:xfrm>
          <a:prstGeom prst="rect">
            <a:avLst/>
          </a:prstGeom>
          <a:noFill/>
          <a:ln w="9525">
            <a:noFill/>
            <a:miter lim="800000"/>
            <a:headEnd/>
            <a:tailEnd/>
          </a:ln>
        </p:spPr>
        <p:txBody>
          <a:bodyPr wrap="none" lIns="0" tIns="0" rIns="0" bIns="0">
            <a:spAutoFit/>
          </a:bodyPr>
          <a:lstStyle/>
          <a:p>
            <a:r>
              <a:rPr lang="en-US" altLang="zh-CN" sz="1800" b="0" i="0">
                <a:solidFill>
                  <a:srgbClr val="000000"/>
                </a:solidFill>
              </a:rPr>
              <a:t>JSSE</a:t>
            </a:r>
            <a:endParaRPr lang="en-US" altLang="zh-CN" b="0" i="0"/>
          </a:p>
        </p:txBody>
      </p:sp>
      <p:sp>
        <p:nvSpPr>
          <p:cNvPr id="482359" name="Rectangle 55"/>
          <p:cNvSpPr>
            <a:spLocks noChangeArrowheads="1"/>
          </p:cNvSpPr>
          <p:nvPr/>
        </p:nvSpPr>
        <p:spPr bwMode="auto">
          <a:xfrm>
            <a:off x="5073650" y="2732088"/>
            <a:ext cx="363538" cy="274637"/>
          </a:xfrm>
          <a:prstGeom prst="rect">
            <a:avLst/>
          </a:prstGeom>
          <a:noFill/>
          <a:ln w="9525">
            <a:noFill/>
            <a:miter lim="800000"/>
            <a:headEnd/>
            <a:tailEnd/>
          </a:ln>
        </p:spPr>
        <p:txBody>
          <a:bodyPr wrap="none" lIns="0" tIns="0" rIns="0" bIns="0">
            <a:spAutoFit/>
          </a:bodyPr>
          <a:lstStyle/>
          <a:p>
            <a:r>
              <a:rPr lang="zh-CN" altLang="en-US" sz="1800" b="0" i="0">
                <a:solidFill>
                  <a:srgbClr val="000000"/>
                </a:solidFill>
                <a:latin typeface="宋体" pitchFamily="2" charset="-122"/>
              </a:rPr>
              <a:t>）</a:t>
            </a:r>
            <a:endParaRPr lang="zh-CN" altLang="en-US" b="0" i="0"/>
          </a:p>
        </p:txBody>
      </p:sp>
      <p:sp>
        <p:nvSpPr>
          <p:cNvPr id="482360" name="Rectangle 56"/>
          <p:cNvSpPr>
            <a:spLocks noChangeArrowheads="1"/>
          </p:cNvSpPr>
          <p:nvPr/>
        </p:nvSpPr>
        <p:spPr bwMode="auto">
          <a:xfrm>
            <a:off x="5307013" y="2722563"/>
            <a:ext cx="158750" cy="336550"/>
          </a:xfrm>
          <a:prstGeom prst="rect">
            <a:avLst/>
          </a:prstGeom>
          <a:noFill/>
          <a:ln w="9525">
            <a:noFill/>
            <a:miter lim="800000"/>
            <a:headEnd/>
            <a:tailEnd/>
          </a:ln>
        </p:spPr>
        <p:txBody>
          <a:bodyPr wrap="none" lIns="0" tIns="0" rIns="0" bIns="0">
            <a:spAutoFit/>
          </a:bodyPr>
          <a:lstStyle/>
          <a:p>
            <a:r>
              <a:rPr lang="en-US" altLang="zh-CN" sz="1800" b="0" i="0">
                <a:solidFill>
                  <a:srgbClr val="000000"/>
                </a:solidFill>
              </a:rPr>
              <a:t> </a:t>
            </a:r>
            <a:endParaRPr lang="en-US" altLang="zh-CN" b="0" i="0"/>
          </a:p>
        </p:txBody>
      </p:sp>
      <p:grpSp>
        <p:nvGrpSpPr>
          <p:cNvPr id="7" name="Group 57"/>
          <p:cNvGrpSpPr>
            <a:grpSpLocks/>
          </p:cNvGrpSpPr>
          <p:nvPr/>
        </p:nvGrpSpPr>
        <p:grpSpPr bwMode="auto">
          <a:xfrm>
            <a:off x="6534150" y="1947863"/>
            <a:ext cx="2457450" cy="1133475"/>
            <a:chOff x="3977" y="1240"/>
            <a:chExt cx="1548" cy="714"/>
          </a:xfrm>
        </p:grpSpPr>
        <p:sp>
          <p:nvSpPr>
            <p:cNvPr id="482362" name="Freeform 58"/>
            <p:cNvSpPr>
              <a:spLocks/>
            </p:cNvSpPr>
            <p:nvPr/>
          </p:nvSpPr>
          <p:spPr bwMode="auto">
            <a:xfrm>
              <a:off x="5346" y="1240"/>
              <a:ext cx="179" cy="714"/>
            </a:xfrm>
            <a:custGeom>
              <a:avLst/>
              <a:gdLst/>
              <a:ahLst/>
              <a:cxnLst>
                <a:cxn ang="0">
                  <a:pos x="0" y="714"/>
                </a:cxn>
                <a:cxn ang="0">
                  <a:pos x="0" y="176"/>
                </a:cxn>
                <a:cxn ang="0">
                  <a:pos x="179" y="0"/>
                </a:cxn>
                <a:cxn ang="0">
                  <a:pos x="179" y="538"/>
                </a:cxn>
                <a:cxn ang="0">
                  <a:pos x="0" y="714"/>
                </a:cxn>
              </a:cxnLst>
              <a:rect l="0" t="0" r="r" b="b"/>
              <a:pathLst>
                <a:path w="179" h="714">
                  <a:moveTo>
                    <a:pt x="0" y="714"/>
                  </a:moveTo>
                  <a:lnTo>
                    <a:pt x="0" y="176"/>
                  </a:lnTo>
                  <a:lnTo>
                    <a:pt x="179" y="0"/>
                  </a:lnTo>
                  <a:lnTo>
                    <a:pt x="179" y="538"/>
                  </a:lnTo>
                  <a:lnTo>
                    <a:pt x="0" y="714"/>
                  </a:lnTo>
                  <a:close/>
                </a:path>
              </a:pathLst>
            </a:custGeom>
            <a:solidFill>
              <a:srgbClr val="E1E1E1"/>
            </a:solidFill>
            <a:ln w="9525">
              <a:noFill/>
              <a:round/>
              <a:headEnd/>
              <a:tailEnd/>
            </a:ln>
          </p:spPr>
          <p:txBody>
            <a:bodyPr/>
            <a:lstStyle/>
            <a:p>
              <a:endParaRPr lang="zh-CN" altLang="en-US"/>
            </a:p>
          </p:txBody>
        </p:sp>
        <p:sp>
          <p:nvSpPr>
            <p:cNvPr id="482363" name="Freeform 59"/>
            <p:cNvSpPr>
              <a:spLocks/>
            </p:cNvSpPr>
            <p:nvPr/>
          </p:nvSpPr>
          <p:spPr bwMode="auto">
            <a:xfrm>
              <a:off x="3977" y="1240"/>
              <a:ext cx="1548" cy="176"/>
            </a:xfrm>
            <a:custGeom>
              <a:avLst/>
              <a:gdLst/>
              <a:ahLst/>
              <a:cxnLst>
                <a:cxn ang="0">
                  <a:pos x="1369" y="176"/>
                </a:cxn>
                <a:cxn ang="0">
                  <a:pos x="0" y="176"/>
                </a:cxn>
                <a:cxn ang="0">
                  <a:pos x="176" y="0"/>
                </a:cxn>
                <a:cxn ang="0">
                  <a:pos x="1548" y="0"/>
                </a:cxn>
                <a:cxn ang="0">
                  <a:pos x="1369" y="176"/>
                </a:cxn>
              </a:cxnLst>
              <a:rect l="0" t="0" r="r" b="b"/>
              <a:pathLst>
                <a:path w="1548" h="176">
                  <a:moveTo>
                    <a:pt x="1369" y="176"/>
                  </a:moveTo>
                  <a:lnTo>
                    <a:pt x="0" y="176"/>
                  </a:lnTo>
                  <a:lnTo>
                    <a:pt x="176" y="0"/>
                  </a:lnTo>
                  <a:lnTo>
                    <a:pt x="1548" y="0"/>
                  </a:lnTo>
                  <a:lnTo>
                    <a:pt x="1369" y="176"/>
                  </a:lnTo>
                  <a:close/>
                </a:path>
              </a:pathLst>
            </a:custGeom>
            <a:solidFill>
              <a:srgbClr val="989898"/>
            </a:solidFill>
            <a:ln w="9525">
              <a:noFill/>
              <a:round/>
              <a:headEnd/>
              <a:tailEnd/>
            </a:ln>
          </p:spPr>
          <p:txBody>
            <a:bodyPr/>
            <a:lstStyle/>
            <a:p>
              <a:endParaRPr lang="zh-CN" altLang="en-US"/>
            </a:p>
          </p:txBody>
        </p:sp>
        <p:sp>
          <p:nvSpPr>
            <p:cNvPr id="482364" name="Rectangle 60"/>
            <p:cNvSpPr>
              <a:spLocks noChangeArrowheads="1"/>
            </p:cNvSpPr>
            <p:nvPr/>
          </p:nvSpPr>
          <p:spPr bwMode="auto">
            <a:xfrm>
              <a:off x="3977" y="1416"/>
              <a:ext cx="1369" cy="538"/>
            </a:xfrm>
            <a:prstGeom prst="rect">
              <a:avLst/>
            </a:prstGeom>
            <a:solidFill>
              <a:srgbClr val="C4C4C4"/>
            </a:solidFill>
            <a:ln w="9525">
              <a:noFill/>
              <a:miter lim="800000"/>
              <a:headEnd/>
              <a:tailEnd/>
            </a:ln>
          </p:spPr>
          <p:txBody>
            <a:bodyPr/>
            <a:lstStyle/>
            <a:p>
              <a:endParaRPr lang="zh-CN" altLang="en-US"/>
            </a:p>
          </p:txBody>
        </p:sp>
      </p:grpSp>
      <p:sp>
        <p:nvSpPr>
          <p:cNvPr id="482365" name="Rectangle 61"/>
          <p:cNvSpPr>
            <a:spLocks noChangeArrowheads="1"/>
          </p:cNvSpPr>
          <p:nvPr/>
        </p:nvSpPr>
        <p:spPr bwMode="auto">
          <a:xfrm>
            <a:off x="6672263" y="2379663"/>
            <a:ext cx="527050" cy="336550"/>
          </a:xfrm>
          <a:prstGeom prst="rect">
            <a:avLst/>
          </a:prstGeom>
          <a:noFill/>
          <a:ln w="9525">
            <a:noFill/>
            <a:miter lim="800000"/>
            <a:headEnd/>
            <a:tailEnd/>
          </a:ln>
        </p:spPr>
        <p:txBody>
          <a:bodyPr wrap="none" lIns="0" tIns="0" rIns="0" bIns="0">
            <a:spAutoFit/>
          </a:bodyPr>
          <a:lstStyle/>
          <a:p>
            <a:r>
              <a:rPr lang="en-US" altLang="zh-CN" sz="1800" b="0" i="0">
                <a:solidFill>
                  <a:srgbClr val="000000"/>
                </a:solidFill>
              </a:rPr>
              <a:t>Java</a:t>
            </a:r>
            <a:endParaRPr lang="en-US" altLang="zh-CN" b="0" i="0"/>
          </a:p>
        </p:txBody>
      </p:sp>
      <p:sp>
        <p:nvSpPr>
          <p:cNvPr id="482366" name="Rectangle 62"/>
          <p:cNvSpPr>
            <a:spLocks noChangeArrowheads="1"/>
          </p:cNvSpPr>
          <p:nvPr/>
        </p:nvSpPr>
        <p:spPr bwMode="auto">
          <a:xfrm>
            <a:off x="7088188" y="2379663"/>
            <a:ext cx="158750" cy="336550"/>
          </a:xfrm>
          <a:prstGeom prst="rect">
            <a:avLst/>
          </a:prstGeom>
          <a:noFill/>
          <a:ln w="9525">
            <a:noFill/>
            <a:miter lim="800000"/>
            <a:headEnd/>
            <a:tailEnd/>
          </a:ln>
        </p:spPr>
        <p:txBody>
          <a:bodyPr wrap="none" lIns="0" tIns="0" rIns="0" bIns="0">
            <a:spAutoFit/>
          </a:bodyPr>
          <a:lstStyle/>
          <a:p>
            <a:r>
              <a:rPr lang="en-US" altLang="zh-CN" sz="1800" b="0" i="0">
                <a:solidFill>
                  <a:srgbClr val="000000"/>
                </a:solidFill>
              </a:rPr>
              <a:t> </a:t>
            </a:r>
            <a:endParaRPr lang="en-US" altLang="zh-CN" b="0" i="0"/>
          </a:p>
        </p:txBody>
      </p:sp>
      <p:sp>
        <p:nvSpPr>
          <p:cNvPr id="482367" name="Rectangle 63"/>
          <p:cNvSpPr>
            <a:spLocks noChangeArrowheads="1"/>
          </p:cNvSpPr>
          <p:nvPr/>
        </p:nvSpPr>
        <p:spPr bwMode="auto">
          <a:xfrm>
            <a:off x="7205663" y="2389188"/>
            <a:ext cx="1092200" cy="274637"/>
          </a:xfrm>
          <a:prstGeom prst="rect">
            <a:avLst/>
          </a:prstGeom>
          <a:noFill/>
          <a:ln w="9525">
            <a:noFill/>
            <a:miter lim="800000"/>
            <a:headEnd/>
            <a:tailEnd/>
          </a:ln>
        </p:spPr>
        <p:txBody>
          <a:bodyPr wrap="none" lIns="0" tIns="0" rIns="0" bIns="0">
            <a:spAutoFit/>
          </a:bodyPr>
          <a:lstStyle/>
          <a:p>
            <a:r>
              <a:rPr lang="zh-CN" altLang="en-US" sz="1800" b="0" i="0">
                <a:solidFill>
                  <a:srgbClr val="000000"/>
                </a:solidFill>
                <a:latin typeface="宋体" pitchFamily="2" charset="-122"/>
              </a:rPr>
              <a:t>加密扩展</a:t>
            </a:r>
            <a:endParaRPr lang="zh-CN" altLang="en-US" b="0" i="0"/>
          </a:p>
        </p:txBody>
      </p:sp>
      <p:sp>
        <p:nvSpPr>
          <p:cNvPr id="482368" name="Rectangle 64"/>
          <p:cNvSpPr>
            <a:spLocks noChangeArrowheads="1"/>
          </p:cNvSpPr>
          <p:nvPr/>
        </p:nvSpPr>
        <p:spPr bwMode="auto">
          <a:xfrm>
            <a:off x="8132763" y="2379663"/>
            <a:ext cx="158750" cy="336550"/>
          </a:xfrm>
          <a:prstGeom prst="rect">
            <a:avLst/>
          </a:prstGeom>
          <a:noFill/>
          <a:ln w="9525">
            <a:noFill/>
            <a:miter lim="800000"/>
            <a:headEnd/>
            <a:tailEnd/>
          </a:ln>
        </p:spPr>
        <p:txBody>
          <a:bodyPr wrap="none" lIns="0" tIns="0" rIns="0" bIns="0">
            <a:spAutoFit/>
          </a:bodyPr>
          <a:lstStyle/>
          <a:p>
            <a:r>
              <a:rPr lang="en-US" altLang="zh-CN" sz="1800" b="0" i="0">
                <a:solidFill>
                  <a:srgbClr val="000000"/>
                </a:solidFill>
              </a:rPr>
              <a:t> </a:t>
            </a:r>
            <a:endParaRPr lang="en-US" altLang="zh-CN" b="0" i="0"/>
          </a:p>
        </p:txBody>
      </p:sp>
      <p:sp>
        <p:nvSpPr>
          <p:cNvPr id="482369" name="Rectangle 65"/>
          <p:cNvSpPr>
            <a:spLocks noChangeArrowheads="1"/>
          </p:cNvSpPr>
          <p:nvPr/>
        </p:nvSpPr>
        <p:spPr bwMode="auto">
          <a:xfrm>
            <a:off x="6972300" y="2732088"/>
            <a:ext cx="363538" cy="274637"/>
          </a:xfrm>
          <a:prstGeom prst="rect">
            <a:avLst/>
          </a:prstGeom>
          <a:noFill/>
          <a:ln w="9525">
            <a:noFill/>
            <a:miter lim="800000"/>
            <a:headEnd/>
            <a:tailEnd/>
          </a:ln>
        </p:spPr>
        <p:txBody>
          <a:bodyPr wrap="none" lIns="0" tIns="0" rIns="0" bIns="0">
            <a:spAutoFit/>
          </a:bodyPr>
          <a:lstStyle/>
          <a:p>
            <a:r>
              <a:rPr lang="zh-CN" altLang="en-US" sz="1800" b="0" i="0">
                <a:solidFill>
                  <a:srgbClr val="000000"/>
                </a:solidFill>
                <a:latin typeface="宋体" pitchFamily="2" charset="-122"/>
              </a:rPr>
              <a:t>（</a:t>
            </a:r>
            <a:endParaRPr lang="zh-CN" altLang="en-US" b="0" i="0"/>
          </a:p>
        </p:txBody>
      </p:sp>
      <p:sp>
        <p:nvSpPr>
          <p:cNvPr id="482370" name="Rectangle 66"/>
          <p:cNvSpPr>
            <a:spLocks noChangeArrowheads="1"/>
          </p:cNvSpPr>
          <p:nvPr/>
        </p:nvSpPr>
        <p:spPr bwMode="auto">
          <a:xfrm>
            <a:off x="7205663" y="2722563"/>
            <a:ext cx="501650" cy="336550"/>
          </a:xfrm>
          <a:prstGeom prst="rect">
            <a:avLst/>
          </a:prstGeom>
          <a:noFill/>
          <a:ln w="9525">
            <a:noFill/>
            <a:miter lim="800000"/>
            <a:headEnd/>
            <a:tailEnd/>
          </a:ln>
        </p:spPr>
        <p:txBody>
          <a:bodyPr wrap="none" lIns="0" tIns="0" rIns="0" bIns="0">
            <a:spAutoFit/>
          </a:bodyPr>
          <a:lstStyle/>
          <a:p>
            <a:r>
              <a:rPr lang="en-US" altLang="zh-CN" sz="1800" b="0" i="0">
                <a:solidFill>
                  <a:srgbClr val="000000"/>
                </a:solidFill>
              </a:rPr>
              <a:t>JCE</a:t>
            </a:r>
            <a:endParaRPr lang="en-US" altLang="zh-CN" b="0" i="0"/>
          </a:p>
        </p:txBody>
      </p:sp>
      <p:sp>
        <p:nvSpPr>
          <p:cNvPr id="482371" name="Rectangle 67"/>
          <p:cNvSpPr>
            <a:spLocks noChangeArrowheads="1"/>
          </p:cNvSpPr>
          <p:nvPr/>
        </p:nvSpPr>
        <p:spPr bwMode="auto">
          <a:xfrm>
            <a:off x="7594600" y="2732088"/>
            <a:ext cx="363538" cy="274637"/>
          </a:xfrm>
          <a:prstGeom prst="rect">
            <a:avLst/>
          </a:prstGeom>
          <a:noFill/>
          <a:ln w="9525">
            <a:noFill/>
            <a:miter lim="800000"/>
            <a:headEnd/>
            <a:tailEnd/>
          </a:ln>
        </p:spPr>
        <p:txBody>
          <a:bodyPr wrap="none" lIns="0" tIns="0" rIns="0" bIns="0">
            <a:spAutoFit/>
          </a:bodyPr>
          <a:lstStyle/>
          <a:p>
            <a:r>
              <a:rPr lang="zh-CN" altLang="en-US" sz="1800" b="0" i="0">
                <a:solidFill>
                  <a:srgbClr val="000000"/>
                </a:solidFill>
                <a:latin typeface="宋体" pitchFamily="2" charset="-122"/>
              </a:rPr>
              <a:t>）</a:t>
            </a:r>
            <a:endParaRPr lang="zh-CN" altLang="en-US" b="0" i="0"/>
          </a:p>
        </p:txBody>
      </p:sp>
      <p:sp>
        <p:nvSpPr>
          <p:cNvPr id="482372" name="Rectangle 68"/>
          <p:cNvSpPr>
            <a:spLocks noChangeArrowheads="1"/>
          </p:cNvSpPr>
          <p:nvPr/>
        </p:nvSpPr>
        <p:spPr bwMode="auto">
          <a:xfrm>
            <a:off x="7827963" y="2722563"/>
            <a:ext cx="158750" cy="336550"/>
          </a:xfrm>
          <a:prstGeom prst="rect">
            <a:avLst/>
          </a:prstGeom>
          <a:noFill/>
          <a:ln w="9525">
            <a:noFill/>
            <a:miter lim="800000"/>
            <a:headEnd/>
            <a:tailEnd/>
          </a:ln>
        </p:spPr>
        <p:txBody>
          <a:bodyPr wrap="none" lIns="0" tIns="0" rIns="0" bIns="0">
            <a:spAutoFit/>
          </a:bodyPr>
          <a:lstStyle/>
          <a:p>
            <a:r>
              <a:rPr lang="en-US" altLang="zh-CN" sz="1800" b="0" i="0">
                <a:solidFill>
                  <a:srgbClr val="000000"/>
                </a:solidFill>
              </a:rPr>
              <a:t> </a:t>
            </a:r>
            <a:endParaRPr lang="en-US" altLang="zh-CN" b="0" i="0"/>
          </a:p>
        </p:txBody>
      </p:sp>
      <p:grpSp>
        <p:nvGrpSpPr>
          <p:cNvPr id="8" name="Group 69"/>
          <p:cNvGrpSpPr>
            <a:grpSpLocks/>
          </p:cNvGrpSpPr>
          <p:nvPr/>
        </p:nvGrpSpPr>
        <p:grpSpPr bwMode="auto">
          <a:xfrm>
            <a:off x="2157413" y="3101975"/>
            <a:ext cx="1187450" cy="1027113"/>
            <a:chOff x="1359" y="1954"/>
            <a:chExt cx="748" cy="647"/>
          </a:xfrm>
        </p:grpSpPr>
        <p:sp>
          <p:nvSpPr>
            <p:cNvPr id="482374" name="Line 70"/>
            <p:cNvSpPr>
              <a:spLocks noChangeShapeType="1"/>
            </p:cNvSpPr>
            <p:nvPr/>
          </p:nvSpPr>
          <p:spPr bwMode="auto">
            <a:xfrm>
              <a:off x="1359" y="1954"/>
              <a:ext cx="675" cy="584"/>
            </a:xfrm>
            <a:prstGeom prst="line">
              <a:avLst/>
            </a:prstGeom>
            <a:noFill/>
            <a:ln w="15875">
              <a:solidFill>
                <a:schemeClr val="tx1"/>
              </a:solidFill>
              <a:round/>
              <a:headEnd/>
              <a:tailEnd/>
            </a:ln>
          </p:spPr>
          <p:txBody>
            <a:bodyPr/>
            <a:lstStyle/>
            <a:p>
              <a:endParaRPr lang="zh-CN" altLang="en-US"/>
            </a:p>
          </p:txBody>
        </p:sp>
        <p:sp>
          <p:nvSpPr>
            <p:cNvPr id="482375" name="Freeform 71"/>
            <p:cNvSpPr>
              <a:spLocks/>
            </p:cNvSpPr>
            <p:nvPr/>
          </p:nvSpPr>
          <p:spPr bwMode="auto">
            <a:xfrm>
              <a:off x="1991" y="2492"/>
              <a:ext cx="116" cy="109"/>
            </a:xfrm>
            <a:custGeom>
              <a:avLst/>
              <a:gdLst/>
              <a:ahLst/>
              <a:cxnLst>
                <a:cxn ang="0">
                  <a:pos x="0" y="79"/>
                </a:cxn>
                <a:cxn ang="0">
                  <a:pos x="116" y="109"/>
                </a:cxn>
                <a:cxn ang="0">
                  <a:pos x="73" y="0"/>
                </a:cxn>
                <a:cxn ang="0">
                  <a:pos x="0" y="79"/>
                </a:cxn>
              </a:cxnLst>
              <a:rect l="0" t="0" r="r" b="b"/>
              <a:pathLst>
                <a:path w="116" h="109">
                  <a:moveTo>
                    <a:pt x="0" y="79"/>
                  </a:moveTo>
                  <a:lnTo>
                    <a:pt x="116" y="109"/>
                  </a:lnTo>
                  <a:lnTo>
                    <a:pt x="73" y="0"/>
                  </a:lnTo>
                  <a:lnTo>
                    <a:pt x="0" y="79"/>
                  </a:lnTo>
                  <a:close/>
                </a:path>
              </a:pathLst>
            </a:custGeom>
            <a:solidFill>
              <a:schemeClr val="tx1"/>
            </a:solidFill>
            <a:ln w="9525">
              <a:solidFill>
                <a:schemeClr val="tx1"/>
              </a:solidFill>
              <a:round/>
              <a:headEnd/>
              <a:tailEnd/>
            </a:ln>
          </p:spPr>
          <p:txBody>
            <a:bodyPr/>
            <a:lstStyle/>
            <a:p>
              <a:endParaRPr lang="zh-CN" altLang="en-US"/>
            </a:p>
          </p:txBody>
        </p:sp>
      </p:grpSp>
      <p:grpSp>
        <p:nvGrpSpPr>
          <p:cNvPr id="9" name="Group 72"/>
          <p:cNvGrpSpPr>
            <a:grpSpLocks/>
          </p:cNvGrpSpPr>
          <p:nvPr/>
        </p:nvGrpSpPr>
        <p:grpSpPr bwMode="auto">
          <a:xfrm>
            <a:off x="3946525" y="3101975"/>
            <a:ext cx="785813" cy="1027113"/>
            <a:chOff x="2486" y="1954"/>
            <a:chExt cx="495" cy="647"/>
          </a:xfrm>
        </p:grpSpPr>
        <p:sp>
          <p:nvSpPr>
            <p:cNvPr id="482377" name="Line 73"/>
            <p:cNvSpPr>
              <a:spLocks noChangeShapeType="1"/>
            </p:cNvSpPr>
            <p:nvPr/>
          </p:nvSpPr>
          <p:spPr bwMode="auto">
            <a:xfrm flipH="1">
              <a:off x="2542" y="1954"/>
              <a:ext cx="439" cy="571"/>
            </a:xfrm>
            <a:prstGeom prst="line">
              <a:avLst/>
            </a:prstGeom>
            <a:noFill/>
            <a:ln w="15875">
              <a:solidFill>
                <a:schemeClr val="tx1"/>
              </a:solidFill>
              <a:round/>
              <a:headEnd/>
              <a:tailEnd/>
            </a:ln>
          </p:spPr>
          <p:txBody>
            <a:bodyPr/>
            <a:lstStyle/>
            <a:p>
              <a:endParaRPr lang="zh-CN" altLang="en-US"/>
            </a:p>
          </p:txBody>
        </p:sp>
        <p:sp>
          <p:nvSpPr>
            <p:cNvPr id="482378" name="Freeform 74"/>
            <p:cNvSpPr>
              <a:spLocks/>
            </p:cNvSpPr>
            <p:nvPr/>
          </p:nvSpPr>
          <p:spPr bwMode="auto">
            <a:xfrm>
              <a:off x="2486" y="2485"/>
              <a:ext cx="109" cy="116"/>
            </a:xfrm>
            <a:custGeom>
              <a:avLst/>
              <a:gdLst/>
              <a:ahLst/>
              <a:cxnLst>
                <a:cxn ang="0">
                  <a:pos x="23" y="0"/>
                </a:cxn>
                <a:cxn ang="0">
                  <a:pos x="0" y="116"/>
                </a:cxn>
                <a:cxn ang="0">
                  <a:pos x="109" y="66"/>
                </a:cxn>
                <a:cxn ang="0">
                  <a:pos x="23" y="0"/>
                </a:cxn>
              </a:cxnLst>
              <a:rect l="0" t="0" r="r" b="b"/>
              <a:pathLst>
                <a:path w="109" h="116">
                  <a:moveTo>
                    <a:pt x="23" y="0"/>
                  </a:moveTo>
                  <a:lnTo>
                    <a:pt x="0" y="116"/>
                  </a:lnTo>
                  <a:lnTo>
                    <a:pt x="109" y="66"/>
                  </a:lnTo>
                  <a:lnTo>
                    <a:pt x="23" y="0"/>
                  </a:lnTo>
                  <a:close/>
                </a:path>
              </a:pathLst>
            </a:custGeom>
            <a:solidFill>
              <a:schemeClr val="tx1"/>
            </a:solidFill>
            <a:ln w="9525">
              <a:solidFill>
                <a:schemeClr val="tx1"/>
              </a:solidFill>
              <a:round/>
              <a:headEnd/>
              <a:tailEnd/>
            </a:ln>
          </p:spPr>
          <p:txBody>
            <a:bodyPr/>
            <a:lstStyle/>
            <a:p>
              <a:endParaRPr lang="zh-CN" altLang="en-US"/>
            </a:p>
          </p:txBody>
        </p:sp>
      </p:grpSp>
      <p:grpSp>
        <p:nvGrpSpPr>
          <p:cNvPr id="10" name="Group 75"/>
          <p:cNvGrpSpPr>
            <a:grpSpLocks/>
          </p:cNvGrpSpPr>
          <p:nvPr/>
        </p:nvGrpSpPr>
        <p:grpSpPr bwMode="auto">
          <a:xfrm>
            <a:off x="4537075" y="3101975"/>
            <a:ext cx="2366963" cy="1038225"/>
            <a:chOff x="2858" y="1954"/>
            <a:chExt cx="1491" cy="654"/>
          </a:xfrm>
        </p:grpSpPr>
        <p:sp>
          <p:nvSpPr>
            <p:cNvPr id="482380" name="Line 76"/>
            <p:cNvSpPr>
              <a:spLocks noChangeShapeType="1"/>
            </p:cNvSpPr>
            <p:nvPr/>
          </p:nvSpPr>
          <p:spPr bwMode="auto">
            <a:xfrm flipH="1">
              <a:off x="2944" y="1954"/>
              <a:ext cx="1405" cy="604"/>
            </a:xfrm>
            <a:prstGeom prst="line">
              <a:avLst/>
            </a:prstGeom>
            <a:noFill/>
            <a:ln w="15875">
              <a:solidFill>
                <a:schemeClr val="tx1"/>
              </a:solidFill>
              <a:round/>
              <a:headEnd/>
              <a:tailEnd/>
            </a:ln>
          </p:spPr>
          <p:txBody>
            <a:bodyPr/>
            <a:lstStyle/>
            <a:p>
              <a:endParaRPr lang="zh-CN" altLang="en-US"/>
            </a:p>
          </p:txBody>
        </p:sp>
        <p:sp>
          <p:nvSpPr>
            <p:cNvPr id="482381" name="Freeform 77"/>
            <p:cNvSpPr>
              <a:spLocks/>
            </p:cNvSpPr>
            <p:nvPr/>
          </p:nvSpPr>
          <p:spPr bwMode="auto">
            <a:xfrm>
              <a:off x="2858" y="2508"/>
              <a:ext cx="119" cy="100"/>
            </a:xfrm>
            <a:custGeom>
              <a:avLst/>
              <a:gdLst/>
              <a:ahLst/>
              <a:cxnLst>
                <a:cxn ang="0">
                  <a:pos x="76" y="0"/>
                </a:cxn>
                <a:cxn ang="0">
                  <a:pos x="0" y="93"/>
                </a:cxn>
                <a:cxn ang="0">
                  <a:pos x="119" y="100"/>
                </a:cxn>
                <a:cxn ang="0">
                  <a:pos x="76" y="0"/>
                </a:cxn>
              </a:cxnLst>
              <a:rect l="0" t="0" r="r" b="b"/>
              <a:pathLst>
                <a:path w="119" h="100">
                  <a:moveTo>
                    <a:pt x="76" y="0"/>
                  </a:moveTo>
                  <a:lnTo>
                    <a:pt x="0" y="93"/>
                  </a:lnTo>
                  <a:lnTo>
                    <a:pt x="119" y="100"/>
                  </a:lnTo>
                  <a:lnTo>
                    <a:pt x="76" y="0"/>
                  </a:lnTo>
                  <a:close/>
                </a:path>
              </a:pathLst>
            </a:custGeom>
            <a:solidFill>
              <a:schemeClr val="tx1"/>
            </a:solidFill>
            <a:ln w="9525">
              <a:solidFill>
                <a:schemeClr val="tx1"/>
              </a:solidFill>
              <a:round/>
              <a:headEnd/>
              <a:tailEnd/>
            </a:ln>
          </p:spPr>
          <p:txBody>
            <a:bodyPr/>
            <a:lstStyle/>
            <a:p>
              <a:endParaRPr lang="zh-CN" altLang="en-US"/>
            </a:p>
          </p:txBody>
        </p:sp>
      </p:grpSp>
      <p:grpSp>
        <p:nvGrpSpPr>
          <p:cNvPr id="11" name="Group 78"/>
          <p:cNvGrpSpPr>
            <a:grpSpLocks/>
          </p:cNvGrpSpPr>
          <p:nvPr/>
        </p:nvGrpSpPr>
        <p:grpSpPr bwMode="auto">
          <a:xfrm>
            <a:off x="5322888" y="3101975"/>
            <a:ext cx="795337" cy="1027113"/>
            <a:chOff x="3353" y="1954"/>
            <a:chExt cx="501" cy="647"/>
          </a:xfrm>
        </p:grpSpPr>
        <p:sp>
          <p:nvSpPr>
            <p:cNvPr id="482383" name="Line 79"/>
            <p:cNvSpPr>
              <a:spLocks noChangeShapeType="1"/>
            </p:cNvSpPr>
            <p:nvPr/>
          </p:nvSpPr>
          <p:spPr bwMode="auto">
            <a:xfrm>
              <a:off x="3353" y="1954"/>
              <a:ext cx="438" cy="571"/>
            </a:xfrm>
            <a:prstGeom prst="line">
              <a:avLst/>
            </a:prstGeom>
            <a:noFill/>
            <a:ln w="15875">
              <a:solidFill>
                <a:schemeClr val="tx1"/>
              </a:solidFill>
              <a:round/>
              <a:headEnd/>
              <a:tailEnd/>
            </a:ln>
          </p:spPr>
          <p:txBody>
            <a:bodyPr/>
            <a:lstStyle/>
            <a:p>
              <a:endParaRPr lang="zh-CN" altLang="en-US"/>
            </a:p>
          </p:txBody>
        </p:sp>
        <p:sp>
          <p:nvSpPr>
            <p:cNvPr id="482384" name="Freeform 80"/>
            <p:cNvSpPr>
              <a:spLocks/>
            </p:cNvSpPr>
            <p:nvPr/>
          </p:nvSpPr>
          <p:spPr bwMode="auto">
            <a:xfrm>
              <a:off x="3741" y="2485"/>
              <a:ext cx="113" cy="116"/>
            </a:xfrm>
            <a:custGeom>
              <a:avLst/>
              <a:gdLst/>
              <a:ahLst/>
              <a:cxnLst>
                <a:cxn ang="0">
                  <a:pos x="0" y="66"/>
                </a:cxn>
                <a:cxn ang="0">
                  <a:pos x="113" y="116"/>
                </a:cxn>
                <a:cxn ang="0">
                  <a:pos x="87" y="0"/>
                </a:cxn>
                <a:cxn ang="0">
                  <a:pos x="0" y="66"/>
                </a:cxn>
              </a:cxnLst>
              <a:rect l="0" t="0" r="r" b="b"/>
              <a:pathLst>
                <a:path w="113" h="116">
                  <a:moveTo>
                    <a:pt x="0" y="66"/>
                  </a:moveTo>
                  <a:lnTo>
                    <a:pt x="113" y="116"/>
                  </a:lnTo>
                  <a:lnTo>
                    <a:pt x="87" y="0"/>
                  </a:lnTo>
                  <a:lnTo>
                    <a:pt x="0" y="66"/>
                  </a:lnTo>
                  <a:close/>
                </a:path>
              </a:pathLst>
            </a:custGeom>
            <a:solidFill>
              <a:schemeClr val="tx1"/>
            </a:solidFill>
            <a:ln w="9525">
              <a:solidFill>
                <a:schemeClr val="tx1"/>
              </a:solidFill>
              <a:round/>
              <a:headEnd/>
              <a:tailEnd/>
            </a:ln>
          </p:spPr>
          <p:txBody>
            <a:bodyPr/>
            <a:lstStyle/>
            <a:p>
              <a:endParaRPr lang="zh-CN" altLang="en-US"/>
            </a:p>
          </p:txBody>
        </p:sp>
      </p:grpSp>
      <p:grpSp>
        <p:nvGrpSpPr>
          <p:cNvPr id="12" name="Group 81"/>
          <p:cNvGrpSpPr>
            <a:grpSpLocks/>
          </p:cNvGrpSpPr>
          <p:nvPr/>
        </p:nvGrpSpPr>
        <p:grpSpPr bwMode="auto">
          <a:xfrm>
            <a:off x="7110413" y="3101975"/>
            <a:ext cx="584200" cy="1027113"/>
            <a:chOff x="4479" y="1954"/>
            <a:chExt cx="368" cy="647"/>
          </a:xfrm>
        </p:grpSpPr>
        <p:sp>
          <p:nvSpPr>
            <p:cNvPr id="482386" name="Line 82"/>
            <p:cNvSpPr>
              <a:spLocks noChangeShapeType="1"/>
            </p:cNvSpPr>
            <p:nvPr/>
          </p:nvSpPr>
          <p:spPr bwMode="auto">
            <a:xfrm flipH="1">
              <a:off x="4522" y="1954"/>
              <a:ext cx="325" cy="561"/>
            </a:xfrm>
            <a:prstGeom prst="line">
              <a:avLst/>
            </a:prstGeom>
            <a:noFill/>
            <a:ln w="15875">
              <a:solidFill>
                <a:schemeClr val="tx1"/>
              </a:solidFill>
              <a:round/>
              <a:headEnd/>
              <a:tailEnd/>
            </a:ln>
          </p:spPr>
          <p:txBody>
            <a:bodyPr/>
            <a:lstStyle/>
            <a:p>
              <a:endParaRPr lang="zh-CN" altLang="en-US"/>
            </a:p>
          </p:txBody>
        </p:sp>
        <p:sp>
          <p:nvSpPr>
            <p:cNvPr id="482387" name="Freeform 83"/>
            <p:cNvSpPr>
              <a:spLocks/>
            </p:cNvSpPr>
            <p:nvPr/>
          </p:nvSpPr>
          <p:spPr bwMode="auto">
            <a:xfrm>
              <a:off x="4479" y="2482"/>
              <a:ext cx="99" cy="119"/>
            </a:xfrm>
            <a:custGeom>
              <a:avLst/>
              <a:gdLst/>
              <a:ahLst/>
              <a:cxnLst>
                <a:cxn ang="0">
                  <a:pos x="6" y="0"/>
                </a:cxn>
                <a:cxn ang="0">
                  <a:pos x="0" y="119"/>
                </a:cxn>
                <a:cxn ang="0">
                  <a:pos x="99" y="53"/>
                </a:cxn>
                <a:cxn ang="0">
                  <a:pos x="6" y="0"/>
                </a:cxn>
              </a:cxnLst>
              <a:rect l="0" t="0" r="r" b="b"/>
              <a:pathLst>
                <a:path w="99" h="119">
                  <a:moveTo>
                    <a:pt x="6" y="0"/>
                  </a:moveTo>
                  <a:lnTo>
                    <a:pt x="0" y="119"/>
                  </a:lnTo>
                  <a:lnTo>
                    <a:pt x="99" y="53"/>
                  </a:lnTo>
                  <a:lnTo>
                    <a:pt x="6" y="0"/>
                  </a:lnTo>
                  <a:close/>
                </a:path>
              </a:pathLst>
            </a:custGeom>
            <a:solidFill>
              <a:schemeClr val="tx1"/>
            </a:solidFill>
            <a:ln w="9525">
              <a:solidFill>
                <a:schemeClr val="tx1"/>
              </a:solidFill>
              <a:round/>
              <a:headEnd/>
              <a:tailEnd/>
            </a:ln>
          </p:spPr>
          <p:txBody>
            <a:bodyPr/>
            <a:lstStyle/>
            <a:p>
              <a:endParaRPr lang="zh-CN" altLang="en-US"/>
            </a:p>
          </p:txBody>
        </p:sp>
      </p:grpSp>
    </p:spTree>
  </p:cSld>
  <p:clrMapOvr>
    <a:masterClrMapping/>
  </p:clrMapOvr>
  <p:transition/>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930275" y="5713413"/>
            <a:ext cx="7416800" cy="792162"/>
            <a:chOff x="586" y="3599"/>
            <a:chExt cx="4672" cy="499"/>
          </a:xfrm>
        </p:grpSpPr>
        <p:sp>
          <p:nvSpPr>
            <p:cNvPr id="483331" name="Freeform 3"/>
            <p:cNvSpPr>
              <a:spLocks/>
            </p:cNvSpPr>
            <p:nvPr/>
          </p:nvSpPr>
          <p:spPr bwMode="auto">
            <a:xfrm>
              <a:off x="5082" y="3599"/>
              <a:ext cx="176" cy="499"/>
            </a:xfrm>
            <a:custGeom>
              <a:avLst/>
              <a:gdLst/>
              <a:ahLst/>
              <a:cxnLst>
                <a:cxn ang="0">
                  <a:pos x="0" y="499"/>
                </a:cxn>
                <a:cxn ang="0">
                  <a:pos x="0" y="176"/>
                </a:cxn>
                <a:cxn ang="0">
                  <a:pos x="176" y="0"/>
                </a:cxn>
                <a:cxn ang="0">
                  <a:pos x="176" y="323"/>
                </a:cxn>
                <a:cxn ang="0">
                  <a:pos x="0" y="499"/>
                </a:cxn>
              </a:cxnLst>
              <a:rect l="0" t="0" r="r" b="b"/>
              <a:pathLst>
                <a:path w="176" h="499">
                  <a:moveTo>
                    <a:pt x="0" y="499"/>
                  </a:moveTo>
                  <a:lnTo>
                    <a:pt x="0" y="176"/>
                  </a:lnTo>
                  <a:lnTo>
                    <a:pt x="176" y="0"/>
                  </a:lnTo>
                  <a:lnTo>
                    <a:pt x="176" y="323"/>
                  </a:lnTo>
                  <a:lnTo>
                    <a:pt x="0" y="499"/>
                  </a:lnTo>
                  <a:close/>
                </a:path>
              </a:pathLst>
            </a:custGeom>
            <a:solidFill>
              <a:srgbClr val="E1E1E1"/>
            </a:solidFill>
            <a:ln w="9525">
              <a:noFill/>
              <a:round/>
              <a:headEnd/>
              <a:tailEnd/>
            </a:ln>
          </p:spPr>
          <p:txBody>
            <a:bodyPr/>
            <a:lstStyle/>
            <a:p>
              <a:endParaRPr lang="zh-CN" altLang="en-US"/>
            </a:p>
          </p:txBody>
        </p:sp>
        <p:sp>
          <p:nvSpPr>
            <p:cNvPr id="483332" name="Freeform 4"/>
            <p:cNvSpPr>
              <a:spLocks/>
            </p:cNvSpPr>
            <p:nvPr/>
          </p:nvSpPr>
          <p:spPr bwMode="auto">
            <a:xfrm>
              <a:off x="586" y="3599"/>
              <a:ext cx="4672" cy="176"/>
            </a:xfrm>
            <a:custGeom>
              <a:avLst/>
              <a:gdLst/>
              <a:ahLst/>
              <a:cxnLst>
                <a:cxn ang="0">
                  <a:pos x="4496" y="176"/>
                </a:cxn>
                <a:cxn ang="0">
                  <a:pos x="0" y="176"/>
                </a:cxn>
                <a:cxn ang="0">
                  <a:pos x="176" y="0"/>
                </a:cxn>
                <a:cxn ang="0">
                  <a:pos x="4672" y="0"/>
                </a:cxn>
                <a:cxn ang="0">
                  <a:pos x="4496" y="176"/>
                </a:cxn>
              </a:cxnLst>
              <a:rect l="0" t="0" r="r" b="b"/>
              <a:pathLst>
                <a:path w="4672" h="176">
                  <a:moveTo>
                    <a:pt x="4496" y="176"/>
                  </a:moveTo>
                  <a:lnTo>
                    <a:pt x="0" y="176"/>
                  </a:lnTo>
                  <a:lnTo>
                    <a:pt x="176" y="0"/>
                  </a:lnTo>
                  <a:lnTo>
                    <a:pt x="4672" y="0"/>
                  </a:lnTo>
                  <a:lnTo>
                    <a:pt x="4496" y="176"/>
                  </a:lnTo>
                  <a:close/>
                </a:path>
              </a:pathLst>
            </a:custGeom>
            <a:solidFill>
              <a:srgbClr val="989898"/>
            </a:solidFill>
            <a:ln w="9525">
              <a:noFill/>
              <a:round/>
              <a:headEnd/>
              <a:tailEnd/>
            </a:ln>
          </p:spPr>
          <p:txBody>
            <a:bodyPr/>
            <a:lstStyle/>
            <a:p>
              <a:endParaRPr lang="zh-CN" altLang="en-US"/>
            </a:p>
          </p:txBody>
        </p:sp>
        <p:sp>
          <p:nvSpPr>
            <p:cNvPr id="483333" name="Rectangle 5"/>
            <p:cNvSpPr>
              <a:spLocks noChangeArrowheads="1"/>
            </p:cNvSpPr>
            <p:nvPr/>
          </p:nvSpPr>
          <p:spPr bwMode="auto">
            <a:xfrm>
              <a:off x="586" y="3775"/>
              <a:ext cx="4496" cy="323"/>
            </a:xfrm>
            <a:prstGeom prst="rect">
              <a:avLst/>
            </a:prstGeom>
            <a:solidFill>
              <a:srgbClr val="C4C4C4"/>
            </a:solidFill>
            <a:ln w="9525">
              <a:noFill/>
              <a:miter lim="800000"/>
              <a:headEnd/>
              <a:tailEnd/>
            </a:ln>
          </p:spPr>
          <p:txBody>
            <a:bodyPr/>
            <a:lstStyle/>
            <a:p>
              <a:endParaRPr lang="zh-CN" altLang="en-US"/>
            </a:p>
          </p:txBody>
        </p:sp>
      </p:grpSp>
      <p:grpSp>
        <p:nvGrpSpPr>
          <p:cNvPr id="3" name="Group 6"/>
          <p:cNvGrpSpPr>
            <a:grpSpLocks/>
          </p:cNvGrpSpPr>
          <p:nvPr/>
        </p:nvGrpSpPr>
        <p:grpSpPr bwMode="auto">
          <a:xfrm>
            <a:off x="914400" y="2286000"/>
            <a:ext cx="7416800" cy="3527425"/>
            <a:chOff x="586" y="1443"/>
            <a:chExt cx="4672" cy="2222"/>
          </a:xfrm>
        </p:grpSpPr>
        <p:sp>
          <p:nvSpPr>
            <p:cNvPr id="483335" name="Line 7"/>
            <p:cNvSpPr>
              <a:spLocks noChangeShapeType="1"/>
            </p:cNvSpPr>
            <p:nvPr/>
          </p:nvSpPr>
          <p:spPr bwMode="auto">
            <a:xfrm flipV="1">
              <a:off x="586" y="1443"/>
              <a:ext cx="176" cy="177"/>
            </a:xfrm>
            <a:prstGeom prst="line">
              <a:avLst/>
            </a:prstGeom>
            <a:noFill/>
            <a:ln w="4826">
              <a:solidFill>
                <a:srgbClr val="000000"/>
              </a:solidFill>
              <a:round/>
              <a:headEnd/>
              <a:tailEnd/>
            </a:ln>
          </p:spPr>
          <p:txBody>
            <a:bodyPr/>
            <a:lstStyle/>
            <a:p>
              <a:endParaRPr lang="zh-CN" altLang="en-US"/>
            </a:p>
          </p:txBody>
        </p:sp>
        <p:sp>
          <p:nvSpPr>
            <p:cNvPr id="483336" name="Line 8"/>
            <p:cNvSpPr>
              <a:spLocks noChangeShapeType="1"/>
            </p:cNvSpPr>
            <p:nvPr/>
          </p:nvSpPr>
          <p:spPr bwMode="auto">
            <a:xfrm flipV="1">
              <a:off x="586" y="3489"/>
              <a:ext cx="176" cy="176"/>
            </a:xfrm>
            <a:prstGeom prst="line">
              <a:avLst/>
            </a:prstGeom>
            <a:noFill/>
            <a:ln w="4826">
              <a:solidFill>
                <a:srgbClr val="000000"/>
              </a:solidFill>
              <a:round/>
              <a:headEnd/>
              <a:tailEnd/>
            </a:ln>
          </p:spPr>
          <p:txBody>
            <a:bodyPr/>
            <a:lstStyle/>
            <a:p>
              <a:endParaRPr lang="zh-CN" altLang="en-US"/>
            </a:p>
          </p:txBody>
        </p:sp>
        <p:sp>
          <p:nvSpPr>
            <p:cNvPr id="483337" name="Line 9"/>
            <p:cNvSpPr>
              <a:spLocks noChangeShapeType="1"/>
            </p:cNvSpPr>
            <p:nvPr/>
          </p:nvSpPr>
          <p:spPr bwMode="auto">
            <a:xfrm flipV="1">
              <a:off x="5082" y="3489"/>
              <a:ext cx="176" cy="176"/>
            </a:xfrm>
            <a:prstGeom prst="line">
              <a:avLst/>
            </a:prstGeom>
            <a:noFill/>
            <a:ln w="4826">
              <a:solidFill>
                <a:srgbClr val="000000"/>
              </a:solidFill>
              <a:round/>
              <a:headEnd/>
              <a:tailEnd/>
            </a:ln>
          </p:spPr>
          <p:txBody>
            <a:bodyPr/>
            <a:lstStyle/>
            <a:p>
              <a:endParaRPr lang="zh-CN" altLang="en-US"/>
            </a:p>
          </p:txBody>
        </p:sp>
        <p:sp>
          <p:nvSpPr>
            <p:cNvPr id="483338" name="Line 10"/>
            <p:cNvSpPr>
              <a:spLocks noChangeShapeType="1"/>
            </p:cNvSpPr>
            <p:nvPr/>
          </p:nvSpPr>
          <p:spPr bwMode="auto">
            <a:xfrm flipV="1">
              <a:off x="5082" y="1443"/>
              <a:ext cx="176" cy="177"/>
            </a:xfrm>
            <a:prstGeom prst="line">
              <a:avLst/>
            </a:prstGeom>
            <a:noFill/>
            <a:ln w="4826">
              <a:solidFill>
                <a:srgbClr val="000000"/>
              </a:solidFill>
              <a:round/>
              <a:headEnd/>
              <a:tailEnd/>
            </a:ln>
          </p:spPr>
          <p:txBody>
            <a:bodyPr/>
            <a:lstStyle/>
            <a:p>
              <a:endParaRPr lang="zh-CN" altLang="en-US"/>
            </a:p>
          </p:txBody>
        </p:sp>
        <p:sp>
          <p:nvSpPr>
            <p:cNvPr id="483339" name="Rectangle 11"/>
            <p:cNvSpPr>
              <a:spLocks noChangeArrowheads="1"/>
            </p:cNvSpPr>
            <p:nvPr/>
          </p:nvSpPr>
          <p:spPr bwMode="auto">
            <a:xfrm>
              <a:off x="762" y="1443"/>
              <a:ext cx="4496" cy="2046"/>
            </a:xfrm>
            <a:prstGeom prst="rect">
              <a:avLst/>
            </a:prstGeom>
            <a:solidFill>
              <a:srgbClr val="339966">
                <a:alpha val="50000"/>
              </a:srgbClr>
            </a:solidFill>
            <a:ln w="4826">
              <a:solidFill>
                <a:srgbClr val="000000"/>
              </a:solidFill>
              <a:miter lim="800000"/>
              <a:headEnd/>
              <a:tailEnd/>
            </a:ln>
          </p:spPr>
          <p:txBody>
            <a:bodyPr/>
            <a:lstStyle/>
            <a:p>
              <a:endParaRPr lang="zh-CN" altLang="en-US"/>
            </a:p>
          </p:txBody>
        </p:sp>
        <p:sp>
          <p:nvSpPr>
            <p:cNvPr id="483340" name="Rectangle 12"/>
            <p:cNvSpPr>
              <a:spLocks noChangeArrowheads="1"/>
            </p:cNvSpPr>
            <p:nvPr/>
          </p:nvSpPr>
          <p:spPr bwMode="auto">
            <a:xfrm>
              <a:off x="586" y="1620"/>
              <a:ext cx="4496" cy="2045"/>
            </a:xfrm>
            <a:prstGeom prst="rect">
              <a:avLst/>
            </a:prstGeom>
            <a:solidFill>
              <a:srgbClr val="339966">
                <a:alpha val="50000"/>
              </a:srgbClr>
            </a:solidFill>
            <a:ln w="4826">
              <a:solidFill>
                <a:srgbClr val="000000"/>
              </a:solidFill>
              <a:miter lim="800000"/>
              <a:headEnd/>
              <a:tailEnd/>
            </a:ln>
          </p:spPr>
          <p:txBody>
            <a:bodyPr/>
            <a:lstStyle/>
            <a:p>
              <a:endParaRPr lang="zh-CN" altLang="en-US"/>
            </a:p>
          </p:txBody>
        </p:sp>
      </p:grpSp>
      <p:sp>
        <p:nvSpPr>
          <p:cNvPr id="483341" name="Rectangle 13"/>
          <p:cNvSpPr>
            <a:spLocks noChangeArrowheads="1"/>
          </p:cNvSpPr>
          <p:nvPr/>
        </p:nvSpPr>
        <p:spPr bwMode="auto">
          <a:xfrm>
            <a:off x="304800" y="838200"/>
            <a:ext cx="4572000" cy="604838"/>
          </a:xfrm>
          <a:prstGeom prst="rect">
            <a:avLst/>
          </a:prstGeom>
          <a:noFill/>
          <a:ln w="9525">
            <a:noFill/>
            <a:miter lim="800000"/>
            <a:headEnd/>
            <a:tailEnd/>
          </a:ln>
          <a:effectLst/>
        </p:spPr>
        <p:txBody>
          <a:bodyPr>
            <a:spAutoFit/>
          </a:bodyPr>
          <a:lstStyle/>
          <a:p>
            <a:pPr>
              <a:lnSpc>
                <a:spcPct val="120000"/>
              </a:lnSpc>
              <a:spcBef>
                <a:spcPct val="50000"/>
              </a:spcBef>
            </a:pPr>
            <a:r>
              <a:rPr lang="zh-CN" altLang="en-US" sz="2800" i="0">
                <a:latin typeface="宋体" pitchFamily="2" charset="-122"/>
              </a:rPr>
              <a:t>核心</a:t>
            </a:r>
            <a:r>
              <a:rPr lang="en-US" altLang="zh-CN" sz="2800" i="0"/>
              <a:t>Java</a:t>
            </a:r>
            <a:r>
              <a:rPr lang="zh-CN" altLang="en-US" sz="2800" i="0">
                <a:latin typeface="宋体" pitchFamily="2" charset="-122"/>
              </a:rPr>
              <a:t>安全体系结构</a:t>
            </a:r>
            <a:r>
              <a:rPr lang="zh-CN" altLang="en-US" sz="2800" b="0" i="0"/>
              <a:t> </a:t>
            </a:r>
            <a:endParaRPr lang="zh-CN" altLang="en-US" sz="2800" i="0">
              <a:latin typeface="宋体" pitchFamily="2" charset="-122"/>
            </a:endParaRPr>
          </a:p>
        </p:txBody>
      </p:sp>
      <p:sp>
        <p:nvSpPr>
          <p:cNvPr id="483342" name="Rectangle 14"/>
          <p:cNvSpPr>
            <a:spLocks noChangeArrowheads="1"/>
          </p:cNvSpPr>
          <p:nvPr/>
        </p:nvSpPr>
        <p:spPr bwMode="auto">
          <a:xfrm>
            <a:off x="533400" y="1566863"/>
            <a:ext cx="158750" cy="338137"/>
          </a:xfrm>
          <a:prstGeom prst="rect">
            <a:avLst/>
          </a:prstGeom>
          <a:noFill/>
          <a:ln w="9525">
            <a:noFill/>
            <a:miter lim="800000"/>
            <a:headEnd/>
            <a:tailEnd/>
          </a:ln>
        </p:spPr>
        <p:txBody>
          <a:bodyPr wrap="none" lIns="0" tIns="0" rIns="0" bIns="0">
            <a:spAutoFit/>
          </a:bodyPr>
          <a:lstStyle/>
          <a:p>
            <a:r>
              <a:rPr lang="en-US" altLang="zh-CN" sz="1800" b="0" i="0">
                <a:solidFill>
                  <a:srgbClr val="000000"/>
                </a:solidFill>
              </a:rPr>
              <a:t> </a:t>
            </a:r>
            <a:endParaRPr lang="en-US" altLang="zh-CN" b="0" i="0"/>
          </a:p>
        </p:txBody>
      </p:sp>
      <p:sp>
        <p:nvSpPr>
          <p:cNvPr id="483343" name="Rectangle 15"/>
          <p:cNvSpPr>
            <a:spLocks noChangeArrowheads="1"/>
          </p:cNvSpPr>
          <p:nvPr/>
        </p:nvSpPr>
        <p:spPr bwMode="auto">
          <a:xfrm>
            <a:off x="3684588" y="6135688"/>
            <a:ext cx="1824037" cy="274637"/>
          </a:xfrm>
          <a:prstGeom prst="rect">
            <a:avLst/>
          </a:prstGeom>
          <a:noFill/>
          <a:ln w="9525">
            <a:noFill/>
            <a:miter lim="800000"/>
            <a:headEnd/>
            <a:tailEnd/>
          </a:ln>
        </p:spPr>
        <p:txBody>
          <a:bodyPr wrap="none" lIns="0" tIns="0" rIns="0" bIns="0">
            <a:spAutoFit/>
          </a:bodyPr>
          <a:lstStyle/>
          <a:p>
            <a:r>
              <a:rPr lang="zh-CN" altLang="en-US" sz="1800" b="0" i="0">
                <a:solidFill>
                  <a:srgbClr val="000000"/>
                </a:solidFill>
                <a:latin typeface="宋体" pitchFamily="2" charset="-122"/>
              </a:rPr>
              <a:t>操作系统与资源</a:t>
            </a:r>
            <a:endParaRPr lang="zh-CN" altLang="en-US" b="0" i="0"/>
          </a:p>
        </p:txBody>
      </p:sp>
      <p:sp>
        <p:nvSpPr>
          <p:cNvPr id="483344" name="Rectangle 16"/>
          <p:cNvSpPr>
            <a:spLocks noChangeArrowheads="1"/>
          </p:cNvSpPr>
          <p:nvPr/>
        </p:nvSpPr>
        <p:spPr bwMode="auto">
          <a:xfrm>
            <a:off x="5313363" y="6126163"/>
            <a:ext cx="158750" cy="338137"/>
          </a:xfrm>
          <a:prstGeom prst="rect">
            <a:avLst/>
          </a:prstGeom>
          <a:noFill/>
          <a:ln w="9525">
            <a:noFill/>
            <a:miter lim="800000"/>
            <a:headEnd/>
            <a:tailEnd/>
          </a:ln>
        </p:spPr>
        <p:txBody>
          <a:bodyPr wrap="none" lIns="0" tIns="0" rIns="0" bIns="0">
            <a:spAutoFit/>
          </a:bodyPr>
          <a:lstStyle/>
          <a:p>
            <a:r>
              <a:rPr lang="en-US" altLang="zh-CN" sz="1800" b="0" i="0">
                <a:solidFill>
                  <a:srgbClr val="000000"/>
                </a:solidFill>
              </a:rPr>
              <a:t> </a:t>
            </a:r>
            <a:endParaRPr lang="en-US" altLang="zh-CN" b="0" i="0"/>
          </a:p>
        </p:txBody>
      </p:sp>
      <p:sp>
        <p:nvSpPr>
          <p:cNvPr id="483345" name="Rectangle 17"/>
          <p:cNvSpPr>
            <a:spLocks noChangeArrowheads="1"/>
          </p:cNvSpPr>
          <p:nvPr/>
        </p:nvSpPr>
        <p:spPr bwMode="auto">
          <a:xfrm>
            <a:off x="1527175" y="4860925"/>
            <a:ext cx="2579688" cy="587375"/>
          </a:xfrm>
          <a:prstGeom prst="rect">
            <a:avLst/>
          </a:prstGeom>
          <a:solidFill>
            <a:srgbClr val="FFFFFF"/>
          </a:solidFill>
          <a:ln w="15875">
            <a:solidFill>
              <a:srgbClr val="000000"/>
            </a:solidFill>
            <a:miter lim="800000"/>
            <a:headEnd/>
            <a:tailEnd/>
          </a:ln>
        </p:spPr>
        <p:txBody>
          <a:bodyPr/>
          <a:lstStyle/>
          <a:p>
            <a:endParaRPr lang="zh-CN" altLang="en-US"/>
          </a:p>
        </p:txBody>
      </p:sp>
      <p:sp>
        <p:nvSpPr>
          <p:cNvPr id="483346" name="Rectangle 18"/>
          <p:cNvSpPr>
            <a:spLocks noChangeArrowheads="1"/>
          </p:cNvSpPr>
          <p:nvPr/>
        </p:nvSpPr>
        <p:spPr bwMode="auto">
          <a:xfrm>
            <a:off x="1690688" y="4987925"/>
            <a:ext cx="528637" cy="338138"/>
          </a:xfrm>
          <a:prstGeom prst="rect">
            <a:avLst/>
          </a:prstGeom>
          <a:noFill/>
          <a:ln w="9525">
            <a:noFill/>
            <a:miter lim="800000"/>
            <a:headEnd/>
            <a:tailEnd/>
          </a:ln>
        </p:spPr>
        <p:txBody>
          <a:bodyPr wrap="none" lIns="0" tIns="0" rIns="0" bIns="0">
            <a:spAutoFit/>
          </a:bodyPr>
          <a:lstStyle/>
          <a:p>
            <a:r>
              <a:rPr lang="en-US" altLang="zh-CN" sz="1800" b="0" i="0">
                <a:solidFill>
                  <a:srgbClr val="000000"/>
                </a:solidFill>
              </a:rPr>
              <a:t>Java</a:t>
            </a:r>
            <a:endParaRPr lang="en-US" altLang="zh-CN" b="0" i="0"/>
          </a:p>
        </p:txBody>
      </p:sp>
      <p:sp>
        <p:nvSpPr>
          <p:cNvPr id="483347" name="Rectangle 19"/>
          <p:cNvSpPr>
            <a:spLocks noChangeArrowheads="1"/>
          </p:cNvSpPr>
          <p:nvPr/>
        </p:nvSpPr>
        <p:spPr bwMode="auto">
          <a:xfrm>
            <a:off x="2166938" y="4999038"/>
            <a:ext cx="1338262" cy="274637"/>
          </a:xfrm>
          <a:prstGeom prst="rect">
            <a:avLst/>
          </a:prstGeom>
          <a:noFill/>
          <a:ln w="9525">
            <a:noFill/>
            <a:miter lim="800000"/>
            <a:headEnd/>
            <a:tailEnd/>
          </a:ln>
        </p:spPr>
        <p:txBody>
          <a:bodyPr wrap="none" lIns="0" tIns="0" rIns="0" bIns="0">
            <a:spAutoFit/>
          </a:bodyPr>
          <a:lstStyle/>
          <a:p>
            <a:r>
              <a:rPr lang="zh-CN" altLang="en-US" sz="1800" b="0" i="0">
                <a:solidFill>
                  <a:srgbClr val="000000"/>
                </a:solidFill>
                <a:latin typeface="宋体" pitchFamily="2" charset="-122"/>
              </a:rPr>
              <a:t>运行时引擎</a:t>
            </a:r>
            <a:endParaRPr lang="zh-CN" altLang="en-US" b="0" i="0"/>
          </a:p>
        </p:txBody>
      </p:sp>
      <p:sp>
        <p:nvSpPr>
          <p:cNvPr id="483348" name="Rectangle 20"/>
          <p:cNvSpPr>
            <a:spLocks noChangeArrowheads="1"/>
          </p:cNvSpPr>
          <p:nvPr/>
        </p:nvSpPr>
        <p:spPr bwMode="auto">
          <a:xfrm>
            <a:off x="3330575" y="4987925"/>
            <a:ext cx="158750" cy="338138"/>
          </a:xfrm>
          <a:prstGeom prst="rect">
            <a:avLst/>
          </a:prstGeom>
          <a:noFill/>
          <a:ln w="9525">
            <a:noFill/>
            <a:miter lim="800000"/>
            <a:headEnd/>
            <a:tailEnd/>
          </a:ln>
        </p:spPr>
        <p:txBody>
          <a:bodyPr wrap="none" lIns="0" tIns="0" rIns="0" bIns="0">
            <a:spAutoFit/>
          </a:bodyPr>
          <a:lstStyle/>
          <a:p>
            <a:r>
              <a:rPr lang="en-US" altLang="zh-CN" sz="1800" b="0" i="0">
                <a:solidFill>
                  <a:srgbClr val="000000"/>
                </a:solidFill>
              </a:rPr>
              <a:t> </a:t>
            </a:r>
            <a:endParaRPr lang="en-US" altLang="zh-CN" b="0" i="0"/>
          </a:p>
        </p:txBody>
      </p:sp>
      <p:sp>
        <p:nvSpPr>
          <p:cNvPr id="483349" name="Rectangle 21"/>
          <p:cNvSpPr>
            <a:spLocks noChangeArrowheads="1"/>
          </p:cNvSpPr>
          <p:nvPr/>
        </p:nvSpPr>
        <p:spPr bwMode="auto">
          <a:xfrm>
            <a:off x="4302125" y="4860925"/>
            <a:ext cx="1989138" cy="587375"/>
          </a:xfrm>
          <a:prstGeom prst="rect">
            <a:avLst/>
          </a:prstGeom>
          <a:solidFill>
            <a:srgbClr val="FFFFFF"/>
          </a:solidFill>
          <a:ln w="15875">
            <a:solidFill>
              <a:srgbClr val="000000"/>
            </a:solidFill>
            <a:miter lim="800000"/>
            <a:headEnd/>
            <a:tailEnd/>
          </a:ln>
        </p:spPr>
        <p:txBody>
          <a:bodyPr/>
          <a:lstStyle/>
          <a:p>
            <a:endParaRPr lang="zh-CN" altLang="en-US"/>
          </a:p>
        </p:txBody>
      </p:sp>
      <p:sp>
        <p:nvSpPr>
          <p:cNvPr id="483350" name="Rectangle 22"/>
          <p:cNvSpPr>
            <a:spLocks noChangeArrowheads="1"/>
          </p:cNvSpPr>
          <p:nvPr/>
        </p:nvSpPr>
        <p:spPr bwMode="auto">
          <a:xfrm>
            <a:off x="4467225" y="4987925"/>
            <a:ext cx="528638" cy="338138"/>
          </a:xfrm>
          <a:prstGeom prst="rect">
            <a:avLst/>
          </a:prstGeom>
          <a:noFill/>
          <a:ln w="9525">
            <a:noFill/>
            <a:miter lim="800000"/>
            <a:headEnd/>
            <a:tailEnd/>
          </a:ln>
        </p:spPr>
        <p:txBody>
          <a:bodyPr wrap="none" lIns="0" tIns="0" rIns="0" bIns="0">
            <a:spAutoFit/>
          </a:bodyPr>
          <a:lstStyle/>
          <a:p>
            <a:r>
              <a:rPr lang="en-US" altLang="zh-CN" sz="1800" b="0" i="0">
                <a:solidFill>
                  <a:srgbClr val="000000"/>
                </a:solidFill>
              </a:rPr>
              <a:t>Java</a:t>
            </a:r>
            <a:endParaRPr lang="en-US" altLang="zh-CN" b="0" i="0"/>
          </a:p>
        </p:txBody>
      </p:sp>
      <p:sp>
        <p:nvSpPr>
          <p:cNvPr id="483351" name="Rectangle 23"/>
          <p:cNvSpPr>
            <a:spLocks noChangeArrowheads="1"/>
          </p:cNvSpPr>
          <p:nvPr/>
        </p:nvSpPr>
        <p:spPr bwMode="auto">
          <a:xfrm>
            <a:off x="4941888" y="4999038"/>
            <a:ext cx="850900" cy="274637"/>
          </a:xfrm>
          <a:prstGeom prst="rect">
            <a:avLst/>
          </a:prstGeom>
          <a:noFill/>
          <a:ln w="9525">
            <a:noFill/>
            <a:miter lim="800000"/>
            <a:headEnd/>
            <a:tailEnd/>
          </a:ln>
        </p:spPr>
        <p:txBody>
          <a:bodyPr wrap="none" lIns="0" tIns="0" rIns="0" bIns="0">
            <a:spAutoFit/>
          </a:bodyPr>
          <a:lstStyle/>
          <a:p>
            <a:r>
              <a:rPr lang="zh-CN" altLang="en-US" sz="1800" b="0" i="0">
                <a:solidFill>
                  <a:srgbClr val="000000"/>
                </a:solidFill>
                <a:latin typeface="宋体" pitchFamily="2" charset="-122"/>
              </a:rPr>
              <a:t>平台类</a:t>
            </a:r>
            <a:endParaRPr lang="zh-CN" altLang="en-US" b="0" i="0"/>
          </a:p>
        </p:txBody>
      </p:sp>
      <p:sp>
        <p:nvSpPr>
          <p:cNvPr id="483352" name="Rectangle 24"/>
          <p:cNvSpPr>
            <a:spLocks noChangeArrowheads="1"/>
          </p:cNvSpPr>
          <p:nvPr/>
        </p:nvSpPr>
        <p:spPr bwMode="auto">
          <a:xfrm>
            <a:off x="5640388" y="4987925"/>
            <a:ext cx="158750" cy="338138"/>
          </a:xfrm>
          <a:prstGeom prst="rect">
            <a:avLst/>
          </a:prstGeom>
          <a:noFill/>
          <a:ln w="9525">
            <a:noFill/>
            <a:miter lim="800000"/>
            <a:headEnd/>
            <a:tailEnd/>
          </a:ln>
        </p:spPr>
        <p:txBody>
          <a:bodyPr wrap="none" lIns="0" tIns="0" rIns="0" bIns="0">
            <a:spAutoFit/>
          </a:bodyPr>
          <a:lstStyle/>
          <a:p>
            <a:r>
              <a:rPr lang="en-US" altLang="zh-CN" sz="1800" b="0" i="0">
                <a:solidFill>
                  <a:srgbClr val="000000"/>
                </a:solidFill>
              </a:rPr>
              <a:t> </a:t>
            </a:r>
            <a:endParaRPr lang="en-US" altLang="zh-CN" b="0" i="0"/>
          </a:p>
        </p:txBody>
      </p:sp>
      <p:sp>
        <p:nvSpPr>
          <p:cNvPr id="483353" name="Rectangle 25"/>
          <p:cNvSpPr>
            <a:spLocks noChangeArrowheads="1"/>
          </p:cNvSpPr>
          <p:nvPr/>
        </p:nvSpPr>
        <p:spPr bwMode="auto">
          <a:xfrm>
            <a:off x="1527175" y="2660650"/>
            <a:ext cx="1787525" cy="523875"/>
          </a:xfrm>
          <a:prstGeom prst="rect">
            <a:avLst/>
          </a:prstGeom>
          <a:solidFill>
            <a:srgbClr val="FFFFFF"/>
          </a:solidFill>
          <a:ln w="15875">
            <a:solidFill>
              <a:srgbClr val="000000"/>
            </a:solidFill>
            <a:miter lim="800000"/>
            <a:headEnd/>
            <a:tailEnd/>
          </a:ln>
        </p:spPr>
        <p:txBody>
          <a:bodyPr/>
          <a:lstStyle/>
          <a:p>
            <a:endParaRPr lang="zh-CN" altLang="en-US"/>
          </a:p>
        </p:txBody>
      </p:sp>
      <p:sp>
        <p:nvSpPr>
          <p:cNvPr id="483354" name="Rectangle 26"/>
          <p:cNvSpPr>
            <a:spLocks noChangeArrowheads="1"/>
          </p:cNvSpPr>
          <p:nvPr/>
        </p:nvSpPr>
        <p:spPr bwMode="auto">
          <a:xfrm>
            <a:off x="1690688" y="2803525"/>
            <a:ext cx="1093787" cy="274638"/>
          </a:xfrm>
          <a:prstGeom prst="rect">
            <a:avLst/>
          </a:prstGeom>
          <a:noFill/>
          <a:ln w="9525">
            <a:noFill/>
            <a:miter lim="800000"/>
            <a:headEnd/>
            <a:tailEnd/>
          </a:ln>
        </p:spPr>
        <p:txBody>
          <a:bodyPr wrap="none" lIns="0" tIns="0" rIns="0" bIns="0">
            <a:spAutoFit/>
          </a:bodyPr>
          <a:lstStyle/>
          <a:p>
            <a:r>
              <a:rPr lang="zh-CN" altLang="en-US" sz="1800" b="0" i="0">
                <a:solidFill>
                  <a:srgbClr val="000000"/>
                </a:solidFill>
                <a:latin typeface="宋体" pitchFamily="2" charset="-122"/>
              </a:rPr>
              <a:t>类加载器</a:t>
            </a:r>
            <a:endParaRPr lang="zh-CN" altLang="en-US" b="0" i="0"/>
          </a:p>
        </p:txBody>
      </p:sp>
      <p:sp>
        <p:nvSpPr>
          <p:cNvPr id="483355" name="Rectangle 27"/>
          <p:cNvSpPr>
            <a:spLocks noChangeArrowheads="1"/>
          </p:cNvSpPr>
          <p:nvPr/>
        </p:nvSpPr>
        <p:spPr bwMode="auto">
          <a:xfrm>
            <a:off x="2620963" y="2794000"/>
            <a:ext cx="158750" cy="338138"/>
          </a:xfrm>
          <a:prstGeom prst="rect">
            <a:avLst/>
          </a:prstGeom>
          <a:noFill/>
          <a:ln w="9525">
            <a:noFill/>
            <a:miter lim="800000"/>
            <a:headEnd/>
            <a:tailEnd/>
          </a:ln>
        </p:spPr>
        <p:txBody>
          <a:bodyPr wrap="none" lIns="0" tIns="0" rIns="0" bIns="0">
            <a:spAutoFit/>
          </a:bodyPr>
          <a:lstStyle/>
          <a:p>
            <a:r>
              <a:rPr lang="en-US" altLang="zh-CN" sz="1800" b="0" i="0">
                <a:solidFill>
                  <a:srgbClr val="000000"/>
                </a:solidFill>
              </a:rPr>
              <a:t> </a:t>
            </a:r>
            <a:endParaRPr lang="en-US" altLang="zh-CN" b="0" i="0"/>
          </a:p>
        </p:txBody>
      </p:sp>
      <p:sp>
        <p:nvSpPr>
          <p:cNvPr id="483356" name="Rectangle 28"/>
          <p:cNvSpPr>
            <a:spLocks noChangeArrowheads="1"/>
          </p:cNvSpPr>
          <p:nvPr/>
        </p:nvSpPr>
        <p:spPr bwMode="auto">
          <a:xfrm>
            <a:off x="4102100" y="2660650"/>
            <a:ext cx="2189163" cy="523875"/>
          </a:xfrm>
          <a:prstGeom prst="rect">
            <a:avLst/>
          </a:prstGeom>
          <a:solidFill>
            <a:srgbClr val="FFFFFF"/>
          </a:solidFill>
          <a:ln w="15875">
            <a:solidFill>
              <a:srgbClr val="000000"/>
            </a:solidFill>
            <a:miter lim="800000"/>
            <a:headEnd/>
            <a:tailEnd/>
          </a:ln>
        </p:spPr>
        <p:txBody>
          <a:bodyPr/>
          <a:lstStyle/>
          <a:p>
            <a:endParaRPr lang="zh-CN" altLang="en-US"/>
          </a:p>
        </p:txBody>
      </p:sp>
      <p:sp>
        <p:nvSpPr>
          <p:cNvPr id="483357" name="Rectangle 29"/>
          <p:cNvSpPr>
            <a:spLocks noChangeArrowheads="1"/>
          </p:cNvSpPr>
          <p:nvPr/>
        </p:nvSpPr>
        <p:spPr bwMode="auto">
          <a:xfrm>
            <a:off x="4270375" y="2803525"/>
            <a:ext cx="1581150" cy="274638"/>
          </a:xfrm>
          <a:prstGeom prst="rect">
            <a:avLst/>
          </a:prstGeom>
          <a:noFill/>
          <a:ln w="9525">
            <a:noFill/>
            <a:miter lim="800000"/>
            <a:headEnd/>
            <a:tailEnd/>
          </a:ln>
        </p:spPr>
        <p:txBody>
          <a:bodyPr wrap="none" lIns="0" tIns="0" rIns="0" bIns="0">
            <a:spAutoFit/>
          </a:bodyPr>
          <a:lstStyle/>
          <a:p>
            <a:r>
              <a:rPr lang="zh-CN" altLang="en-US" sz="1800" b="0" i="0">
                <a:solidFill>
                  <a:srgbClr val="000000"/>
                </a:solidFill>
                <a:latin typeface="宋体" pitchFamily="2" charset="-122"/>
              </a:rPr>
              <a:t>字节码校验器</a:t>
            </a:r>
            <a:endParaRPr lang="zh-CN" altLang="en-US" b="0" i="0"/>
          </a:p>
        </p:txBody>
      </p:sp>
      <p:sp>
        <p:nvSpPr>
          <p:cNvPr id="483358" name="Rectangle 30"/>
          <p:cNvSpPr>
            <a:spLocks noChangeArrowheads="1"/>
          </p:cNvSpPr>
          <p:nvPr/>
        </p:nvSpPr>
        <p:spPr bwMode="auto">
          <a:xfrm>
            <a:off x="5667375" y="2794000"/>
            <a:ext cx="158750" cy="338138"/>
          </a:xfrm>
          <a:prstGeom prst="rect">
            <a:avLst/>
          </a:prstGeom>
          <a:noFill/>
          <a:ln w="9525">
            <a:noFill/>
            <a:miter lim="800000"/>
            <a:headEnd/>
            <a:tailEnd/>
          </a:ln>
        </p:spPr>
        <p:txBody>
          <a:bodyPr wrap="none" lIns="0" tIns="0" rIns="0" bIns="0">
            <a:spAutoFit/>
          </a:bodyPr>
          <a:lstStyle/>
          <a:p>
            <a:r>
              <a:rPr lang="en-US" altLang="zh-CN" sz="1800" b="0" i="0">
                <a:solidFill>
                  <a:srgbClr val="000000"/>
                </a:solidFill>
              </a:rPr>
              <a:t> </a:t>
            </a:r>
            <a:endParaRPr lang="en-US" altLang="zh-CN" b="0" i="0"/>
          </a:p>
        </p:txBody>
      </p:sp>
      <p:sp>
        <p:nvSpPr>
          <p:cNvPr id="483359" name="Rectangle 31"/>
          <p:cNvSpPr>
            <a:spLocks noChangeArrowheads="1"/>
          </p:cNvSpPr>
          <p:nvPr/>
        </p:nvSpPr>
        <p:spPr bwMode="auto">
          <a:xfrm>
            <a:off x="4102100" y="3348038"/>
            <a:ext cx="2189163" cy="1381125"/>
          </a:xfrm>
          <a:prstGeom prst="rect">
            <a:avLst/>
          </a:prstGeom>
          <a:solidFill>
            <a:srgbClr val="FFFFFF"/>
          </a:solidFill>
          <a:ln w="15875">
            <a:solidFill>
              <a:srgbClr val="000000"/>
            </a:solidFill>
            <a:miter lim="800000"/>
            <a:headEnd/>
            <a:tailEnd/>
          </a:ln>
        </p:spPr>
        <p:txBody>
          <a:bodyPr/>
          <a:lstStyle/>
          <a:p>
            <a:endParaRPr lang="zh-CN" altLang="en-US"/>
          </a:p>
        </p:txBody>
      </p:sp>
      <p:sp>
        <p:nvSpPr>
          <p:cNvPr id="483360" name="Rectangle 32"/>
          <p:cNvSpPr>
            <a:spLocks noChangeArrowheads="1"/>
          </p:cNvSpPr>
          <p:nvPr/>
        </p:nvSpPr>
        <p:spPr bwMode="auto">
          <a:xfrm>
            <a:off x="4270375" y="3475038"/>
            <a:ext cx="158750" cy="338137"/>
          </a:xfrm>
          <a:prstGeom prst="rect">
            <a:avLst/>
          </a:prstGeom>
          <a:noFill/>
          <a:ln w="9525">
            <a:noFill/>
            <a:miter lim="800000"/>
            <a:headEnd/>
            <a:tailEnd/>
          </a:ln>
        </p:spPr>
        <p:txBody>
          <a:bodyPr wrap="none" lIns="0" tIns="0" rIns="0" bIns="0">
            <a:spAutoFit/>
          </a:bodyPr>
          <a:lstStyle/>
          <a:p>
            <a:r>
              <a:rPr lang="en-US" altLang="zh-CN" sz="1800" b="0" i="0">
                <a:solidFill>
                  <a:srgbClr val="000000"/>
                </a:solidFill>
              </a:rPr>
              <a:t> </a:t>
            </a:r>
            <a:endParaRPr lang="en-US" altLang="zh-CN" b="0" i="0"/>
          </a:p>
        </p:txBody>
      </p:sp>
      <p:sp>
        <p:nvSpPr>
          <p:cNvPr id="483361" name="Rectangle 33"/>
          <p:cNvSpPr>
            <a:spLocks noChangeArrowheads="1"/>
          </p:cNvSpPr>
          <p:nvPr/>
        </p:nvSpPr>
        <p:spPr bwMode="auto">
          <a:xfrm>
            <a:off x="4186238" y="3454400"/>
            <a:ext cx="1787525" cy="523875"/>
          </a:xfrm>
          <a:prstGeom prst="rect">
            <a:avLst/>
          </a:prstGeom>
          <a:solidFill>
            <a:srgbClr val="FFFFFF"/>
          </a:solidFill>
          <a:ln w="15875">
            <a:solidFill>
              <a:srgbClr val="000000"/>
            </a:solidFill>
            <a:miter lim="800000"/>
            <a:headEnd/>
            <a:tailEnd/>
          </a:ln>
        </p:spPr>
        <p:txBody>
          <a:bodyPr/>
          <a:lstStyle/>
          <a:p>
            <a:endParaRPr lang="zh-CN" altLang="en-US"/>
          </a:p>
        </p:txBody>
      </p:sp>
      <p:sp>
        <p:nvSpPr>
          <p:cNvPr id="483362" name="Rectangle 34"/>
          <p:cNvSpPr>
            <a:spLocks noChangeArrowheads="1"/>
          </p:cNvSpPr>
          <p:nvPr/>
        </p:nvSpPr>
        <p:spPr bwMode="auto">
          <a:xfrm>
            <a:off x="4349750" y="3597275"/>
            <a:ext cx="1338263" cy="274638"/>
          </a:xfrm>
          <a:prstGeom prst="rect">
            <a:avLst/>
          </a:prstGeom>
          <a:noFill/>
          <a:ln w="9525">
            <a:noFill/>
            <a:miter lim="800000"/>
            <a:headEnd/>
            <a:tailEnd/>
          </a:ln>
        </p:spPr>
        <p:txBody>
          <a:bodyPr wrap="none" lIns="0" tIns="0" rIns="0" bIns="0">
            <a:spAutoFit/>
          </a:bodyPr>
          <a:lstStyle/>
          <a:p>
            <a:r>
              <a:rPr lang="zh-CN" altLang="en-US" sz="1800" b="0" i="0">
                <a:solidFill>
                  <a:srgbClr val="000000"/>
                </a:solidFill>
                <a:latin typeface="宋体" pitchFamily="2" charset="-122"/>
              </a:rPr>
              <a:t>安全管理器</a:t>
            </a:r>
            <a:endParaRPr lang="zh-CN" altLang="en-US" b="0" i="0"/>
          </a:p>
        </p:txBody>
      </p:sp>
      <p:sp>
        <p:nvSpPr>
          <p:cNvPr id="483363" name="Rectangle 35"/>
          <p:cNvSpPr>
            <a:spLocks noChangeArrowheads="1"/>
          </p:cNvSpPr>
          <p:nvPr/>
        </p:nvSpPr>
        <p:spPr bwMode="auto">
          <a:xfrm>
            <a:off x="5513388" y="3586163"/>
            <a:ext cx="158750" cy="338137"/>
          </a:xfrm>
          <a:prstGeom prst="rect">
            <a:avLst/>
          </a:prstGeom>
          <a:noFill/>
          <a:ln w="9525">
            <a:noFill/>
            <a:miter lim="800000"/>
            <a:headEnd/>
            <a:tailEnd/>
          </a:ln>
        </p:spPr>
        <p:txBody>
          <a:bodyPr wrap="none" lIns="0" tIns="0" rIns="0" bIns="0">
            <a:spAutoFit/>
          </a:bodyPr>
          <a:lstStyle/>
          <a:p>
            <a:r>
              <a:rPr lang="en-US" altLang="zh-CN" sz="1800" b="0" i="0">
                <a:solidFill>
                  <a:srgbClr val="000000"/>
                </a:solidFill>
              </a:rPr>
              <a:t> </a:t>
            </a:r>
            <a:endParaRPr lang="en-US" altLang="zh-CN" b="0" i="0"/>
          </a:p>
        </p:txBody>
      </p:sp>
      <p:sp>
        <p:nvSpPr>
          <p:cNvPr id="483364" name="Rectangle 36"/>
          <p:cNvSpPr>
            <a:spLocks noChangeArrowheads="1"/>
          </p:cNvSpPr>
          <p:nvPr/>
        </p:nvSpPr>
        <p:spPr bwMode="auto">
          <a:xfrm>
            <a:off x="4186238" y="4068763"/>
            <a:ext cx="1787525" cy="522287"/>
          </a:xfrm>
          <a:prstGeom prst="rect">
            <a:avLst/>
          </a:prstGeom>
          <a:solidFill>
            <a:srgbClr val="FFFFFF"/>
          </a:solidFill>
          <a:ln w="15875">
            <a:solidFill>
              <a:srgbClr val="000000"/>
            </a:solidFill>
            <a:miter lim="800000"/>
            <a:headEnd/>
            <a:tailEnd/>
          </a:ln>
        </p:spPr>
        <p:txBody>
          <a:bodyPr/>
          <a:lstStyle/>
          <a:p>
            <a:endParaRPr lang="zh-CN" altLang="en-US"/>
          </a:p>
        </p:txBody>
      </p:sp>
      <p:sp>
        <p:nvSpPr>
          <p:cNvPr id="483365" name="Rectangle 37"/>
          <p:cNvSpPr>
            <a:spLocks noChangeArrowheads="1"/>
          </p:cNvSpPr>
          <p:nvPr/>
        </p:nvSpPr>
        <p:spPr bwMode="auto">
          <a:xfrm>
            <a:off x="4349750" y="4211638"/>
            <a:ext cx="1338263" cy="274637"/>
          </a:xfrm>
          <a:prstGeom prst="rect">
            <a:avLst/>
          </a:prstGeom>
          <a:noFill/>
          <a:ln w="9525">
            <a:noFill/>
            <a:miter lim="800000"/>
            <a:headEnd/>
            <a:tailEnd/>
          </a:ln>
        </p:spPr>
        <p:txBody>
          <a:bodyPr wrap="none" lIns="0" tIns="0" rIns="0" bIns="0">
            <a:spAutoFit/>
          </a:bodyPr>
          <a:lstStyle/>
          <a:p>
            <a:r>
              <a:rPr lang="zh-CN" altLang="en-US" sz="1800" b="0" i="0">
                <a:solidFill>
                  <a:srgbClr val="000000"/>
                </a:solidFill>
                <a:latin typeface="宋体" pitchFamily="2" charset="-122"/>
              </a:rPr>
              <a:t>访问控制器</a:t>
            </a:r>
            <a:endParaRPr lang="zh-CN" altLang="en-US" b="0" i="0"/>
          </a:p>
        </p:txBody>
      </p:sp>
      <p:sp>
        <p:nvSpPr>
          <p:cNvPr id="483366" name="Rectangle 38"/>
          <p:cNvSpPr>
            <a:spLocks noChangeArrowheads="1"/>
          </p:cNvSpPr>
          <p:nvPr/>
        </p:nvSpPr>
        <p:spPr bwMode="auto">
          <a:xfrm>
            <a:off x="5513388" y="4200525"/>
            <a:ext cx="158750" cy="338138"/>
          </a:xfrm>
          <a:prstGeom prst="rect">
            <a:avLst/>
          </a:prstGeom>
          <a:noFill/>
          <a:ln w="9525">
            <a:noFill/>
            <a:miter lim="800000"/>
            <a:headEnd/>
            <a:tailEnd/>
          </a:ln>
        </p:spPr>
        <p:txBody>
          <a:bodyPr wrap="none" lIns="0" tIns="0" rIns="0" bIns="0">
            <a:spAutoFit/>
          </a:bodyPr>
          <a:lstStyle/>
          <a:p>
            <a:r>
              <a:rPr lang="en-US" altLang="zh-CN" sz="1800" b="0" i="0">
                <a:solidFill>
                  <a:srgbClr val="000000"/>
                </a:solidFill>
              </a:rPr>
              <a:t> </a:t>
            </a:r>
            <a:endParaRPr lang="en-US" altLang="zh-CN" b="0" i="0"/>
          </a:p>
        </p:txBody>
      </p:sp>
      <p:sp>
        <p:nvSpPr>
          <p:cNvPr id="483367" name="Rectangle 39"/>
          <p:cNvSpPr>
            <a:spLocks noChangeArrowheads="1"/>
          </p:cNvSpPr>
          <p:nvPr/>
        </p:nvSpPr>
        <p:spPr bwMode="auto">
          <a:xfrm>
            <a:off x="6480175" y="3005138"/>
            <a:ext cx="1397000" cy="523875"/>
          </a:xfrm>
          <a:prstGeom prst="rect">
            <a:avLst/>
          </a:prstGeom>
          <a:solidFill>
            <a:srgbClr val="FFFFFF"/>
          </a:solidFill>
          <a:ln w="15875">
            <a:solidFill>
              <a:srgbClr val="000000"/>
            </a:solidFill>
            <a:miter lim="800000"/>
            <a:headEnd/>
            <a:tailEnd/>
          </a:ln>
        </p:spPr>
        <p:txBody>
          <a:bodyPr/>
          <a:lstStyle/>
          <a:p>
            <a:endParaRPr lang="zh-CN" altLang="en-US"/>
          </a:p>
        </p:txBody>
      </p:sp>
      <p:sp>
        <p:nvSpPr>
          <p:cNvPr id="483368" name="Rectangle 40"/>
          <p:cNvSpPr>
            <a:spLocks noChangeArrowheads="1"/>
          </p:cNvSpPr>
          <p:nvPr/>
        </p:nvSpPr>
        <p:spPr bwMode="auto">
          <a:xfrm>
            <a:off x="6650038" y="3148013"/>
            <a:ext cx="608012" cy="274637"/>
          </a:xfrm>
          <a:prstGeom prst="rect">
            <a:avLst/>
          </a:prstGeom>
          <a:noFill/>
          <a:ln w="9525">
            <a:noFill/>
            <a:miter lim="800000"/>
            <a:headEnd/>
            <a:tailEnd/>
          </a:ln>
        </p:spPr>
        <p:txBody>
          <a:bodyPr wrap="none" lIns="0" tIns="0" rIns="0" bIns="0">
            <a:spAutoFit/>
          </a:bodyPr>
          <a:lstStyle/>
          <a:p>
            <a:r>
              <a:rPr lang="zh-CN" altLang="en-US" sz="1800" b="0" i="0">
                <a:solidFill>
                  <a:srgbClr val="000000"/>
                </a:solidFill>
                <a:latin typeface="宋体" pitchFamily="2" charset="-122"/>
              </a:rPr>
              <a:t>许可</a:t>
            </a:r>
            <a:endParaRPr lang="zh-CN" altLang="en-US" b="0" i="0"/>
          </a:p>
        </p:txBody>
      </p:sp>
      <p:sp>
        <p:nvSpPr>
          <p:cNvPr id="483369" name="Rectangle 41"/>
          <p:cNvSpPr>
            <a:spLocks noChangeArrowheads="1"/>
          </p:cNvSpPr>
          <p:nvPr/>
        </p:nvSpPr>
        <p:spPr bwMode="auto">
          <a:xfrm>
            <a:off x="7115175" y="3136900"/>
            <a:ext cx="158750" cy="338138"/>
          </a:xfrm>
          <a:prstGeom prst="rect">
            <a:avLst/>
          </a:prstGeom>
          <a:noFill/>
          <a:ln w="9525">
            <a:noFill/>
            <a:miter lim="800000"/>
            <a:headEnd/>
            <a:tailEnd/>
          </a:ln>
        </p:spPr>
        <p:txBody>
          <a:bodyPr wrap="none" lIns="0" tIns="0" rIns="0" bIns="0">
            <a:spAutoFit/>
          </a:bodyPr>
          <a:lstStyle/>
          <a:p>
            <a:r>
              <a:rPr lang="en-US" altLang="zh-CN" sz="1800" b="0" i="0">
                <a:solidFill>
                  <a:srgbClr val="000000"/>
                </a:solidFill>
              </a:rPr>
              <a:t> </a:t>
            </a:r>
            <a:endParaRPr lang="en-US" altLang="zh-CN" b="0" i="0"/>
          </a:p>
        </p:txBody>
      </p:sp>
      <p:sp>
        <p:nvSpPr>
          <p:cNvPr id="483370" name="Rectangle 42"/>
          <p:cNvSpPr>
            <a:spLocks noChangeArrowheads="1"/>
          </p:cNvSpPr>
          <p:nvPr/>
        </p:nvSpPr>
        <p:spPr bwMode="auto">
          <a:xfrm>
            <a:off x="6480175" y="3522663"/>
            <a:ext cx="1397000" cy="519112"/>
          </a:xfrm>
          <a:prstGeom prst="rect">
            <a:avLst/>
          </a:prstGeom>
          <a:solidFill>
            <a:srgbClr val="FFFFFF"/>
          </a:solidFill>
          <a:ln w="15875">
            <a:solidFill>
              <a:srgbClr val="000000"/>
            </a:solidFill>
            <a:miter lim="800000"/>
            <a:headEnd/>
            <a:tailEnd/>
          </a:ln>
        </p:spPr>
        <p:txBody>
          <a:bodyPr/>
          <a:lstStyle/>
          <a:p>
            <a:endParaRPr lang="zh-CN" altLang="en-US"/>
          </a:p>
        </p:txBody>
      </p:sp>
      <p:sp>
        <p:nvSpPr>
          <p:cNvPr id="483371" name="Rectangle 43"/>
          <p:cNvSpPr>
            <a:spLocks noChangeArrowheads="1"/>
          </p:cNvSpPr>
          <p:nvPr/>
        </p:nvSpPr>
        <p:spPr bwMode="auto">
          <a:xfrm>
            <a:off x="6650038" y="3660775"/>
            <a:ext cx="608012" cy="274638"/>
          </a:xfrm>
          <a:prstGeom prst="rect">
            <a:avLst/>
          </a:prstGeom>
          <a:noFill/>
          <a:ln w="9525">
            <a:noFill/>
            <a:miter lim="800000"/>
            <a:headEnd/>
            <a:tailEnd/>
          </a:ln>
        </p:spPr>
        <p:txBody>
          <a:bodyPr wrap="none" lIns="0" tIns="0" rIns="0" bIns="0">
            <a:spAutoFit/>
          </a:bodyPr>
          <a:lstStyle/>
          <a:p>
            <a:r>
              <a:rPr lang="zh-CN" altLang="en-US" sz="1800" b="0" i="0">
                <a:solidFill>
                  <a:srgbClr val="000000"/>
                </a:solidFill>
                <a:latin typeface="宋体" pitchFamily="2" charset="-122"/>
              </a:rPr>
              <a:t>策略</a:t>
            </a:r>
            <a:endParaRPr lang="zh-CN" altLang="en-US" b="0" i="0"/>
          </a:p>
        </p:txBody>
      </p:sp>
      <p:sp>
        <p:nvSpPr>
          <p:cNvPr id="483372" name="Rectangle 44"/>
          <p:cNvSpPr>
            <a:spLocks noChangeArrowheads="1"/>
          </p:cNvSpPr>
          <p:nvPr/>
        </p:nvSpPr>
        <p:spPr bwMode="auto">
          <a:xfrm>
            <a:off x="7115175" y="3649663"/>
            <a:ext cx="158750" cy="338137"/>
          </a:xfrm>
          <a:prstGeom prst="rect">
            <a:avLst/>
          </a:prstGeom>
          <a:noFill/>
          <a:ln w="9525">
            <a:noFill/>
            <a:miter lim="800000"/>
            <a:headEnd/>
            <a:tailEnd/>
          </a:ln>
        </p:spPr>
        <p:txBody>
          <a:bodyPr wrap="none" lIns="0" tIns="0" rIns="0" bIns="0">
            <a:spAutoFit/>
          </a:bodyPr>
          <a:lstStyle/>
          <a:p>
            <a:r>
              <a:rPr lang="en-US" altLang="zh-CN" sz="1800" b="0" i="0">
                <a:solidFill>
                  <a:srgbClr val="000000"/>
                </a:solidFill>
              </a:rPr>
              <a:t> </a:t>
            </a:r>
            <a:endParaRPr lang="en-US" altLang="zh-CN" b="0" i="0"/>
          </a:p>
        </p:txBody>
      </p:sp>
      <p:sp>
        <p:nvSpPr>
          <p:cNvPr id="483373" name="Rectangle 45"/>
          <p:cNvSpPr>
            <a:spLocks noChangeArrowheads="1"/>
          </p:cNvSpPr>
          <p:nvPr/>
        </p:nvSpPr>
        <p:spPr bwMode="auto">
          <a:xfrm>
            <a:off x="6480175" y="4037013"/>
            <a:ext cx="1397000" cy="522287"/>
          </a:xfrm>
          <a:prstGeom prst="rect">
            <a:avLst/>
          </a:prstGeom>
          <a:solidFill>
            <a:srgbClr val="FFFFFF"/>
          </a:solidFill>
          <a:ln w="15875">
            <a:solidFill>
              <a:srgbClr val="000000"/>
            </a:solidFill>
            <a:miter lim="800000"/>
            <a:headEnd/>
            <a:tailEnd/>
          </a:ln>
        </p:spPr>
        <p:txBody>
          <a:bodyPr/>
          <a:lstStyle/>
          <a:p>
            <a:endParaRPr lang="zh-CN" altLang="en-US"/>
          </a:p>
        </p:txBody>
      </p:sp>
      <p:sp>
        <p:nvSpPr>
          <p:cNvPr id="483374" name="Rectangle 46"/>
          <p:cNvSpPr>
            <a:spLocks noChangeArrowheads="1"/>
          </p:cNvSpPr>
          <p:nvPr/>
        </p:nvSpPr>
        <p:spPr bwMode="auto">
          <a:xfrm>
            <a:off x="6650038" y="4179888"/>
            <a:ext cx="850900" cy="274637"/>
          </a:xfrm>
          <a:prstGeom prst="rect">
            <a:avLst/>
          </a:prstGeom>
          <a:noFill/>
          <a:ln w="9525">
            <a:noFill/>
            <a:miter lim="800000"/>
            <a:headEnd/>
            <a:tailEnd/>
          </a:ln>
        </p:spPr>
        <p:txBody>
          <a:bodyPr wrap="none" lIns="0" tIns="0" rIns="0" bIns="0">
            <a:spAutoFit/>
          </a:bodyPr>
          <a:lstStyle/>
          <a:p>
            <a:r>
              <a:rPr lang="zh-CN" altLang="en-US" sz="1800" b="0" i="0">
                <a:solidFill>
                  <a:srgbClr val="000000"/>
                </a:solidFill>
                <a:latin typeface="宋体" pitchFamily="2" charset="-122"/>
              </a:rPr>
              <a:t>保护域</a:t>
            </a:r>
            <a:endParaRPr lang="zh-CN" altLang="en-US" b="0" i="0"/>
          </a:p>
        </p:txBody>
      </p:sp>
      <p:sp>
        <p:nvSpPr>
          <p:cNvPr id="483375" name="Rectangle 47"/>
          <p:cNvSpPr>
            <a:spLocks noChangeArrowheads="1"/>
          </p:cNvSpPr>
          <p:nvPr/>
        </p:nvSpPr>
        <p:spPr bwMode="auto">
          <a:xfrm>
            <a:off x="7348538" y="4168775"/>
            <a:ext cx="158750" cy="338138"/>
          </a:xfrm>
          <a:prstGeom prst="rect">
            <a:avLst/>
          </a:prstGeom>
          <a:noFill/>
          <a:ln w="9525">
            <a:noFill/>
            <a:miter lim="800000"/>
            <a:headEnd/>
            <a:tailEnd/>
          </a:ln>
        </p:spPr>
        <p:txBody>
          <a:bodyPr wrap="none" lIns="0" tIns="0" rIns="0" bIns="0">
            <a:spAutoFit/>
          </a:bodyPr>
          <a:lstStyle/>
          <a:p>
            <a:r>
              <a:rPr lang="en-US" altLang="zh-CN" sz="1800" b="0" i="0">
                <a:solidFill>
                  <a:srgbClr val="000000"/>
                </a:solidFill>
              </a:rPr>
              <a:t> </a:t>
            </a:r>
            <a:endParaRPr lang="en-US" altLang="zh-CN" b="0" i="0"/>
          </a:p>
        </p:txBody>
      </p:sp>
      <p:grpSp>
        <p:nvGrpSpPr>
          <p:cNvPr id="4" name="Group 48"/>
          <p:cNvGrpSpPr>
            <a:grpSpLocks/>
          </p:cNvGrpSpPr>
          <p:nvPr/>
        </p:nvGrpSpPr>
        <p:grpSpPr bwMode="auto">
          <a:xfrm>
            <a:off x="914400" y="1600200"/>
            <a:ext cx="7416800" cy="793750"/>
            <a:chOff x="586" y="1000"/>
            <a:chExt cx="4672" cy="500"/>
          </a:xfrm>
        </p:grpSpPr>
        <p:sp>
          <p:nvSpPr>
            <p:cNvPr id="483377" name="Freeform 49"/>
            <p:cNvSpPr>
              <a:spLocks/>
            </p:cNvSpPr>
            <p:nvPr/>
          </p:nvSpPr>
          <p:spPr bwMode="auto">
            <a:xfrm>
              <a:off x="5082" y="1000"/>
              <a:ext cx="176" cy="500"/>
            </a:xfrm>
            <a:custGeom>
              <a:avLst/>
              <a:gdLst/>
              <a:ahLst/>
              <a:cxnLst>
                <a:cxn ang="0">
                  <a:pos x="0" y="500"/>
                </a:cxn>
                <a:cxn ang="0">
                  <a:pos x="0" y="177"/>
                </a:cxn>
                <a:cxn ang="0">
                  <a:pos x="176" y="0"/>
                </a:cxn>
                <a:cxn ang="0">
                  <a:pos x="176" y="323"/>
                </a:cxn>
                <a:cxn ang="0">
                  <a:pos x="0" y="500"/>
                </a:cxn>
              </a:cxnLst>
              <a:rect l="0" t="0" r="r" b="b"/>
              <a:pathLst>
                <a:path w="176" h="500">
                  <a:moveTo>
                    <a:pt x="0" y="500"/>
                  </a:moveTo>
                  <a:lnTo>
                    <a:pt x="0" y="177"/>
                  </a:lnTo>
                  <a:lnTo>
                    <a:pt x="176" y="0"/>
                  </a:lnTo>
                  <a:lnTo>
                    <a:pt x="176" y="323"/>
                  </a:lnTo>
                  <a:lnTo>
                    <a:pt x="0" y="500"/>
                  </a:lnTo>
                  <a:close/>
                </a:path>
              </a:pathLst>
            </a:custGeom>
            <a:solidFill>
              <a:srgbClr val="E1E1E1"/>
            </a:solidFill>
            <a:ln w="9525">
              <a:noFill/>
              <a:round/>
              <a:headEnd/>
              <a:tailEnd/>
            </a:ln>
          </p:spPr>
          <p:txBody>
            <a:bodyPr/>
            <a:lstStyle/>
            <a:p>
              <a:endParaRPr lang="zh-CN" altLang="en-US"/>
            </a:p>
          </p:txBody>
        </p:sp>
        <p:sp>
          <p:nvSpPr>
            <p:cNvPr id="483378" name="Freeform 50"/>
            <p:cNvSpPr>
              <a:spLocks/>
            </p:cNvSpPr>
            <p:nvPr/>
          </p:nvSpPr>
          <p:spPr bwMode="auto">
            <a:xfrm>
              <a:off x="586" y="1000"/>
              <a:ext cx="4672" cy="177"/>
            </a:xfrm>
            <a:custGeom>
              <a:avLst/>
              <a:gdLst/>
              <a:ahLst/>
              <a:cxnLst>
                <a:cxn ang="0">
                  <a:pos x="4496" y="177"/>
                </a:cxn>
                <a:cxn ang="0">
                  <a:pos x="0" y="177"/>
                </a:cxn>
                <a:cxn ang="0">
                  <a:pos x="176" y="0"/>
                </a:cxn>
                <a:cxn ang="0">
                  <a:pos x="4672" y="0"/>
                </a:cxn>
                <a:cxn ang="0">
                  <a:pos x="4496" y="177"/>
                </a:cxn>
              </a:cxnLst>
              <a:rect l="0" t="0" r="r" b="b"/>
              <a:pathLst>
                <a:path w="4672" h="177">
                  <a:moveTo>
                    <a:pt x="4496" y="177"/>
                  </a:moveTo>
                  <a:lnTo>
                    <a:pt x="0" y="177"/>
                  </a:lnTo>
                  <a:lnTo>
                    <a:pt x="176" y="0"/>
                  </a:lnTo>
                  <a:lnTo>
                    <a:pt x="4672" y="0"/>
                  </a:lnTo>
                  <a:lnTo>
                    <a:pt x="4496" y="177"/>
                  </a:lnTo>
                  <a:close/>
                </a:path>
              </a:pathLst>
            </a:custGeom>
            <a:solidFill>
              <a:srgbClr val="989898"/>
            </a:solidFill>
            <a:ln w="9525">
              <a:noFill/>
              <a:round/>
              <a:headEnd/>
              <a:tailEnd/>
            </a:ln>
          </p:spPr>
          <p:txBody>
            <a:bodyPr/>
            <a:lstStyle/>
            <a:p>
              <a:endParaRPr lang="zh-CN" altLang="en-US"/>
            </a:p>
          </p:txBody>
        </p:sp>
        <p:sp>
          <p:nvSpPr>
            <p:cNvPr id="483379" name="Rectangle 51"/>
            <p:cNvSpPr>
              <a:spLocks noChangeArrowheads="1"/>
            </p:cNvSpPr>
            <p:nvPr/>
          </p:nvSpPr>
          <p:spPr bwMode="auto">
            <a:xfrm>
              <a:off x="586" y="1177"/>
              <a:ext cx="4496" cy="323"/>
            </a:xfrm>
            <a:prstGeom prst="rect">
              <a:avLst/>
            </a:prstGeom>
            <a:solidFill>
              <a:srgbClr val="C4C4C4"/>
            </a:solidFill>
            <a:ln w="9525">
              <a:noFill/>
              <a:miter lim="800000"/>
              <a:headEnd/>
              <a:tailEnd/>
            </a:ln>
          </p:spPr>
          <p:txBody>
            <a:bodyPr/>
            <a:lstStyle/>
            <a:p>
              <a:endParaRPr lang="zh-CN" altLang="en-US"/>
            </a:p>
          </p:txBody>
        </p:sp>
      </p:grpSp>
      <p:sp>
        <p:nvSpPr>
          <p:cNvPr id="483380" name="Rectangle 52"/>
          <p:cNvSpPr>
            <a:spLocks noChangeArrowheads="1"/>
          </p:cNvSpPr>
          <p:nvPr/>
        </p:nvSpPr>
        <p:spPr bwMode="auto">
          <a:xfrm>
            <a:off x="3768725" y="2000250"/>
            <a:ext cx="528638" cy="338138"/>
          </a:xfrm>
          <a:prstGeom prst="rect">
            <a:avLst/>
          </a:prstGeom>
          <a:noFill/>
          <a:ln w="9525">
            <a:noFill/>
            <a:miter lim="800000"/>
            <a:headEnd/>
            <a:tailEnd/>
          </a:ln>
        </p:spPr>
        <p:txBody>
          <a:bodyPr wrap="none" lIns="0" tIns="0" rIns="0" bIns="0">
            <a:spAutoFit/>
          </a:bodyPr>
          <a:lstStyle/>
          <a:p>
            <a:r>
              <a:rPr lang="en-US" altLang="zh-CN" sz="1800" b="0" i="0">
                <a:solidFill>
                  <a:srgbClr val="000000"/>
                </a:solidFill>
              </a:rPr>
              <a:t>Java</a:t>
            </a:r>
            <a:endParaRPr lang="en-US" altLang="zh-CN" b="0" i="0"/>
          </a:p>
        </p:txBody>
      </p:sp>
      <p:sp>
        <p:nvSpPr>
          <p:cNvPr id="483381" name="Rectangle 53"/>
          <p:cNvSpPr>
            <a:spLocks noChangeArrowheads="1"/>
          </p:cNvSpPr>
          <p:nvPr/>
        </p:nvSpPr>
        <p:spPr bwMode="auto">
          <a:xfrm>
            <a:off x="4186238" y="2000250"/>
            <a:ext cx="158750" cy="338138"/>
          </a:xfrm>
          <a:prstGeom prst="rect">
            <a:avLst/>
          </a:prstGeom>
          <a:noFill/>
          <a:ln w="9525">
            <a:noFill/>
            <a:miter lim="800000"/>
            <a:headEnd/>
            <a:tailEnd/>
          </a:ln>
        </p:spPr>
        <p:txBody>
          <a:bodyPr wrap="none" lIns="0" tIns="0" rIns="0" bIns="0">
            <a:spAutoFit/>
          </a:bodyPr>
          <a:lstStyle/>
          <a:p>
            <a:r>
              <a:rPr lang="en-US" altLang="zh-CN" sz="1800" b="0" i="0">
                <a:solidFill>
                  <a:srgbClr val="000000"/>
                </a:solidFill>
              </a:rPr>
              <a:t> </a:t>
            </a:r>
            <a:endParaRPr lang="en-US" altLang="zh-CN" b="0" i="0"/>
          </a:p>
        </p:txBody>
      </p:sp>
      <p:sp>
        <p:nvSpPr>
          <p:cNvPr id="483382" name="Rectangle 54"/>
          <p:cNvSpPr>
            <a:spLocks noChangeArrowheads="1"/>
          </p:cNvSpPr>
          <p:nvPr/>
        </p:nvSpPr>
        <p:spPr bwMode="auto">
          <a:xfrm>
            <a:off x="4302125" y="2011363"/>
            <a:ext cx="1093788" cy="274637"/>
          </a:xfrm>
          <a:prstGeom prst="rect">
            <a:avLst/>
          </a:prstGeom>
          <a:noFill/>
          <a:ln w="9525">
            <a:noFill/>
            <a:miter lim="800000"/>
            <a:headEnd/>
            <a:tailEnd/>
          </a:ln>
        </p:spPr>
        <p:txBody>
          <a:bodyPr wrap="none" lIns="0" tIns="0" rIns="0" bIns="0">
            <a:spAutoFit/>
          </a:bodyPr>
          <a:lstStyle/>
          <a:p>
            <a:r>
              <a:rPr lang="zh-CN" altLang="en-US" sz="1800" b="0" i="0">
                <a:solidFill>
                  <a:srgbClr val="000000"/>
                </a:solidFill>
                <a:latin typeface="宋体" pitchFamily="2" charset="-122"/>
              </a:rPr>
              <a:t>应用程序</a:t>
            </a:r>
            <a:endParaRPr lang="zh-CN" altLang="en-US" b="0" i="0"/>
          </a:p>
        </p:txBody>
      </p:sp>
      <p:sp>
        <p:nvSpPr>
          <p:cNvPr id="483383" name="Rectangle 55"/>
          <p:cNvSpPr>
            <a:spLocks noChangeArrowheads="1"/>
          </p:cNvSpPr>
          <p:nvPr/>
        </p:nvSpPr>
        <p:spPr bwMode="auto">
          <a:xfrm>
            <a:off x="5233988" y="2000250"/>
            <a:ext cx="158750" cy="338138"/>
          </a:xfrm>
          <a:prstGeom prst="rect">
            <a:avLst/>
          </a:prstGeom>
          <a:noFill/>
          <a:ln w="9525">
            <a:noFill/>
            <a:miter lim="800000"/>
            <a:headEnd/>
            <a:tailEnd/>
          </a:ln>
        </p:spPr>
        <p:txBody>
          <a:bodyPr wrap="none" lIns="0" tIns="0" rIns="0" bIns="0">
            <a:spAutoFit/>
          </a:bodyPr>
          <a:lstStyle/>
          <a:p>
            <a:r>
              <a:rPr lang="en-US" altLang="zh-CN" sz="1800" b="0" i="0">
                <a:solidFill>
                  <a:srgbClr val="000000"/>
                </a:solidFill>
              </a:rPr>
              <a:t> </a:t>
            </a:r>
            <a:endParaRPr lang="en-US" altLang="zh-CN" b="0" i="0"/>
          </a:p>
        </p:txBody>
      </p:sp>
    </p:spTree>
  </p:cSld>
  <p:clrMapOvr>
    <a:masterClrMapping/>
  </p:clrMapOvr>
  <p:transition/>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4354" name="Rectangle 2"/>
          <p:cNvSpPr>
            <a:spLocks noChangeArrowheads="1"/>
          </p:cNvSpPr>
          <p:nvPr/>
        </p:nvSpPr>
        <p:spPr bwMode="auto">
          <a:xfrm>
            <a:off x="76200" y="685800"/>
            <a:ext cx="4572000" cy="604838"/>
          </a:xfrm>
          <a:prstGeom prst="rect">
            <a:avLst/>
          </a:prstGeom>
          <a:noFill/>
          <a:ln w="9525">
            <a:noFill/>
            <a:miter lim="800000"/>
            <a:headEnd/>
            <a:tailEnd/>
          </a:ln>
          <a:effectLst/>
        </p:spPr>
        <p:txBody>
          <a:bodyPr>
            <a:spAutoFit/>
          </a:bodyPr>
          <a:lstStyle/>
          <a:p>
            <a:pPr>
              <a:lnSpc>
                <a:spcPct val="120000"/>
              </a:lnSpc>
              <a:spcBef>
                <a:spcPct val="50000"/>
              </a:spcBef>
            </a:pPr>
            <a:r>
              <a:rPr lang="en-US" altLang="zh-CN" sz="2800" i="0"/>
              <a:t>Java</a:t>
            </a:r>
            <a:r>
              <a:rPr lang="zh-CN" altLang="en-US" sz="2800" i="0">
                <a:latin typeface="宋体" pitchFamily="2" charset="-122"/>
              </a:rPr>
              <a:t>加密体系结构</a:t>
            </a:r>
            <a:r>
              <a:rPr lang="zh-CN" altLang="en-US" sz="2800" b="0" i="0"/>
              <a:t> </a:t>
            </a:r>
            <a:endParaRPr lang="zh-CN" altLang="en-US" sz="2800" i="0">
              <a:latin typeface="宋体" pitchFamily="2" charset="-122"/>
            </a:endParaRPr>
          </a:p>
        </p:txBody>
      </p:sp>
      <p:sp>
        <p:nvSpPr>
          <p:cNvPr id="484355" name="Text Box 3"/>
          <p:cNvSpPr txBox="1">
            <a:spLocks noChangeArrowheads="1"/>
          </p:cNvSpPr>
          <p:nvPr/>
        </p:nvSpPr>
        <p:spPr bwMode="auto">
          <a:xfrm>
            <a:off x="390525" y="1371600"/>
            <a:ext cx="8724900" cy="4838700"/>
          </a:xfrm>
          <a:prstGeom prst="rect">
            <a:avLst/>
          </a:prstGeom>
          <a:noFill/>
          <a:ln w="9525">
            <a:noFill/>
            <a:miter lim="800000"/>
            <a:headEnd/>
            <a:tailEnd/>
          </a:ln>
          <a:effectLst/>
        </p:spPr>
        <p:txBody>
          <a:bodyPr wrap="none">
            <a:spAutoFit/>
          </a:bodyPr>
          <a:lstStyle/>
          <a:p>
            <a:r>
              <a:rPr lang="en-US" altLang="zh-CN" i="0"/>
              <a:t>Java</a:t>
            </a:r>
            <a:r>
              <a:rPr lang="zh-CN" altLang="en-US" i="0">
                <a:latin typeface="宋体" pitchFamily="2" charset="-122"/>
              </a:rPr>
              <a:t>加密体系结构（</a:t>
            </a:r>
            <a:r>
              <a:rPr lang="en-US" altLang="zh-CN" i="0"/>
              <a:t>JCA</a:t>
            </a:r>
            <a:r>
              <a:rPr lang="zh-CN" altLang="en-US" i="0">
                <a:latin typeface="宋体" pitchFamily="2" charset="-122"/>
              </a:rPr>
              <a:t>）为基于</a:t>
            </a:r>
            <a:r>
              <a:rPr lang="en-US" altLang="zh-CN" i="0"/>
              <a:t>java</a:t>
            </a:r>
            <a:r>
              <a:rPr lang="zh-CN" altLang="en-US" i="0">
                <a:latin typeface="宋体" pitchFamily="2" charset="-122"/>
              </a:rPr>
              <a:t>的加密技术提供框架</a:t>
            </a:r>
          </a:p>
          <a:p>
            <a:r>
              <a:rPr lang="en-US" altLang="zh-CN" i="0"/>
              <a:t>JCA</a:t>
            </a:r>
            <a:r>
              <a:rPr lang="zh-CN" altLang="en-US" i="0">
                <a:latin typeface="宋体" pitchFamily="2" charset="-122"/>
              </a:rPr>
              <a:t>是基本的加密框架，主要为数据的完整性提供支持</a:t>
            </a:r>
          </a:p>
          <a:p>
            <a:r>
              <a:rPr lang="en-US" altLang="zh-CN" i="0"/>
              <a:t>JCA</a:t>
            </a:r>
            <a:r>
              <a:rPr lang="zh-CN" altLang="en-US" i="0">
                <a:latin typeface="宋体" pitchFamily="2" charset="-122"/>
              </a:rPr>
              <a:t>还提供了若干接口，使用证书、数字签名等对主体进行标识</a:t>
            </a:r>
          </a:p>
          <a:p>
            <a:r>
              <a:rPr lang="en-US" altLang="zh-CN" i="0"/>
              <a:t>JCA</a:t>
            </a:r>
            <a:r>
              <a:rPr lang="zh-CN" altLang="en-US" i="0">
                <a:latin typeface="宋体" pitchFamily="2" charset="-122"/>
              </a:rPr>
              <a:t>较多地依赖于非对称密钥体系</a:t>
            </a:r>
          </a:p>
          <a:p>
            <a:endParaRPr lang="zh-CN" altLang="en-US" i="0">
              <a:latin typeface="宋体" pitchFamily="2" charset="-122"/>
            </a:endParaRPr>
          </a:p>
          <a:p>
            <a:r>
              <a:rPr lang="zh-CN" altLang="en-US" i="0">
                <a:latin typeface="宋体" pitchFamily="2" charset="-122"/>
              </a:rPr>
              <a:t>在实现上，</a:t>
            </a:r>
            <a:r>
              <a:rPr lang="en-US" altLang="zh-CN" i="0">
                <a:latin typeface="宋体" pitchFamily="2" charset="-122"/>
                <a:cs typeface="Times New Roman" pitchFamily="18" charset="0"/>
              </a:rPr>
              <a:t>JCA</a:t>
            </a:r>
            <a:r>
              <a:rPr lang="zh-CN" altLang="en-US" i="0">
                <a:latin typeface="宋体" pitchFamily="2" charset="-122"/>
              </a:rPr>
              <a:t>主要由如下四部分组成：</a:t>
            </a:r>
          </a:p>
          <a:p>
            <a:r>
              <a:rPr lang="en-US" altLang="zh-CN" i="0">
                <a:latin typeface="宋体" pitchFamily="2" charset="-122"/>
                <a:cs typeface="Times New Roman" pitchFamily="18" charset="0"/>
              </a:rPr>
              <a:t>Java.security</a:t>
            </a:r>
            <a:r>
              <a:rPr lang="zh-CN" altLang="en-US" i="0">
                <a:latin typeface="宋体" pitchFamily="2" charset="-122"/>
              </a:rPr>
              <a:t>：一组核心的类与接口</a:t>
            </a:r>
          </a:p>
          <a:p>
            <a:r>
              <a:rPr lang="zh-CN" altLang="en-US" i="0">
                <a:latin typeface="宋体" pitchFamily="2" charset="-122"/>
              </a:rPr>
              <a:t>		提供了</a:t>
            </a:r>
            <a:r>
              <a:rPr lang="en-US" altLang="zh-CN" i="0">
                <a:latin typeface="宋体" pitchFamily="2" charset="-122"/>
                <a:cs typeface="Times New Roman" pitchFamily="18" charset="0"/>
              </a:rPr>
              <a:t>JCA</a:t>
            </a:r>
            <a:r>
              <a:rPr lang="zh-CN" altLang="en-US" i="0">
                <a:latin typeface="宋体" pitchFamily="2" charset="-122"/>
              </a:rPr>
              <a:t>提供商框架和加密技术操作</a:t>
            </a:r>
            <a:r>
              <a:rPr lang="en-US" altLang="zh-CN" i="0">
                <a:latin typeface="宋体" pitchFamily="2" charset="-122"/>
                <a:cs typeface="Times New Roman" pitchFamily="18" charset="0"/>
              </a:rPr>
              <a:t>API</a:t>
            </a:r>
          </a:p>
          <a:p>
            <a:r>
              <a:rPr lang="en-US" altLang="zh-CN" i="0">
                <a:latin typeface="宋体" pitchFamily="2" charset="-122"/>
                <a:cs typeface="Times New Roman" pitchFamily="18" charset="0"/>
              </a:rPr>
              <a:t>Java.security.cert</a:t>
            </a:r>
            <a:r>
              <a:rPr lang="zh-CN" altLang="en-US" i="0">
                <a:latin typeface="宋体" pitchFamily="2" charset="-122"/>
              </a:rPr>
              <a:t>：一组证书管理类和接口</a:t>
            </a:r>
          </a:p>
          <a:p>
            <a:r>
              <a:rPr lang="en-US" altLang="zh-CN" i="0">
                <a:latin typeface="宋体" pitchFamily="2" charset="-122"/>
                <a:cs typeface="Times New Roman" pitchFamily="18" charset="0"/>
              </a:rPr>
              <a:t>Java.security.interfaces</a:t>
            </a:r>
            <a:r>
              <a:rPr lang="zh-CN" altLang="en-US" i="0">
                <a:latin typeface="宋体" pitchFamily="2" charset="-122"/>
              </a:rPr>
              <a:t>：一组接口</a:t>
            </a:r>
          </a:p>
          <a:p>
            <a:r>
              <a:rPr lang="zh-CN" altLang="en-US" i="0">
                <a:latin typeface="宋体" pitchFamily="2" charset="-122"/>
              </a:rPr>
              <a:t>		用于封装和管理</a:t>
            </a:r>
            <a:r>
              <a:rPr lang="en-US" altLang="zh-CN" i="0">
                <a:latin typeface="宋体" pitchFamily="2" charset="-122"/>
                <a:cs typeface="Times New Roman" pitchFamily="18" charset="0"/>
              </a:rPr>
              <a:t>DSA</a:t>
            </a:r>
            <a:r>
              <a:rPr lang="zh-CN" altLang="en-US" i="0">
                <a:latin typeface="宋体" pitchFamily="2" charset="-122"/>
              </a:rPr>
              <a:t>和</a:t>
            </a:r>
            <a:r>
              <a:rPr lang="en-US" altLang="zh-CN" i="0">
                <a:latin typeface="宋体" pitchFamily="2" charset="-122"/>
                <a:cs typeface="Times New Roman" pitchFamily="18" charset="0"/>
              </a:rPr>
              <a:t>RSA</a:t>
            </a:r>
            <a:r>
              <a:rPr lang="zh-CN" altLang="en-US" i="0">
                <a:latin typeface="宋体" pitchFamily="2" charset="-122"/>
              </a:rPr>
              <a:t>公开密钥和私有密钥</a:t>
            </a:r>
            <a:endParaRPr lang="zh-CN" altLang="en-US" i="0">
              <a:latin typeface="宋体" pitchFamily="2" charset="-122"/>
              <a:cs typeface="Times New Roman" pitchFamily="18" charset="0"/>
            </a:endParaRPr>
          </a:p>
          <a:p>
            <a:r>
              <a:rPr lang="en-US" altLang="zh-CN" i="0">
                <a:latin typeface="宋体" pitchFamily="2" charset="-122"/>
              </a:rPr>
              <a:t>Java.security.spec</a:t>
            </a:r>
            <a:r>
              <a:rPr lang="zh-CN" altLang="en-US" i="0">
                <a:latin typeface="宋体" pitchFamily="2" charset="-122"/>
              </a:rPr>
              <a:t>：一组类与接口</a:t>
            </a:r>
          </a:p>
          <a:p>
            <a:r>
              <a:rPr lang="zh-CN" altLang="en-US" i="0">
                <a:latin typeface="宋体" pitchFamily="2" charset="-122"/>
              </a:rPr>
              <a:t>		用于介绍公开密钥算法、私有密钥算法和参数规范</a:t>
            </a:r>
          </a:p>
        </p:txBody>
      </p:sp>
    </p:spTree>
  </p:cSld>
  <p:clrMapOvr>
    <a:masterClrMapping/>
  </p:clrMapOvr>
  <p:transition/>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5378" name="Rectangle 2"/>
          <p:cNvSpPr>
            <a:spLocks noChangeArrowheads="1"/>
          </p:cNvSpPr>
          <p:nvPr/>
        </p:nvSpPr>
        <p:spPr bwMode="auto">
          <a:xfrm>
            <a:off x="76200" y="685800"/>
            <a:ext cx="4572000" cy="604838"/>
          </a:xfrm>
          <a:prstGeom prst="rect">
            <a:avLst/>
          </a:prstGeom>
          <a:noFill/>
          <a:ln w="9525">
            <a:noFill/>
            <a:miter lim="800000"/>
            <a:headEnd/>
            <a:tailEnd/>
          </a:ln>
          <a:effectLst/>
        </p:spPr>
        <p:txBody>
          <a:bodyPr>
            <a:spAutoFit/>
          </a:bodyPr>
          <a:lstStyle/>
          <a:p>
            <a:pPr>
              <a:lnSpc>
                <a:spcPct val="120000"/>
              </a:lnSpc>
              <a:spcBef>
                <a:spcPct val="50000"/>
              </a:spcBef>
            </a:pPr>
            <a:r>
              <a:rPr lang="en-US" altLang="zh-CN" sz="2800" i="0"/>
              <a:t>Java </a:t>
            </a:r>
            <a:r>
              <a:rPr lang="zh-CN" altLang="en-US" sz="2800" i="0">
                <a:latin typeface="宋体" pitchFamily="2" charset="-122"/>
              </a:rPr>
              <a:t>加密技术扩展</a:t>
            </a:r>
            <a:r>
              <a:rPr lang="zh-CN" altLang="en-US" sz="2800" b="0" i="0"/>
              <a:t> </a:t>
            </a:r>
            <a:endParaRPr lang="zh-CN" altLang="en-US" sz="2800" i="0">
              <a:latin typeface="宋体" pitchFamily="2" charset="-122"/>
            </a:endParaRPr>
          </a:p>
        </p:txBody>
      </p:sp>
      <p:sp>
        <p:nvSpPr>
          <p:cNvPr id="485379" name="Text Box 3"/>
          <p:cNvSpPr txBox="1">
            <a:spLocks noChangeArrowheads="1"/>
          </p:cNvSpPr>
          <p:nvPr/>
        </p:nvSpPr>
        <p:spPr bwMode="auto">
          <a:xfrm>
            <a:off x="304800" y="1316038"/>
            <a:ext cx="9017000" cy="5203825"/>
          </a:xfrm>
          <a:prstGeom prst="rect">
            <a:avLst/>
          </a:prstGeom>
          <a:noFill/>
          <a:ln w="9525">
            <a:noFill/>
            <a:miter lim="800000"/>
            <a:headEnd/>
            <a:tailEnd/>
          </a:ln>
          <a:effectLst/>
        </p:spPr>
        <p:txBody>
          <a:bodyPr wrap="none">
            <a:spAutoFit/>
          </a:bodyPr>
          <a:lstStyle/>
          <a:p>
            <a:r>
              <a:rPr lang="en-US" altLang="zh-CN" i="0"/>
              <a:t>Java</a:t>
            </a:r>
            <a:r>
              <a:rPr lang="en-US" altLang="zh-CN" i="0">
                <a:latin typeface="宋体" pitchFamily="2" charset="-122"/>
                <a:cs typeface="Times New Roman" pitchFamily="18" charset="0"/>
              </a:rPr>
              <a:t> </a:t>
            </a:r>
            <a:r>
              <a:rPr lang="zh-CN" altLang="en-US" i="0">
                <a:latin typeface="宋体" pitchFamily="2" charset="-122"/>
              </a:rPr>
              <a:t>加密技术扩展（</a:t>
            </a:r>
            <a:r>
              <a:rPr lang="en-US" altLang="zh-CN" i="0">
                <a:latin typeface="宋体" pitchFamily="2" charset="-122"/>
                <a:cs typeface="Times New Roman" pitchFamily="18" charset="0"/>
              </a:rPr>
              <a:t>JCE</a:t>
            </a:r>
            <a:r>
              <a:rPr lang="zh-CN" altLang="en-US" i="0">
                <a:latin typeface="宋体" pitchFamily="2" charset="-122"/>
              </a:rPr>
              <a:t>）在</a:t>
            </a:r>
            <a:r>
              <a:rPr lang="en-US" altLang="zh-CN" i="0">
                <a:latin typeface="宋体" pitchFamily="2" charset="-122"/>
                <a:cs typeface="Times New Roman" pitchFamily="18" charset="0"/>
              </a:rPr>
              <a:t>JCA</a:t>
            </a:r>
            <a:r>
              <a:rPr lang="zh-CN" altLang="en-US" i="0">
                <a:latin typeface="宋体" pitchFamily="2" charset="-122"/>
              </a:rPr>
              <a:t>的基础上作了扩展</a:t>
            </a:r>
          </a:p>
          <a:p>
            <a:r>
              <a:rPr lang="zh-CN" altLang="en-US" i="0">
                <a:latin typeface="宋体" pitchFamily="2" charset="-122"/>
              </a:rPr>
              <a:t>	包括加密算法、密钥交换、密钥产生和消息鉴别服务等接口</a:t>
            </a:r>
          </a:p>
          <a:p>
            <a:r>
              <a:rPr lang="zh-CN" altLang="en-US" i="0">
                <a:latin typeface="宋体" pitchFamily="2" charset="-122"/>
              </a:rPr>
              <a:t>	</a:t>
            </a:r>
            <a:r>
              <a:rPr lang="en-US" altLang="zh-CN" i="0">
                <a:latin typeface="宋体" pitchFamily="2" charset="-122"/>
                <a:cs typeface="Times New Roman" pitchFamily="18" charset="0"/>
              </a:rPr>
              <a:t>JCE</a:t>
            </a:r>
            <a:r>
              <a:rPr lang="zh-CN" altLang="en-US" i="0">
                <a:latin typeface="宋体" pitchFamily="2" charset="-122"/>
              </a:rPr>
              <a:t>主要用于数据的保密性，较多地依赖于对称密钥体系</a:t>
            </a:r>
            <a:endParaRPr lang="zh-CN" altLang="en-US" i="0">
              <a:latin typeface="宋体" pitchFamily="2" charset="-122"/>
              <a:cs typeface="Times New Roman" pitchFamily="18" charset="0"/>
            </a:endParaRPr>
          </a:p>
          <a:p>
            <a:r>
              <a:rPr lang="zh-CN" altLang="en-US" i="0">
                <a:latin typeface="宋体" pitchFamily="2" charset="-122"/>
              </a:rPr>
              <a:t>	连接应用和实际算法实现程序的一组接口。</a:t>
            </a:r>
          </a:p>
          <a:p>
            <a:r>
              <a:rPr lang="zh-CN" altLang="en-US" i="0">
                <a:latin typeface="宋体" pitchFamily="2" charset="-122"/>
              </a:rPr>
              <a:t>	软件开发商根据</a:t>
            </a:r>
            <a:r>
              <a:rPr lang="en-US" altLang="zh-CN" i="0"/>
              <a:t>JCE</a:t>
            </a:r>
            <a:r>
              <a:rPr lang="zh-CN" altLang="en-US" i="0">
                <a:latin typeface="宋体" pitchFamily="2" charset="-122"/>
              </a:rPr>
              <a:t>接口，将各种算法实现后</a:t>
            </a:r>
          </a:p>
          <a:p>
            <a:r>
              <a:rPr lang="zh-CN" altLang="en-US" i="0">
                <a:latin typeface="宋体" pitchFamily="2" charset="-122"/>
              </a:rPr>
              <a:t>	打包成一个</a:t>
            </a:r>
            <a:r>
              <a:rPr lang="en-US" altLang="zh-CN" i="0"/>
              <a:t>Provider</a:t>
            </a:r>
            <a:r>
              <a:rPr lang="zh-CN" altLang="en-US" i="0">
                <a:latin typeface="宋体" pitchFamily="2" charset="-122"/>
              </a:rPr>
              <a:t>，可以动态地加到</a:t>
            </a:r>
            <a:r>
              <a:rPr lang="en-US" altLang="zh-CN" i="0"/>
              <a:t>Java</a:t>
            </a:r>
            <a:r>
              <a:rPr lang="zh-CN" altLang="en-US" i="0">
                <a:latin typeface="宋体" pitchFamily="2" charset="-122"/>
              </a:rPr>
              <a:t>运行环境中</a:t>
            </a:r>
            <a:endParaRPr lang="zh-CN" altLang="en-US" i="0"/>
          </a:p>
          <a:p>
            <a:endParaRPr lang="zh-CN" altLang="en-US" i="0">
              <a:latin typeface="宋体" pitchFamily="2" charset="-122"/>
            </a:endParaRPr>
          </a:p>
          <a:p>
            <a:r>
              <a:rPr lang="zh-CN" altLang="en-US" i="0">
                <a:latin typeface="宋体" pitchFamily="2" charset="-122"/>
              </a:rPr>
              <a:t>在实现上，</a:t>
            </a:r>
            <a:r>
              <a:rPr lang="en-US" altLang="zh-CN" i="0">
                <a:latin typeface="宋体" pitchFamily="2" charset="-122"/>
                <a:cs typeface="Times New Roman" pitchFamily="18" charset="0"/>
              </a:rPr>
              <a:t>JCE</a:t>
            </a:r>
            <a:r>
              <a:rPr lang="zh-CN" altLang="en-US" i="0">
                <a:latin typeface="宋体" pitchFamily="2" charset="-122"/>
              </a:rPr>
              <a:t>主要由如下三部分组成：</a:t>
            </a:r>
          </a:p>
          <a:p>
            <a:r>
              <a:rPr lang="en-US" altLang="zh-CN" i="0">
                <a:latin typeface="宋体" pitchFamily="2" charset="-122"/>
                <a:cs typeface="Times New Roman" pitchFamily="18" charset="0"/>
              </a:rPr>
              <a:t>Javax.crypto</a:t>
            </a:r>
            <a:r>
              <a:rPr lang="zh-CN" altLang="en-US" i="0">
                <a:latin typeface="宋体" pitchFamily="2" charset="-122"/>
              </a:rPr>
              <a:t>：一组核心的类与接口</a:t>
            </a:r>
          </a:p>
          <a:p>
            <a:r>
              <a:rPr lang="zh-CN" altLang="en-US" i="0">
                <a:latin typeface="宋体" pitchFamily="2" charset="-122"/>
              </a:rPr>
              <a:t>		提供了</a:t>
            </a:r>
            <a:r>
              <a:rPr lang="en-US" altLang="zh-CN" i="0">
                <a:latin typeface="宋体" pitchFamily="2" charset="-122"/>
                <a:cs typeface="Times New Roman" pitchFamily="18" charset="0"/>
              </a:rPr>
              <a:t>JCE</a:t>
            </a:r>
            <a:r>
              <a:rPr lang="zh-CN" altLang="en-US" i="0">
                <a:latin typeface="宋体" pitchFamily="2" charset="-122"/>
              </a:rPr>
              <a:t>即查即用</a:t>
            </a:r>
            <a:r>
              <a:rPr lang="en-US" altLang="zh-CN" i="0">
                <a:latin typeface="宋体" pitchFamily="2" charset="-122"/>
                <a:cs typeface="Times New Roman" pitchFamily="18" charset="0"/>
              </a:rPr>
              <a:t>SPI</a:t>
            </a:r>
            <a:r>
              <a:rPr lang="zh-CN" altLang="en-US" i="0">
                <a:latin typeface="宋体" pitchFamily="2" charset="-122"/>
              </a:rPr>
              <a:t>和加密技术操作</a:t>
            </a:r>
            <a:r>
              <a:rPr lang="en-US" altLang="zh-CN" i="0">
                <a:latin typeface="宋体" pitchFamily="2" charset="-122"/>
                <a:cs typeface="Times New Roman" pitchFamily="18" charset="0"/>
              </a:rPr>
              <a:t>API</a:t>
            </a:r>
            <a:endParaRPr lang="en-US" altLang="zh-CN" i="0">
              <a:latin typeface="宋体" pitchFamily="2" charset="-122"/>
            </a:endParaRPr>
          </a:p>
          <a:p>
            <a:r>
              <a:rPr lang="en-US" altLang="zh-CN" i="0">
                <a:latin typeface="宋体" pitchFamily="2" charset="-122"/>
                <a:cs typeface="Times New Roman" pitchFamily="18" charset="0"/>
              </a:rPr>
              <a:t>Javax.crypto.interface</a:t>
            </a:r>
            <a:r>
              <a:rPr lang="zh-CN" altLang="en-US" i="0">
                <a:latin typeface="宋体" pitchFamily="2" charset="-122"/>
              </a:rPr>
              <a:t>：一组接口</a:t>
            </a:r>
          </a:p>
          <a:p>
            <a:r>
              <a:rPr lang="zh-CN" altLang="en-US" i="0">
                <a:latin typeface="宋体" pitchFamily="2" charset="-122"/>
              </a:rPr>
              <a:t>		用于封装和管理</a:t>
            </a:r>
            <a:r>
              <a:rPr lang="en-US" altLang="zh-CN" i="0">
                <a:latin typeface="宋体" pitchFamily="2" charset="-122"/>
                <a:cs typeface="Times New Roman" pitchFamily="18" charset="0"/>
              </a:rPr>
              <a:t>Diffie-Hellman</a:t>
            </a:r>
            <a:r>
              <a:rPr lang="zh-CN" altLang="en-US" i="0">
                <a:latin typeface="宋体" pitchFamily="2" charset="-122"/>
              </a:rPr>
              <a:t>密钥</a:t>
            </a:r>
            <a:endParaRPr lang="zh-CN" altLang="en-US" i="0">
              <a:latin typeface="宋体" pitchFamily="2" charset="-122"/>
              <a:cs typeface="Times New Roman" pitchFamily="18" charset="0"/>
            </a:endParaRPr>
          </a:p>
          <a:p>
            <a:r>
              <a:rPr lang="en-US" altLang="zh-CN" i="0"/>
              <a:t>Javax.crypto.spec</a:t>
            </a:r>
            <a:r>
              <a:rPr lang="zh-CN" altLang="en-US" i="0">
                <a:latin typeface="宋体" pitchFamily="2" charset="-122"/>
              </a:rPr>
              <a:t>：一组类</a:t>
            </a:r>
          </a:p>
          <a:p>
            <a:r>
              <a:rPr lang="zh-CN" altLang="en-US" i="0">
                <a:latin typeface="宋体" pitchFamily="2" charset="-122"/>
              </a:rPr>
              <a:t>		用于密钥算法和参数规范</a:t>
            </a:r>
          </a:p>
        </p:txBody>
      </p:sp>
    </p:spTree>
  </p:cSld>
  <p:clrMapOvr>
    <a:masterClrMapping/>
  </p:clrMapOvr>
  <p:transition/>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6402" name="Rectangle 2"/>
          <p:cNvSpPr>
            <a:spLocks noChangeArrowheads="1"/>
          </p:cNvSpPr>
          <p:nvPr/>
        </p:nvSpPr>
        <p:spPr bwMode="auto">
          <a:xfrm>
            <a:off x="76200" y="685800"/>
            <a:ext cx="4572000" cy="604838"/>
          </a:xfrm>
          <a:prstGeom prst="rect">
            <a:avLst/>
          </a:prstGeom>
          <a:noFill/>
          <a:ln w="9525">
            <a:noFill/>
            <a:miter lim="800000"/>
            <a:headEnd/>
            <a:tailEnd/>
          </a:ln>
          <a:effectLst/>
        </p:spPr>
        <p:txBody>
          <a:bodyPr>
            <a:spAutoFit/>
          </a:bodyPr>
          <a:lstStyle/>
          <a:p>
            <a:pPr>
              <a:lnSpc>
                <a:spcPct val="120000"/>
              </a:lnSpc>
              <a:spcBef>
                <a:spcPct val="50000"/>
              </a:spcBef>
            </a:pPr>
            <a:r>
              <a:rPr lang="en-US" altLang="zh-CN" sz="2800" i="0"/>
              <a:t>Java </a:t>
            </a:r>
            <a:r>
              <a:rPr lang="zh-CN" altLang="en-US" sz="2800" i="0">
                <a:latin typeface="宋体" pitchFamily="2" charset="-122"/>
              </a:rPr>
              <a:t>安全套接字扩展</a:t>
            </a:r>
            <a:endParaRPr lang="zh-CN" altLang="en-US" sz="2800" b="0" i="0"/>
          </a:p>
        </p:txBody>
      </p:sp>
      <p:sp>
        <p:nvSpPr>
          <p:cNvPr id="486403" name="Text Box 3"/>
          <p:cNvSpPr txBox="1">
            <a:spLocks noChangeArrowheads="1"/>
          </p:cNvSpPr>
          <p:nvPr/>
        </p:nvSpPr>
        <p:spPr bwMode="auto">
          <a:xfrm>
            <a:off x="304800" y="1600200"/>
            <a:ext cx="8258175" cy="3013075"/>
          </a:xfrm>
          <a:prstGeom prst="rect">
            <a:avLst/>
          </a:prstGeom>
          <a:noFill/>
          <a:ln w="9525">
            <a:noFill/>
            <a:miter lim="800000"/>
            <a:headEnd/>
            <a:tailEnd/>
          </a:ln>
          <a:effectLst/>
        </p:spPr>
        <p:txBody>
          <a:bodyPr wrap="none">
            <a:spAutoFit/>
          </a:bodyPr>
          <a:lstStyle/>
          <a:p>
            <a:r>
              <a:rPr lang="en-US" altLang="zh-CN" i="0">
                <a:latin typeface="宋体" pitchFamily="2" charset="-122"/>
                <a:cs typeface="Times New Roman" pitchFamily="18" charset="0"/>
              </a:rPr>
              <a:t>Java </a:t>
            </a:r>
            <a:r>
              <a:rPr lang="zh-CN" altLang="en-US" i="0">
                <a:latin typeface="宋体" pitchFamily="2" charset="-122"/>
              </a:rPr>
              <a:t>安全套接字扩展是支持安全数据传输技术的一组接口</a:t>
            </a:r>
          </a:p>
          <a:p>
            <a:r>
              <a:rPr lang="en-US" altLang="zh-CN" i="0">
                <a:latin typeface="宋体" pitchFamily="2" charset="-122"/>
                <a:cs typeface="Times New Roman" pitchFamily="18" charset="0"/>
              </a:rPr>
              <a:t>JSSE		</a:t>
            </a:r>
            <a:r>
              <a:rPr lang="zh-CN" altLang="en-US" i="0">
                <a:latin typeface="宋体" pitchFamily="2" charset="-122"/>
              </a:rPr>
              <a:t>不仅支持</a:t>
            </a:r>
            <a:r>
              <a:rPr lang="en-US" altLang="zh-CN" i="0">
                <a:latin typeface="宋体" pitchFamily="2" charset="-122"/>
                <a:cs typeface="Times New Roman" pitchFamily="18" charset="0"/>
              </a:rPr>
              <a:t>SSL</a:t>
            </a:r>
            <a:endParaRPr lang="en-US" altLang="zh-CN" i="0">
              <a:latin typeface="宋体" pitchFamily="2" charset="-122"/>
            </a:endParaRPr>
          </a:p>
          <a:p>
            <a:r>
              <a:rPr lang="en-US" altLang="zh-CN" i="0">
                <a:latin typeface="宋体" pitchFamily="2" charset="-122"/>
              </a:rPr>
              <a:t>		</a:t>
            </a:r>
            <a:r>
              <a:rPr lang="zh-CN" altLang="en-US" i="0">
                <a:latin typeface="宋体" pitchFamily="2" charset="-122"/>
              </a:rPr>
              <a:t>还支持传输层安全（</a:t>
            </a:r>
            <a:r>
              <a:rPr lang="en-US" altLang="zh-CN" i="0">
                <a:latin typeface="宋体" pitchFamily="2" charset="-122"/>
                <a:cs typeface="Times New Roman" pitchFamily="18" charset="0"/>
              </a:rPr>
              <a:t>TLS</a:t>
            </a:r>
            <a:r>
              <a:rPr lang="zh-CN" altLang="en-US" i="0">
                <a:latin typeface="宋体" pitchFamily="2" charset="-122"/>
              </a:rPr>
              <a:t>）等协议</a:t>
            </a:r>
            <a:endParaRPr lang="zh-CN" altLang="en-US" i="0">
              <a:latin typeface="宋体" pitchFamily="2" charset="-122"/>
              <a:cs typeface="Times New Roman" pitchFamily="18" charset="0"/>
            </a:endParaRPr>
          </a:p>
          <a:p>
            <a:endParaRPr lang="zh-CN" altLang="en-US" i="0">
              <a:latin typeface="宋体" pitchFamily="2" charset="-122"/>
            </a:endParaRPr>
          </a:p>
          <a:p>
            <a:r>
              <a:rPr lang="zh-CN" altLang="en-US" i="0">
                <a:latin typeface="宋体" pitchFamily="2" charset="-122"/>
              </a:rPr>
              <a:t>在实现上，</a:t>
            </a:r>
            <a:r>
              <a:rPr lang="en-US" altLang="zh-CN" i="0">
                <a:latin typeface="宋体" pitchFamily="2" charset="-122"/>
                <a:cs typeface="Times New Roman" pitchFamily="18" charset="0"/>
              </a:rPr>
              <a:t>JSSE</a:t>
            </a:r>
            <a:r>
              <a:rPr lang="zh-CN" altLang="en-US" i="0">
                <a:latin typeface="宋体" pitchFamily="2" charset="-122"/>
              </a:rPr>
              <a:t>主要由如下三部分组成：</a:t>
            </a:r>
            <a:endParaRPr lang="zh-CN" altLang="en-US" i="0">
              <a:latin typeface="宋体" pitchFamily="2" charset="-122"/>
              <a:cs typeface="Times New Roman" pitchFamily="18" charset="0"/>
            </a:endParaRPr>
          </a:p>
          <a:p>
            <a:r>
              <a:rPr lang="en-US" altLang="zh-CN" i="0">
                <a:latin typeface="宋体" pitchFamily="2" charset="-122"/>
                <a:cs typeface="Times New Roman" pitchFamily="18" charset="0"/>
              </a:rPr>
              <a:t>Javax.net.ssl</a:t>
            </a:r>
            <a:r>
              <a:rPr lang="zh-CN" altLang="en-US" i="0">
                <a:latin typeface="宋体" pitchFamily="2" charset="-122"/>
              </a:rPr>
              <a:t>：一组与</a:t>
            </a:r>
            <a:r>
              <a:rPr lang="en-US" altLang="zh-CN" i="0">
                <a:latin typeface="宋体" pitchFamily="2" charset="-122"/>
                <a:cs typeface="Times New Roman" pitchFamily="18" charset="0"/>
              </a:rPr>
              <a:t>JSSE API</a:t>
            </a:r>
            <a:r>
              <a:rPr lang="zh-CN" altLang="en-US" i="0">
                <a:latin typeface="宋体" pitchFamily="2" charset="-122"/>
              </a:rPr>
              <a:t>相关的核心类和接口</a:t>
            </a:r>
            <a:endParaRPr lang="zh-CN" altLang="en-US" i="0">
              <a:latin typeface="宋体" pitchFamily="2" charset="-122"/>
              <a:cs typeface="Times New Roman" pitchFamily="18" charset="0"/>
            </a:endParaRPr>
          </a:p>
          <a:p>
            <a:r>
              <a:rPr lang="en-US" altLang="zh-CN" i="0">
                <a:latin typeface="宋体" pitchFamily="2" charset="-122"/>
                <a:cs typeface="Times New Roman" pitchFamily="18" charset="0"/>
              </a:rPr>
              <a:t>Javax.net</a:t>
            </a:r>
            <a:r>
              <a:rPr lang="zh-CN" altLang="en-US" i="0">
                <a:latin typeface="宋体" pitchFamily="2" charset="-122"/>
              </a:rPr>
              <a:t>：一组支持基本套接字与服务器套接字工厂的接口</a:t>
            </a:r>
            <a:endParaRPr lang="zh-CN" altLang="en-US" i="0">
              <a:latin typeface="宋体" pitchFamily="2" charset="-122"/>
              <a:cs typeface="Times New Roman" pitchFamily="18" charset="0"/>
            </a:endParaRPr>
          </a:p>
          <a:p>
            <a:r>
              <a:rPr lang="en-US" altLang="zh-CN" i="0"/>
              <a:t>Javax.security.cert</a:t>
            </a:r>
            <a:r>
              <a:rPr lang="zh-CN" altLang="en-US" i="0">
                <a:latin typeface="宋体" pitchFamily="2" charset="-122"/>
              </a:rPr>
              <a:t>：一组支持基本证书管理的接口</a:t>
            </a:r>
            <a:endParaRPr lang="zh-CN" altLang="en-US" i="0"/>
          </a:p>
        </p:txBody>
      </p:sp>
    </p:spTree>
  </p:cSld>
  <p:clrMapOvr>
    <a:masterClrMapping/>
  </p:clrMapOvr>
  <p:transition/>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7426" name="Rectangle 2"/>
          <p:cNvSpPr>
            <a:spLocks noChangeArrowheads="1"/>
          </p:cNvSpPr>
          <p:nvPr/>
        </p:nvSpPr>
        <p:spPr bwMode="auto">
          <a:xfrm>
            <a:off x="119063" y="762000"/>
            <a:ext cx="3484562" cy="604838"/>
          </a:xfrm>
          <a:prstGeom prst="rect">
            <a:avLst/>
          </a:prstGeom>
          <a:noFill/>
          <a:ln w="9525">
            <a:noFill/>
            <a:miter lim="800000"/>
            <a:headEnd/>
            <a:tailEnd/>
          </a:ln>
          <a:effectLst/>
        </p:spPr>
        <p:txBody>
          <a:bodyPr wrap="none">
            <a:spAutoFit/>
          </a:bodyPr>
          <a:lstStyle/>
          <a:p>
            <a:pPr>
              <a:lnSpc>
                <a:spcPct val="120000"/>
              </a:lnSpc>
              <a:spcBef>
                <a:spcPct val="50000"/>
              </a:spcBef>
            </a:pPr>
            <a:r>
              <a:rPr lang="en-US" altLang="zh-CN" sz="2800" i="0"/>
              <a:t>Java </a:t>
            </a:r>
            <a:r>
              <a:rPr lang="zh-CN" altLang="en-US" sz="2800" i="0">
                <a:latin typeface="宋体" pitchFamily="2" charset="-122"/>
              </a:rPr>
              <a:t>认证与授权服务</a:t>
            </a:r>
          </a:p>
        </p:txBody>
      </p:sp>
      <p:sp>
        <p:nvSpPr>
          <p:cNvPr id="487427" name="Text Box 3"/>
          <p:cNvSpPr txBox="1">
            <a:spLocks noChangeArrowheads="1"/>
          </p:cNvSpPr>
          <p:nvPr/>
        </p:nvSpPr>
        <p:spPr bwMode="auto">
          <a:xfrm>
            <a:off x="457200" y="1473200"/>
            <a:ext cx="8334375" cy="5116513"/>
          </a:xfrm>
          <a:prstGeom prst="rect">
            <a:avLst/>
          </a:prstGeom>
          <a:noFill/>
          <a:ln w="9525">
            <a:noFill/>
            <a:miter lim="800000"/>
            <a:headEnd/>
            <a:tailEnd/>
          </a:ln>
          <a:effectLst/>
        </p:spPr>
        <p:txBody>
          <a:bodyPr wrap="none">
            <a:spAutoFit/>
          </a:bodyPr>
          <a:lstStyle/>
          <a:p>
            <a:pPr>
              <a:lnSpc>
                <a:spcPct val="110000"/>
              </a:lnSpc>
            </a:pPr>
            <a:r>
              <a:rPr lang="en-US" altLang="zh-CN" sz="2000" i="0">
                <a:latin typeface="宋体" pitchFamily="2" charset="-122"/>
                <a:cs typeface="Times New Roman" pitchFamily="18" charset="0"/>
              </a:rPr>
              <a:t>Java </a:t>
            </a:r>
            <a:r>
              <a:rPr lang="zh-CN" altLang="en-US" sz="2000" i="0">
                <a:latin typeface="宋体" pitchFamily="2" charset="-122"/>
              </a:rPr>
              <a:t>认证与授权服务提供了一种基于客户身份的控制机制</a:t>
            </a:r>
          </a:p>
          <a:p>
            <a:pPr>
              <a:lnSpc>
                <a:spcPct val="110000"/>
              </a:lnSpc>
            </a:pPr>
            <a:r>
              <a:rPr lang="zh-CN" altLang="en-US" sz="2000" i="0">
                <a:latin typeface="宋体" pitchFamily="2" charset="-122"/>
              </a:rPr>
              <a:t>核心</a:t>
            </a:r>
            <a:r>
              <a:rPr lang="en-US" altLang="zh-CN" sz="2000" i="0">
                <a:latin typeface="宋体" pitchFamily="2" charset="-122"/>
                <a:cs typeface="Times New Roman" pitchFamily="18" charset="0"/>
              </a:rPr>
              <a:t>Java</a:t>
            </a:r>
            <a:r>
              <a:rPr lang="zh-CN" altLang="en-US" sz="2000" i="0">
                <a:latin typeface="宋体" pitchFamily="2" charset="-122"/>
              </a:rPr>
              <a:t>安全体系结构中的安全策略主要针对</a:t>
            </a:r>
            <a:r>
              <a:rPr lang="en-US" altLang="zh-CN" sz="2000" i="0">
                <a:latin typeface="宋体" pitchFamily="2" charset="-122"/>
                <a:cs typeface="Times New Roman" pitchFamily="18" charset="0"/>
              </a:rPr>
              <a:t>Java</a:t>
            </a:r>
            <a:r>
              <a:rPr lang="zh-CN" altLang="en-US" sz="2000" i="0">
                <a:latin typeface="宋体" pitchFamily="2" charset="-122"/>
              </a:rPr>
              <a:t>代码的特性</a:t>
            </a:r>
          </a:p>
          <a:p>
            <a:pPr>
              <a:lnSpc>
                <a:spcPct val="110000"/>
              </a:lnSpc>
            </a:pPr>
            <a:r>
              <a:rPr lang="zh-CN" altLang="en-US" sz="2000" i="0">
                <a:latin typeface="宋体" pitchFamily="2" charset="-122"/>
              </a:rPr>
              <a:t>	这是一种代码中心型的访问控制</a:t>
            </a:r>
          </a:p>
          <a:p>
            <a:pPr>
              <a:lnSpc>
                <a:spcPct val="110000"/>
              </a:lnSpc>
            </a:pPr>
            <a:r>
              <a:rPr lang="zh-CN" altLang="en-US" sz="2000" i="0">
                <a:latin typeface="宋体" pitchFamily="2" charset="-122"/>
              </a:rPr>
              <a:t>    更常见的是用户中心型的访问控制</a:t>
            </a:r>
          </a:p>
          <a:p>
            <a:pPr>
              <a:lnSpc>
                <a:spcPct val="110000"/>
              </a:lnSpc>
            </a:pPr>
            <a:r>
              <a:rPr lang="zh-CN" altLang="en-US" sz="2000" i="0">
                <a:latin typeface="宋体" pitchFamily="2" charset="-122"/>
              </a:rPr>
              <a:t>			以	谁运行程序为基础申请控制</a:t>
            </a:r>
          </a:p>
          <a:p>
            <a:pPr>
              <a:lnSpc>
                <a:spcPct val="110000"/>
              </a:lnSpc>
            </a:pPr>
            <a:r>
              <a:rPr lang="zh-CN" altLang="en-US" sz="2000" i="0">
                <a:latin typeface="宋体" pitchFamily="2" charset="-122"/>
              </a:rPr>
              <a:t>				而不是以哪个程序被运行为基础</a:t>
            </a:r>
          </a:p>
          <a:p>
            <a:pPr>
              <a:lnSpc>
                <a:spcPct val="110000"/>
              </a:lnSpc>
            </a:pPr>
            <a:r>
              <a:rPr lang="en-US" altLang="zh-CN" sz="2000" i="0">
                <a:latin typeface="宋体" pitchFamily="2" charset="-122"/>
                <a:cs typeface="Times New Roman" pitchFamily="18" charset="0"/>
              </a:rPr>
              <a:t>Java</a:t>
            </a:r>
            <a:r>
              <a:rPr lang="zh-CN" altLang="en-US" sz="2000" i="0">
                <a:latin typeface="宋体" pitchFamily="2" charset="-122"/>
              </a:rPr>
              <a:t>认证与授权服务是</a:t>
            </a:r>
          </a:p>
          <a:p>
            <a:pPr>
              <a:lnSpc>
                <a:spcPct val="110000"/>
              </a:lnSpc>
            </a:pPr>
            <a:r>
              <a:rPr lang="zh-CN" altLang="en-US" sz="2000" i="0">
                <a:latin typeface="宋体" pitchFamily="2" charset="-122"/>
              </a:rPr>
              <a:t>		为认证用户身份、向用户授权而提供的一套标准服务</a:t>
            </a:r>
          </a:p>
          <a:p>
            <a:pPr>
              <a:lnSpc>
                <a:spcPct val="110000"/>
              </a:lnSpc>
            </a:pPr>
            <a:endParaRPr lang="zh-CN" altLang="en-US" sz="2000" i="0">
              <a:latin typeface="宋体" pitchFamily="2" charset="-122"/>
            </a:endParaRPr>
          </a:p>
          <a:p>
            <a:pPr>
              <a:lnSpc>
                <a:spcPct val="110000"/>
              </a:lnSpc>
            </a:pPr>
            <a:r>
              <a:rPr lang="zh-CN" altLang="en-US" sz="2000" i="0">
                <a:latin typeface="宋体" pitchFamily="2" charset="-122"/>
              </a:rPr>
              <a:t>在实现上，</a:t>
            </a:r>
            <a:r>
              <a:rPr lang="en-US" altLang="zh-CN" sz="2000" i="0">
                <a:latin typeface="宋体" pitchFamily="2" charset="-122"/>
                <a:cs typeface="Times New Roman" pitchFamily="18" charset="0"/>
              </a:rPr>
              <a:t>JAAS</a:t>
            </a:r>
            <a:r>
              <a:rPr lang="zh-CN" altLang="en-US" sz="2000" i="0">
                <a:latin typeface="宋体" pitchFamily="2" charset="-122"/>
              </a:rPr>
              <a:t>由如下四部分组成：</a:t>
            </a:r>
          </a:p>
          <a:p>
            <a:pPr>
              <a:lnSpc>
                <a:spcPct val="110000"/>
              </a:lnSpc>
            </a:pPr>
            <a:r>
              <a:rPr lang="zh-CN" altLang="en-US" sz="2000" i="0">
                <a:latin typeface="宋体" pitchFamily="2" charset="-122"/>
              </a:rPr>
              <a:t>（</a:t>
            </a:r>
            <a:r>
              <a:rPr lang="en-US" altLang="zh-CN" sz="2000" i="0">
                <a:latin typeface="宋体" pitchFamily="2" charset="-122"/>
                <a:cs typeface="Times New Roman" pitchFamily="18" charset="0"/>
              </a:rPr>
              <a:t>1</a:t>
            </a:r>
            <a:r>
              <a:rPr lang="zh-CN" altLang="en-US" sz="2000" i="0">
                <a:latin typeface="宋体" pitchFamily="2" charset="-122"/>
              </a:rPr>
              <a:t>）</a:t>
            </a:r>
            <a:r>
              <a:rPr lang="en-US" altLang="zh-CN" sz="2000" i="0">
                <a:latin typeface="宋体" pitchFamily="2" charset="-122"/>
                <a:cs typeface="Times New Roman" pitchFamily="18" charset="0"/>
              </a:rPr>
              <a:t>javax.security.auth</a:t>
            </a:r>
            <a:r>
              <a:rPr lang="zh-CN" altLang="en-US" sz="2000" i="0">
                <a:latin typeface="宋体" pitchFamily="2" charset="-122"/>
              </a:rPr>
              <a:t>包含</a:t>
            </a:r>
            <a:r>
              <a:rPr lang="en-US" altLang="zh-CN" sz="2000" i="0">
                <a:latin typeface="宋体" pitchFamily="2" charset="-122"/>
                <a:cs typeface="Times New Roman" pitchFamily="18" charset="0"/>
              </a:rPr>
              <a:t>JAAS</a:t>
            </a:r>
            <a:r>
              <a:rPr lang="zh-CN" altLang="en-US" sz="2000" i="0">
                <a:latin typeface="宋体" pitchFamily="2" charset="-122"/>
              </a:rPr>
              <a:t>框架需要的基本类</a:t>
            </a:r>
            <a:endParaRPr lang="zh-CN" altLang="en-US" sz="2000" i="0">
              <a:latin typeface="宋体" pitchFamily="2" charset="-122"/>
              <a:cs typeface="Times New Roman" pitchFamily="18" charset="0"/>
            </a:endParaRPr>
          </a:p>
          <a:p>
            <a:pPr>
              <a:lnSpc>
                <a:spcPct val="110000"/>
              </a:lnSpc>
            </a:pPr>
            <a:r>
              <a:rPr lang="zh-CN" altLang="en-US" sz="2000" i="0">
                <a:latin typeface="宋体" pitchFamily="2" charset="-122"/>
              </a:rPr>
              <a:t>（</a:t>
            </a:r>
            <a:r>
              <a:rPr lang="en-US" altLang="zh-CN" sz="2000" i="0">
                <a:latin typeface="宋体" pitchFamily="2" charset="-122"/>
                <a:cs typeface="Times New Roman" pitchFamily="18" charset="0"/>
              </a:rPr>
              <a:t>2</a:t>
            </a:r>
            <a:r>
              <a:rPr lang="zh-CN" altLang="en-US" sz="2000" i="0">
                <a:latin typeface="宋体" pitchFamily="2" charset="-122"/>
              </a:rPr>
              <a:t>）</a:t>
            </a:r>
            <a:r>
              <a:rPr lang="en-US" altLang="zh-CN" sz="2000" i="0">
                <a:latin typeface="宋体" pitchFamily="2" charset="-122"/>
                <a:cs typeface="Times New Roman" pitchFamily="18" charset="0"/>
              </a:rPr>
              <a:t>javax.security.auth.login</a:t>
            </a:r>
            <a:r>
              <a:rPr lang="zh-CN" altLang="en-US" sz="2000" i="0">
                <a:latin typeface="宋体" pitchFamily="2" charset="-122"/>
              </a:rPr>
              <a:t>包含支持可插入认证的类</a:t>
            </a:r>
            <a:endParaRPr lang="zh-CN" altLang="en-US" sz="2000" i="0">
              <a:latin typeface="宋体" pitchFamily="2" charset="-122"/>
              <a:cs typeface="Times New Roman" pitchFamily="18" charset="0"/>
            </a:endParaRPr>
          </a:p>
          <a:p>
            <a:pPr>
              <a:lnSpc>
                <a:spcPct val="110000"/>
              </a:lnSpc>
            </a:pPr>
            <a:r>
              <a:rPr lang="zh-CN" altLang="en-US" sz="2000" i="0">
                <a:latin typeface="宋体" pitchFamily="2" charset="-122"/>
              </a:rPr>
              <a:t>（</a:t>
            </a:r>
            <a:r>
              <a:rPr lang="en-US" altLang="zh-CN" sz="2000" i="0">
                <a:latin typeface="宋体" pitchFamily="2" charset="-122"/>
                <a:cs typeface="Times New Roman" pitchFamily="18" charset="0"/>
              </a:rPr>
              <a:t>3</a:t>
            </a:r>
            <a:r>
              <a:rPr lang="zh-CN" altLang="en-US" sz="2000" i="0">
                <a:latin typeface="宋体" pitchFamily="2" charset="-122"/>
              </a:rPr>
              <a:t>）</a:t>
            </a:r>
            <a:r>
              <a:rPr lang="en-US" altLang="zh-CN" sz="2000" i="0">
                <a:latin typeface="宋体" pitchFamily="2" charset="-122"/>
                <a:cs typeface="Times New Roman" pitchFamily="18" charset="0"/>
              </a:rPr>
              <a:t>javax.security.auth.callback</a:t>
            </a:r>
            <a:r>
              <a:rPr lang="zh-CN" altLang="en-US" sz="2000" i="0">
                <a:latin typeface="宋体" pitchFamily="2" charset="-122"/>
              </a:rPr>
              <a:t>包含不同的回调类与接口</a:t>
            </a:r>
          </a:p>
          <a:p>
            <a:pPr>
              <a:lnSpc>
                <a:spcPct val="110000"/>
              </a:lnSpc>
            </a:pPr>
            <a:r>
              <a:rPr lang="zh-CN" altLang="en-US" sz="2000" i="0">
                <a:latin typeface="宋体" pitchFamily="2" charset="-122"/>
              </a:rPr>
              <a:t>					登录模块可以用它来与主题交互</a:t>
            </a:r>
            <a:endParaRPr lang="zh-CN" altLang="en-US" sz="2000" i="0">
              <a:latin typeface="宋体" pitchFamily="2" charset="-122"/>
              <a:cs typeface="Times New Roman" pitchFamily="18" charset="0"/>
            </a:endParaRPr>
          </a:p>
          <a:p>
            <a:pPr>
              <a:lnSpc>
                <a:spcPct val="110000"/>
              </a:lnSpc>
            </a:pPr>
            <a:r>
              <a:rPr lang="zh-CN" altLang="en-GB" sz="2000" i="0">
                <a:latin typeface="宋体" pitchFamily="2" charset="-122"/>
              </a:rPr>
              <a:t>  （</a:t>
            </a:r>
            <a:r>
              <a:rPr lang="zh-CN" altLang="en-GB" sz="2000" i="0"/>
              <a:t>4</a:t>
            </a:r>
            <a:r>
              <a:rPr lang="zh-CN" altLang="en-GB" sz="2000" i="0">
                <a:latin typeface="宋体" pitchFamily="2" charset="-122"/>
              </a:rPr>
              <a:t>）</a:t>
            </a:r>
            <a:r>
              <a:rPr lang="en-GB" altLang="zh-CN" sz="2000" i="0"/>
              <a:t>javax.security.auth.spi </a:t>
            </a:r>
            <a:r>
              <a:rPr lang="zh-CN" altLang="en-GB" sz="2000" i="0">
                <a:latin typeface="宋体" pitchFamily="2" charset="-122"/>
              </a:rPr>
              <a:t>包含一个登录模块接口</a:t>
            </a:r>
            <a:endParaRPr lang="zh-CN" altLang="en-US" sz="2000" i="0"/>
          </a:p>
        </p:txBody>
      </p:sp>
    </p:spTree>
  </p:cSld>
  <p:clrMapOvr>
    <a:masterClrMapping/>
  </p:clrMapOvr>
  <p:transition/>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8450" name="Rectangle 2"/>
          <p:cNvSpPr>
            <a:spLocks noGrp="1" noChangeArrowheads="1"/>
          </p:cNvSpPr>
          <p:nvPr>
            <p:ph type="title"/>
          </p:nvPr>
        </p:nvSpPr>
        <p:spPr>
          <a:xfrm>
            <a:off x="152400" y="609600"/>
            <a:ext cx="7772400" cy="1143000"/>
          </a:xfrm>
        </p:spPr>
        <p:txBody>
          <a:bodyPr/>
          <a:lstStyle/>
          <a:p>
            <a:pPr algn="l"/>
            <a:r>
              <a:rPr lang="en-US" altLang="zh-CN">
                <a:solidFill>
                  <a:schemeClr val="tx1"/>
                </a:solidFill>
              </a:rPr>
              <a:t>4</a:t>
            </a:r>
            <a:r>
              <a:rPr lang="zh-CN" altLang="en-US">
                <a:solidFill>
                  <a:schemeClr val="tx1"/>
                </a:solidFill>
              </a:rPr>
              <a:t>、</a:t>
            </a:r>
            <a:r>
              <a:rPr lang="en-US" altLang="zh-CN">
                <a:solidFill>
                  <a:schemeClr val="tx1"/>
                </a:solidFill>
              </a:rPr>
              <a:t>J2EE</a:t>
            </a:r>
            <a:r>
              <a:rPr lang="zh-CN" altLang="en-US">
                <a:solidFill>
                  <a:schemeClr val="tx1"/>
                </a:solidFill>
              </a:rPr>
              <a:t>的安全服务</a:t>
            </a:r>
          </a:p>
        </p:txBody>
      </p:sp>
      <p:sp>
        <p:nvSpPr>
          <p:cNvPr id="488451" name="Text Box 3"/>
          <p:cNvSpPr txBox="1">
            <a:spLocks noChangeArrowheads="1"/>
          </p:cNvSpPr>
          <p:nvPr/>
        </p:nvSpPr>
        <p:spPr bwMode="auto">
          <a:xfrm>
            <a:off x="1736725" y="2233613"/>
            <a:ext cx="2862263" cy="2486025"/>
          </a:xfrm>
          <a:prstGeom prst="rect">
            <a:avLst/>
          </a:prstGeom>
          <a:noFill/>
          <a:ln w="9525">
            <a:noFill/>
            <a:miter lim="800000"/>
            <a:headEnd/>
            <a:tailEnd/>
          </a:ln>
          <a:effectLst/>
        </p:spPr>
        <p:txBody>
          <a:bodyPr wrap="none">
            <a:spAutoFit/>
          </a:bodyPr>
          <a:lstStyle/>
          <a:p>
            <a:pPr>
              <a:lnSpc>
                <a:spcPct val="140000"/>
              </a:lnSpc>
            </a:pPr>
            <a:r>
              <a:rPr lang="en-US" altLang="zh-CN" sz="2800" i="0"/>
              <a:t>1</a:t>
            </a:r>
            <a:r>
              <a:rPr lang="zh-CN" altLang="en-US" sz="2800" i="0"/>
              <a:t>）目标</a:t>
            </a:r>
          </a:p>
          <a:p>
            <a:pPr>
              <a:lnSpc>
                <a:spcPct val="140000"/>
              </a:lnSpc>
            </a:pPr>
            <a:r>
              <a:rPr lang="en-US" altLang="zh-CN" sz="2800" i="0"/>
              <a:t>2</a:t>
            </a:r>
            <a:r>
              <a:rPr lang="zh-CN" altLang="en-US" sz="2800" i="0"/>
              <a:t>）安全服务模型</a:t>
            </a:r>
          </a:p>
          <a:p>
            <a:pPr>
              <a:lnSpc>
                <a:spcPct val="140000"/>
              </a:lnSpc>
            </a:pPr>
            <a:r>
              <a:rPr lang="en-GB" altLang="zh-CN" sz="2800" i="0">
                <a:latin typeface="宋体" pitchFamily="2" charset="-122"/>
              </a:rPr>
              <a:t>3)</a:t>
            </a:r>
            <a:r>
              <a:rPr lang="zh-CN" altLang="en-GB" sz="2800" i="0">
                <a:latin typeface="宋体" pitchFamily="2" charset="-122"/>
              </a:rPr>
              <a:t>安全服务</a:t>
            </a:r>
            <a:r>
              <a:rPr lang="zh-CN" altLang="en-US" sz="2800" i="0">
                <a:latin typeface="宋体" pitchFamily="2" charset="-122"/>
              </a:rPr>
              <a:t>接口</a:t>
            </a:r>
            <a:r>
              <a:rPr lang="zh-CN" altLang="en-US" sz="2800" i="0"/>
              <a:t> </a:t>
            </a:r>
          </a:p>
          <a:p>
            <a:pPr>
              <a:lnSpc>
                <a:spcPct val="140000"/>
              </a:lnSpc>
            </a:pPr>
            <a:r>
              <a:rPr lang="en-US" altLang="zh-CN" sz="2800" i="0">
                <a:latin typeface="宋体" pitchFamily="2" charset="-122"/>
              </a:rPr>
              <a:t>4)</a:t>
            </a:r>
            <a:r>
              <a:rPr lang="zh-CN" altLang="en-US" sz="2800" i="0">
                <a:latin typeface="宋体" pitchFamily="2" charset="-122"/>
              </a:rPr>
              <a:t>安全责任</a:t>
            </a:r>
            <a:endParaRPr lang="zh-CN" altLang="en-US" sz="2800" i="0"/>
          </a:p>
        </p:txBody>
      </p:sp>
    </p:spTree>
  </p:cSld>
  <p:clrMapOvr>
    <a:masterClrMapping/>
  </p:clrMapOvr>
  <p:transition/>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9474" name="Rectangle 2"/>
          <p:cNvSpPr>
            <a:spLocks noGrp="1" noChangeArrowheads="1"/>
          </p:cNvSpPr>
          <p:nvPr>
            <p:ph idx="1"/>
          </p:nvPr>
        </p:nvSpPr>
        <p:spPr>
          <a:xfrm>
            <a:off x="228600" y="1676400"/>
            <a:ext cx="8382000" cy="4953000"/>
          </a:xfrm>
        </p:spPr>
        <p:txBody>
          <a:bodyPr/>
          <a:lstStyle/>
          <a:p>
            <a:pPr lvl="1">
              <a:buClr>
                <a:schemeClr val="folHlink"/>
              </a:buClr>
              <a:buSzTx/>
            </a:pPr>
            <a:r>
              <a:rPr lang="zh-CN" altLang="en-US" b="1"/>
              <a:t>减轻应用开发者（如构件生产者）在安全管理上的负担</a:t>
            </a:r>
          </a:p>
          <a:p>
            <a:pPr lvl="2">
              <a:buClr>
                <a:schemeClr val="folHlink"/>
              </a:buClr>
              <a:buSzTx/>
            </a:pPr>
            <a:r>
              <a:rPr lang="zh-CN" altLang="en-US" b="1"/>
              <a:t>通过</a:t>
            </a:r>
            <a:r>
              <a:rPr lang="en-US" altLang="zh-CN" b="1"/>
              <a:t>EJB</a:t>
            </a:r>
            <a:r>
              <a:rPr lang="zh-CN" altLang="en-US" b="1"/>
              <a:t>角色达到最大的覆盖率</a:t>
            </a:r>
          </a:p>
          <a:p>
            <a:pPr lvl="2">
              <a:buClr>
                <a:schemeClr val="folHlink"/>
              </a:buClr>
              <a:buSzTx/>
            </a:pPr>
            <a:r>
              <a:rPr lang="zh-CN" altLang="en-US" b="1"/>
              <a:t>容器厂商实现安全基础设施</a:t>
            </a:r>
            <a:r>
              <a:rPr lang="en-US" altLang="zh-CN" b="1"/>
              <a:t>(infrastructure)</a:t>
            </a:r>
          </a:p>
          <a:p>
            <a:pPr lvl="2">
              <a:buClr>
                <a:schemeClr val="folHlink"/>
              </a:buClr>
              <a:buSzTx/>
            </a:pPr>
            <a:r>
              <a:rPr lang="zh-CN" altLang="en-US" b="1"/>
              <a:t>部署者和系统管理员指定安全策略</a:t>
            </a:r>
            <a:r>
              <a:rPr lang="en-US" altLang="zh-CN" b="1"/>
              <a:t>(policy)</a:t>
            </a:r>
          </a:p>
          <a:p>
            <a:pPr lvl="1">
              <a:buClr>
                <a:schemeClr val="folHlink"/>
              </a:buClr>
              <a:buSzTx/>
            </a:pPr>
            <a:r>
              <a:rPr lang="zh-CN" altLang="en-US" b="1"/>
              <a:t>安全策略的设置更灵活</a:t>
            </a:r>
          </a:p>
          <a:p>
            <a:pPr lvl="2">
              <a:buClr>
                <a:schemeClr val="folHlink"/>
              </a:buClr>
              <a:buSzTx/>
            </a:pPr>
            <a:r>
              <a:rPr lang="zh-CN" altLang="en-US" b="1"/>
              <a:t>由组装者或部署者指定</a:t>
            </a:r>
          </a:p>
          <a:p>
            <a:pPr lvl="2">
              <a:buClr>
                <a:schemeClr val="folHlink"/>
              </a:buClr>
              <a:buSzTx/>
            </a:pPr>
            <a:r>
              <a:rPr lang="zh-CN" altLang="en-US" b="1"/>
              <a:t>而不是构件生产者开发时硬编码</a:t>
            </a:r>
          </a:p>
          <a:p>
            <a:pPr lvl="1">
              <a:buClr>
                <a:schemeClr val="folHlink"/>
              </a:buClr>
              <a:buSzTx/>
            </a:pPr>
            <a:r>
              <a:rPr lang="zh-CN" altLang="en-US" b="1"/>
              <a:t>保证</a:t>
            </a:r>
            <a:r>
              <a:rPr lang="en-US" altLang="zh-CN" b="1"/>
              <a:t>EJB</a:t>
            </a:r>
            <a:r>
              <a:rPr lang="zh-CN" altLang="en-US" b="1"/>
              <a:t>的可移植性</a:t>
            </a:r>
          </a:p>
          <a:p>
            <a:pPr lvl="2">
              <a:buClr>
                <a:schemeClr val="folHlink"/>
              </a:buClr>
              <a:buSzTx/>
            </a:pPr>
            <a:r>
              <a:rPr lang="zh-CN" altLang="en-US" b="1"/>
              <a:t>不同的服务器可能采用不同安全机制</a:t>
            </a:r>
          </a:p>
        </p:txBody>
      </p:sp>
      <p:sp>
        <p:nvSpPr>
          <p:cNvPr id="489475" name="Rectangle 3"/>
          <p:cNvSpPr>
            <a:spLocks noChangeArrowheads="1"/>
          </p:cNvSpPr>
          <p:nvPr/>
        </p:nvSpPr>
        <p:spPr bwMode="auto">
          <a:xfrm>
            <a:off x="152400" y="762000"/>
            <a:ext cx="1611313" cy="579438"/>
          </a:xfrm>
          <a:prstGeom prst="rect">
            <a:avLst/>
          </a:prstGeom>
          <a:noFill/>
          <a:ln w="9525">
            <a:noFill/>
            <a:miter lim="800000"/>
            <a:headEnd/>
            <a:tailEnd/>
          </a:ln>
          <a:effectLst/>
        </p:spPr>
        <p:txBody>
          <a:bodyPr wrap="none">
            <a:spAutoFit/>
          </a:bodyPr>
          <a:lstStyle/>
          <a:p>
            <a:r>
              <a:rPr lang="en-US" altLang="zh-CN" sz="3200" i="0">
                <a:effectLst>
                  <a:outerShdw blurRad="38100" dist="38100" dir="2700000" algn="tl">
                    <a:srgbClr val="000000"/>
                  </a:outerShdw>
                </a:effectLst>
              </a:rPr>
              <a:t>1</a:t>
            </a:r>
            <a:r>
              <a:rPr lang="zh-CN" altLang="en-US" sz="3200" i="0">
                <a:effectLst>
                  <a:outerShdw blurRad="38100" dist="38100" dir="2700000" algn="tl">
                    <a:srgbClr val="000000"/>
                  </a:outerShdw>
                </a:effectLst>
              </a:rPr>
              <a:t>）目标</a:t>
            </a:r>
          </a:p>
        </p:txBody>
      </p:sp>
    </p:spTree>
  </p:cSld>
  <p:clrMapOvr>
    <a:masterClrMapping/>
  </p:clrMapOvr>
  <p:transition/>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0498" name="Rectangle 2"/>
          <p:cNvSpPr>
            <a:spLocks noChangeArrowheads="1"/>
          </p:cNvSpPr>
          <p:nvPr/>
        </p:nvSpPr>
        <p:spPr bwMode="auto">
          <a:xfrm>
            <a:off x="0" y="609600"/>
            <a:ext cx="4572000" cy="676275"/>
          </a:xfrm>
          <a:prstGeom prst="rect">
            <a:avLst/>
          </a:prstGeom>
          <a:noFill/>
          <a:ln w="9525">
            <a:noFill/>
            <a:miter lim="800000"/>
            <a:headEnd/>
            <a:tailEnd/>
          </a:ln>
          <a:effectLst/>
        </p:spPr>
        <p:txBody>
          <a:bodyPr>
            <a:spAutoFit/>
          </a:bodyPr>
          <a:lstStyle/>
          <a:p>
            <a:pPr>
              <a:lnSpc>
                <a:spcPct val="120000"/>
              </a:lnSpc>
              <a:spcBef>
                <a:spcPct val="50000"/>
              </a:spcBef>
            </a:pPr>
            <a:r>
              <a:rPr lang="zh-CN" altLang="en-GB" sz="3200" i="0"/>
              <a:t>  </a:t>
            </a:r>
            <a:r>
              <a:rPr lang="en-GB" altLang="zh-CN" sz="3200" i="0"/>
              <a:t>2</a:t>
            </a:r>
            <a:r>
              <a:rPr lang="zh-CN" altLang="en-GB" sz="3200" i="0"/>
              <a:t>）</a:t>
            </a:r>
            <a:r>
              <a:rPr lang="zh-CN" altLang="en-US" sz="3200" i="0"/>
              <a:t>安全服务模型</a:t>
            </a:r>
            <a:endParaRPr lang="zh-CN" altLang="en-US" sz="3200" i="0">
              <a:latin typeface="宋体" pitchFamily="2" charset="-122"/>
            </a:endParaRPr>
          </a:p>
        </p:txBody>
      </p:sp>
      <p:sp>
        <p:nvSpPr>
          <p:cNvPr id="490499" name="Rectangle 3"/>
          <p:cNvSpPr>
            <a:spLocks noChangeArrowheads="1"/>
          </p:cNvSpPr>
          <p:nvPr/>
        </p:nvSpPr>
        <p:spPr bwMode="auto">
          <a:xfrm>
            <a:off x="1828800" y="1143000"/>
            <a:ext cx="47625" cy="228600"/>
          </a:xfrm>
          <a:prstGeom prst="rect">
            <a:avLst/>
          </a:prstGeom>
          <a:noFill/>
          <a:ln w="9525">
            <a:noFill/>
            <a:miter lim="800000"/>
            <a:headEnd/>
            <a:tailEnd/>
          </a:ln>
        </p:spPr>
        <p:txBody>
          <a:bodyPr wrap="none" lIns="0" tIns="0" rIns="0" bIns="0">
            <a:spAutoFit/>
          </a:bodyPr>
          <a:lstStyle/>
          <a:p>
            <a:r>
              <a:rPr lang="en-US" altLang="zh-CN" sz="1500" b="0" i="0">
                <a:solidFill>
                  <a:srgbClr val="000000"/>
                </a:solidFill>
              </a:rPr>
              <a:t> </a:t>
            </a:r>
            <a:endParaRPr lang="en-US" altLang="zh-CN" b="0" i="0"/>
          </a:p>
        </p:txBody>
      </p:sp>
      <p:sp>
        <p:nvSpPr>
          <p:cNvPr id="490500" name="Rectangle 4"/>
          <p:cNvSpPr>
            <a:spLocks noChangeArrowheads="1"/>
          </p:cNvSpPr>
          <p:nvPr/>
        </p:nvSpPr>
        <p:spPr bwMode="auto">
          <a:xfrm>
            <a:off x="1895475" y="3441700"/>
            <a:ext cx="5065713" cy="1235075"/>
          </a:xfrm>
          <a:prstGeom prst="rect">
            <a:avLst/>
          </a:prstGeom>
          <a:solidFill>
            <a:srgbClr val="339966"/>
          </a:solidFill>
          <a:ln w="12700">
            <a:solidFill>
              <a:srgbClr val="000000"/>
            </a:solidFill>
            <a:miter lim="800000"/>
            <a:headEnd/>
            <a:tailEnd/>
          </a:ln>
        </p:spPr>
        <p:txBody>
          <a:bodyPr/>
          <a:lstStyle/>
          <a:p>
            <a:endParaRPr lang="zh-CN" altLang="en-US"/>
          </a:p>
        </p:txBody>
      </p:sp>
      <p:sp>
        <p:nvSpPr>
          <p:cNvPr id="490501" name="Rectangle 5"/>
          <p:cNvSpPr>
            <a:spLocks noChangeArrowheads="1"/>
          </p:cNvSpPr>
          <p:nvPr/>
        </p:nvSpPr>
        <p:spPr bwMode="auto">
          <a:xfrm>
            <a:off x="2027238" y="3546475"/>
            <a:ext cx="762000" cy="228600"/>
          </a:xfrm>
          <a:prstGeom prst="rect">
            <a:avLst/>
          </a:prstGeom>
          <a:noFill/>
          <a:ln w="9525">
            <a:noFill/>
            <a:miter lim="800000"/>
            <a:headEnd/>
            <a:tailEnd/>
          </a:ln>
        </p:spPr>
        <p:txBody>
          <a:bodyPr wrap="none" lIns="0" tIns="0" rIns="0" bIns="0">
            <a:spAutoFit/>
          </a:bodyPr>
          <a:lstStyle/>
          <a:p>
            <a:r>
              <a:rPr lang="zh-CN" altLang="en-US" sz="1500" b="0" i="0">
                <a:solidFill>
                  <a:srgbClr val="000000"/>
                </a:solidFill>
                <a:latin typeface="宋体" pitchFamily="2" charset="-122"/>
              </a:rPr>
              <a:t>安全服务</a:t>
            </a:r>
            <a:endParaRPr lang="zh-CN" altLang="en-US" b="0" i="0"/>
          </a:p>
        </p:txBody>
      </p:sp>
      <p:sp>
        <p:nvSpPr>
          <p:cNvPr id="490502" name="Rectangle 6"/>
          <p:cNvSpPr>
            <a:spLocks noChangeArrowheads="1"/>
          </p:cNvSpPr>
          <p:nvPr/>
        </p:nvSpPr>
        <p:spPr bwMode="auto">
          <a:xfrm>
            <a:off x="2768600" y="3538538"/>
            <a:ext cx="47625" cy="228600"/>
          </a:xfrm>
          <a:prstGeom prst="rect">
            <a:avLst/>
          </a:prstGeom>
          <a:noFill/>
          <a:ln w="9525">
            <a:noFill/>
            <a:miter lim="800000"/>
            <a:headEnd/>
            <a:tailEnd/>
          </a:ln>
        </p:spPr>
        <p:txBody>
          <a:bodyPr wrap="none" lIns="0" tIns="0" rIns="0" bIns="0">
            <a:spAutoFit/>
          </a:bodyPr>
          <a:lstStyle/>
          <a:p>
            <a:r>
              <a:rPr lang="en-US" altLang="zh-CN" sz="1500" b="0" i="0">
                <a:solidFill>
                  <a:srgbClr val="000000"/>
                </a:solidFill>
              </a:rPr>
              <a:t> </a:t>
            </a:r>
            <a:endParaRPr lang="en-US" altLang="zh-CN" b="0" i="0"/>
          </a:p>
        </p:txBody>
      </p:sp>
      <p:sp>
        <p:nvSpPr>
          <p:cNvPr id="490503" name="Rectangle 7"/>
          <p:cNvSpPr>
            <a:spLocks noChangeArrowheads="1"/>
          </p:cNvSpPr>
          <p:nvPr/>
        </p:nvSpPr>
        <p:spPr bwMode="auto">
          <a:xfrm>
            <a:off x="1895475" y="2894013"/>
            <a:ext cx="2627313" cy="550862"/>
          </a:xfrm>
          <a:prstGeom prst="rect">
            <a:avLst/>
          </a:prstGeom>
          <a:solidFill>
            <a:srgbClr val="00CC66"/>
          </a:solidFill>
          <a:ln w="12700">
            <a:solidFill>
              <a:srgbClr val="000000"/>
            </a:solidFill>
            <a:miter lim="800000"/>
            <a:headEnd/>
            <a:tailEnd/>
          </a:ln>
        </p:spPr>
        <p:txBody>
          <a:bodyPr/>
          <a:lstStyle/>
          <a:p>
            <a:endParaRPr lang="zh-CN" altLang="en-US"/>
          </a:p>
        </p:txBody>
      </p:sp>
      <p:sp>
        <p:nvSpPr>
          <p:cNvPr id="490504" name="Rectangle 8"/>
          <p:cNvSpPr>
            <a:spLocks noChangeArrowheads="1"/>
          </p:cNvSpPr>
          <p:nvPr/>
        </p:nvSpPr>
        <p:spPr bwMode="auto">
          <a:xfrm>
            <a:off x="2027238" y="2990850"/>
            <a:ext cx="488950" cy="228600"/>
          </a:xfrm>
          <a:prstGeom prst="rect">
            <a:avLst/>
          </a:prstGeom>
          <a:noFill/>
          <a:ln w="9525">
            <a:noFill/>
            <a:miter lim="800000"/>
            <a:headEnd/>
            <a:tailEnd/>
          </a:ln>
        </p:spPr>
        <p:txBody>
          <a:bodyPr wrap="none" lIns="0" tIns="0" rIns="0" bIns="0">
            <a:spAutoFit/>
          </a:bodyPr>
          <a:lstStyle/>
          <a:p>
            <a:r>
              <a:rPr lang="en-US" altLang="zh-CN" sz="1500" b="0" i="0">
                <a:solidFill>
                  <a:srgbClr val="000000"/>
                </a:solidFill>
              </a:rPr>
              <a:t>JAVA</a:t>
            </a:r>
            <a:endParaRPr lang="en-US" altLang="zh-CN" b="0" i="0"/>
          </a:p>
        </p:txBody>
      </p:sp>
      <p:sp>
        <p:nvSpPr>
          <p:cNvPr id="490505" name="Rectangle 9"/>
          <p:cNvSpPr>
            <a:spLocks noChangeArrowheads="1"/>
          </p:cNvSpPr>
          <p:nvPr/>
        </p:nvSpPr>
        <p:spPr bwMode="auto">
          <a:xfrm>
            <a:off x="2490788" y="2998788"/>
            <a:ext cx="1333500" cy="228600"/>
          </a:xfrm>
          <a:prstGeom prst="rect">
            <a:avLst/>
          </a:prstGeom>
          <a:noFill/>
          <a:ln w="9525">
            <a:noFill/>
            <a:miter lim="800000"/>
            <a:headEnd/>
            <a:tailEnd/>
          </a:ln>
        </p:spPr>
        <p:txBody>
          <a:bodyPr wrap="none" lIns="0" tIns="0" rIns="0" bIns="0">
            <a:spAutoFit/>
          </a:bodyPr>
          <a:lstStyle/>
          <a:p>
            <a:r>
              <a:rPr lang="zh-CN" altLang="en-US" sz="1500" b="0" i="0">
                <a:solidFill>
                  <a:srgbClr val="000000"/>
                </a:solidFill>
                <a:latin typeface="宋体" pitchFamily="2" charset="-122"/>
              </a:rPr>
              <a:t>平台安全管理器</a:t>
            </a:r>
            <a:endParaRPr lang="zh-CN" altLang="en-US" b="0" i="0"/>
          </a:p>
        </p:txBody>
      </p:sp>
      <p:sp>
        <p:nvSpPr>
          <p:cNvPr id="490506" name="Rectangle 10"/>
          <p:cNvSpPr>
            <a:spLocks noChangeArrowheads="1"/>
          </p:cNvSpPr>
          <p:nvPr/>
        </p:nvSpPr>
        <p:spPr bwMode="auto">
          <a:xfrm>
            <a:off x="3789363" y="2990850"/>
            <a:ext cx="47625" cy="228600"/>
          </a:xfrm>
          <a:prstGeom prst="rect">
            <a:avLst/>
          </a:prstGeom>
          <a:noFill/>
          <a:ln w="9525">
            <a:noFill/>
            <a:miter lim="800000"/>
            <a:headEnd/>
            <a:tailEnd/>
          </a:ln>
        </p:spPr>
        <p:txBody>
          <a:bodyPr wrap="none" lIns="0" tIns="0" rIns="0" bIns="0">
            <a:spAutoFit/>
          </a:bodyPr>
          <a:lstStyle/>
          <a:p>
            <a:r>
              <a:rPr lang="en-US" altLang="zh-CN" sz="1500" b="0" i="0">
                <a:solidFill>
                  <a:srgbClr val="000000"/>
                </a:solidFill>
              </a:rPr>
              <a:t> </a:t>
            </a:r>
            <a:endParaRPr lang="en-US" altLang="zh-CN" b="0" i="0"/>
          </a:p>
        </p:txBody>
      </p:sp>
      <p:sp>
        <p:nvSpPr>
          <p:cNvPr id="490507" name="Rectangle 11"/>
          <p:cNvSpPr>
            <a:spLocks noChangeArrowheads="1"/>
          </p:cNvSpPr>
          <p:nvPr/>
        </p:nvSpPr>
        <p:spPr bwMode="auto">
          <a:xfrm>
            <a:off x="1895475" y="1249363"/>
            <a:ext cx="5065713" cy="1647825"/>
          </a:xfrm>
          <a:prstGeom prst="rect">
            <a:avLst/>
          </a:prstGeom>
          <a:solidFill>
            <a:schemeClr val="folHlink"/>
          </a:solidFill>
          <a:ln w="12700">
            <a:solidFill>
              <a:srgbClr val="000000"/>
            </a:solidFill>
            <a:miter lim="800000"/>
            <a:headEnd/>
            <a:tailEnd/>
          </a:ln>
        </p:spPr>
        <p:txBody>
          <a:bodyPr/>
          <a:lstStyle/>
          <a:p>
            <a:endParaRPr lang="zh-CN" altLang="en-US"/>
          </a:p>
        </p:txBody>
      </p:sp>
      <p:sp>
        <p:nvSpPr>
          <p:cNvPr id="490508" name="Rectangle 12"/>
          <p:cNvSpPr>
            <a:spLocks noChangeArrowheads="1"/>
          </p:cNvSpPr>
          <p:nvPr/>
        </p:nvSpPr>
        <p:spPr bwMode="auto">
          <a:xfrm>
            <a:off x="2027238" y="1354138"/>
            <a:ext cx="381000" cy="228600"/>
          </a:xfrm>
          <a:prstGeom prst="rect">
            <a:avLst/>
          </a:prstGeom>
          <a:noFill/>
          <a:ln w="9525">
            <a:noFill/>
            <a:miter lim="800000"/>
            <a:headEnd/>
            <a:tailEnd/>
          </a:ln>
        </p:spPr>
        <p:txBody>
          <a:bodyPr wrap="none" lIns="0" tIns="0" rIns="0" bIns="0">
            <a:spAutoFit/>
          </a:bodyPr>
          <a:lstStyle/>
          <a:p>
            <a:r>
              <a:rPr lang="zh-CN" altLang="en-US" sz="1500" b="0" i="0">
                <a:solidFill>
                  <a:srgbClr val="000000"/>
                </a:solidFill>
                <a:latin typeface="宋体" pitchFamily="2" charset="-122"/>
              </a:rPr>
              <a:t>构件</a:t>
            </a:r>
            <a:endParaRPr lang="zh-CN" altLang="en-US" b="0" i="0"/>
          </a:p>
        </p:txBody>
      </p:sp>
      <p:sp>
        <p:nvSpPr>
          <p:cNvPr id="490509" name="Rectangle 13"/>
          <p:cNvSpPr>
            <a:spLocks noChangeArrowheads="1"/>
          </p:cNvSpPr>
          <p:nvPr/>
        </p:nvSpPr>
        <p:spPr bwMode="auto">
          <a:xfrm>
            <a:off x="2398713" y="1346200"/>
            <a:ext cx="47625" cy="228600"/>
          </a:xfrm>
          <a:prstGeom prst="rect">
            <a:avLst/>
          </a:prstGeom>
          <a:noFill/>
          <a:ln w="9525">
            <a:noFill/>
            <a:miter lim="800000"/>
            <a:headEnd/>
            <a:tailEnd/>
          </a:ln>
        </p:spPr>
        <p:txBody>
          <a:bodyPr wrap="none" lIns="0" tIns="0" rIns="0" bIns="0">
            <a:spAutoFit/>
          </a:bodyPr>
          <a:lstStyle/>
          <a:p>
            <a:r>
              <a:rPr lang="en-US" altLang="zh-CN" sz="1500" b="0" i="0">
                <a:solidFill>
                  <a:srgbClr val="000000"/>
                </a:solidFill>
              </a:rPr>
              <a:t> </a:t>
            </a:r>
            <a:endParaRPr lang="en-US" altLang="zh-CN" b="0" i="0"/>
          </a:p>
        </p:txBody>
      </p:sp>
      <p:sp>
        <p:nvSpPr>
          <p:cNvPr id="490510" name="Rectangle 14"/>
          <p:cNvSpPr>
            <a:spLocks noChangeArrowheads="1"/>
          </p:cNvSpPr>
          <p:nvPr/>
        </p:nvSpPr>
        <p:spPr bwMode="auto">
          <a:xfrm>
            <a:off x="2778125" y="2071688"/>
            <a:ext cx="3482975" cy="825500"/>
          </a:xfrm>
          <a:prstGeom prst="rect">
            <a:avLst/>
          </a:prstGeom>
          <a:solidFill>
            <a:srgbClr val="FFFFFF"/>
          </a:solidFill>
          <a:ln w="12700">
            <a:solidFill>
              <a:srgbClr val="000000"/>
            </a:solidFill>
            <a:miter lim="800000"/>
            <a:headEnd/>
            <a:tailEnd/>
          </a:ln>
        </p:spPr>
        <p:txBody>
          <a:bodyPr/>
          <a:lstStyle/>
          <a:p>
            <a:endParaRPr lang="zh-CN" altLang="en-US"/>
          </a:p>
        </p:txBody>
      </p:sp>
      <p:sp>
        <p:nvSpPr>
          <p:cNvPr id="490511" name="Rectangle 15"/>
          <p:cNvSpPr>
            <a:spLocks noChangeArrowheads="1"/>
          </p:cNvSpPr>
          <p:nvPr/>
        </p:nvSpPr>
        <p:spPr bwMode="auto">
          <a:xfrm>
            <a:off x="2913063" y="2176463"/>
            <a:ext cx="762000" cy="228600"/>
          </a:xfrm>
          <a:prstGeom prst="rect">
            <a:avLst/>
          </a:prstGeom>
          <a:noFill/>
          <a:ln w="9525">
            <a:noFill/>
            <a:miter lim="800000"/>
            <a:headEnd/>
            <a:tailEnd/>
          </a:ln>
        </p:spPr>
        <p:txBody>
          <a:bodyPr wrap="none" lIns="0" tIns="0" rIns="0" bIns="0">
            <a:spAutoFit/>
          </a:bodyPr>
          <a:lstStyle/>
          <a:p>
            <a:r>
              <a:rPr lang="zh-CN" altLang="en-US" sz="1500" b="0" i="0">
                <a:solidFill>
                  <a:srgbClr val="000000"/>
                </a:solidFill>
                <a:latin typeface="宋体" pitchFamily="2" charset="-122"/>
              </a:rPr>
              <a:t>构件容器</a:t>
            </a:r>
            <a:endParaRPr lang="zh-CN" altLang="en-US" b="0" i="0"/>
          </a:p>
        </p:txBody>
      </p:sp>
      <p:sp>
        <p:nvSpPr>
          <p:cNvPr id="490512" name="Rectangle 16"/>
          <p:cNvSpPr>
            <a:spLocks noChangeArrowheads="1"/>
          </p:cNvSpPr>
          <p:nvPr/>
        </p:nvSpPr>
        <p:spPr bwMode="auto">
          <a:xfrm>
            <a:off x="3654425" y="2168525"/>
            <a:ext cx="47625" cy="228600"/>
          </a:xfrm>
          <a:prstGeom prst="rect">
            <a:avLst/>
          </a:prstGeom>
          <a:noFill/>
          <a:ln w="9525">
            <a:noFill/>
            <a:miter lim="800000"/>
            <a:headEnd/>
            <a:tailEnd/>
          </a:ln>
        </p:spPr>
        <p:txBody>
          <a:bodyPr wrap="none" lIns="0" tIns="0" rIns="0" bIns="0">
            <a:spAutoFit/>
          </a:bodyPr>
          <a:lstStyle/>
          <a:p>
            <a:r>
              <a:rPr lang="en-US" altLang="zh-CN" sz="1500" b="0" i="0">
                <a:solidFill>
                  <a:srgbClr val="000000"/>
                </a:solidFill>
              </a:rPr>
              <a:t> </a:t>
            </a:r>
            <a:endParaRPr lang="en-US" altLang="zh-CN" b="0" i="0"/>
          </a:p>
        </p:txBody>
      </p:sp>
      <p:sp>
        <p:nvSpPr>
          <p:cNvPr id="490513" name="Oval 17"/>
          <p:cNvSpPr>
            <a:spLocks noChangeArrowheads="1"/>
          </p:cNvSpPr>
          <p:nvPr/>
        </p:nvSpPr>
        <p:spPr bwMode="auto">
          <a:xfrm>
            <a:off x="4308475" y="1944688"/>
            <a:ext cx="249238" cy="252412"/>
          </a:xfrm>
          <a:prstGeom prst="ellipse">
            <a:avLst/>
          </a:prstGeom>
          <a:solidFill>
            <a:srgbClr val="FFFFFF"/>
          </a:solidFill>
          <a:ln w="12700">
            <a:solidFill>
              <a:srgbClr val="000000"/>
            </a:solidFill>
            <a:round/>
            <a:headEnd/>
            <a:tailEnd/>
          </a:ln>
        </p:spPr>
        <p:txBody>
          <a:bodyPr/>
          <a:lstStyle/>
          <a:p>
            <a:endParaRPr lang="zh-CN" altLang="en-US"/>
          </a:p>
        </p:txBody>
      </p:sp>
      <p:sp>
        <p:nvSpPr>
          <p:cNvPr id="490514" name="Rectangle 18"/>
          <p:cNvSpPr>
            <a:spLocks noChangeArrowheads="1"/>
          </p:cNvSpPr>
          <p:nvPr/>
        </p:nvSpPr>
        <p:spPr bwMode="auto">
          <a:xfrm>
            <a:off x="4265613" y="1863725"/>
            <a:ext cx="481012" cy="417513"/>
          </a:xfrm>
          <a:prstGeom prst="rect">
            <a:avLst/>
          </a:prstGeom>
          <a:noFill/>
          <a:ln w="9525">
            <a:noFill/>
            <a:miter lim="800000"/>
            <a:headEnd/>
            <a:tailEnd/>
          </a:ln>
        </p:spPr>
        <p:txBody>
          <a:bodyPr/>
          <a:lstStyle/>
          <a:p>
            <a:endParaRPr lang="zh-CN" altLang="en-US"/>
          </a:p>
        </p:txBody>
      </p:sp>
      <p:sp>
        <p:nvSpPr>
          <p:cNvPr id="490515" name="Rectangle 19"/>
          <p:cNvSpPr>
            <a:spLocks noChangeArrowheads="1"/>
          </p:cNvSpPr>
          <p:nvPr/>
        </p:nvSpPr>
        <p:spPr bwMode="auto">
          <a:xfrm>
            <a:off x="4392613" y="1957388"/>
            <a:ext cx="95250" cy="228600"/>
          </a:xfrm>
          <a:prstGeom prst="rect">
            <a:avLst/>
          </a:prstGeom>
          <a:noFill/>
          <a:ln w="9525">
            <a:noFill/>
            <a:miter lim="800000"/>
            <a:headEnd/>
            <a:tailEnd/>
          </a:ln>
        </p:spPr>
        <p:txBody>
          <a:bodyPr wrap="none" lIns="0" tIns="0" rIns="0" bIns="0">
            <a:spAutoFit/>
          </a:bodyPr>
          <a:lstStyle/>
          <a:p>
            <a:r>
              <a:rPr lang="en-US" altLang="zh-CN" sz="1500" i="0">
                <a:solidFill>
                  <a:srgbClr val="000000"/>
                </a:solidFill>
              </a:rPr>
              <a:t>1</a:t>
            </a:r>
            <a:endParaRPr lang="en-US" altLang="zh-CN" b="0" i="0"/>
          </a:p>
        </p:txBody>
      </p:sp>
      <p:sp>
        <p:nvSpPr>
          <p:cNvPr id="490516" name="Rectangle 20"/>
          <p:cNvSpPr>
            <a:spLocks noChangeArrowheads="1"/>
          </p:cNvSpPr>
          <p:nvPr/>
        </p:nvSpPr>
        <p:spPr bwMode="auto">
          <a:xfrm>
            <a:off x="4484688" y="1957388"/>
            <a:ext cx="47625" cy="228600"/>
          </a:xfrm>
          <a:prstGeom prst="rect">
            <a:avLst/>
          </a:prstGeom>
          <a:noFill/>
          <a:ln w="9525">
            <a:noFill/>
            <a:miter lim="800000"/>
            <a:headEnd/>
            <a:tailEnd/>
          </a:ln>
        </p:spPr>
        <p:txBody>
          <a:bodyPr wrap="none" lIns="0" tIns="0" rIns="0" bIns="0">
            <a:spAutoFit/>
          </a:bodyPr>
          <a:lstStyle/>
          <a:p>
            <a:r>
              <a:rPr lang="en-US" altLang="zh-CN" sz="1500" i="0">
                <a:solidFill>
                  <a:srgbClr val="000000"/>
                </a:solidFill>
              </a:rPr>
              <a:t> </a:t>
            </a:r>
            <a:endParaRPr lang="en-US" altLang="zh-CN" b="0" i="0"/>
          </a:p>
        </p:txBody>
      </p:sp>
      <p:sp>
        <p:nvSpPr>
          <p:cNvPr id="490517" name="Oval 21"/>
          <p:cNvSpPr>
            <a:spLocks noChangeArrowheads="1"/>
          </p:cNvSpPr>
          <p:nvPr/>
        </p:nvSpPr>
        <p:spPr bwMode="auto">
          <a:xfrm>
            <a:off x="2212975" y="2774950"/>
            <a:ext cx="252413" cy="254000"/>
          </a:xfrm>
          <a:prstGeom prst="ellipse">
            <a:avLst/>
          </a:prstGeom>
          <a:solidFill>
            <a:srgbClr val="FFFFFF"/>
          </a:solidFill>
          <a:ln w="12700">
            <a:solidFill>
              <a:srgbClr val="000000"/>
            </a:solidFill>
            <a:round/>
            <a:headEnd/>
            <a:tailEnd/>
          </a:ln>
        </p:spPr>
        <p:txBody>
          <a:bodyPr/>
          <a:lstStyle/>
          <a:p>
            <a:endParaRPr lang="zh-CN" altLang="en-US"/>
          </a:p>
        </p:txBody>
      </p:sp>
      <p:sp>
        <p:nvSpPr>
          <p:cNvPr id="490518" name="Rectangle 22"/>
          <p:cNvSpPr>
            <a:spLocks noChangeArrowheads="1"/>
          </p:cNvSpPr>
          <p:nvPr/>
        </p:nvSpPr>
        <p:spPr bwMode="auto">
          <a:xfrm>
            <a:off x="2170113" y="2695575"/>
            <a:ext cx="481012" cy="417513"/>
          </a:xfrm>
          <a:prstGeom prst="rect">
            <a:avLst/>
          </a:prstGeom>
          <a:noFill/>
          <a:ln w="9525">
            <a:noFill/>
            <a:miter lim="800000"/>
            <a:headEnd/>
            <a:tailEnd/>
          </a:ln>
        </p:spPr>
        <p:txBody>
          <a:bodyPr/>
          <a:lstStyle/>
          <a:p>
            <a:endParaRPr lang="zh-CN" altLang="en-US"/>
          </a:p>
        </p:txBody>
      </p:sp>
      <p:sp>
        <p:nvSpPr>
          <p:cNvPr id="490519" name="Rectangle 23"/>
          <p:cNvSpPr>
            <a:spLocks noChangeArrowheads="1"/>
          </p:cNvSpPr>
          <p:nvPr/>
        </p:nvSpPr>
        <p:spPr bwMode="auto">
          <a:xfrm>
            <a:off x="2297113" y="2787650"/>
            <a:ext cx="95250" cy="228600"/>
          </a:xfrm>
          <a:prstGeom prst="rect">
            <a:avLst/>
          </a:prstGeom>
          <a:noFill/>
          <a:ln w="9525">
            <a:noFill/>
            <a:miter lim="800000"/>
            <a:headEnd/>
            <a:tailEnd/>
          </a:ln>
        </p:spPr>
        <p:txBody>
          <a:bodyPr wrap="none" lIns="0" tIns="0" rIns="0" bIns="0">
            <a:spAutoFit/>
          </a:bodyPr>
          <a:lstStyle/>
          <a:p>
            <a:r>
              <a:rPr lang="en-US" altLang="zh-CN" sz="1500" i="0">
                <a:solidFill>
                  <a:srgbClr val="000000"/>
                </a:solidFill>
              </a:rPr>
              <a:t>2</a:t>
            </a:r>
            <a:endParaRPr lang="en-US" altLang="zh-CN" b="0" i="0"/>
          </a:p>
        </p:txBody>
      </p:sp>
      <p:sp>
        <p:nvSpPr>
          <p:cNvPr id="490520" name="Rectangle 24"/>
          <p:cNvSpPr>
            <a:spLocks noChangeArrowheads="1"/>
          </p:cNvSpPr>
          <p:nvPr/>
        </p:nvSpPr>
        <p:spPr bwMode="auto">
          <a:xfrm>
            <a:off x="2389188" y="2787650"/>
            <a:ext cx="47625" cy="228600"/>
          </a:xfrm>
          <a:prstGeom prst="rect">
            <a:avLst/>
          </a:prstGeom>
          <a:noFill/>
          <a:ln w="9525">
            <a:noFill/>
            <a:miter lim="800000"/>
            <a:headEnd/>
            <a:tailEnd/>
          </a:ln>
        </p:spPr>
        <p:txBody>
          <a:bodyPr wrap="none" lIns="0" tIns="0" rIns="0" bIns="0">
            <a:spAutoFit/>
          </a:bodyPr>
          <a:lstStyle/>
          <a:p>
            <a:r>
              <a:rPr lang="en-US" altLang="zh-CN" sz="1500" i="0">
                <a:solidFill>
                  <a:srgbClr val="000000"/>
                </a:solidFill>
              </a:rPr>
              <a:t> </a:t>
            </a:r>
            <a:endParaRPr lang="en-US" altLang="zh-CN" b="0" i="0"/>
          </a:p>
        </p:txBody>
      </p:sp>
      <p:sp>
        <p:nvSpPr>
          <p:cNvPr id="490521" name="Oval 25"/>
          <p:cNvSpPr>
            <a:spLocks noChangeArrowheads="1"/>
          </p:cNvSpPr>
          <p:nvPr/>
        </p:nvSpPr>
        <p:spPr bwMode="auto">
          <a:xfrm>
            <a:off x="2027238" y="4887913"/>
            <a:ext cx="252412" cy="252412"/>
          </a:xfrm>
          <a:prstGeom prst="ellipse">
            <a:avLst/>
          </a:prstGeom>
          <a:solidFill>
            <a:srgbClr val="FFFFFF"/>
          </a:solidFill>
          <a:ln w="12700">
            <a:solidFill>
              <a:srgbClr val="000000"/>
            </a:solidFill>
            <a:round/>
            <a:headEnd/>
            <a:tailEnd/>
          </a:ln>
        </p:spPr>
        <p:txBody>
          <a:bodyPr/>
          <a:lstStyle/>
          <a:p>
            <a:endParaRPr lang="zh-CN" altLang="en-US"/>
          </a:p>
        </p:txBody>
      </p:sp>
      <p:sp>
        <p:nvSpPr>
          <p:cNvPr id="490522" name="Rectangle 26"/>
          <p:cNvSpPr>
            <a:spLocks noChangeArrowheads="1"/>
          </p:cNvSpPr>
          <p:nvPr/>
        </p:nvSpPr>
        <p:spPr bwMode="auto">
          <a:xfrm>
            <a:off x="1989138" y="4811713"/>
            <a:ext cx="476250" cy="412750"/>
          </a:xfrm>
          <a:prstGeom prst="rect">
            <a:avLst/>
          </a:prstGeom>
          <a:noFill/>
          <a:ln w="9525">
            <a:noFill/>
            <a:miter lim="800000"/>
            <a:headEnd/>
            <a:tailEnd/>
          </a:ln>
        </p:spPr>
        <p:txBody>
          <a:bodyPr/>
          <a:lstStyle/>
          <a:p>
            <a:endParaRPr lang="zh-CN" altLang="en-US"/>
          </a:p>
        </p:txBody>
      </p:sp>
      <p:sp>
        <p:nvSpPr>
          <p:cNvPr id="490523" name="Rectangle 27"/>
          <p:cNvSpPr>
            <a:spLocks noChangeArrowheads="1"/>
          </p:cNvSpPr>
          <p:nvPr/>
        </p:nvSpPr>
        <p:spPr bwMode="auto">
          <a:xfrm>
            <a:off x="2116138" y="4900613"/>
            <a:ext cx="95250" cy="228600"/>
          </a:xfrm>
          <a:prstGeom prst="rect">
            <a:avLst/>
          </a:prstGeom>
          <a:noFill/>
          <a:ln w="9525">
            <a:noFill/>
            <a:miter lim="800000"/>
            <a:headEnd/>
            <a:tailEnd/>
          </a:ln>
        </p:spPr>
        <p:txBody>
          <a:bodyPr wrap="none" lIns="0" tIns="0" rIns="0" bIns="0">
            <a:spAutoFit/>
          </a:bodyPr>
          <a:lstStyle/>
          <a:p>
            <a:r>
              <a:rPr lang="en-US" altLang="zh-CN" sz="1500" i="0">
                <a:solidFill>
                  <a:srgbClr val="000000"/>
                </a:solidFill>
              </a:rPr>
              <a:t>1</a:t>
            </a:r>
            <a:endParaRPr lang="en-US" altLang="zh-CN" b="0" i="0"/>
          </a:p>
        </p:txBody>
      </p:sp>
      <p:sp>
        <p:nvSpPr>
          <p:cNvPr id="490524" name="Rectangle 28"/>
          <p:cNvSpPr>
            <a:spLocks noChangeArrowheads="1"/>
          </p:cNvSpPr>
          <p:nvPr/>
        </p:nvSpPr>
        <p:spPr bwMode="auto">
          <a:xfrm>
            <a:off x="2208213" y="4900613"/>
            <a:ext cx="47625" cy="228600"/>
          </a:xfrm>
          <a:prstGeom prst="rect">
            <a:avLst/>
          </a:prstGeom>
          <a:noFill/>
          <a:ln w="9525">
            <a:noFill/>
            <a:miter lim="800000"/>
            <a:headEnd/>
            <a:tailEnd/>
          </a:ln>
        </p:spPr>
        <p:txBody>
          <a:bodyPr wrap="none" lIns="0" tIns="0" rIns="0" bIns="0">
            <a:spAutoFit/>
          </a:bodyPr>
          <a:lstStyle/>
          <a:p>
            <a:r>
              <a:rPr lang="en-US" altLang="zh-CN" sz="1500" i="0">
                <a:solidFill>
                  <a:srgbClr val="000000"/>
                </a:solidFill>
              </a:rPr>
              <a:t> </a:t>
            </a:r>
            <a:endParaRPr lang="en-US" altLang="zh-CN" b="0" i="0"/>
          </a:p>
        </p:txBody>
      </p:sp>
      <p:sp>
        <p:nvSpPr>
          <p:cNvPr id="490525" name="Rectangle 29"/>
          <p:cNvSpPr>
            <a:spLocks noChangeArrowheads="1"/>
          </p:cNvSpPr>
          <p:nvPr/>
        </p:nvSpPr>
        <p:spPr bwMode="auto">
          <a:xfrm>
            <a:off x="2305050" y="4841875"/>
            <a:ext cx="2217738" cy="417513"/>
          </a:xfrm>
          <a:prstGeom prst="rect">
            <a:avLst/>
          </a:prstGeom>
          <a:noFill/>
          <a:ln w="9525">
            <a:noFill/>
            <a:miter lim="800000"/>
            <a:headEnd/>
            <a:tailEnd/>
          </a:ln>
        </p:spPr>
        <p:txBody>
          <a:bodyPr/>
          <a:lstStyle/>
          <a:p>
            <a:endParaRPr lang="zh-CN" altLang="en-US"/>
          </a:p>
        </p:txBody>
      </p:sp>
      <p:sp>
        <p:nvSpPr>
          <p:cNvPr id="490526" name="Rectangle 30"/>
          <p:cNvSpPr>
            <a:spLocks noChangeArrowheads="1"/>
          </p:cNvSpPr>
          <p:nvPr/>
        </p:nvSpPr>
        <p:spPr bwMode="auto">
          <a:xfrm>
            <a:off x="2432050" y="4941888"/>
            <a:ext cx="1905000" cy="228600"/>
          </a:xfrm>
          <a:prstGeom prst="rect">
            <a:avLst/>
          </a:prstGeom>
          <a:noFill/>
          <a:ln w="9525">
            <a:noFill/>
            <a:miter lim="800000"/>
            <a:headEnd/>
            <a:tailEnd/>
          </a:ln>
        </p:spPr>
        <p:txBody>
          <a:bodyPr wrap="none" lIns="0" tIns="0" rIns="0" bIns="0">
            <a:spAutoFit/>
          </a:bodyPr>
          <a:lstStyle/>
          <a:p>
            <a:r>
              <a:rPr lang="zh-CN" altLang="en-US" sz="1500" b="0" i="0">
                <a:latin typeface="宋体" pitchFamily="2" charset="-122"/>
              </a:rPr>
              <a:t>构件与构件容器的接口</a:t>
            </a:r>
            <a:endParaRPr lang="zh-CN" altLang="en-US" b="0" i="0"/>
          </a:p>
        </p:txBody>
      </p:sp>
      <p:sp>
        <p:nvSpPr>
          <p:cNvPr id="490527" name="Rectangle 31"/>
          <p:cNvSpPr>
            <a:spLocks noChangeArrowheads="1"/>
          </p:cNvSpPr>
          <p:nvPr/>
        </p:nvSpPr>
        <p:spPr bwMode="auto">
          <a:xfrm>
            <a:off x="4287838" y="4933950"/>
            <a:ext cx="47625" cy="228600"/>
          </a:xfrm>
          <a:prstGeom prst="rect">
            <a:avLst/>
          </a:prstGeom>
          <a:noFill/>
          <a:ln w="9525">
            <a:noFill/>
            <a:miter lim="800000"/>
            <a:headEnd/>
            <a:tailEnd/>
          </a:ln>
        </p:spPr>
        <p:txBody>
          <a:bodyPr wrap="none" lIns="0" tIns="0" rIns="0" bIns="0">
            <a:spAutoFit/>
          </a:bodyPr>
          <a:lstStyle/>
          <a:p>
            <a:r>
              <a:rPr lang="en-US" altLang="zh-CN" sz="1500" b="0" i="0"/>
              <a:t> </a:t>
            </a:r>
            <a:endParaRPr lang="en-US" altLang="zh-CN" b="0" i="0"/>
          </a:p>
        </p:txBody>
      </p:sp>
      <p:sp>
        <p:nvSpPr>
          <p:cNvPr id="490528" name="Rectangle 32"/>
          <p:cNvSpPr>
            <a:spLocks noChangeArrowheads="1"/>
          </p:cNvSpPr>
          <p:nvPr/>
        </p:nvSpPr>
        <p:spPr bwMode="auto">
          <a:xfrm>
            <a:off x="2144713" y="4179888"/>
            <a:ext cx="4748212" cy="412750"/>
          </a:xfrm>
          <a:prstGeom prst="rect">
            <a:avLst/>
          </a:prstGeom>
          <a:noFill/>
          <a:ln w="9525">
            <a:noFill/>
            <a:miter lim="800000"/>
            <a:headEnd/>
            <a:tailEnd/>
          </a:ln>
        </p:spPr>
        <p:txBody>
          <a:bodyPr/>
          <a:lstStyle/>
          <a:p>
            <a:endParaRPr lang="zh-CN" altLang="en-US"/>
          </a:p>
        </p:txBody>
      </p:sp>
      <p:sp>
        <p:nvSpPr>
          <p:cNvPr id="490529" name="Rectangle 33"/>
          <p:cNvSpPr>
            <a:spLocks noChangeArrowheads="1"/>
          </p:cNvSpPr>
          <p:nvPr/>
        </p:nvSpPr>
        <p:spPr bwMode="auto">
          <a:xfrm>
            <a:off x="2271713" y="4276725"/>
            <a:ext cx="762000" cy="228600"/>
          </a:xfrm>
          <a:prstGeom prst="rect">
            <a:avLst/>
          </a:prstGeom>
          <a:noFill/>
          <a:ln w="9525">
            <a:noFill/>
            <a:miter lim="800000"/>
            <a:headEnd/>
            <a:tailEnd/>
          </a:ln>
        </p:spPr>
        <p:txBody>
          <a:bodyPr wrap="none" lIns="0" tIns="0" rIns="0" bIns="0">
            <a:spAutoFit/>
          </a:bodyPr>
          <a:lstStyle/>
          <a:p>
            <a:r>
              <a:rPr lang="zh-CN" altLang="en-US" sz="1500" b="0" i="0">
                <a:solidFill>
                  <a:srgbClr val="000000"/>
                </a:solidFill>
                <a:latin typeface="宋体" pitchFamily="2" charset="-122"/>
              </a:rPr>
              <a:t>核心安全</a:t>
            </a:r>
            <a:endParaRPr lang="zh-CN" altLang="en-US" b="0" i="0"/>
          </a:p>
        </p:txBody>
      </p:sp>
      <p:sp>
        <p:nvSpPr>
          <p:cNvPr id="490530" name="Rectangle 34"/>
          <p:cNvSpPr>
            <a:spLocks noChangeArrowheads="1"/>
          </p:cNvSpPr>
          <p:nvPr/>
        </p:nvSpPr>
        <p:spPr bwMode="auto">
          <a:xfrm>
            <a:off x="3013075" y="4267200"/>
            <a:ext cx="190500" cy="228600"/>
          </a:xfrm>
          <a:prstGeom prst="rect">
            <a:avLst/>
          </a:prstGeom>
          <a:noFill/>
          <a:ln w="9525">
            <a:noFill/>
            <a:miter lim="800000"/>
            <a:headEnd/>
            <a:tailEnd/>
          </a:ln>
        </p:spPr>
        <p:txBody>
          <a:bodyPr wrap="none" lIns="0" tIns="0" rIns="0" bIns="0">
            <a:spAutoFit/>
          </a:bodyPr>
          <a:lstStyle/>
          <a:p>
            <a:r>
              <a:rPr lang="en-US" altLang="zh-CN" sz="1500" b="0" i="0">
                <a:solidFill>
                  <a:srgbClr val="000000"/>
                </a:solidFill>
              </a:rPr>
              <a:t>    </a:t>
            </a:r>
            <a:endParaRPr lang="en-US" altLang="zh-CN" b="0" i="0"/>
          </a:p>
        </p:txBody>
      </p:sp>
      <p:sp>
        <p:nvSpPr>
          <p:cNvPr id="490531" name="Rectangle 35"/>
          <p:cNvSpPr>
            <a:spLocks noChangeArrowheads="1"/>
          </p:cNvSpPr>
          <p:nvPr/>
        </p:nvSpPr>
        <p:spPr bwMode="auto">
          <a:xfrm>
            <a:off x="3384550" y="4276725"/>
            <a:ext cx="381000" cy="228600"/>
          </a:xfrm>
          <a:prstGeom prst="rect">
            <a:avLst/>
          </a:prstGeom>
          <a:noFill/>
          <a:ln w="9525">
            <a:noFill/>
            <a:miter lim="800000"/>
            <a:headEnd/>
            <a:tailEnd/>
          </a:ln>
        </p:spPr>
        <p:txBody>
          <a:bodyPr wrap="none" lIns="0" tIns="0" rIns="0" bIns="0">
            <a:spAutoFit/>
          </a:bodyPr>
          <a:lstStyle/>
          <a:p>
            <a:r>
              <a:rPr lang="zh-CN" altLang="en-US" sz="1500" b="0" i="0">
                <a:solidFill>
                  <a:srgbClr val="000000"/>
                </a:solidFill>
                <a:latin typeface="宋体" pitchFamily="2" charset="-122"/>
              </a:rPr>
              <a:t>加密</a:t>
            </a:r>
            <a:endParaRPr lang="zh-CN" altLang="en-US" b="0" i="0"/>
          </a:p>
        </p:txBody>
      </p:sp>
      <p:sp>
        <p:nvSpPr>
          <p:cNvPr id="490532" name="Rectangle 36"/>
          <p:cNvSpPr>
            <a:spLocks noChangeArrowheads="1"/>
          </p:cNvSpPr>
          <p:nvPr/>
        </p:nvSpPr>
        <p:spPr bwMode="auto">
          <a:xfrm>
            <a:off x="3756025" y="4267200"/>
            <a:ext cx="190500" cy="228600"/>
          </a:xfrm>
          <a:prstGeom prst="rect">
            <a:avLst/>
          </a:prstGeom>
          <a:noFill/>
          <a:ln w="9525">
            <a:noFill/>
            <a:miter lim="800000"/>
            <a:headEnd/>
            <a:tailEnd/>
          </a:ln>
        </p:spPr>
        <p:txBody>
          <a:bodyPr wrap="none" lIns="0" tIns="0" rIns="0" bIns="0">
            <a:spAutoFit/>
          </a:bodyPr>
          <a:lstStyle/>
          <a:p>
            <a:r>
              <a:rPr lang="en-US" altLang="zh-CN" sz="1500" b="0" i="0">
                <a:solidFill>
                  <a:srgbClr val="000000"/>
                </a:solidFill>
              </a:rPr>
              <a:t>    </a:t>
            </a:r>
            <a:endParaRPr lang="en-US" altLang="zh-CN" b="0" i="0"/>
          </a:p>
        </p:txBody>
      </p:sp>
      <p:sp>
        <p:nvSpPr>
          <p:cNvPr id="490533" name="Rectangle 37"/>
          <p:cNvSpPr>
            <a:spLocks noChangeArrowheads="1"/>
          </p:cNvSpPr>
          <p:nvPr/>
        </p:nvSpPr>
        <p:spPr bwMode="auto">
          <a:xfrm>
            <a:off x="4127500" y="4276725"/>
            <a:ext cx="381000" cy="228600"/>
          </a:xfrm>
          <a:prstGeom prst="rect">
            <a:avLst/>
          </a:prstGeom>
          <a:noFill/>
          <a:ln w="9525">
            <a:noFill/>
            <a:miter lim="800000"/>
            <a:headEnd/>
            <a:tailEnd/>
          </a:ln>
        </p:spPr>
        <p:txBody>
          <a:bodyPr wrap="none" lIns="0" tIns="0" rIns="0" bIns="0">
            <a:spAutoFit/>
          </a:bodyPr>
          <a:lstStyle/>
          <a:p>
            <a:r>
              <a:rPr lang="zh-CN" altLang="en-US" sz="1500" b="0" i="0">
                <a:solidFill>
                  <a:srgbClr val="000000"/>
                </a:solidFill>
                <a:latin typeface="宋体" pitchFamily="2" charset="-122"/>
              </a:rPr>
              <a:t>认证</a:t>
            </a:r>
            <a:endParaRPr lang="zh-CN" altLang="en-US" b="0" i="0"/>
          </a:p>
        </p:txBody>
      </p:sp>
      <p:sp>
        <p:nvSpPr>
          <p:cNvPr id="490534" name="Rectangle 38"/>
          <p:cNvSpPr>
            <a:spLocks noChangeArrowheads="1"/>
          </p:cNvSpPr>
          <p:nvPr/>
        </p:nvSpPr>
        <p:spPr bwMode="auto">
          <a:xfrm>
            <a:off x="4497388" y="4267200"/>
            <a:ext cx="190500" cy="228600"/>
          </a:xfrm>
          <a:prstGeom prst="rect">
            <a:avLst/>
          </a:prstGeom>
          <a:noFill/>
          <a:ln w="9525">
            <a:noFill/>
            <a:miter lim="800000"/>
            <a:headEnd/>
            <a:tailEnd/>
          </a:ln>
        </p:spPr>
        <p:txBody>
          <a:bodyPr wrap="none" lIns="0" tIns="0" rIns="0" bIns="0">
            <a:spAutoFit/>
          </a:bodyPr>
          <a:lstStyle/>
          <a:p>
            <a:r>
              <a:rPr lang="en-US" altLang="zh-CN" sz="1500" b="0" i="0">
                <a:solidFill>
                  <a:srgbClr val="000000"/>
                </a:solidFill>
              </a:rPr>
              <a:t>    </a:t>
            </a:r>
            <a:endParaRPr lang="en-US" altLang="zh-CN" b="0" i="0"/>
          </a:p>
        </p:txBody>
      </p:sp>
      <p:sp>
        <p:nvSpPr>
          <p:cNvPr id="490535" name="Rectangle 39"/>
          <p:cNvSpPr>
            <a:spLocks noChangeArrowheads="1"/>
          </p:cNvSpPr>
          <p:nvPr/>
        </p:nvSpPr>
        <p:spPr bwMode="auto">
          <a:xfrm>
            <a:off x="4868863" y="4276725"/>
            <a:ext cx="381000" cy="228600"/>
          </a:xfrm>
          <a:prstGeom prst="rect">
            <a:avLst/>
          </a:prstGeom>
          <a:noFill/>
          <a:ln w="9525">
            <a:noFill/>
            <a:miter lim="800000"/>
            <a:headEnd/>
            <a:tailEnd/>
          </a:ln>
        </p:spPr>
        <p:txBody>
          <a:bodyPr wrap="none" lIns="0" tIns="0" rIns="0" bIns="0">
            <a:spAutoFit/>
          </a:bodyPr>
          <a:lstStyle/>
          <a:p>
            <a:r>
              <a:rPr lang="zh-CN" altLang="en-US" sz="1500" b="0" i="0">
                <a:solidFill>
                  <a:srgbClr val="000000"/>
                </a:solidFill>
                <a:latin typeface="宋体" pitchFamily="2" charset="-122"/>
              </a:rPr>
              <a:t>授权</a:t>
            </a:r>
            <a:endParaRPr lang="zh-CN" altLang="en-US" b="0" i="0"/>
          </a:p>
        </p:txBody>
      </p:sp>
      <p:sp>
        <p:nvSpPr>
          <p:cNvPr id="490536" name="Rectangle 40"/>
          <p:cNvSpPr>
            <a:spLocks noChangeArrowheads="1"/>
          </p:cNvSpPr>
          <p:nvPr/>
        </p:nvSpPr>
        <p:spPr bwMode="auto">
          <a:xfrm>
            <a:off x="5240338" y="4267200"/>
            <a:ext cx="190500" cy="228600"/>
          </a:xfrm>
          <a:prstGeom prst="rect">
            <a:avLst/>
          </a:prstGeom>
          <a:noFill/>
          <a:ln w="9525">
            <a:noFill/>
            <a:miter lim="800000"/>
            <a:headEnd/>
            <a:tailEnd/>
          </a:ln>
        </p:spPr>
        <p:txBody>
          <a:bodyPr wrap="none" lIns="0" tIns="0" rIns="0" bIns="0">
            <a:spAutoFit/>
          </a:bodyPr>
          <a:lstStyle/>
          <a:p>
            <a:r>
              <a:rPr lang="en-US" altLang="zh-CN" sz="1500" b="0" i="0">
                <a:solidFill>
                  <a:srgbClr val="000000"/>
                </a:solidFill>
              </a:rPr>
              <a:t>    </a:t>
            </a:r>
            <a:endParaRPr lang="en-US" altLang="zh-CN" b="0" i="0"/>
          </a:p>
        </p:txBody>
      </p:sp>
      <p:sp>
        <p:nvSpPr>
          <p:cNvPr id="490537" name="Rectangle 41"/>
          <p:cNvSpPr>
            <a:spLocks noChangeArrowheads="1"/>
          </p:cNvSpPr>
          <p:nvPr/>
        </p:nvSpPr>
        <p:spPr bwMode="auto">
          <a:xfrm>
            <a:off x="5611813" y="4276725"/>
            <a:ext cx="381000" cy="228600"/>
          </a:xfrm>
          <a:prstGeom prst="rect">
            <a:avLst/>
          </a:prstGeom>
          <a:noFill/>
          <a:ln w="9525">
            <a:noFill/>
            <a:miter lim="800000"/>
            <a:headEnd/>
            <a:tailEnd/>
          </a:ln>
        </p:spPr>
        <p:txBody>
          <a:bodyPr wrap="none" lIns="0" tIns="0" rIns="0" bIns="0">
            <a:spAutoFit/>
          </a:bodyPr>
          <a:lstStyle/>
          <a:p>
            <a:r>
              <a:rPr lang="zh-CN" altLang="en-US" sz="1500" b="0" i="0">
                <a:solidFill>
                  <a:srgbClr val="000000"/>
                </a:solidFill>
                <a:latin typeface="宋体" pitchFamily="2" charset="-122"/>
              </a:rPr>
              <a:t>审计</a:t>
            </a:r>
            <a:endParaRPr lang="zh-CN" altLang="en-US" b="0" i="0"/>
          </a:p>
        </p:txBody>
      </p:sp>
      <p:sp>
        <p:nvSpPr>
          <p:cNvPr id="490538" name="Rectangle 42"/>
          <p:cNvSpPr>
            <a:spLocks noChangeArrowheads="1"/>
          </p:cNvSpPr>
          <p:nvPr/>
        </p:nvSpPr>
        <p:spPr bwMode="auto">
          <a:xfrm>
            <a:off x="5981700" y="4267200"/>
            <a:ext cx="142875" cy="228600"/>
          </a:xfrm>
          <a:prstGeom prst="rect">
            <a:avLst/>
          </a:prstGeom>
          <a:noFill/>
          <a:ln w="9525">
            <a:noFill/>
            <a:miter lim="800000"/>
            <a:headEnd/>
            <a:tailEnd/>
          </a:ln>
        </p:spPr>
        <p:txBody>
          <a:bodyPr wrap="none" lIns="0" tIns="0" rIns="0" bIns="0">
            <a:spAutoFit/>
          </a:bodyPr>
          <a:lstStyle/>
          <a:p>
            <a:r>
              <a:rPr lang="en-US" altLang="zh-CN" sz="1500" b="0" i="0">
                <a:solidFill>
                  <a:srgbClr val="000000"/>
                </a:solidFill>
              </a:rPr>
              <a:t>   </a:t>
            </a:r>
            <a:endParaRPr lang="en-US" altLang="zh-CN" b="0" i="0"/>
          </a:p>
        </p:txBody>
      </p:sp>
      <p:sp>
        <p:nvSpPr>
          <p:cNvPr id="490539" name="Rectangle 43"/>
          <p:cNvSpPr>
            <a:spLocks noChangeArrowheads="1"/>
          </p:cNvSpPr>
          <p:nvPr/>
        </p:nvSpPr>
        <p:spPr bwMode="auto">
          <a:xfrm>
            <a:off x="6261100" y="4267200"/>
            <a:ext cx="285750" cy="228600"/>
          </a:xfrm>
          <a:prstGeom prst="rect">
            <a:avLst/>
          </a:prstGeom>
          <a:noFill/>
          <a:ln w="9525">
            <a:noFill/>
            <a:miter lim="800000"/>
            <a:headEnd/>
            <a:tailEnd/>
          </a:ln>
        </p:spPr>
        <p:txBody>
          <a:bodyPr wrap="none" lIns="0" tIns="0" rIns="0" bIns="0">
            <a:spAutoFit/>
          </a:bodyPr>
          <a:lstStyle/>
          <a:p>
            <a:r>
              <a:rPr lang="zh-CN" altLang="en-GB" sz="1500" b="0" i="0">
                <a:solidFill>
                  <a:srgbClr val="000000"/>
                </a:solidFill>
              </a:rPr>
              <a:t>…..</a:t>
            </a:r>
            <a:endParaRPr lang="en-US" altLang="zh-CN" b="0" i="0"/>
          </a:p>
        </p:txBody>
      </p:sp>
      <p:sp>
        <p:nvSpPr>
          <p:cNvPr id="490540" name="Rectangle 44"/>
          <p:cNvSpPr>
            <a:spLocks noChangeArrowheads="1"/>
          </p:cNvSpPr>
          <p:nvPr/>
        </p:nvSpPr>
        <p:spPr bwMode="auto">
          <a:xfrm>
            <a:off x="6446838" y="4267200"/>
            <a:ext cx="47625" cy="228600"/>
          </a:xfrm>
          <a:prstGeom prst="rect">
            <a:avLst/>
          </a:prstGeom>
          <a:noFill/>
          <a:ln w="9525">
            <a:noFill/>
            <a:miter lim="800000"/>
            <a:headEnd/>
            <a:tailEnd/>
          </a:ln>
        </p:spPr>
        <p:txBody>
          <a:bodyPr wrap="none" lIns="0" tIns="0" rIns="0" bIns="0">
            <a:spAutoFit/>
          </a:bodyPr>
          <a:lstStyle/>
          <a:p>
            <a:r>
              <a:rPr lang="en-US" altLang="zh-CN" sz="1500" b="0" i="0">
                <a:solidFill>
                  <a:srgbClr val="000000"/>
                </a:solidFill>
              </a:rPr>
              <a:t> </a:t>
            </a:r>
            <a:endParaRPr lang="en-US" altLang="zh-CN" b="0" i="0"/>
          </a:p>
        </p:txBody>
      </p:sp>
      <p:sp>
        <p:nvSpPr>
          <p:cNvPr id="490541" name="Line 45"/>
          <p:cNvSpPr>
            <a:spLocks noChangeShapeType="1"/>
          </p:cNvSpPr>
          <p:nvPr/>
        </p:nvSpPr>
        <p:spPr bwMode="auto">
          <a:xfrm>
            <a:off x="3160713" y="3984625"/>
            <a:ext cx="1587" cy="687388"/>
          </a:xfrm>
          <a:prstGeom prst="line">
            <a:avLst/>
          </a:prstGeom>
          <a:noFill/>
          <a:ln w="12700">
            <a:solidFill>
              <a:srgbClr val="000000"/>
            </a:solidFill>
            <a:round/>
            <a:headEnd/>
            <a:tailEnd/>
          </a:ln>
        </p:spPr>
        <p:txBody>
          <a:bodyPr/>
          <a:lstStyle/>
          <a:p>
            <a:endParaRPr lang="zh-CN" altLang="en-US"/>
          </a:p>
        </p:txBody>
      </p:sp>
      <p:sp>
        <p:nvSpPr>
          <p:cNvPr id="490542" name="Line 46"/>
          <p:cNvSpPr>
            <a:spLocks noChangeShapeType="1"/>
          </p:cNvSpPr>
          <p:nvPr/>
        </p:nvSpPr>
        <p:spPr bwMode="auto">
          <a:xfrm>
            <a:off x="3924300" y="3984625"/>
            <a:ext cx="1588" cy="687388"/>
          </a:xfrm>
          <a:prstGeom prst="line">
            <a:avLst/>
          </a:prstGeom>
          <a:noFill/>
          <a:ln w="12700">
            <a:solidFill>
              <a:srgbClr val="000000"/>
            </a:solidFill>
            <a:round/>
            <a:headEnd/>
            <a:tailEnd/>
          </a:ln>
        </p:spPr>
        <p:txBody>
          <a:bodyPr/>
          <a:lstStyle/>
          <a:p>
            <a:endParaRPr lang="zh-CN" altLang="en-US"/>
          </a:p>
        </p:txBody>
      </p:sp>
      <p:sp>
        <p:nvSpPr>
          <p:cNvPr id="490543" name="Line 47"/>
          <p:cNvSpPr>
            <a:spLocks noChangeShapeType="1"/>
          </p:cNvSpPr>
          <p:nvPr/>
        </p:nvSpPr>
        <p:spPr bwMode="auto">
          <a:xfrm>
            <a:off x="4675188" y="3984625"/>
            <a:ext cx="1587" cy="687388"/>
          </a:xfrm>
          <a:prstGeom prst="line">
            <a:avLst/>
          </a:prstGeom>
          <a:noFill/>
          <a:ln w="12700">
            <a:solidFill>
              <a:srgbClr val="000000"/>
            </a:solidFill>
            <a:round/>
            <a:headEnd/>
            <a:tailEnd/>
          </a:ln>
        </p:spPr>
        <p:txBody>
          <a:bodyPr/>
          <a:lstStyle/>
          <a:p>
            <a:endParaRPr lang="zh-CN" altLang="en-US"/>
          </a:p>
        </p:txBody>
      </p:sp>
      <p:sp>
        <p:nvSpPr>
          <p:cNvPr id="490544" name="Line 48"/>
          <p:cNvSpPr>
            <a:spLocks noChangeShapeType="1"/>
          </p:cNvSpPr>
          <p:nvPr/>
        </p:nvSpPr>
        <p:spPr bwMode="auto">
          <a:xfrm>
            <a:off x="5387975" y="3984625"/>
            <a:ext cx="1588" cy="687388"/>
          </a:xfrm>
          <a:prstGeom prst="line">
            <a:avLst/>
          </a:prstGeom>
          <a:noFill/>
          <a:ln w="12700">
            <a:solidFill>
              <a:srgbClr val="000000"/>
            </a:solidFill>
            <a:round/>
            <a:headEnd/>
            <a:tailEnd/>
          </a:ln>
        </p:spPr>
        <p:txBody>
          <a:bodyPr/>
          <a:lstStyle/>
          <a:p>
            <a:endParaRPr lang="zh-CN" altLang="en-US"/>
          </a:p>
        </p:txBody>
      </p:sp>
      <p:sp>
        <p:nvSpPr>
          <p:cNvPr id="490545" name="Line 49"/>
          <p:cNvSpPr>
            <a:spLocks noChangeShapeType="1"/>
          </p:cNvSpPr>
          <p:nvPr/>
        </p:nvSpPr>
        <p:spPr bwMode="auto">
          <a:xfrm>
            <a:off x="6096000" y="3984625"/>
            <a:ext cx="1588" cy="687388"/>
          </a:xfrm>
          <a:prstGeom prst="line">
            <a:avLst/>
          </a:prstGeom>
          <a:noFill/>
          <a:ln w="12700">
            <a:solidFill>
              <a:srgbClr val="000000"/>
            </a:solidFill>
            <a:round/>
            <a:headEnd/>
            <a:tailEnd/>
          </a:ln>
        </p:spPr>
        <p:txBody>
          <a:bodyPr/>
          <a:lstStyle/>
          <a:p>
            <a:endParaRPr lang="zh-CN" altLang="en-US"/>
          </a:p>
        </p:txBody>
      </p:sp>
      <p:sp>
        <p:nvSpPr>
          <p:cNvPr id="490546" name="Oval 50"/>
          <p:cNvSpPr>
            <a:spLocks noChangeArrowheads="1"/>
          </p:cNvSpPr>
          <p:nvPr/>
        </p:nvSpPr>
        <p:spPr bwMode="auto">
          <a:xfrm>
            <a:off x="2027238" y="5221288"/>
            <a:ext cx="252412" cy="252412"/>
          </a:xfrm>
          <a:prstGeom prst="ellipse">
            <a:avLst/>
          </a:prstGeom>
          <a:solidFill>
            <a:srgbClr val="FFFFFF"/>
          </a:solidFill>
          <a:ln w="12700">
            <a:solidFill>
              <a:srgbClr val="000000"/>
            </a:solidFill>
            <a:round/>
            <a:headEnd/>
            <a:tailEnd/>
          </a:ln>
        </p:spPr>
        <p:txBody>
          <a:bodyPr/>
          <a:lstStyle/>
          <a:p>
            <a:endParaRPr lang="zh-CN" altLang="en-US"/>
          </a:p>
        </p:txBody>
      </p:sp>
      <p:sp>
        <p:nvSpPr>
          <p:cNvPr id="490547" name="Rectangle 51"/>
          <p:cNvSpPr>
            <a:spLocks noChangeArrowheads="1"/>
          </p:cNvSpPr>
          <p:nvPr/>
        </p:nvSpPr>
        <p:spPr bwMode="auto">
          <a:xfrm>
            <a:off x="1989138" y="5140325"/>
            <a:ext cx="476250" cy="417513"/>
          </a:xfrm>
          <a:prstGeom prst="rect">
            <a:avLst/>
          </a:prstGeom>
          <a:noFill/>
          <a:ln w="9525">
            <a:noFill/>
            <a:miter lim="800000"/>
            <a:headEnd/>
            <a:tailEnd/>
          </a:ln>
        </p:spPr>
        <p:txBody>
          <a:bodyPr/>
          <a:lstStyle/>
          <a:p>
            <a:endParaRPr lang="zh-CN" altLang="en-US"/>
          </a:p>
        </p:txBody>
      </p:sp>
      <p:sp>
        <p:nvSpPr>
          <p:cNvPr id="490548" name="Rectangle 52"/>
          <p:cNvSpPr>
            <a:spLocks noChangeArrowheads="1"/>
          </p:cNvSpPr>
          <p:nvPr/>
        </p:nvSpPr>
        <p:spPr bwMode="auto">
          <a:xfrm>
            <a:off x="2116138" y="5233988"/>
            <a:ext cx="95250" cy="228600"/>
          </a:xfrm>
          <a:prstGeom prst="rect">
            <a:avLst/>
          </a:prstGeom>
          <a:noFill/>
          <a:ln w="9525">
            <a:noFill/>
            <a:miter lim="800000"/>
            <a:headEnd/>
            <a:tailEnd/>
          </a:ln>
        </p:spPr>
        <p:txBody>
          <a:bodyPr wrap="none" lIns="0" tIns="0" rIns="0" bIns="0">
            <a:spAutoFit/>
          </a:bodyPr>
          <a:lstStyle/>
          <a:p>
            <a:r>
              <a:rPr lang="en-US" altLang="zh-CN" sz="1500" i="0">
                <a:solidFill>
                  <a:srgbClr val="000000"/>
                </a:solidFill>
              </a:rPr>
              <a:t>2</a:t>
            </a:r>
            <a:endParaRPr lang="en-US" altLang="zh-CN" b="0" i="0"/>
          </a:p>
        </p:txBody>
      </p:sp>
      <p:sp>
        <p:nvSpPr>
          <p:cNvPr id="490549" name="Rectangle 53"/>
          <p:cNvSpPr>
            <a:spLocks noChangeArrowheads="1"/>
          </p:cNvSpPr>
          <p:nvPr/>
        </p:nvSpPr>
        <p:spPr bwMode="auto">
          <a:xfrm>
            <a:off x="2208213" y="5233988"/>
            <a:ext cx="47625" cy="228600"/>
          </a:xfrm>
          <a:prstGeom prst="rect">
            <a:avLst/>
          </a:prstGeom>
          <a:noFill/>
          <a:ln w="9525">
            <a:noFill/>
            <a:miter lim="800000"/>
            <a:headEnd/>
            <a:tailEnd/>
          </a:ln>
        </p:spPr>
        <p:txBody>
          <a:bodyPr wrap="none" lIns="0" tIns="0" rIns="0" bIns="0">
            <a:spAutoFit/>
          </a:bodyPr>
          <a:lstStyle/>
          <a:p>
            <a:r>
              <a:rPr lang="en-US" altLang="zh-CN" sz="1500" i="0">
                <a:solidFill>
                  <a:srgbClr val="000000"/>
                </a:solidFill>
              </a:rPr>
              <a:t> </a:t>
            </a:r>
            <a:endParaRPr lang="en-US" altLang="zh-CN" b="0" i="0"/>
          </a:p>
        </p:txBody>
      </p:sp>
      <p:sp>
        <p:nvSpPr>
          <p:cNvPr id="490550" name="Rectangle 54"/>
          <p:cNvSpPr>
            <a:spLocks noChangeArrowheads="1"/>
          </p:cNvSpPr>
          <p:nvPr/>
        </p:nvSpPr>
        <p:spPr bwMode="auto">
          <a:xfrm>
            <a:off x="2305050" y="5162550"/>
            <a:ext cx="4116388" cy="415925"/>
          </a:xfrm>
          <a:prstGeom prst="rect">
            <a:avLst/>
          </a:prstGeom>
          <a:noFill/>
          <a:ln w="9525">
            <a:noFill/>
            <a:miter lim="800000"/>
            <a:headEnd/>
            <a:tailEnd/>
          </a:ln>
        </p:spPr>
        <p:txBody>
          <a:bodyPr/>
          <a:lstStyle/>
          <a:p>
            <a:endParaRPr lang="zh-CN" altLang="en-US"/>
          </a:p>
        </p:txBody>
      </p:sp>
      <p:sp>
        <p:nvSpPr>
          <p:cNvPr id="490551" name="Rectangle 55"/>
          <p:cNvSpPr>
            <a:spLocks noChangeArrowheads="1"/>
          </p:cNvSpPr>
          <p:nvPr/>
        </p:nvSpPr>
        <p:spPr bwMode="auto">
          <a:xfrm>
            <a:off x="2432050" y="5259388"/>
            <a:ext cx="488950" cy="228600"/>
          </a:xfrm>
          <a:prstGeom prst="rect">
            <a:avLst/>
          </a:prstGeom>
          <a:noFill/>
          <a:ln w="9525">
            <a:noFill/>
            <a:miter lim="800000"/>
            <a:headEnd/>
            <a:tailEnd/>
          </a:ln>
        </p:spPr>
        <p:txBody>
          <a:bodyPr wrap="none" lIns="0" tIns="0" rIns="0" bIns="0">
            <a:spAutoFit/>
          </a:bodyPr>
          <a:lstStyle/>
          <a:p>
            <a:r>
              <a:rPr lang="en-US" altLang="zh-CN" sz="1500" b="0" i="0"/>
              <a:t>JAVA</a:t>
            </a:r>
            <a:endParaRPr lang="en-US" altLang="zh-CN" b="0" i="0"/>
          </a:p>
        </p:txBody>
      </p:sp>
      <p:sp>
        <p:nvSpPr>
          <p:cNvPr id="490552" name="Rectangle 56"/>
          <p:cNvSpPr>
            <a:spLocks noChangeArrowheads="1"/>
          </p:cNvSpPr>
          <p:nvPr/>
        </p:nvSpPr>
        <p:spPr bwMode="auto">
          <a:xfrm>
            <a:off x="2946400" y="5267325"/>
            <a:ext cx="1333500" cy="228600"/>
          </a:xfrm>
          <a:prstGeom prst="rect">
            <a:avLst/>
          </a:prstGeom>
          <a:noFill/>
          <a:ln w="9525">
            <a:noFill/>
            <a:miter lim="800000"/>
            <a:headEnd/>
            <a:tailEnd/>
          </a:ln>
        </p:spPr>
        <p:txBody>
          <a:bodyPr wrap="none" lIns="0" tIns="0" rIns="0" bIns="0">
            <a:spAutoFit/>
          </a:bodyPr>
          <a:lstStyle/>
          <a:p>
            <a:r>
              <a:rPr lang="zh-CN" altLang="en-US" sz="1500" b="0" i="0">
                <a:latin typeface="宋体" pitchFamily="2" charset="-122"/>
              </a:rPr>
              <a:t>平台安全管理器</a:t>
            </a:r>
            <a:endParaRPr lang="zh-CN" altLang="en-US" b="0" i="0"/>
          </a:p>
        </p:txBody>
      </p:sp>
      <p:sp>
        <p:nvSpPr>
          <p:cNvPr id="490553" name="Rectangle 57"/>
          <p:cNvSpPr>
            <a:spLocks noChangeArrowheads="1"/>
          </p:cNvSpPr>
          <p:nvPr/>
        </p:nvSpPr>
        <p:spPr bwMode="auto">
          <a:xfrm>
            <a:off x="4244975" y="5267325"/>
            <a:ext cx="190500" cy="228600"/>
          </a:xfrm>
          <a:prstGeom prst="rect">
            <a:avLst/>
          </a:prstGeom>
          <a:noFill/>
          <a:ln w="9525">
            <a:noFill/>
            <a:miter lim="800000"/>
            <a:headEnd/>
            <a:tailEnd/>
          </a:ln>
        </p:spPr>
        <p:txBody>
          <a:bodyPr wrap="none" lIns="0" tIns="0" rIns="0" bIns="0">
            <a:spAutoFit/>
          </a:bodyPr>
          <a:lstStyle/>
          <a:p>
            <a:r>
              <a:rPr lang="zh-CN" altLang="en-US" sz="1500" b="0" i="0">
                <a:latin typeface="宋体" pitchFamily="2" charset="-122"/>
              </a:rPr>
              <a:t>向</a:t>
            </a:r>
            <a:endParaRPr lang="zh-CN" altLang="en-US" b="0" i="0"/>
          </a:p>
        </p:txBody>
      </p:sp>
      <p:sp>
        <p:nvSpPr>
          <p:cNvPr id="490554" name="Rectangle 58"/>
          <p:cNvSpPr>
            <a:spLocks noChangeArrowheads="1"/>
          </p:cNvSpPr>
          <p:nvPr/>
        </p:nvSpPr>
        <p:spPr bwMode="auto">
          <a:xfrm>
            <a:off x="4430713" y="5257800"/>
            <a:ext cx="2503487" cy="228600"/>
          </a:xfrm>
          <a:prstGeom prst="rect">
            <a:avLst/>
          </a:prstGeom>
          <a:noFill/>
          <a:ln w="9525">
            <a:noFill/>
            <a:miter lim="800000"/>
            <a:headEnd/>
            <a:tailEnd/>
          </a:ln>
        </p:spPr>
        <p:txBody>
          <a:bodyPr lIns="0" tIns="0" rIns="0" bIns="0">
            <a:spAutoFit/>
          </a:bodyPr>
          <a:lstStyle/>
          <a:p>
            <a:r>
              <a:rPr lang="zh-CN" altLang="en-US" sz="1500" b="0" i="0">
                <a:latin typeface="宋体" pitchFamily="2" charset="-122"/>
              </a:rPr>
              <a:t>构件容器与构件提供的接口</a:t>
            </a:r>
            <a:endParaRPr lang="zh-CN" altLang="en-US" b="0" i="0"/>
          </a:p>
        </p:txBody>
      </p:sp>
      <p:sp>
        <p:nvSpPr>
          <p:cNvPr id="490555" name="Rectangle 59"/>
          <p:cNvSpPr>
            <a:spLocks noChangeArrowheads="1"/>
          </p:cNvSpPr>
          <p:nvPr/>
        </p:nvSpPr>
        <p:spPr bwMode="auto">
          <a:xfrm>
            <a:off x="2803525" y="5532438"/>
            <a:ext cx="47625" cy="228600"/>
          </a:xfrm>
          <a:prstGeom prst="rect">
            <a:avLst/>
          </a:prstGeom>
          <a:noFill/>
          <a:ln w="9525">
            <a:noFill/>
            <a:miter lim="800000"/>
            <a:headEnd/>
            <a:tailEnd/>
          </a:ln>
        </p:spPr>
        <p:txBody>
          <a:bodyPr wrap="none" lIns="0" tIns="0" rIns="0" bIns="0">
            <a:spAutoFit/>
          </a:bodyPr>
          <a:lstStyle/>
          <a:p>
            <a:r>
              <a:rPr lang="en-US" altLang="zh-CN" sz="1500" b="0" i="0"/>
              <a:t> </a:t>
            </a:r>
            <a:endParaRPr lang="en-US" altLang="zh-CN" b="0" i="0"/>
          </a:p>
        </p:txBody>
      </p:sp>
      <p:sp>
        <p:nvSpPr>
          <p:cNvPr id="490556" name="Oval 60"/>
          <p:cNvSpPr>
            <a:spLocks noChangeArrowheads="1"/>
          </p:cNvSpPr>
          <p:nvPr/>
        </p:nvSpPr>
        <p:spPr bwMode="auto">
          <a:xfrm>
            <a:off x="2027238" y="5529263"/>
            <a:ext cx="252412" cy="252412"/>
          </a:xfrm>
          <a:prstGeom prst="ellipse">
            <a:avLst/>
          </a:prstGeom>
          <a:solidFill>
            <a:srgbClr val="FFFFFF"/>
          </a:solidFill>
          <a:ln w="12700">
            <a:solidFill>
              <a:srgbClr val="000000"/>
            </a:solidFill>
            <a:round/>
            <a:headEnd/>
            <a:tailEnd/>
          </a:ln>
        </p:spPr>
        <p:txBody>
          <a:bodyPr/>
          <a:lstStyle/>
          <a:p>
            <a:endParaRPr lang="zh-CN" altLang="en-US"/>
          </a:p>
        </p:txBody>
      </p:sp>
      <p:sp>
        <p:nvSpPr>
          <p:cNvPr id="490557" name="Rectangle 61"/>
          <p:cNvSpPr>
            <a:spLocks noChangeArrowheads="1"/>
          </p:cNvSpPr>
          <p:nvPr/>
        </p:nvSpPr>
        <p:spPr bwMode="auto">
          <a:xfrm>
            <a:off x="1989138" y="5448300"/>
            <a:ext cx="476250" cy="417513"/>
          </a:xfrm>
          <a:prstGeom prst="rect">
            <a:avLst/>
          </a:prstGeom>
          <a:noFill/>
          <a:ln w="9525">
            <a:noFill/>
            <a:miter lim="800000"/>
            <a:headEnd/>
            <a:tailEnd/>
          </a:ln>
        </p:spPr>
        <p:txBody>
          <a:bodyPr/>
          <a:lstStyle/>
          <a:p>
            <a:endParaRPr lang="zh-CN" altLang="en-US"/>
          </a:p>
        </p:txBody>
      </p:sp>
      <p:sp>
        <p:nvSpPr>
          <p:cNvPr id="490558" name="Rectangle 62"/>
          <p:cNvSpPr>
            <a:spLocks noChangeArrowheads="1"/>
          </p:cNvSpPr>
          <p:nvPr/>
        </p:nvSpPr>
        <p:spPr bwMode="auto">
          <a:xfrm>
            <a:off x="2116138" y="5541963"/>
            <a:ext cx="95250" cy="228600"/>
          </a:xfrm>
          <a:prstGeom prst="rect">
            <a:avLst/>
          </a:prstGeom>
          <a:noFill/>
          <a:ln w="9525">
            <a:noFill/>
            <a:miter lim="800000"/>
            <a:headEnd/>
            <a:tailEnd/>
          </a:ln>
        </p:spPr>
        <p:txBody>
          <a:bodyPr wrap="none" lIns="0" tIns="0" rIns="0" bIns="0">
            <a:spAutoFit/>
          </a:bodyPr>
          <a:lstStyle/>
          <a:p>
            <a:r>
              <a:rPr lang="en-US" altLang="zh-CN" sz="1500" i="0">
                <a:solidFill>
                  <a:srgbClr val="000000"/>
                </a:solidFill>
              </a:rPr>
              <a:t>3</a:t>
            </a:r>
            <a:endParaRPr lang="en-US" altLang="zh-CN" b="0" i="0"/>
          </a:p>
        </p:txBody>
      </p:sp>
      <p:sp>
        <p:nvSpPr>
          <p:cNvPr id="490559" name="Rectangle 63"/>
          <p:cNvSpPr>
            <a:spLocks noChangeArrowheads="1"/>
          </p:cNvSpPr>
          <p:nvPr/>
        </p:nvSpPr>
        <p:spPr bwMode="auto">
          <a:xfrm>
            <a:off x="2208213" y="5541963"/>
            <a:ext cx="47625" cy="228600"/>
          </a:xfrm>
          <a:prstGeom prst="rect">
            <a:avLst/>
          </a:prstGeom>
          <a:noFill/>
          <a:ln w="9525">
            <a:noFill/>
            <a:miter lim="800000"/>
            <a:headEnd/>
            <a:tailEnd/>
          </a:ln>
        </p:spPr>
        <p:txBody>
          <a:bodyPr wrap="none" lIns="0" tIns="0" rIns="0" bIns="0">
            <a:spAutoFit/>
          </a:bodyPr>
          <a:lstStyle/>
          <a:p>
            <a:r>
              <a:rPr lang="en-US" altLang="zh-CN" sz="1500" i="0">
                <a:solidFill>
                  <a:srgbClr val="000000"/>
                </a:solidFill>
              </a:rPr>
              <a:t> </a:t>
            </a:r>
            <a:endParaRPr lang="en-US" altLang="zh-CN" b="0" i="0"/>
          </a:p>
        </p:txBody>
      </p:sp>
      <p:sp>
        <p:nvSpPr>
          <p:cNvPr id="490560" name="Oval 64"/>
          <p:cNvSpPr>
            <a:spLocks noChangeArrowheads="1"/>
          </p:cNvSpPr>
          <p:nvPr/>
        </p:nvSpPr>
        <p:spPr bwMode="auto">
          <a:xfrm>
            <a:off x="2027238" y="5807075"/>
            <a:ext cx="252412" cy="252413"/>
          </a:xfrm>
          <a:prstGeom prst="ellipse">
            <a:avLst/>
          </a:prstGeom>
          <a:solidFill>
            <a:srgbClr val="FFFFFF"/>
          </a:solidFill>
          <a:ln w="12700">
            <a:solidFill>
              <a:srgbClr val="000000"/>
            </a:solidFill>
            <a:round/>
            <a:headEnd/>
            <a:tailEnd/>
          </a:ln>
        </p:spPr>
        <p:txBody>
          <a:bodyPr/>
          <a:lstStyle/>
          <a:p>
            <a:endParaRPr lang="zh-CN" altLang="en-US"/>
          </a:p>
        </p:txBody>
      </p:sp>
      <p:sp>
        <p:nvSpPr>
          <p:cNvPr id="490561" name="Rectangle 65"/>
          <p:cNvSpPr>
            <a:spLocks noChangeArrowheads="1"/>
          </p:cNvSpPr>
          <p:nvPr/>
        </p:nvSpPr>
        <p:spPr bwMode="auto">
          <a:xfrm>
            <a:off x="1989138" y="5730875"/>
            <a:ext cx="476250" cy="412750"/>
          </a:xfrm>
          <a:prstGeom prst="rect">
            <a:avLst/>
          </a:prstGeom>
          <a:noFill/>
          <a:ln w="9525">
            <a:noFill/>
            <a:miter lim="800000"/>
            <a:headEnd/>
            <a:tailEnd/>
          </a:ln>
        </p:spPr>
        <p:txBody>
          <a:bodyPr/>
          <a:lstStyle/>
          <a:p>
            <a:endParaRPr lang="zh-CN" altLang="en-US"/>
          </a:p>
        </p:txBody>
      </p:sp>
      <p:sp>
        <p:nvSpPr>
          <p:cNvPr id="490562" name="Rectangle 66"/>
          <p:cNvSpPr>
            <a:spLocks noChangeArrowheads="1"/>
          </p:cNvSpPr>
          <p:nvPr/>
        </p:nvSpPr>
        <p:spPr bwMode="auto">
          <a:xfrm>
            <a:off x="2116138" y="5824538"/>
            <a:ext cx="95250" cy="228600"/>
          </a:xfrm>
          <a:prstGeom prst="rect">
            <a:avLst/>
          </a:prstGeom>
          <a:noFill/>
          <a:ln w="9525">
            <a:noFill/>
            <a:miter lim="800000"/>
            <a:headEnd/>
            <a:tailEnd/>
          </a:ln>
        </p:spPr>
        <p:txBody>
          <a:bodyPr wrap="none" lIns="0" tIns="0" rIns="0" bIns="0">
            <a:spAutoFit/>
          </a:bodyPr>
          <a:lstStyle/>
          <a:p>
            <a:r>
              <a:rPr lang="en-US" altLang="zh-CN" sz="1500" i="0">
                <a:solidFill>
                  <a:srgbClr val="000000"/>
                </a:solidFill>
              </a:rPr>
              <a:t>4</a:t>
            </a:r>
            <a:endParaRPr lang="en-US" altLang="zh-CN" b="0" i="0"/>
          </a:p>
        </p:txBody>
      </p:sp>
      <p:sp>
        <p:nvSpPr>
          <p:cNvPr id="490563" name="Rectangle 67"/>
          <p:cNvSpPr>
            <a:spLocks noChangeArrowheads="1"/>
          </p:cNvSpPr>
          <p:nvPr/>
        </p:nvSpPr>
        <p:spPr bwMode="auto">
          <a:xfrm>
            <a:off x="2208213" y="5824538"/>
            <a:ext cx="47625" cy="228600"/>
          </a:xfrm>
          <a:prstGeom prst="rect">
            <a:avLst/>
          </a:prstGeom>
          <a:noFill/>
          <a:ln w="9525">
            <a:noFill/>
            <a:miter lim="800000"/>
            <a:headEnd/>
            <a:tailEnd/>
          </a:ln>
        </p:spPr>
        <p:txBody>
          <a:bodyPr wrap="none" lIns="0" tIns="0" rIns="0" bIns="0">
            <a:spAutoFit/>
          </a:bodyPr>
          <a:lstStyle/>
          <a:p>
            <a:r>
              <a:rPr lang="en-US" altLang="zh-CN" sz="1500" i="0">
                <a:solidFill>
                  <a:srgbClr val="000000"/>
                </a:solidFill>
              </a:rPr>
              <a:t> </a:t>
            </a:r>
            <a:endParaRPr lang="en-US" altLang="zh-CN" b="0" i="0"/>
          </a:p>
        </p:txBody>
      </p:sp>
      <p:sp>
        <p:nvSpPr>
          <p:cNvPr id="490564" name="Rectangle 68"/>
          <p:cNvSpPr>
            <a:spLocks noChangeArrowheads="1"/>
          </p:cNvSpPr>
          <p:nvPr/>
        </p:nvSpPr>
        <p:spPr bwMode="auto">
          <a:xfrm>
            <a:off x="4484688" y="2894013"/>
            <a:ext cx="2466975" cy="550862"/>
          </a:xfrm>
          <a:prstGeom prst="rect">
            <a:avLst/>
          </a:prstGeom>
          <a:solidFill>
            <a:srgbClr val="00CC66"/>
          </a:solidFill>
          <a:ln w="12700">
            <a:solidFill>
              <a:srgbClr val="000000"/>
            </a:solidFill>
            <a:miter lim="800000"/>
            <a:headEnd/>
            <a:tailEnd/>
          </a:ln>
        </p:spPr>
        <p:txBody>
          <a:bodyPr/>
          <a:lstStyle/>
          <a:p>
            <a:endParaRPr lang="zh-CN" altLang="en-US"/>
          </a:p>
        </p:txBody>
      </p:sp>
      <p:sp>
        <p:nvSpPr>
          <p:cNvPr id="490565" name="Rectangle 69"/>
          <p:cNvSpPr>
            <a:spLocks noChangeArrowheads="1"/>
          </p:cNvSpPr>
          <p:nvPr/>
        </p:nvSpPr>
        <p:spPr bwMode="auto">
          <a:xfrm>
            <a:off x="4619625" y="2990850"/>
            <a:ext cx="504825" cy="228600"/>
          </a:xfrm>
          <a:prstGeom prst="rect">
            <a:avLst/>
          </a:prstGeom>
          <a:noFill/>
          <a:ln w="9525">
            <a:noFill/>
            <a:miter lim="800000"/>
            <a:headEnd/>
            <a:tailEnd/>
          </a:ln>
        </p:spPr>
        <p:txBody>
          <a:bodyPr wrap="none" lIns="0" tIns="0" rIns="0" bIns="0">
            <a:spAutoFit/>
          </a:bodyPr>
          <a:lstStyle/>
          <a:p>
            <a:r>
              <a:rPr lang="en-US" altLang="zh-CN" sz="1500" b="0" i="0">
                <a:solidFill>
                  <a:srgbClr val="000000"/>
                </a:solidFill>
              </a:rPr>
              <a:t>JAAS </a:t>
            </a:r>
            <a:endParaRPr lang="en-US" altLang="zh-CN" b="0" i="0"/>
          </a:p>
        </p:txBody>
      </p:sp>
      <p:sp>
        <p:nvSpPr>
          <p:cNvPr id="490566" name="Rectangle 70"/>
          <p:cNvSpPr>
            <a:spLocks noChangeArrowheads="1"/>
          </p:cNvSpPr>
          <p:nvPr/>
        </p:nvSpPr>
        <p:spPr bwMode="auto">
          <a:xfrm>
            <a:off x="5151438" y="2998788"/>
            <a:ext cx="952500" cy="228600"/>
          </a:xfrm>
          <a:prstGeom prst="rect">
            <a:avLst/>
          </a:prstGeom>
          <a:noFill/>
          <a:ln w="9525">
            <a:noFill/>
            <a:miter lim="800000"/>
            <a:headEnd/>
            <a:tailEnd/>
          </a:ln>
        </p:spPr>
        <p:txBody>
          <a:bodyPr wrap="none" lIns="0" tIns="0" rIns="0" bIns="0">
            <a:spAutoFit/>
          </a:bodyPr>
          <a:lstStyle/>
          <a:p>
            <a:r>
              <a:rPr lang="zh-CN" altLang="en-US" sz="1500" b="0" i="0">
                <a:solidFill>
                  <a:srgbClr val="000000"/>
                </a:solidFill>
                <a:latin typeface="宋体" pitchFamily="2" charset="-122"/>
              </a:rPr>
              <a:t>安全管理器</a:t>
            </a:r>
            <a:endParaRPr lang="zh-CN" altLang="en-US" b="0" i="0"/>
          </a:p>
        </p:txBody>
      </p:sp>
      <p:sp>
        <p:nvSpPr>
          <p:cNvPr id="490567" name="Rectangle 71"/>
          <p:cNvSpPr>
            <a:spLocks noChangeArrowheads="1"/>
          </p:cNvSpPr>
          <p:nvPr/>
        </p:nvSpPr>
        <p:spPr bwMode="auto">
          <a:xfrm>
            <a:off x="6078538" y="2990850"/>
            <a:ext cx="47625" cy="228600"/>
          </a:xfrm>
          <a:prstGeom prst="rect">
            <a:avLst/>
          </a:prstGeom>
          <a:noFill/>
          <a:ln w="9525">
            <a:noFill/>
            <a:miter lim="800000"/>
            <a:headEnd/>
            <a:tailEnd/>
          </a:ln>
        </p:spPr>
        <p:txBody>
          <a:bodyPr wrap="none" lIns="0" tIns="0" rIns="0" bIns="0">
            <a:spAutoFit/>
          </a:bodyPr>
          <a:lstStyle/>
          <a:p>
            <a:r>
              <a:rPr lang="en-US" altLang="zh-CN" sz="1500" b="0" i="0">
                <a:solidFill>
                  <a:srgbClr val="000000"/>
                </a:solidFill>
              </a:rPr>
              <a:t> </a:t>
            </a:r>
            <a:endParaRPr lang="en-US" altLang="zh-CN" b="0" i="0"/>
          </a:p>
        </p:txBody>
      </p:sp>
      <p:sp>
        <p:nvSpPr>
          <p:cNvPr id="490568" name="Oval 72"/>
          <p:cNvSpPr>
            <a:spLocks noChangeArrowheads="1"/>
          </p:cNvSpPr>
          <p:nvPr/>
        </p:nvSpPr>
        <p:spPr bwMode="auto">
          <a:xfrm>
            <a:off x="6597650" y="2774950"/>
            <a:ext cx="254000" cy="254000"/>
          </a:xfrm>
          <a:prstGeom prst="ellipse">
            <a:avLst/>
          </a:prstGeom>
          <a:solidFill>
            <a:srgbClr val="FFFFFF"/>
          </a:solidFill>
          <a:ln w="12700">
            <a:solidFill>
              <a:srgbClr val="000000"/>
            </a:solidFill>
            <a:round/>
            <a:headEnd/>
            <a:tailEnd/>
          </a:ln>
        </p:spPr>
        <p:txBody>
          <a:bodyPr/>
          <a:lstStyle/>
          <a:p>
            <a:endParaRPr lang="zh-CN" altLang="en-US"/>
          </a:p>
        </p:txBody>
      </p:sp>
      <p:sp>
        <p:nvSpPr>
          <p:cNvPr id="490569" name="Rectangle 73"/>
          <p:cNvSpPr>
            <a:spLocks noChangeArrowheads="1"/>
          </p:cNvSpPr>
          <p:nvPr/>
        </p:nvSpPr>
        <p:spPr bwMode="auto">
          <a:xfrm>
            <a:off x="6559550" y="2695575"/>
            <a:ext cx="476250" cy="417513"/>
          </a:xfrm>
          <a:prstGeom prst="rect">
            <a:avLst/>
          </a:prstGeom>
          <a:noFill/>
          <a:ln w="9525">
            <a:noFill/>
            <a:miter lim="800000"/>
            <a:headEnd/>
            <a:tailEnd/>
          </a:ln>
        </p:spPr>
        <p:txBody>
          <a:bodyPr/>
          <a:lstStyle/>
          <a:p>
            <a:endParaRPr lang="zh-CN" altLang="en-US"/>
          </a:p>
        </p:txBody>
      </p:sp>
      <p:sp>
        <p:nvSpPr>
          <p:cNvPr id="490570" name="Rectangle 74"/>
          <p:cNvSpPr>
            <a:spLocks noChangeArrowheads="1"/>
          </p:cNvSpPr>
          <p:nvPr/>
        </p:nvSpPr>
        <p:spPr bwMode="auto">
          <a:xfrm>
            <a:off x="6686550" y="2787650"/>
            <a:ext cx="95250" cy="228600"/>
          </a:xfrm>
          <a:prstGeom prst="rect">
            <a:avLst/>
          </a:prstGeom>
          <a:noFill/>
          <a:ln w="9525">
            <a:noFill/>
            <a:miter lim="800000"/>
            <a:headEnd/>
            <a:tailEnd/>
          </a:ln>
        </p:spPr>
        <p:txBody>
          <a:bodyPr wrap="none" lIns="0" tIns="0" rIns="0" bIns="0">
            <a:spAutoFit/>
          </a:bodyPr>
          <a:lstStyle/>
          <a:p>
            <a:r>
              <a:rPr lang="en-US" altLang="zh-CN" sz="1500" i="0">
                <a:solidFill>
                  <a:srgbClr val="000000"/>
                </a:solidFill>
              </a:rPr>
              <a:t>3</a:t>
            </a:r>
            <a:endParaRPr lang="en-US" altLang="zh-CN" b="0" i="0"/>
          </a:p>
        </p:txBody>
      </p:sp>
      <p:sp>
        <p:nvSpPr>
          <p:cNvPr id="490571" name="Rectangle 75"/>
          <p:cNvSpPr>
            <a:spLocks noChangeArrowheads="1"/>
          </p:cNvSpPr>
          <p:nvPr/>
        </p:nvSpPr>
        <p:spPr bwMode="auto">
          <a:xfrm>
            <a:off x="6778625" y="2787650"/>
            <a:ext cx="47625" cy="228600"/>
          </a:xfrm>
          <a:prstGeom prst="rect">
            <a:avLst/>
          </a:prstGeom>
          <a:noFill/>
          <a:ln w="9525">
            <a:noFill/>
            <a:miter lim="800000"/>
            <a:headEnd/>
            <a:tailEnd/>
          </a:ln>
        </p:spPr>
        <p:txBody>
          <a:bodyPr wrap="none" lIns="0" tIns="0" rIns="0" bIns="0">
            <a:spAutoFit/>
          </a:bodyPr>
          <a:lstStyle/>
          <a:p>
            <a:r>
              <a:rPr lang="en-US" altLang="zh-CN" sz="1500" i="0">
                <a:solidFill>
                  <a:srgbClr val="000000"/>
                </a:solidFill>
              </a:rPr>
              <a:t> </a:t>
            </a:r>
            <a:endParaRPr lang="en-US" altLang="zh-CN" b="0" i="0"/>
          </a:p>
        </p:txBody>
      </p:sp>
      <p:sp>
        <p:nvSpPr>
          <p:cNvPr id="490572" name="Oval 76"/>
          <p:cNvSpPr>
            <a:spLocks noChangeArrowheads="1"/>
          </p:cNvSpPr>
          <p:nvPr/>
        </p:nvSpPr>
        <p:spPr bwMode="auto">
          <a:xfrm>
            <a:off x="3552825" y="2762250"/>
            <a:ext cx="254000" cy="254000"/>
          </a:xfrm>
          <a:prstGeom prst="ellipse">
            <a:avLst/>
          </a:prstGeom>
          <a:solidFill>
            <a:srgbClr val="FFFFFF"/>
          </a:solidFill>
          <a:ln w="12700">
            <a:solidFill>
              <a:srgbClr val="000000"/>
            </a:solidFill>
            <a:round/>
            <a:headEnd/>
            <a:tailEnd/>
          </a:ln>
        </p:spPr>
        <p:txBody>
          <a:bodyPr/>
          <a:lstStyle/>
          <a:p>
            <a:endParaRPr lang="zh-CN" altLang="en-US"/>
          </a:p>
        </p:txBody>
      </p:sp>
      <p:sp>
        <p:nvSpPr>
          <p:cNvPr id="490573" name="Rectangle 77"/>
          <p:cNvSpPr>
            <a:spLocks noChangeArrowheads="1"/>
          </p:cNvSpPr>
          <p:nvPr/>
        </p:nvSpPr>
        <p:spPr bwMode="auto">
          <a:xfrm>
            <a:off x="3514725" y="2682875"/>
            <a:ext cx="481013" cy="417513"/>
          </a:xfrm>
          <a:prstGeom prst="rect">
            <a:avLst/>
          </a:prstGeom>
          <a:noFill/>
          <a:ln w="9525">
            <a:noFill/>
            <a:miter lim="800000"/>
            <a:headEnd/>
            <a:tailEnd/>
          </a:ln>
        </p:spPr>
        <p:txBody>
          <a:bodyPr/>
          <a:lstStyle/>
          <a:p>
            <a:endParaRPr lang="zh-CN" altLang="en-US"/>
          </a:p>
        </p:txBody>
      </p:sp>
      <p:sp>
        <p:nvSpPr>
          <p:cNvPr id="490574" name="Rectangle 78"/>
          <p:cNvSpPr>
            <a:spLocks noChangeArrowheads="1"/>
          </p:cNvSpPr>
          <p:nvPr/>
        </p:nvSpPr>
        <p:spPr bwMode="auto">
          <a:xfrm>
            <a:off x="3641725" y="2774950"/>
            <a:ext cx="95250" cy="228600"/>
          </a:xfrm>
          <a:prstGeom prst="rect">
            <a:avLst/>
          </a:prstGeom>
          <a:noFill/>
          <a:ln w="9525">
            <a:noFill/>
            <a:miter lim="800000"/>
            <a:headEnd/>
            <a:tailEnd/>
          </a:ln>
        </p:spPr>
        <p:txBody>
          <a:bodyPr wrap="none" lIns="0" tIns="0" rIns="0" bIns="0">
            <a:spAutoFit/>
          </a:bodyPr>
          <a:lstStyle/>
          <a:p>
            <a:r>
              <a:rPr lang="en-US" altLang="zh-CN" sz="1500" i="0">
                <a:solidFill>
                  <a:srgbClr val="000000"/>
                </a:solidFill>
              </a:rPr>
              <a:t>2</a:t>
            </a:r>
            <a:endParaRPr lang="en-US" altLang="zh-CN" b="0" i="0"/>
          </a:p>
        </p:txBody>
      </p:sp>
      <p:sp>
        <p:nvSpPr>
          <p:cNvPr id="490575" name="Rectangle 79"/>
          <p:cNvSpPr>
            <a:spLocks noChangeArrowheads="1"/>
          </p:cNvSpPr>
          <p:nvPr/>
        </p:nvSpPr>
        <p:spPr bwMode="auto">
          <a:xfrm>
            <a:off x="3735388" y="2774950"/>
            <a:ext cx="47625" cy="228600"/>
          </a:xfrm>
          <a:prstGeom prst="rect">
            <a:avLst/>
          </a:prstGeom>
          <a:noFill/>
          <a:ln w="9525">
            <a:noFill/>
            <a:miter lim="800000"/>
            <a:headEnd/>
            <a:tailEnd/>
          </a:ln>
        </p:spPr>
        <p:txBody>
          <a:bodyPr wrap="none" lIns="0" tIns="0" rIns="0" bIns="0">
            <a:spAutoFit/>
          </a:bodyPr>
          <a:lstStyle/>
          <a:p>
            <a:r>
              <a:rPr lang="en-US" altLang="zh-CN" sz="1500" i="0">
                <a:solidFill>
                  <a:srgbClr val="000000"/>
                </a:solidFill>
              </a:rPr>
              <a:t> </a:t>
            </a:r>
            <a:endParaRPr lang="en-US" altLang="zh-CN" b="0" i="0"/>
          </a:p>
        </p:txBody>
      </p:sp>
      <p:sp>
        <p:nvSpPr>
          <p:cNvPr id="490576" name="Oval 80"/>
          <p:cNvSpPr>
            <a:spLocks noChangeArrowheads="1"/>
          </p:cNvSpPr>
          <p:nvPr/>
        </p:nvSpPr>
        <p:spPr bwMode="auto">
          <a:xfrm>
            <a:off x="5345113" y="2774950"/>
            <a:ext cx="254000" cy="254000"/>
          </a:xfrm>
          <a:prstGeom prst="ellipse">
            <a:avLst/>
          </a:prstGeom>
          <a:solidFill>
            <a:srgbClr val="FFFFFF"/>
          </a:solidFill>
          <a:ln w="12700">
            <a:solidFill>
              <a:srgbClr val="000000"/>
            </a:solidFill>
            <a:round/>
            <a:headEnd/>
            <a:tailEnd/>
          </a:ln>
        </p:spPr>
        <p:txBody>
          <a:bodyPr/>
          <a:lstStyle/>
          <a:p>
            <a:endParaRPr lang="zh-CN" altLang="en-US"/>
          </a:p>
        </p:txBody>
      </p:sp>
      <p:sp>
        <p:nvSpPr>
          <p:cNvPr id="490577" name="Rectangle 81"/>
          <p:cNvSpPr>
            <a:spLocks noChangeArrowheads="1"/>
          </p:cNvSpPr>
          <p:nvPr/>
        </p:nvSpPr>
        <p:spPr bwMode="auto">
          <a:xfrm>
            <a:off x="5307013" y="2695575"/>
            <a:ext cx="481012" cy="417513"/>
          </a:xfrm>
          <a:prstGeom prst="rect">
            <a:avLst/>
          </a:prstGeom>
          <a:noFill/>
          <a:ln w="9525">
            <a:noFill/>
            <a:miter lim="800000"/>
            <a:headEnd/>
            <a:tailEnd/>
          </a:ln>
        </p:spPr>
        <p:txBody>
          <a:bodyPr/>
          <a:lstStyle/>
          <a:p>
            <a:endParaRPr lang="zh-CN" altLang="en-US"/>
          </a:p>
        </p:txBody>
      </p:sp>
      <p:sp>
        <p:nvSpPr>
          <p:cNvPr id="490578" name="Rectangle 82"/>
          <p:cNvSpPr>
            <a:spLocks noChangeArrowheads="1"/>
          </p:cNvSpPr>
          <p:nvPr/>
        </p:nvSpPr>
        <p:spPr bwMode="auto">
          <a:xfrm>
            <a:off x="5434013" y="2787650"/>
            <a:ext cx="95250" cy="228600"/>
          </a:xfrm>
          <a:prstGeom prst="rect">
            <a:avLst/>
          </a:prstGeom>
          <a:noFill/>
          <a:ln w="9525">
            <a:noFill/>
            <a:miter lim="800000"/>
            <a:headEnd/>
            <a:tailEnd/>
          </a:ln>
        </p:spPr>
        <p:txBody>
          <a:bodyPr wrap="none" lIns="0" tIns="0" rIns="0" bIns="0">
            <a:spAutoFit/>
          </a:bodyPr>
          <a:lstStyle/>
          <a:p>
            <a:r>
              <a:rPr lang="en-US" altLang="zh-CN" sz="1500" i="0">
                <a:solidFill>
                  <a:srgbClr val="000000"/>
                </a:solidFill>
              </a:rPr>
              <a:t>3</a:t>
            </a:r>
            <a:endParaRPr lang="en-US" altLang="zh-CN" b="0" i="0"/>
          </a:p>
        </p:txBody>
      </p:sp>
      <p:sp>
        <p:nvSpPr>
          <p:cNvPr id="490579" name="Rectangle 83"/>
          <p:cNvSpPr>
            <a:spLocks noChangeArrowheads="1"/>
          </p:cNvSpPr>
          <p:nvPr/>
        </p:nvSpPr>
        <p:spPr bwMode="auto">
          <a:xfrm>
            <a:off x="5526088" y="2787650"/>
            <a:ext cx="47625" cy="228600"/>
          </a:xfrm>
          <a:prstGeom prst="rect">
            <a:avLst/>
          </a:prstGeom>
          <a:noFill/>
          <a:ln w="9525">
            <a:noFill/>
            <a:miter lim="800000"/>
            <a:headEnd/>
            <a:tailEnd/>
          </a:ln>
        </p:spPr>
        <p:txBody>
          <a:bodyPr wrap="none" lIns="0" tIns="0" rIns="0" bIns="0">
            <a:spAutoFit/>
          </a:bodyPr>
          <a:lstStyle/>
          <a:p>
            <a:r>
              <a:rPr lang="en-US" altLang="zh-CN" sz="1500" i="0">
                <a:solidFill>
                  <a:srgbClr val="000000"/>
                </a:solidFill>
              </a:rPr>
              <a:t> </a:t>
            </a:r>
            <a:endParaRPr lang="en-US" altLang="zh-CN" b="0" i="0"/>
          </a:p>
        </p:txBody>
      </p:sp>
      <p:sp>
        <p:nvSpPr>
          <p:cNvPr id="490580" name="Oval 84"/>
          <p:cNvSpPr>
            <a:spLocks noChangeArrowheads="1"/>
          </p:cNvSpPr>
          <p:nvPr/>
        </p:nvSpPr>
        <p:spPr bwMode="auto">
          <a:xfrm>
            <a:off x="3025775" y="3340100"/>
            <a:ext cx="254000" cy="252413"/>
          </a:xfrm>
          <a:prstGeom prst="ellipse">
            <a:avLst/>
          </a:prstGeom>
          <a:solidFill>
            <a:srgbClr val="FFFFFF"/>
          </a:solidFill>
          <a:ln w="12700">
            <a:solidFill>
              <a:srgbClr val="000000"/>
            </a:solidFill>
            <a:round/>
            <a:headEnd/>
            <a:tailEnd/>
          </a:ln>
        </p:spPr>
        <p:txBody>
          <a:bodyPr/>
          <a:lstStyle/>
          <a:p>
            <a:endParaRPr lang="zh-CN" altLang="en-US"/>
          </a:p>
        </p:txBody>
      </p:sp>
      <p:sp>
        <p:nvSpPr>
          <p:cNvPr id="490581" name="Rectangle 85"/>
          <p:cNvSpPr>
            <a:spLocks noChangeArrowheads="1"/>
          </p:cNvSpPr>
          <p:nvPr/>
        </p:nvSpPr>
        <p:spPr bwMode="auto">
          <a:xfrm>
            <a:off x="2987675" y="3263900"/>
            <a:ext cx="481013" cy="414338"/>
          </a:xfrm>
          <a:prstGeom prst="rect">
            <a:avLst/>
          </a:prstGeom>
          <a:noFill/>
          <a:ln w="9525">
            <a:noFill/>
            <a:miter lim="800000"/>
            <a:headEnd/>
            <a:tailEnd/>
          </a:ln>
        </p:spPr>
        <p:txBody>
          <a:bodyPr/>
          <a:lstStyle/>
          <a:p>
            <a:endParaRPr lang="zh-CN" altLang="en-US"/>
          </a:p>
        </p:txBody>
      </p:sp>
      <p:sp>
        <p:nvSpPr>
          <p:cNvPr id="490582" name="Rectangle 86"/>
          <p:cNvSpPr>
            <a:spLocks noChangeArrowheads="1"/>
          </p:cNvSpPr>
          <p:nvPr/>
        </p:nvSpPr>
        <p:spPr bwMode="auto">
          <a:xfrm>
            <a:off x="3114675" y="3357563"/>
            <a:ext cx="95250" cy="228600"/>
          </a:xfrm>
          <a:prstGeom prst="rect">
            <a:avLst/>
          </a:prstGeom>
          <a:noFill/>
          <a:ln w="9525">
            <a:noFill/>
            <a:miter lim="800000"/>
            <a:headEnd/>
            <a:tailEnd/>
          </a:ln>
        </p:spPr>
        <p:txBody>
          <a:bodyPr wrap="none" lIns="0" tIns="0" rIns="0" bIns="0">
            <a:spAutoFit/>
          </a:bodyPr>
          <a:lstStyle/>
          <a:p>
            <a:r>
              <a:rPr lang="en-US" altLang="zh-CN" sz="1500" i="0">
                <a:solidFill>
                  <a:srgbClr val="000000"/>
                </a:solidFill>
              </a:rPr>
              <a:t>4</a:t>
            </a:r>
            <a:endParaRPr lang="en-US" altLang="zh-CN" b="0" i="0"/>
          </a:p>
        </p:txBody>
      </p:sp>
      <p:sp>
        <p:nvSpPr>
          <p:cNvPr id="490583" name="Rectangle 87"/>
          <p:cNvSpPr>
            <a:spLocks noChangeArrowheads="1"/>
          </p:cNvSpPr>
          <p:nvPr/>
        </p:nvSpPr>
        <p:spPr bwMode="auto">
          <a:xfrm>
            <a:off x="3208338" y="3357563"/>
            <a:ext cx="47625" cy="228600"/>
          </a:xfrm>
          <a:prstGeom prst="rect">
            <a:avLst/>
          </a:prstGeom>
          <a:noFill/>
          <a:ln w="9525">
            <a:noFill/>
            <a:miter lim="800000"/>
            <a:headEnd/>
            <a:tailEnd/>
          </a:ln>
        </p:spPr>
        <p:txBody>
          <a:bodyPr wrap="none" lIns="0" tIns="0" rIns="0" bIns="0">
            <a:spAutoFit/>
          </a:bodyPr>
          <a:lstStyle/>
          <a:p>
            <a:r>
              <a:rPr lang="en-US" altLang="zh-CN" sz="1500" i="0">
                <a:solidFill>
                  <a:srgbClr val="000000"/>
                </a:solidFill>
              </a:rPr>
              <a:t> </a:t>
            </a:r>
            <a:endParaRPr lang="en-US" altLang="zh-CN" b="0" i="0"/>
          </a:p>
        </p:txBody>
      </p:sp>
      <p:sp>
        <p:nvSpPr>
          <p:cNvPr id="490584" name="Oval 88"/>
          <p:cNvSpPr>
            <a:spLocks noChangeArrowheads="1"/>
          </p:cNvSpPr>
          <p:nvPr/>
        </p:nvSpPr>
        <p:spPr bwMode="auto">
          <a:xfrm>
            <a:off x="5661025" y="3309938"/>
            <a:ext cx="254000" cy="254000"/>
          </a:xfrm>
          <a:prstGeom prst="ellipse">
            <a:avLst/>
          </a:prstGeom>
          <a:solidFill>
            <a:srgbClr val="FFFFFF"/>
          </a:solidFill>
          <a:ln w="12700">
            <a:solidFill>
              <a:srgbClr val="000000"/>
            </a:solidFill>
            <a:round/>
            <a:headEnd/>
            <a:tailEnd/>
          </a:ln>
        </p:spPr>
        <p:txBody>
          <a:bodyPr/>
          <a:lstStyle/>
          <a:p>
            <a:endParaRPr lang="zh-CN" altLang="en-US"/>
          </a:p>
        </p:txBody>
      </p:sp>
      <p:sp>
        <p:nvSpPr>
          <p:cNvPr id="490585" name="Rectangle 89"/>
          <p:cNvSpPr>
            <a:spLocks noChangeArrowheads="1"/>
          </p:cNvSpPr>
          <p:nvPr/>
        </p:nvSpPr>
        <p:spPr bwMode="auto">
          <a:xfrm>
            <a:off x="5624513" y="3230563"/>
            <a:ext cx="479425" cy="417512"/>
          </a:xfrm>
          <a:prstGeom prst="rect">
            <a:avLst/>
          </a:prstGeom>
          <a:noFill/>
          <a:ln w="9525">
            <a:noFill/>
            <a:miter lim="800000"/>
            <a:headEnd/>
            <a:tailEnd/>
          </a:ln>
        </p:spPr>
        <p:txBody>
          <a:bodyPr/>
          <a:lstStyle/>
          <a:p>
            <a:endParaRPr lang="zh-CN" altLang="en-US"/>
          </a:p>
        </p:txBody>
      </p:sp>
      <p:sp>
        <p:nvSpPr>
          <p:cNvPr id="490586" name="Rectangle 90"/>
          <p:cNvSpPr>
            <a:spLocks noChangeArrowheads="1"/>
          </p:cNvSpPr>
          <p:nvPr/>
        </p:nvSpPr>
        <p:spPr bwMode="auto">
          <a:xfrm>
            <a:off x="5749925" y="3322638"/>
            <a:ext cx="95250" cy="228600"/>
          </a:xfrm>
          <a:prstGeom prst="rect">
            <a:avLst/>
          </a:prstGeom>
          <a:noFill/>
          <a:ln w="9525">
            <a:noFill/>
            <a:miter lim="800000"/>
            <a:headEnd/>
            <a:tailEnd/>
          </a:ln>
        </p:spPr>
        <p:txBody>
          <a:bodyPr wrap="none" lIns="0" tIns="0" rIns="0" bIns="0">
            <a:spAutoFit/>
          </a:bodyPr>
          <a:lstStyle/>
          <a:p>
            <a:r>
              <a:rPr lang="en-US" altLang="zh-CN" sz="1500" i="0">
                <a:solidFill>
                  <a:srgbClr val="000000"/>
                </a:solidFill>
              </a:rPr>
              <a:t>5</a:t>
            </a:r>
            <a:endParaRPr lang="en-US" altLang="zh-CN" b="0" i="0"/>
          </a:p>
        </p:txBody>
      </p:sp>
      <p:sp>
        <p:nvSpPr>
          <p:cNvPr id="490587" name="Rectangle 91"/>
          <p:cNvSpPr>
            <a:spLocks noChangeArrowheads="1"/>
          </p:cNvSpPr>
          <p:nvPr/>
        </p:nvSpPr>
        <p:spPr bwMode="auto">
          <a:xfrm>
            <a:off x="5843588" y="3322638"/>
            <a:ext cx="47625" cy="228600"/>
          </a:xfrm>
          <a:prstGeom prst="rect">
            <a:avLst/>
          </a:prstGeom>
          <a:noFill/>
          <a:ln w="9525">
            <a:noFill/>
            <a:miter lim="800000"/>
            <a:headEnd/>
            <a:tailEnd/>
          </a:ln>
        </p:spPr>
        <p:txBody>
          <a:bodyPr wrap="none" lIns="0" tIns="0" rIns="0" bIns="0">
            <a:spAutoFit/>
          </a:bodyPr>
          <a:lstStyle/>
          <a:p>
            <a:r>
              <a:rPr lang="en-US" altLang="zh-CN" sz="1500" i="0">
                <a:solidFill>
                  <a:srgbClr val="000000"/>
                </a:solidFill>
              </a:rPr>
              <a:t> </a:t>
            </a:r>
            <a:endParaRPr lang="en-US" altLang="zh-CN" b="0" i="0"/>
          </a:p>
        </p:txBody>
      </p:sp>
      <p:sp>
        <p:nvSpPr>
          <p:cNvPr id="490588" name="Oval 92"/>
          <p:cNvSpPr>
            <a:spLocks noChangeArrowheads="1"/>
          </p:cNvSpPr>
          <p:nvPr/>
        </p:nvSpPr>
        <p:spPr bwMode="auto">
          <a:xfrm>
            <a:off x="2027238" y="6122988"/>
            <a:ext cx="252412" cy="254000"/>
          </a:xfrm>
          <a:prstGeom prst="ellipse">
            <a:avLst/>
          </a:prstGeom>
          <a:solidFill>
            <a:srgbClr val="FFFFFF"/>
          </a:solidFill>
          <a:ln w="12700">
            <a:solidFill>
              <a:srgbClr val="000000"/>
            </a:solidFill>
            <a:round/>
            <a:headEnd/>
            <a:tailEnd/>
          </a:ln>
        </p:spPr>
        <p:txBody>
          <a:bodyPr/>
          <a:lstStyle/>
          <a:p>
            <a:endParaRPr lang="zh-CN" altLang="en-US"/>
          </a:p>
        </p:txBody>
      </p:sp>
      <p:sp>
        <p:nvSpPr>
          <p:cNvPr id="490589" name="Rectangle 93"/>
          <p:cNvSpPr>
            <a:spLocks noChangeArrowheads="1"/>
          </p:cNvSpPr>
          <p:nvPr/>
        </p:nvSpPr>
        <p:spPr bwMode="auto">
          <a:xfrm>
            <a:off x="1989138" y="6043613"/>
            <a:ext cx="476250" cy="417512"/>
          </a:xfrm>
          <a:prstGeom prst="rect">
            <a:avLst/>
          </a:prstGeom>
          <a:noFill/>
          <a:ln w="9525">
            <a:noFill/>
            <a:miter lim="800000"/>
            <a:headEnd/>
            <a:tailEnd/>
          </a:ln>
        </p:spPr>
        <p:txBody>
          <a:bodyPr/>
          <a:lstStyle/>
          <a:p>
            <a:endParaRPr lang="zh-CN" altLang="en-US"/>
          </a:p>
        </p:txBody>
      </p:sp>
      <p:sp>
        <p:nvSpPr>
          <p:cNvPr id="490590" name="Rectangle 94"/>
          <p:cNvSpPr>
            <a:spLocks noChangeArrowheads="1"/>
          </p:cNvSpPr>
          <p:nvPr/>
        </p:nvSpPr>
        <p:spPr bwMode="auto">
          <a:xfrm>
            <a:off x="2116138" y="6135688"/>
            <a:ext cx="95250" cy="228600"/>
          </a:xfrm>
          <a:prstGeom prst="rect">
            <a:avLst/>
          </a:prstGeom>
          <a:noFill/>
          <a:ln w="9525">
            <a:noFill/>
            <a:miter lim="800000"/>
            <a:headEnd/>
            <a:tailEnd/>
          </a:ln>
        </p:spPr>
        <p:txBody>
          <a:bodyPr wrap="none" lIns="0" tIns="0" rIns="0" bIns="0">
            <a:spAutoFit/>
          </a:bodyPr>
          <a:lstStyle/>
          <a:p>
            <a:r>
              <a:rPr lang="en-US" altLang="zh-CN" sz="1500" i="0">
                <a:solidFill>
                  <a:srgbClr val="000000"/>
                </a:solidFill>
              </a:rPr>
              <a:t>5</a:t>
            </a:r>
            <a:endParaRPr lang="en-US" altLang="zh-CN" b="0" i="0"/>
          </a:p>
        </p:txBody>
      </p:sp>
      <p:sp>
        <p:nvSpPr>
          <p:cNvPr id="490591" name="Rectangle 95"/>
          <p:cNvSpPr>
            <a:spLocks noChangeArrowheads="1"/>
          </p:cNvSpPr>
          <p:nvPr/>
        </p:nvSpPr>
        <p:spPr bwMode="auto">
          <a:xfrm>
            <a:off x="2208213" y="6135688"/>
            <a:ext cx="47625" cy="228600"/>
          </a:xfrm>
          <a:prstGeom prst="rect">
            <a:avLst/>
          </a:prstGeom>
          <a:noFill/>
          <a:ln w="9525">
            <a:noFill/>
            <a:miter lim="800000"/>
            <a:headEnd/>
            <a:tailEnd/>
          </a:ln>
        </p:spPr>
        <p:txBody>
          <a:bodyPr wrap="none" lIns="0" tIns="0" rIns="0" bIns="0">
            <a:spAutoFit/>
          </a:bodyPr>
          <a:lstStyle/>
          <a:p>
            <a:r>
              <a:rPr lang="en-US" altLang="zh-CN" sz="1500" i="0">
                <a:solidFill>
                  <a:srgbClr val="000000"/>
                </a:solidFill>
              </a:rPr>
              <a:t> </a:t>
            </a:r>
            <a:endParaRPr lang="en-US" altLang="zh-CN" b="0" i="0"/>
          </a:p>
        </p:txBody>
      </p:sp>
      <p:sp>
        <p:nvSpPr>
          <p:cNvPr id="490592" name="Rectangle 96"/>
          <p:cNvSpPr>
            <a:spLocks noChangeArrowheads="1"/>
          </p:cNvSpPr>
          <p:nvPr/>
        </p:nvSpPr>
        <p:spPr bwMode="auto">
          <a:xfrm>
            <a:off x="2305050" y="5494338"/>
            <a:ext cx="4116388" cy="417512"/>
          </a:xfrm>
          <a:prstGeom prst="rect">
            <a:avLst/>
          </a:prstGeom>
          <a:noFill/>
          <a:ln w="9525">
            <a:noFill/>
            <a:miter lim="800000"/>
            <a:headEnd/>
            <a:tailEnd/>
          </a:ln>
        </p:spPr>
        <p:txBody>
          <a:bodyPr/>
          <a:lstStyle/>
          <a:p>
            <a:endParaRPr lang="zh-CN" altLang="en-US"/>
          </a:p>
        </p:txBody>
      </p:sp>
      <p:sp>
        <p:nvSpPr>
          <p:cNvPr id="490593" name="Rectangle 97"/>
          <p:cNvSpPr>
            <a:spLocks noChangeArrowheads="1"/>
          </p:cNvSpPr>
          <p:nvPr/>
        </p:nvSpPr>
        <p:spPr bwMode="auto">
          <a:xfrm>
            <a:off x="2438400" y="5588000"/>
            <a:ext cx="457200" cy="228600"/>
          </a:xfrm>
          <a:prstGeom prst="rect">
            <a:avLst/>
          </a:prstGeom>
          <a:noFill/>
          <a:ln w="9525">
            <a:noFill/>
            <a:miter lim="800000"/>
            <a:headEnd/>
            <a:tailEnd/>
          </a:ln>
        </p:spPr>
        <p:txBody>
          <a:bodyPr wrap="none" lIns="0" tIns="0" rIns="0" bIns="0">
            <a:spAutoFit/>
          </a:bodyPr>
          <a:lstStyle/>
          <a:p>
            <a:r>
              <a:rPr lang="en-US" altLang="zh-CN" sz="1500" b="0" i="0"/>
              <a:t>JAAS</a:t>
            </a:r>
            <a:endParaRPr lang="en-US" altLang="zh-CN" b="0" i="0"/>
          </a:p>
        </p:txBody>
      </p:sp>
      <p:sp>
        <p:nvSpPr>
          <p:cNvPr id="490594" name="Rectangle 98"/>
          <p:cNvSpPr>
            <a:spLocks noChangeArrowheads="1"/>
          </p:cNvSpPr>
          <p:nvPr/>
        </p:nvSpPr>
        <p:spPr bwMode="auto">
          <a:xfrm>
            <a:off x="2916238" y="5595938"/>
            <a:ext cx="952500" cy="228600"/>
          </a:xfrm>
          <a:prstGeom prst="rect">
            <a:avLst/>
          </a:prstGeom>
          <a:noFill/>
          <a:ln w="9525">
            <a:noFill/>
            <a:miter lim="800000"/>
            <a:headEnd/>
            <a:tailEnd/>
          </a:ln>
        </p:spPr>
        <p:txBody>
          <a:bodyPr wrap="none" lIns="0" tIns="0" rIns="0" bIns="0">
            <a:spAutoFit/>
          </a:bodyPr>
          <a:lstStyle/>
          <a:p>
            <a:r>
              <a:rPr lang="zh-CN" altLang="en-US" sz="1500" b="0" i="0">
                <a:latin typeface="宋体" pitchFamily="2" charset="-122"/>
              </a:rPr>
              <a:t>安全管理器</a:t>
            </a:r>
            <a:endParaRPr lang="zh-CN" altLang="en-US" b="0" i="0"/>
          </a:p>
        </p:txBody>
      </p:sp>
      <p:sp>
        <p:nvSpPr>
          <p:cNvPr id="490595" name="Rectangle 99"/>
          <p:cNvSpPr>
            <a:spLocks noChangeArrowheads="1"/>
          </p:cNvSpPr>
          <p:nvPr/>
        </p:nvSpPr>
        <p:spPr bwMode="auto">
          <a:xfrm>
            <a:off x="3844925" y="5595938"/>
            <a:ext cx="190500" cy="228600"/>
          </a:xfrm>
          <a:prstGeom prst="rect">
            <a:avLst/>
          </a:prstGeom>
          <a:noFill/>
          <a:ln w="9525">
            <a:noFill/>
            <a:miter lim="800000"/>
            <a:headEnd/>
            <a:tailEnd/>
          </a:ln>
        </p:spPr>
        <p:txBody>
          <a:bodyPr wrap="none" lIns="0" tIns="0" rIns="0" bIns="0">
            <a:spAutoFit/>
          </a:bodyPr>
          <a:lstStyle/>
          <a:p>
            <a:r>
              <a:rPr lang="zh-CN" altLang="en-US" sz="1500" b="0" i="0">
                <a:latin typeface="宋体" pitchFamily="2" charset="-122"/>
              </a:rPr>
              <a:t>向</a:t>
            </a:r>
            <a:endParaRPr lang="zh-CN" altLang="en-US" b="0" i="0"/>
          </a:p>
        </p:txBody>
      </p:sp>
      <p:sp>
        <p:nvSpPr>
          <p:cNvPr id="490596" name="Rectangle 100"/>
          <p:cNvSpPr>
            <a:spLocks noChangeArrowheads="1"/>
          </p:cNvSpPr>
          <p:nvPr/>
        </p:nvSpPr>
        <p:spPr bwMode="auto">
          <a:xfrm>
            <a:off x="4030663" y="5562600"/>
            <a:ext cx="2751137" cy="228600"/>
          </a:xfrm>
          <a:prstGeom prst="rect">
            <a:avLst/>
          </a:prstGeom>
          <a:noFill/>
          <a:ln w="9525">
            <a:noFill/>
            <a:miter lim="800000"/>
            <a:headEnd/>
            <a:tailEnd/>
          </a:ln>
        </p:spPr>
        <p:txBody>
          <a:bodyPr lIns="0" tIns="0" rIns="0" bIns="0">
            <a:spAutoFit/>
          </a:bodyPr>
          <a:lstStyle/>
          <a:p>
            <a:r>
              <a:rPr lang="zh-CN" altLang="en-US" sz="1500" b="0" i="0">
                <a:latin typeface="宋体" pitchFamily="2" charset="-122"/>
              </a:rPr>
              <a:t>构件容器与构件提供的接口</a:t>
            </a:r>
            <a:endParaRPr lang="zh-CN" altLang="en-US" b="0" i="0"/>
          </a:p>
        </p:txBody>
      </p:sp>
      <p:sp>
        <p:nvSpPr>
          <p:cNvPr id="490597" name="Rectangle 101"/>
          <p:cNvSpPr>
            <a:spLocks noChangeArrowheads="1"/>
          </p:cNvSpPr>
          <p:nvPr/>
        </p:nvSpPr>
        <p:spPr bwMode="auto">
          <a:xfrm>
            <a:off x="6256338" y="5588000"/>
            <a:ext cx="47625" cy="228600"/>
          </a:xfrm>
          <a:prstGeom prst="rect">
            <a:avLst/>
          </a:prstGeom>
          <a:noFill/>
          <a:ln w="9525">
            <a:noFill/>
            <a:miter lim="800000"/>
            <a:headEnd/>
            <a:tailEnd/>
          </a:ln>
        </p:spPr>
        <p:txBody>
          <a:bodyPr wrap="none" lIns="0" tIns="0" rIns="0" bIns="0">
            <a:spAutoFit/>
          </a:bodyPr>
          <a:lstStyle/>
          <a:p>
            <a:r>
              <a:rPr lang="en-US" altLang="zh-CN" sz="1500" b="0" i="0"/>
              <a:t> </a:t>
            </a:r>
            <a:endParaRPr lang="en-US" altLang="zh-CN" b="0" i="0"/>
          </a:p>
        </p:txBody>
      </p:sp>
      <p:sp>
        <p:nvSpPr>
          <p:cNvPr id="490598" name="Rectangle 102"/>
          <p:cNvSpPr>
            <a:spLocks noChangeArrowheads="1"/>
          </p:cNvSpPr>
          <p:nvPr/>
        </p:nvSpPr>
        <p:spPr bwMode="auto">
          <a:xfrm>
            <a:off x="2305050" y="5768975"/>
            <a:ext cx="3956050" cy="417513"/>
          </a:xfrm>
          <a:prstGeom prst="rect">
            <a:avLst/>
          </a:prstGeom>
          <a:noFill/>
          <a:ln w="9525">
            <a:noFill/>
            <a:miter lim="800000"/>
            <a:headEnd/>
            <a:tailEnd/>
          </a:ln>
        </p:spPr>
        <p:txBody>
          <a:bodyPr/>
          <a:lstStyle/>
          <a:p>
            <a:endParaRPr lang="zh-CN" altLang="en-US"/>
          </a:p>
        </p:txBody>
      </p:sp>
      <p:sp>
        <p:nvSpPr>
          <p:cNvPr id="490599" name="Rectangle 103"/>
          <p:cNvSpPr>
            <a:spLocks noChangeArrowheads="1"/>
          </p:cNvSpPr>
          <p:nvPr/>
        </p:nvSpPr>
        <p:spPr bwMode="auto">
          <a:xfrm>
            <a:off x="2432050" y="5865813"/>
            <a:ext cx="488950" cy="228600"/>
          </a:xfrm>
          <a:prstGeom prst="rect">
            <a:avLst/>
          </a:prstGeom>
          <a:noFill/>
          <a:ln w="9525">
            <a:noFill/>
            <a:miter lim="800000"/>
            <a:headEnd/>
            <a:tailEnd/>
          </a:ln>
        </p:spPr>
        <p:txBody>
          <a:bodyPr wrap="none" lIns="0" tIns="0" rIns="0" bIns="0">
            <a:spAutoFit/>
          </a:bodyPr>
          <a:lstStyle/>
          <a:p>
            <a:r>
              <a:rPr lang="en-US" altLang="zh-CN" sz="1500" b="0" i="0"/>
              <a:t>JAVA</a:t>
            </a:r>
            <a:endParaRPr lang="en-US" altLang="zh-CN" b="0" i="0"/>
          </a:p>
        </p:txBody>
      </p:sp>
      <p:sp>
        <p:nvSpPr>
          <p:cNvPr id="490600" name="Rectangle 104"/>
          <p:cNvSpPr>
            <a:spLocks noChangeArrowheads="1"/>
          </p:cNvSpPr>
          <p:nvPr/>
        </p:nvSpPr>
        <p:spPr bwMode="auto">
          <a:xfrm>
            <a:off x="2946400" y="5867400"/>
            <a:ext cx="3683000" cy="228600"/>
          </a:xfrm>
          <a:prstGeom prst="rect">
            <a:avLst/>
          </a:prstGeom>
          <a:noFill/>
          <a:ln w="9525">
            <a:noFill/>
            <a:miter lim="800000"/>
            <a:headEnd/>
            <a:tailEnd/>
          </a:ln>
        </p:spPr>
        <p:txBody>
          <a:bodyPr lIns="0" tIns="0" rIns="0" bIns="0">
            <a:spAutoFit/>
          </a:bodyPr>
          <a:lstStyle/>
          <a:p>
            <a:r>
              <a:rPr lang="zh-CN" altLang="en-US" sz="1500" b="0" i="0">
                <a:latin typeface="宋体" pitchFamily="2" charset="-122"/>
              </a:rPr>
              <a:t>安全平台管理器向服务提供商要求的接口</a:t>
            </a:r>
            <a:endParaRPr lang="zh-CN" altLang="en-US" b="0" i="0"/>
          </a:p>
        </p:txBody>
      </p:sp>
      <p:sp>
        <p:nvSpPr>
          <p:cNvPr id="490601" name="Rectangle 105"/>
          <p:cNvSpPr>
            <a:spLocks noChangeArrowheads="1"/>
          </p:cNvSpPr>
          <p:nvPr/>
        </p:nvSpPr>
        <p:spPr bwMode="auto">
          <a:xfrm>
            <a:off x="2617788" y="6140450"/>
            <a:ext cx="47625" cy="228600"/>
          </a:xfrm>
          <a:prstGeom prst="rect">
            <a:avLst/>
          </a:prstGeom>
          <a:noFill/>
          <a:ln w="9525">
            <a:noFill/>
            <a:miter lim="800000"/>
            <a:headEnd/>
            <a:tailEnd/>
          </a:ln>
        </p:spPr>
        <p:txBody>
          <a:bodyPr wrap="none" lIns="0" tIns="0" rIns="0" bIns="0">
            <a:spAutoFit/>
          </a:bodyPr>
          <a:lstStyle/>
          <a:p>
            <a:r>
              <a:rPr lang="en-US" altLang="zh-CN" sz="1500" b="0" i="0"/>
              <a:t> </a:t>
            </a:r>
            <a:endParaRPr lang="en-US" altLang="zh-CN" b="0" i="0"/>
          </a:p>
        </p:txBody>
      </p:sp>
      <p:sp>
        <p:nvSpPr>
          <p:cNvPr id="490602" name="Rectangle 106"/>
          <p:cNvSpPr>
            <a:spLocks noChangeArrowheads="1"/>
          </p:cNvSpPr>
          <p:nvPr/>
        </p:nvSpPr>
        <p:spPr bwMode="auto">
          <a:xfrm>
            <a:off x="2305050" y="6069013"/>
            <a:ext cx="3956050" cy="417512"/>
          </a:xfrm>
          <a:prstGeom prst="rect">
            <a:avLst/>
          </a:prstGeom>
          <a:noFill/>
          <a:ln w="9525">
            <a:noFill/>
            <a:miter lim="800000"/>
            <a:headEnd/>
            <a:tailEnd/>
          </a:ln>
        </p:spPr>
        <p:txBody>
          <a:bodyPr/>
          <a:lstStyle/>
          <a:p>
            <a:endParaRPr lang="zh-CN" altLang="en-US"/>
          </a:p>
        </p:txBody>
      </p:sp>
      <p:sp>
        <p:nvSpPr>
          <p:cNvPr id="490603" name="Rectangle 107"/>
          <p:cNvSpPr>
            <a:spLocks noChangeArrowheads="1"/>
          </p:cNvSpPr>
          <p:nvPr/>
        </p:nvSpPr>
        <p:spPr bwMode="auto">
          <a:xfrm>
            <a:off x="2406650" y="6175375"/>
            <a:ext cx="457200" cy="228600"/>
          </a:xfrm>
          <a:prstGeom prst="rect">
            <a:avLst/>
          </a:prstGeom>
          <a:noFill/>
          <a:ln w="9525">
            <a:noFill/>
            <a:miter lim="800000"/>
            <a:headEnd/>
            <a:tailEnd/>
          </a:ln>
        </p:spPr>
        <p:txBody>
          <a:bodyPr wrap="none" lIns="0" tIns="0" rIns="0" bIns="0">
            <a:spAutoFit/>
          </a:bodyPr>
          <a:lstStyle/>
          <a:p>
            <a:r>
              <a:rPr lang="en-US" altLang="zh-CN" sz="1500" b="0" i="0"/>
              <a:t>JAAS</a:t>
            </a:r>
            <a:endParaRPr lang="en-US" altLang="zh-CN" b="0" i="0"/>
          </a:p>
        </p:txBody>
      </p:sp>
      <p:sp>
        <p:nvSpPr>
          <p:cNvPr id="490604" name="Rectangle 108"/>
          <p:cNvSpPr>
            <a:spLocks noChangeArrowheads="1"/>
          </p:cNvSpPr>
          <p:nvPr/>
        </p:nvSpPr>
        <p:spPr bwMode="auto">
          <a:xfrm>
            <a:off x="2916238" y="6169025"/>
            <a:ext cx="3048000" cy="228600"/>
          </a:xfrm>
          <a:prstGeom prst="rect">
            <a:avLst/>
          </a:prstGeom>
          <a:noFill/>
          <a:ln w="9525">
            <a:noFill/>
            <a:miter lim="800000"/>
            <a:headEnd/>
            <a:tailEnd/>
          </a:ln>
        </p:spPr>
        <p:txBody>
          <a:bodyPr wrap="none" lIns="0" tIns="0" rIns="0" bIns="0">
            <a:spAutoFit/>
          </a:bodyPr>
          <a:lstStyle/>
          <a:p>
            <a:r>
              <a:rPr lang="zh-CN" altLang="en-US" sz="1500" b="0" i="0">
                <a:latin typeface="宋体" pitchFamily="2" charset="-122"/>
              </a:rPr>
              <a:t>安全管理器向服务提供商要求的接口</a:t>
            </a:r>
            <a:endParaRPr lang="zh-CN" altLang="en-US" b="0" i="0"/>
          </a:p>
        </p:txBody>
      </p:sp>
      <p:sp>
        <p:nvSpPr>
          <p:cNvPr id="490605" name="Rectangle 109"/>
          <p:cNvSpPr>
            <a:spLocks noChangeArrowheads="1"/>
          </p:cNvSpPr>
          <p:nvPr/>
        </p:nvSpPr>
        <p:spPr bwMode="auto">
          <a:xfrm>
            <a:off x="5884863" y="6161088"/>
            <a:ext cx="47625" cy="228600"/>
          </a:xfrm>
          <a:prstGeom prst="rect">
            <a:avLst/>
          </a:prstGeom>
          <a:noFill/>
          <a:ln w="9525">
            <a:noFill/>
            <a:miter lim="800000"/>
            <a:headEnd/>
            <a:tailEnd/>
          </a:ln>
        </p:spPr>
        <p:txBody>
          <a:bodyPr wrap="none" lIns="0" tIns="0" rIns="0" bIns="0">
            <a:spAutoFit/>
          </a:bodyPr>
          <a:lstStyle/>
          <a:p>
            <a:r>
              <a:rPr lang="en-US" altLang="zh-CN" sz="1500" b="0" i="0"/>
              <a:t> </a:t>
            </a:r>
            <a:endParaRPr lang="en-US" altLang="zh-CN" b="0" i="0"/>
          </a:p>
        </p:txBody>
      </p:sp>
    </p:spTree>
  </p:cSld>
  <p:clrMapOvr>
    <a:masterClrMapping/>
  </p:clrMapOvr>
  <p:transition/>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22" name="Rectangle 2"/>
          <p:cNvSpPr>
            <a:spLocks noChangeArrowheads="1"/>
          </p:cNvSpPr>
          <p:nvPr/>
        </p:nvSpPr>
        <p:spPr bwMode="auto">
          <a:xfrm>
            <a:off x="152400" y="838200"/>
            <a:ext cx="4572000" cy="676275"/>
          </a:xfrm>
          <a:prstGeom prst="rect">
            <a:avLst/>
          </a:prstGeom>
          <a:noFill/>
          <a:ln w="9525">
            <a:noFill/>
            <a:miter lim="800000"/>
            <a:headEnd/>
            <a:tailEnd/>
          </a:ln>
          <a:effectLst/>
        </p:spPr>
        <p:txBody>
          <a:bodyPr>
            <a:spAutoFit/>
          </a:bodyPr>
          <a:lstStyle/>
          <a:p>
            <a:pPr>
              <a:lnSpc>
                <a:spcPct val="120000"/>
              </a:lnSpc>
              <a:spcBef>
                <a:spcPct val="50000"/>
              </a:spcBef>
            </a:pPr>
            <a:r>
              <a:rPr lang="zh-CN" altLang="en-GB" sz="3200" i="0">
                <a:latin typeface="宋体" pitchFamily="2" charset="-122"/>
              </a:rPr>
              <a:t>3）安全服务</a:t>
            </a:r>
            <a:r>
              <a:rPr lang="zh-CN" altLang="en-US" sz="3200" i="0">
                <a:latin typeface="宋体" pitchFamily="2" charset="-122"/>
              </a:rPr>
              <a:t>接口</a:t>
            </a:r>
            <a:r>
              <a:rPr lang="zh-CN" altLang="en-US" sz="3200" i="0"/>
              <a:t> </a:t>
            </a:r>
          </a:p>
        </p:txBody>
      </p:sp>
      <p:sp>
        <p:nvSpPr>
          <p:cNvPr id="491523" name="Text Box 3"/>
          <p:cNvSpPr txBox="1">
            <a:spLocks noChangeArrowheads="1"/>
          </p:cNvSpPr>
          <p:nvPr/>
        </p:nvSpPr>
        <p:spPr bwMode="auto">
          <a:xfrm>
            <a:off x="1066800" y="1981200"/>
            <a:ext cx="5111750" cy="3013075"/>
          </a:xfrm>
          <a:prstGeom prst="rect">
            <a:avLst/>
          </a:prstGeom>
          <a:noFill/>
          <a:ln w="9525">
            <a:noFill/>
            <a:miter lim="800000"/>
            <a:headEnd/>
            <a:tailEnd/>
          </a:ln>
          <a:effectLst/>
        </p:spPr>
        <p:txBody>
          <a:bodyPr wrap="none">
            <a:spAutoFit/>
          </a:bodyPr>
          <a:lstStyle/>
          <a:p>
            <a:r>
              <a:rPr lang="zh-CN" altLang="en-US" i="0">
                <a:latin typeface="宋体" pitchFamily="2" charset="-122"/>
              </a:rPr>
              <a:t>最主要的接口包括：</a:t>
            </a:r>
            <a:r>
              <a:rPr lang="en-GB" altLang="zh-CN" i="0"/>
              <a:t>Subject </a:t>
            </a:r>
          </a:p>
          <a:p>
            <a:r>
              <a:rPr lang="en-GB" altLang="zh-CN" i="0"/>
              <a:t>			Certificate</a:t>
            </a:r>
            <a:endParaRPr lang="en-GB" altLang="zh-CN" i="0">
              <a:latin typeface="宋体" pitchFamily="2" charset="-122"/>
            </a:endParaRPr>
          </a:p>
          <a:p>
            <a:r>
              <a:rPr lang="en-GB" altLang="zh-CN" i="0">
                <a:latin typeface="宋体" pitchFamily="2" charset="-122"/>
              </a:rPr>
              <a:t>			</a:t>
            </a:r>
            <a:r>
              <a:rPr lang="en-US" altLang="zh-CN" i="0"/>
              <a:t>Principal</a:t>
            </a:r>
            <a:endParaRPr lang="en-US" altLang="zh-CN" i="0">
              <a:latin typeface="宋体" pitchFamily="2" charset="-122"/>
            </a:endParaRPr>
          </a:p>
          <a:p>
            <a:r>
              <a:rPr lang="en-US" altLang="zh-CN" i="0">
                <a:latin typeface="宋体" pitchFamily="2" charset="-122"/>
              </a:rPr>
              <a:t>			</a:t>
            </a:r>
            <a:r>
              <a:rPr lang="en-US" altLang="zh-CN" i="0"/>
              <a:t>Policy</a:t>
            </a:r>
            <a:endParaRPr lang="en-US" altLang="zh-CN" i="0">
              <a:latin typeface="宋体" pitchFamily="2" charset="-122"/>
            </a:endParaRPr>
          </a:p>
          <a:p>
            <a:r>
              <a:rPr lang="en-US" altLang="zh-CN" i="0">
                <a:latin typeface="宋体" pitchFamily="2" charset="-122"/>
              </a:rPr>
              <a:t>			</a:t>
            </a:r>
            <a:r>
              <a:rPr lang="en-US" altLang="zh-CN" i="0"/>
              <a:t>LoginContext</a:t>
            </a:r>
            <a:endParaRPr lang="en-US" altLang="zh-CN" i="0">
              <a:latin typeface="宋体" pitchFamily="2" charset="-122"/>
            </a:endParaRPr>
          </a:p>
          <a:p>
            <a:r>
              <a:rPr lang="en-US" altLang="zh-CN" i="0">
                <a:latin typeface="宋体" pitchFamily="2" charset="-122"/>
              </a:rPr>
              <a:t>			</a:t>
            </a:r>
            <a:r>
              <a:rPr lang="en-US" altLang="zh-CN" i="0"/>
              <a:t>LonginModule</a:t>
            </a:r>
            <a:endParaRPr lang="en-US" altLang="zh-CN" i="0">
              <a:latin typeface="宋体" pitchFamily="2" charset="-122"/>
            </a:endParaRPr>
          </a:p>
          <a:p>
            <a:r>
              <a:rPr lang="en-US" altLang="zh-CN" i="0">
                <a:latin typeface="宋体" pitchFamily="2" charset="-122"/>
              </a:rPr>
              <a:t>			</a:t>
            </a:r>
            <a:r>
              <a:rPr lang="en-US" altLang="zh-CN" i="0"/>
              <a:t>C</a:t>
            </a:r>
            <a:r>
              <a:rPr lang="en-GB" altLang="zh-CN" i="0"/>
              <a:t>allback </a:t>
            </a:r>
            <a:endParaRPr lang="en-GB" altLang="zh-CN" i="0">
              <a:latin typeface="宋体" pitchFamily="2" charset="-122"/>
            </a:endParaRPr>
          </a:p>
          <a:p>
            <a:r>
              <a:rPr lang="en-GB" altLang="zh-CN" i="0">
                <a:latin typeface="宋体" pitchFamily="2" charset="-122"/>
              </a:rPr>
              <a:t>			</a:t>
            </a:r>
            <a:r>
              <a:rPr lang="en-GB" altLang="zh-CN" i="0"/>
              <a:t>Callbackhandler</a:t>
            </a:r>
            <a:endParaRPr lang="en-US" altLang="zh-CN" i="0"/>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7" name="Rectangle 5"/>
          <p:cNvSpPr>
            <a:spLocks noChangeArrowheads="1"/>
          </p:cNvSpPr>
          <p:nvPr/>
        </p:nvSpPr>
        <p:spPr bwMode="auto">
          <a:xfrm>
            <a:off x="304800" y="1157288"/>
            <a:ext cx="161925" cy="352425"/>
          </a:xfrm>
          <a:prstGeom prst="rect">
            <a:avLst/>
          </a:prstGeom>
          <a:noFill/>
          <a:ln w="9525">
            <a:noFill/>
            <a:miter lim="800000"/>
            <a:headEnd/>
            <a:tailEnd/>
          </a:ln>
        </p:spPr>
        <p:txBody>
          <a:bodyPr wrap="none" lIns="0" tIns="0" rIns="0" bIns="0">
            <a:spAutoFit/>
          </a:bodyPr>
          <a:lstStyle/>
          <a:p>
            <a:r>
              <a:rPr lang="en-US" altLang="zh-CN" sz="1900" b="0" i="0">
                <a:solidFill>
                  <a:srgbClr val="000000"/>
                </a:solidFill>
              </a:rPr>
              <a:t> </a:t>
            </a:r>
            <a:endParaRPr lang="en-US" altLang="zh-CN" b="0" i="0"/>
          </a:p>
        </p:txBody>
      </p:sp>
      <p:sp>
        <p:nvSpPr>
          <p:cNvPr id="248838" name="Rectangle 6"/>
          <p:cNvSpPr>
            <a:spLocks noChangeArrowheads="1"/>
          </p:cNvSpPr>
          <p:nvPr/>
        </p:nvSpPr>
        <p:spPr bwMode="auto">
          <a:xfrm>
            <a:off x="517525" y="1531938"/>
            <a:ext cx="3565525" cy="2182812"/>
          </a:xfrm>
          <a:prstGeom prst="rect">
            <a:avLst/>
          </a:prstGeom>
          <a:solidFill>
            <a:srgbClr val="FFFFFF"/>
          </a:solidFill>
          <a:ln w="33338">
            <a:solidFill>
              <a:srgbClr val="00FF99"/>
            </a:solidFill>
            <a:miter lim="800000"/>
            <a:headEnd/>
            <a:tailEnd/>
          </a:ln>
        </p:spPr>
        <p:txBody>
          <a:bodyPr/>
          <a:lstStyle/>
          <a:p>
            <a:endParaRPr lang="zh-CN" altLang="en-US"/>
          </a:p>
        </p:txBody>
      </p:sp>
      <p:sp>
        <p:nvSpPr>
          <p:cNvPr id="248839" name="Rectangle 7"/>
          <p:cNvSpPr>
            <a:spLocks noChangeArrowheads="1"/>
          </p:cNvSpPr>
          <p:nvPr/>
        </p:nvSpPr>
        <p:spPr bwMode="auto">
          <a:xfrm>
            <a:off x="2054225" y="1616075"/>
            <a:ext cx="1609725" cy="1277938"/>
          </a:xfrm>
          <a:prstGeom prst="rect">
            <a:avLst/>
          </a:prstGeom>
          <a:solidFill>
            <a:srgbClr val="FFFFFF"/>
          </a:solidFill>
          <a:ln w="17463">
            <a:solidFill>
              <a:srgbClr val="000000"/>
            </a:solidFill>
            <a:miter lim="800000"/>
            <a:headEnd/>
            <a:tailEnd/>
          </a:ln>
        </p:spPr>
        <p:txBody>
          <a:bodyPr/>
          <a:lstStyle/>
          <a:p>
            <a:endParaRPr lang="zh-CN" altLang="en-US"/>
          </a:p>
        </p:txBody>
      </p:sp>
      <p:sp>
        <p:nvSpPr>
          <p:cNvPr id="248840" name="Freeform 8"/>
          <p:cNvSpPr>
            <a:spLocks/>
          </p:cNvSpPr>
          <p:nvPr/>
        </p:nvSpPr>
        <p:spPr bwMode="auto">
          <a:xfrm>
            <a:off x="2400300" y="1978025"/>
            <a:ext cx="838200" cy="541338"/>
          </a:xfrm>
          <a:custGeom>
            <a:avLst/>
            <a:gdLst/>
            <a:ahLst/>
            <a:cxnLst>
              <a:cxn ang="0">
                <a:pos x="56" y="0"/>
              </a:cxn>
              <a:cxn ang="0">
                <a:pos x="35" y="4"/>
              </a:cxn>
              <a:cxn ang="0">
                <a:pos x="18" y="18"/>
              </a:cxn>
              <a:cxn ang="0">
                <a:pos x="4" y="35"/>
              </a:cxn>
              <a:cxn ang="0">
                <a:pos x="0" y="56"/>
              </a:cxn>
              <a:cxn ang="0">
                <a:pos x="0" y="285"/>
              </a:cxn>
              <a:cxn ang="0">
                <a:pos x="4" y="306"/>
              </a:cxn>
              <a:cxn ang="0">
                <a:pos x="18" y="324"/>
              </a:cxn>
              <a:cxn ang="0">
                <a:pos x="35" y="338"/>
              </a:cxn>
              <a:cxn ang="0">
                <a:pos x="56" y="341"/>
              </a:cxn>
              <a:cxn ang="0">
                <a:pos x="472" y="341"/>
              </a:cxn>
              <a:cxn ang="0">
                <a:pos x="493" y="338"/>
              </a:cxn>
              <a:cxn ang="0">
                <a:pos x="510" y="324"/>
              </a:cxn>
              <a:cxn ang="0">
                <a:pos x="524" y="306"/>
              </a:cxn>
              <a:cxn ang="0">
                <a:pos x="528" y="285"/>
              </a:cxn>
              <a:cxn ang="0">
                <a:pos x="528" y="56"/>
              </a:cxn>
              <a:cxn ang="0">
                <a:pos x="524" y="35"/>
              </a:cxn>
              <a:cxn ang="0">
                <a:pos x="510" y="18"/>
              </a:cxn>
              <a:cxn ang="0">
                <a:pos x="493" y="4"/>
              </a:cxn>
              <a:cxn ang="0">
                <a:pos x="472" y="0"/>
              </a:cxn>
              <a:cxn ang="0">
                <a:pos x="56" y="0"/>
              </a:cxn>
            </a:cxnLst>
            <a:rect l="0" t="0" r="r" b="b"/>
            <a:pathLst>
              <a:path w="528" h="341">
                <a:moveTo>
                  <a:pt x="56" y="0"/>
                </a:moveTo>
                <a:lnTo>
                  <a:pt x="35" y="4"/>
                </a:lnTo>
                <a:lnTo>
                  <a:pt x="18" y="18"/>
                </a:lnTo>
                <a:lnTo>
                  <a:pt x="4" y="35"/>
                </a:lnTo>
                <a:lnTo>
                  <a:pt x="0" y="56"/>
                </a:lnTo>
                <a:lnTo>
                  <a:pt x="0" y="285"/>
                </a:lnTo>
                <a:lnTo>
                  <a:pt x="4" y="306"/>
                </a:lnTo>
                <a:lnTo>
                  <a:pt x="18" y="324"/>
                </a:lnTo>
                <a:lnTo>
                  <a:pt x="35" y="338"/>
                </a:lnTo>
                <a:lnTo>
                  <a:pt x="56" y="341"/>
                </a:lnTo>
                <a:lnTo>
                  <a:pt x="472" y="341"/>
                </a:lnTo>
                <a:lnTo>
                  <a:pt x="493" y="338"/>
                </a:lnTo>
                <a:lnTo>
                  <a:pt x="510" y="324"/>
                </a:lnTo>
                <a:lnTo>
                  <a:pt x="524" y="306"/>
                </a:lnTo>
                <a:lnTo>
                  <a:pt x="528" y="285"/>
                </a:lnTo>
                <a:lnTo>
                  <a:pt x="528" y="56"/>
                </a:lnTo>
                <a:lnTo>
                  <a:pt x="524" y="35"/>
                </a:lnTo>
                <a:lnTo>
                  <a:pt x="510" y="18"/>
                </a:lnTo>
                <a:lnTo>
                  <a:pt x="493" y="4"/>
                </a:lnTo>
                <a:lnTo>
                  <a:pt x="472" y="0"/>
                </a:lnTo>
                <a:lnTo>
                  <a:pt x="56" y="0"/>
                </a:lnTo>
                <a:close/>
              </a:path>
            </a:pathLst>
          </a:custGeom>
          <a:solidFill>
            <a:srgbClr val="FFFFFF"/>
          </a:solidFill>
          <a:ln w="17463">
            <a:solidFill>
              <a:srgbClr val="000000"/>
            </a:solidFill>
            <a:prstDash val="solid"/>
            <a:round/>
            <a:headEnd/>
            <a:tailEnd/>
          </a:ln>
        </p:spPr>
        <p:txBody>
          <a:bodyPr/>
          <a:lstStyle/>
          <a:p>
            <a:endParaRPr lang="zh-CN" altLang="en-US"/>
          </a:p>
        </p:txBody>
      </p:sp>
      <p:grpSp>
        <p:nvGrpSpPr>
          <p:cNvPr id="2" name="Group 15"/>
          <p:cNvGrpSpPr>
            <a:grpSpLocks/>
          </p:cNvGrpSpPr>
          <p:nvPr/>
        </p:nvGrpSpPr>
        <p:grpSpPr bwMode="auto">
          <a:xfrm>
            <a:off x="1774825" y="3067050"/>
            <a:ext cx="625475" cy="541338"/>
            <a:chOff x="1118" y="1932"/>
            <a:chExt cx="394" cy="341"/>
          </a:xfrm>
        </p:grpSpPr>
        <p:sp>
          <p:nvSpPr>
            <p:cNvPr id="248841" name="Freeform 9"/>
            <p:cNvSpPr>
              <a:spLocks/>
            </p:cNvSpPr>
            <p:nvPr/>
          </p:nvSpPr>
          <p:spPr bwMode="auto">
            <a:xfrm>
              <a:off x="1118" y="1932"/>
              <a:ext cx="394" cy="341"/>
            </a:xfrm>
            <a:custGeom>
              <a:avLst/>
              <a:gdLst/>
              <a:ahLst/>
              <a:cxnLst>
                <a:cxn ang="0">
                  <a:pos x="84" y="0"/>
                </a:cxn>
                <a:cxn ang="0">
                  <a:pos x="0" y="85"/>
                </a:cxn>
                <a:cxn ang="0">
                  <a:pos x="0" y="341"/>
                </a:cxn>
                <a:cxn ang="0">
                  <a:pos x="310" y="341"/>
                </a:cxn>
                <a:cxn ang="0">
                  <a:pos x="394" y="257"/>
                </a:cxn>
                <a:cxn ang="0">
                  <a:pos x="394" y="0"/>
                </a:cxn>
                <a:cxn ang="0">
                  <a:pos x="84" y="0"/>
                </a:cxn>
              </a:cxnLst>
              <a:rect l="0" t="0" r="r" b="b"/>
              <a:pathLst>
                <a:path w="394" h="341">
                  <a:moveTo>
                    <a:pt x="84" y="0"/>
                  </a:moveTo>
                  <a:lnTo>
                    <a:pt x="0" y="85"/>
                  </a:lnTo>
                  <a:lnTo>
                    <a:pt x="0" y="341"/>
                  </a:lnTo>
                  <a:lnTo>
                    <a:pt x="310" y="341"/>
                  </a:lnTo>
                  <a:lnTo>
                    <a:pt x="394" y="257"/>
                  </a:lnTo>
                  <a:lnTo>
                    <a:pt x="394" y="0"/>
                  </a:lnTo>
                  <a:lnTo>
                    <a:pt x="84" y="0"/>
                  </a:lnTo>
                  <a:close/>
                </a:path>
              </a:pathLst>
            </a:custGeom>
            <a:solidFill>
              <a:srgbClr val="FFFFFF"/>
            </a:solidFill>
            <a:ln w="9525">
              <a:noFill/>
              <a:round/>
              <a:headEnd/>
              <a:tailEnd/>
            </a:ln>
          </p:spPr>
          <p:txBody>
            <a:bodyPr/>
            <a:lstStyle/>
            <a:p>
              <a:endParaRPr lang="zh-CN" altLang="en-US"/>
            </a:p>
          </p:txBody>
        </p:sp>
        <p:sp>
          <p:nvSpPr>
            <p:cNvPr id="248842" name="Freeform 10"/>
            <p:cNvSpPr>
              <a:spLocks/>
            </p:cNvSpPr>
            <p:nvPr/>
          </p:nvSpPr>
          <p:spPr bwMode="auto">
            <a:xfrm>
              <a:off x="1118" y="1932"/>
              <a:ext cx="394" cy="85"/>
            </a:xfrm>
            <a:custGeom>
              <a:avLst/>
              <a:gdLst/>
              <a:ahLst/>
              <a:cxnLst>
                <a:cxn ang="0">
                  <a:pos x="0" y="85"/>
                </a:cxn>
                <a:cxn ang="0">
                  <a:pos x="310" y="85"/>
                </a:cxn>
                <a:cxn ang="0">
                  <a:pos x="394" y="0"/>
                </a:cxn>
                <a:cxn ang="0">
                  <a:pos x="84" y="0"/>
                </a:cxn>
                <a:cxn ang="0">
                  <a:pos x="0" y="85"/>
                </a:cxn>
              </a:cxnLst>
              <a:rect l="0" t="0" r="r" b="b"/>
              <a:pathLst>
                <a:path w="394" h="85">
                  <a:moveTo>
                    <a:pt x="0" y="85"/>
                  </a:moveTo>
                  <a:lnTo>
                    <a:pt x="310" y="85"/>
                  </a:lnTo>
                  <a:lnTo>
                    <a:pt x="394" y="0"/>
                  </a:lnTo>
                  <a:lnTo>
                    <a:pt x="84" y="0"/>
                  </a:lnTo>
                  <a:lnTo>
                    <a:pt x="0" y="85"/>
                  </a:lnTo>
                  <a:close/>
                </a:path>
              </a:pathLst>
            </a:custGeom>
            <a:solidFill>
              <a:srgbClr val="FFFFFF"/>
            </a:solidFill>
            <a:ln w="9525">
              <a:noFill/>
              <a:round/>
              <a:headEnd/>
              <a:tailEnd/>
            </a:ln>
          </p:spPr>
          <p:txBody>
            <a:bodyPr/>
            <a:lstStyle/>
            <a:p>
              <a:endParaRPr lang="zh-CN" altLang="en-US"/>
            </a:p>
          </p:txBody>
        </p:sp>
        <p:sp>
          <p:nvSpPr>
            <p:cNvPr id="248843" name="Freeform 11"/>
            <p:cNvSpPr>
              <a:spLocks/>
            </p:cNvSpPr>
            <p:nvPr/>
          </p:nvSpPr>
          <p:spPr bwMode="auto">
            <a:xfrm>
              <a:off x="1428" y="1932"/>
              <a:ext cx="84" cy="341"/>
            </a:xfrm>
            <a:custGeom>
              <a:avLst/>
              <a:gdLst/>
              <a:ahLst/>
              <a:cxnLst>
                <a:cxn ang="0">
                  <a:pos x="0" y="85"/>
                </a:cxn>
                <a:cxn ang="0">
                  <a:pos x="84" y="0"/>
                </a:cxn>
                <a:cxn ang="0">
                  <a:pos x="84" y="257"/>
                </a:cxn>
                <a:cxn ang="0">
                  <a:pos x="0" y="341"/>
                </a:cxn>
                <a:cxn ang="0">
                  <a:pos x="0" y="85"/>
                </a:cxn>
              </a:cxnLst>
              <a:rect l="0" t="0" r="r" b="b"/>
              <a:pathLst>
                <a:path w="84" h="341">
                  <a:moveTo>
                    <a:pt x="0" y="85"/>
                  </a:moveTo>
                  <a:lnTo>
                    <a:pt x="84" y="0"/>
                  </a:lnTo>
                  <a:lnTo>
                    <a:pt x="84" y="257"/>
                  </a:lnTo>
                  <a:lnTo>
                    <a:pt x="0" y="341"/>
                  </a:lnTo>
                  <a:lnTo>
                    <a:pt x="0" y="85"/>
                  </a:lnTo>
                  <a:close/>
                </a:path>
              </a:pathLst>
            </a:custGeom>
            <a:solidFill>
              <a:srgbClr val="CDCDCD"/>
            </a:solidFill>
            <a:ln w="9525">
              <a:noFill/>
              <a:round/>
              <a:headEnd/>
              <a:tailEnd/>
            </a:ln>
          </p:spPr>
          <p:txBody>
            <a:bodyPr/>
            <a:lstStyle/>
            <a:p>
              <a:endParaRPr lang="zh-CN" altLang="en-US"/>
            </a:p>
          </p:txBody>
        </p:sp>
        <p:sp>
          <p:nvSpPr>
            <p:cNvPr id="248844" name="Freeform 12"/>
            <p:cNvSpPr>
              <a:spLocks/>
            </p:cNvSpPr>
            <p:nvPr/>
          </p:nvSpPr>
          <p:spPr bwMode="auto">
            <a:xfrm>
              <a:off x="1118" y="1932"/>
              <a:ext cx="394" cy="341"/>
            </a:xfrm>
            <a:custGeom>
              <a:avLst/>
              <a:gdLst/>
              <a:ahLst/>
              <a:cxnLst>
                <a:cxn ang="0">
                  <a:pos x="84" y="0"/>
                </a:cxn>
                <a:cxn ang="0">
                  <a:pos x="0" y="85"/>
                </a:cxn>
                <a:cxn ang="0">
                  <a:pos x="0" y="341"/>
                </a:cxn>
                <a:cxn ang="0">
                  <a:pos x="310" y="341"/>
                </a:cxn>
                <a:cxn ang="0">
                  <a:pos x="394" y="257"/>
                </a:cxn>
                <a:cxn ang="0">
                  <a:pos x="394" y="0"/>
                </a:cxn>
                <a:cxn ang="0">
                  <a:pos x="84" y="0"/>
                </a:cxn>
              </a:cxnLst>
              <a:rect l="0" t="0" r="r" b="b"/>
              <a:pathLst>
                <a:path w="394" h="341">
                  <a:moveTo>
                    <a:pt x="84" y="0"/>
                  </a:moveTo>
                  <a:lnTo>
                    <a:pt x="0" y="85"/>
                  </a:lnTo>
                  <a:lnTo>
                    <a:pt x="0" y="341"/>
                  </a:lnTo>
                  <a:lnTo>
                    <a:pt x="310" y="341"/>
                  </a:lnTo>
                  <a:lnTo>
                    <a:pt x="394" y="257"/>
                  </a:lnTo>
                  <a:lnTo>
                    <a:pt x="394" y="0"/>
                  </a:lnTo>
                  <a:lnTo>
                    <a:pt x="84" y="0"/>
                  </a:lnTo>
                  <a:close/>
                </a:path>
              </a:pathLst>
            </a:custGeom>
            <a:noFill/>
            <a:ln w="17463">
              <a:solidFill>
                <a:srgbClr val="000000"/>
              </a:solidFill>
              <a:prstDash val="solid"/>
              <a:round/>
              <a:headEnd/>
              <a:tailEnd/>
            </a:ln>
          </p:spPr>
          <p:txBody>
            <a:bodyPr/>
            <a:lstStyle/>
            <a:p>
              <a:endParaRPr lang="zh-CN" altLang="en-US"/>
            </a:p>
          </p:txBody>
        </p:sp>
        <p:sp>
          <p:nvSpPr>
            <p:cNvPr id="248845" name="Freeform 13"/>
            <p:cNvSpPr>
              <a:spLocks/>
            </p:cNvSpPr>
            <p:nvPr/>
          </p:nvSpPr>
          <p:spPr bwMode="auto">
            <a:xfrm>
              <a:off x="1118" y="1932"/>
              <a:ext cx="394" cy="85"/>
            </a:xfrm>
            <a:custGeom>
              <a:avLst/>
              <a:gdLst/>
              <a:ahLst/>
              <a:cxnLst>
                <a:cxn ang="0">
                  <a:pos x="0" y="85"/>
                </a:cxn>
                <a:cxn ang="0">
                  <a:pos x="310" y="85"/>
                </a:cxn>
                <a:cxn ang="0">
                  <a:pos x="394" y="0"/>
                </a:cxn>
              </a:cxnLst>
              <a:rect l="0" t="0" r="r" b="b"/>
              <a:pathLst>
                <a:path w="394" h="85">
                  <a:moveTo>
                    <a:pt x="0" y="85"/>
                  </a:moveTo>
                  <a:lnTo>
                    <a:pt x="310" y="85"/>
                  </a:lnTo>
                  <a:lnTo>
                    <a:pt x="394" y="0"/>
                  </a:lnTo>
                </a:path>
              </a:pathLst>
            </a:custGeom>
            <a:noFill/>
            <a:ln w="17463">
              <a:solidFill>
                <a:srgbClr val="000000"/>
              </a:solidFill>
              <a:prstDash val="solid"/>
              <a:round/>
              <a:headEnd/>
              <a:tailEnd/>
            </a:ln>
          </p:spPr>
          <p:txBody>
            <a:bodyPr/>
            <a:lstStyle/>
            <a:p>
              <a:endParaRPr lang="zh-CN" altLang="en-US"/>
            </a:p>
          </p:txBody>
        </p:sp>
        <p:sp>
          <p:nvSpPr>
            <p:cNvPr id="248846" name="Line 14"/>
            <p:cNvSpPr>
              <a:spLocks noChangeShapeType="1"/>
            </p:cNvSpPr>
            <p:nvPr/>
          </p:nvSpPr>
          <p:spPr bwMode="auto">
            <a:xfrm>
              <a:off x="1428" y="2017"/>
              <a:ext cx="1" cy="256"/>
            </a:xfrm>
            <a:prstGeom prst="line">
              <a:avLst/>
            </a:prstGeom>
            <a:noFill/>
            <a:ln w="17463">
              <a:solidFill>
                <a:srgbClr val="000000"/>
              </a:solidFill>
              <a:round/>
              <a:headEnd/>
              <a:tailEnd/>
            </a:ln>
          </p:spPr>
          <p:txBody>
            <a:bodyPr/>
            <a:lstStyle/>
            <a:p>
              <a:endParaRPr lang="zh-CN" altLang="en-US"/>
            </a:p>
          </p:txBody>
        </p:sp>
      </p:grpSp>
      <p:grpSp>
        <p:nvGrpSpPr>
          <p:cNvPr id="3" name="Group 22"/>
          <p:cNvGrpSpPr>
            <a:grpSpLocks/>
          </p:cNvGrpSpPr>
          <p:nvPr/>
        </p:nvGrpSpPr>
        <p:grpSpPr bwMode="auto">
          <a:xfrm>
            <a:off x="2819400" y="3067050"/>
            <a:ext cx="419100" cy="541338"/>
            <a:chOff x="1776" y="1932"/>
            <a:chExt cx="264" cy="341"/>
          </a:xfrm>
        </p:grpSpPr>
        <p:sp>
          <p:nvSpPr>
            <p:cNvPr id="248848" name="Freeform 16"/>
            <p:cNvSpPr>
              <a:spLocks/>
            </p:cNvSpPr>
            <p:nvPr/>
          </p:nvSpPr>
          <p:spPr bwMode="auto">
            <a:xfrm>
              <a:off x="1776" y="1932"/>
              <a:ext cx="264" cy="341"/>
            </a:xfrm>
            <a:custGeom>
              <a:avLst/>
              <a:gdLst/>
              <a:ahLst/>
              <a:cxnLst>
                <a:cxn ang="0">
                  <a:pos x="67" y="0"/>
                </a:cxn>
                <a:cxn ang="0">
                  <a:pos x="0" y="67"/>
                </a:cxn>
                <a:cxn ang="0">
                  <a:pos x="0" y="341"/>
                </a:cxn>
                <a:cxn ang="0">
                  <a:pos x="197" y="341"/>
                </a:cxn>
                <a:cxn ang="0">
                  <a:pos x="264" y="278"/>
                </a:cxn>
                <a:cxn ang="0">
                  <a:pos x="264" y="0"/>
                </a:cxn>
                <a:cxn ang="0">
                  <a:pos x="67" y="0"/>
                </a:cxn>
              </a:cxnLst>
              <a:rect l="0" t="0" r="r" b="b"/>
              <a:pathLst>
                <a:path w="264" h="341">
                  <a:moveTo>
                    <a:pt x="67" y="0"/>
                  </a:moveTo>
                  <a:lnTo>
                    <a:pt x="0" y="67"/>
                  </a:lnTo>
                  <a:lnTo>
                    <a:pt x="0" y="341"/>
                  </a:lnTo>
                  <a:lnTo>
                    <a:pt x="197" y="341"/>
                  </a:lnTo>
                  <a:lnTo>
                    <a:pt x="264" y="278"/>
                  </a:lnTo>
                  <a:lnTo>
                    <a:pt x="264" y="0"/>
                  </a:lnTo>
                  <a:lnTo>
                    <a:pt x="67" y="0"/>
                  </a:lnTo>
                  <a:close/>
                </a:path>
              </a:pathLst>
            </a:custGeom>
            <a:solidFill>
              <a:srgbClr val="FFFFFF"/>
            </a:solidFill>
            <a:ln w="9525">
              <a:noFill/>
              <a:round/>
              <a:headEnd/>
              <a:tailEnd/>
            </a:ln>
          </p:spPr>
          <p:txBody>
            <a:bodyPr/>
            <a:lstStyle/>
            <a:p>
              <a:endParaRPr lang="zh-CN" altLang="en-US"/>
            </a:p>
          </p:txBody>
        </p:sp>
        <p:sp>
          <p:nvSpPr>
            <p:cNvPr id="248849" name="Freeform 17"/>
            <p:cNvSpPr>
              <a:spLocks/>
            </p:cNvSpPr>
            <p:nvPr/>
          </p:nvSpPr>
          <p:spPr bwMode="auto">
            <a:xfrm>
              <a:off x="1776" y="1932"/>
              <a:ext cx="264" cy="67"/>
            </a:xfrm>
            <a:custGeom>
              <a:avLst/>
              <a:gdLst/>
              <a:ahLst/>
              <a:cxnLst>
                <a:cxn ang="0">
                  <a:pos x="0" y="67"/>
                </a:cxn>
                <a:cxn ang="0">
                  <a:pos x="197" y="67"/>
                </a:cxn>
                <a:cxn ang="0">
                  <a:pos x="264" y="0"/>
                </a:cxn>
                <a:cxn ang="0">
                  <a:pos x="67" y="0"/>
                </a:cxn>
                <a:cxn ang="0">
                  <a:pos x="0" y="67"/>
                </a:cxn>
              </a:cxnLst>
              <a:rect l="0" t="0" r="r" b="b"/>
              <a:pathLst>
                <a:path w="264" h="67">
                  <a:moveTo>
                    <a:pt x="0" y="67"/>
                  </a:moveTo>
                  <a:lnTo>
                    <a:pt x="197" y="67"/>
                  </a:lnTo>
                  <a:lnTo>
                    <a:pt x="264" y="0"/>
                  </a:lnTo>
                  <a:lnTo>
                    <a:pt x="67" y="0"/>
                  </a:lnTo>
                  <a:lnTo>
                    <a:pt x="0" y="67"/>
                  </a:lnTo>
                  <a:close/>
                </a:path>
              </a:pathLst>
            </a:custGeom>
            <a:solidFill>
              <a:srgbClr val="FFFFFF"/>
            </a:solidFill>
            <a:ln w="9525">
              <a:noFill/>
              <a:round/>
              <a:headEnd/>
              <a:tailEnd/>
            </a:ln>
          </p:spPr>
          <p:txBody>
            <a:bodyPr/>
            <a:lstStyle/>
            <a:p>
              <a:endParaRPr lang="zh-CN" altLang="en-US"/>
            </a:p>
          </p:txBody>
        </p:sp>
        <p:sp>
          <p:nvSpPr>
            <p:cNvPr id="248850" name="Freeform 18"/>
            <p:cNvSpPr>
              <a:spLocks/>
            </p:cNvSpPr>
            <p:nvPr/>
          </p:nvSpPr>
          <p:spPr bwMode="auto">
            <a:xfrm>
              <a:off x="1973" y="1932"/>
              <a:ext cx="67" cy="341"/>
            </a:xfrm>
            <a:custGeom>
              <a:avLst/>
              <a:gdLst/>
              <a:ahLst/>
              <a:cxnLst>
                <a:cxn ang="0">
                  <a:pos x="0" y="67"/>
                </a:cxn>
                <a:cxn ang="0">
                  <a:pos x="67" y="0"/>
                </a:cxn>
                <a:cxn ang="0">
                  <a:pos x="67" y="278"/>
                </a:cxn>
                <a:cxn ang="0">
                  <a:pos x="0" y="341"/>
                </a:cxn>
                <a:cxn ang="0">
                  <a:pos x="0" y="67"/>
                </a:cxn>
              </a:cxnLst>
              <a:rect l="0" t="0" r="r" b="b"/>
              <a:pathLst>
                <a:path w="67" h="341">
                  <a:moveTo>
                    <a:pt x="0" y="67"/>
                  </a:moveTo>
                  <a:lnTo>
                    <a:pt x="67" y="0"/>
                  </a:lnTo>
                  <a:lnTo>
                    <a:pt x="67" y="278"/>
                  </a:lnTo>
                  <a:lnTo>
                    <a:pt x="0" y="341"/>
                  </a:lnTo>
                  <a:lnTo>
                    <a:pt x="0" y="67"/>
                  </a:lnTo>
                  <a:close/>
                </a:path>
              </a:pathLst>
            </a:custGeom>
            <a:solidFill>
              <a:srgbClr val="CDCDCD"/>
            </a:solidFill>
            <a:ln w="9525">
              <a:noFill/>
              <a:round/>
              <a:headEnd/>
              <a:tailEnd/>
            </a:ln>
          </p:spPr>
          <p:txBody>
            <a:bodyPr/>
            <a:lstStyle/>
            <a:p>
              <a:endParaRPr lang="zh-CN" altLang="en-US"/>
            </a:p>
          </p:txBody>
        </p:sp>
        <p:sp>
          <p:nvSpPr>
            <p:cNvPr id="248851" name="Freeform 19"/>
            <p:cNvSpPr>
              <a:spLocks/>
            </p:cNvSpPr>
            <p:nvPr/>
          </p:nvSpPr>
          <p:spPr bwMode="auto">
            <a:xfrm>
              <a:off x="1776" y="1932"/>
              <a:ext cx="264" cy="341"/>
            </a:xfrm>
            <a:custGeom>
              <a:avLst/>
              <a:gdLst/>
              <a:ahLst/>
              <a:cxnLst>
                <a:cxn ang="0">
                  <a:pos x="67" y="0"/>
                </a:cxn>
                <a:cxn ang="0">
                  <a:pos x="0" y="67"/>
                </a:cxn>
                <a:cxn ang="0">
                  <a:pos x="0" y="341"/>
                </a:cxn>
                <a:cxn ang="0">
                  <a:pos x="197" y="341"/>
                </a:cxn>
                <a:cxn ang="0">
                  <a:pos x="264" y="278"/>
                </a:cxn>
                <a:cxn ang="0">
                  <a:pos x="264" y="0"/>
                </a:cxn>
                <a:cxn ang="0">
                  <a:pos x="67" y="0"/>
                </a:cxn>
              </a:cxnLst>
              <a:rect l="0" t="0" r="r" b="b"/>
              <a:pathLst>
                <a:path w="264" h="341">
                  <a:moveTo>
                    <a:pt x="67" y="0"/>
                  </a:moveTo>
                  <a:lnTo>
                    <a:pt x="0" y="67"/>
                  </a:lnTo>
                  <a:lnTo>
                    <a:pt x="0" y="341"/>
                  </a:lnTo>
                  <a:lnTo>
                    <a:pt x="197" y="341"/>
                  </a:lnTo>
                  <a:lnTo>
                    <a:pt x="264" y="278"/>
                  </a:lnTo>
                  <a:lnTo>
                    <a:pt x="264" y="0"/>
                  </a:lnTo>
                  <a:lnTo>
                    <a:pt x="67" y="0"/>
                  </a:lnTo>
                  <a:close/>
                </a:path>
              </a:pathLst>
            </a:custGeom>
            <a:noFill/>
            <a:ln w="17463">
              <a:solidFill>
                <a:srgbClr val="000000"/>
              </a:solidFill>
              <a:prstDash val="solid"/>
              <a:round/>
              <a:headEnd/>
              <a:tailEnd/>
            </a:ln>
          </p:spPr>
          <p:txBody>
            <a:bodyPr/>
            <a:lstStyle/>
            <a:p>
              <a:endParaRPr lang="zh-CN" altLang="en-US"/>
            </a:p>
          </p:txBody>
        </p:sp>
        <p:sp>
          <p:nvSpPr>
            <p:cNvPr id="248852" name="Freeform 20"/>
            <p:cNvSpPr>
              <a:spLocks/>
            </p:cNvSpPr>
            <p:nvPr/>
          </p:nvSpPr>
          <p:spPr bwMode="auto">
            <a:xfrm>
              <a:off x="1776" y="1932"/>
              <a:ext cx="264" cy="67"/>
            </a:xfrm>
            <a:custGeom>
              <a:avLst/>
              <a:gdLst/>
              <a:ahLst/>
              <a:cxnLst>
                <a:cxn ang="0">
                  <a:pos x="0" y="67"/>
                </a:cxn>
                <a:cxn ang="0">
                  <a:pos x="197" y="67"/>
                </a:cxn>
                <a:cxn ang="0">
                  <a:pos x="264" y="0"/>
                </a:cxn>
              </a:cxnLst>
              <a:rect l="0" t="0" r="r" b="b"/>
              <a:pathLst>
                <a:path w="264" h="67">
                  <a:moveTo>
                    <a:pt x="0" y="67"/>
                  </a:moveTo>
                  <a:lnTo>
                    <a:pt x="197" y="67"/>
                  </a:lnTo>
                  <a:lnTo>
                    <a:pt x="264" y="0"/>
                  </a:lnTo>
                </a:path>
              </a:pathLst>
            </a:custGeom>
            <a:noFill/>
            <a:ln w="17463">
              <a:solidFill>
                <a:srgbClr val="000000"/>
              </a:solidFill>
              <a:prstDash val="solid"/>
              <a:round/>
              <a:headEnd/>
              <a:tailEnd/>
            </a:ln>
          </p:spPr>
          <p:txBody>
            <a:bodyPr/>
            <a:lstStyle/>
            <a:p>
              <a:endParaRPr lang="zh-CN" altLang="en-US"/>
            </a:p>
          </p:txBody>
        </p:sp>
        <p:sp>
          <p:nvSpPr>
            <p:cNvPr id="248853" name="Line 21"/>
            <p:cNvSpPr>
              <a:spLocks noChangeShapeType="1"/>
            </p:cNvSpPr>
            <p:nvPr/>
          </p:nvSpPr>
          <p:spPr bwMode="auto">
            <a:xfrm>
              <a:off x="1973" y="1999"/>
              <a:ext cx="1" cy="274"/>
            </a:xfrm>
            <a:prstGeom prst="line">
              <a:avLst/>
            </a:prstGeom>
            <a:noFill/>
            <a:ln w="17463">
              <a:solidFill>
                <a:srgbClr val="000000"/>
              </a:solidFill>
              <a:round/>
              <a:headEnd/>
              <a:tailEnd/>
            </a:ln>
          </p:spPr>
          <p:txBody>
            <a:bodyPr/>
            <a:lstStyle/>
            <a:p>
              <a:endParaRPr lang="zh-CN" altLang="en-US"/>
            </a:p>
          </p:txBody>
        </p:sp>
      </p:grpSp>
      <p:sp>
        <p:nvSpPr>
          <p:cNvPr id="248855" name="Rectangle 23"/>
          <p:cNvSpPr>
            <a:spLocks noChangeArrowheads="1"/>
          </p:cNvSpPr>
          <p:nvPr/>
        </p:nvSpPr>
        <p:spPr bwMode="auto">
          <a:xfrm>
            <a:off x="5965825" y="1476375"/>
            <a:ext cx="2308225" cy="2182813"/>
          </a:xfrm>
          <a:prstGeom prst="rect">
            <a:avLst/>
          </a:prstGeom>
          <a:solidFill>
            <a:srgbClr val="FFFFFF"/>
          </a:solidFill>
          <a:ln w="33338">
            <a:solidFill>
              <a:srgbClr val="00FF99"/>
            </a:solidFill>
            <a:miter lim="800000"/>
            <a:headEnd/>
            <a:tailEnd/>
          </a:ln>
        </p:spPr>
        <p:txBody>
          <a:bodyPr/>
          <a:lstStyle/>
          <a:p>
            <a:endParaRPr lang="zh-CN" altLang="en-US"/>
          </a:p>
        </p:txBody>
      </p:sp>
      <p:grpSp>
        <p:nvGrpSpPr>
          <p:cNvPr id="4" name="Group 30"/>
          <p:cNvGrpSpPr>
            <a:grpSpLocks/>
          </p:cNvGrpSpPr>
          <p:nvPr/>
        </p:nvGrpSpPr>
        <p:grpSpPr bwMode="auto">
          <a:xfrm>
            <a:off x="6172200" y="3067050"/>
            <a:ext cx="838200" cy="541338"/>
            <a:chOff x="3888" y="1932"/>
            <a:chExt cx="528" cy="341"/>
          </a:xfrm>
        </p:grpSpPr>
        <p:sp>
          <p:nvSpPr>
            <p:cNvPr id="248856" name="Freeform 24"/>
            <p:cNvSpPr>
              <a:spLocks/>
            </p:cNvSpPr>
            <p:nvPr/>
          </p:nvSpPr>
          <p:spPr bwMode="auto">
            <a:xfrm>
              <a:off x="3888" y="1932"/>
              <a:ext cx="528" cy="341"/>
            </a:xfrm>
            <a:custGeom>
              <a:avLst/>
              <a:gdLst/>
              <a:ahLst/>
              <a:cxnLst>
                <a:cxn ang="0">
                  <a:pos x="88" y="0"/>
                </a:cxn>
                <a:cxn ang="0">
                  <a:pos x="0" y="85"/>
                </a:cxn>
                <a:cxn ang="0">
                  <a:pos x="0" y="341"/>
                </a:cxn>
                <a:cxn ang="0">
                  <a:pos x="444" y="341"/>
                </a:cxn>
                <a:cxn ang="0">
                  <a:pos x="528" y="257"/>
                </a:cxn>
                <a:cxn ang="0">
                  <a:pos x="528" y="0"/>
                </a:cxn>
                <a:cxn ang="0">
                  <a:pos x="88" y="0"/>
                </a:cxn>
              </a:cxnLst>
              <a:rect l="0" t="0" r="r" b="b"/>
              <a:pathLst>
                <a:path w="528" h="341">
                  <a:moveTo>
                    <a:pt x="88" y="0"/>
                  </a:moveTo>
                  <a:lnTo>
                    <a:pt x="0" y="85"/>
                  </a:lnTo>
                  <a:lnTo>
                    <a:pt x="0" y="341"/>
                  </a:lnTo>
                  <a:lnTo>
                    <a:pt x="444" y="341"/>
                  </a:lnTo>
                  <a:lnTo>
                    <a:pt x="528" y="257"/>
                  </a:lnTo>
                  <a:lnTo>
                    <a:pt x="528" y="0"/>
                  </a:lnTo>
                  <a:lnTo>
                    <a:pt x="88" y="0"/>
                  </a:lnTo>
                  <a:close/>
                </a:path>
              </a:pathLst>
            </a:custGeom>
            <a:solidFill>
              <a:srgbClr val="FFFFFF"/>
            </a:solidFill>
            <a:ln w="9525">
              <a:noFill/>
              <a:round/>
              <a:headEnd/>
              <a:tailEnd/>
            </a:ln>
          </p:spPr>
          <p:txBody>
            <a:bodyPr/>
            <a:lstStyle/>
            <a:p>
              <a:endParaRPr lang="zh-CN" altLang="en-US"/>
            </a:p>
          </p:txBody>
        </p:sp>
        <p:sp>
          <p:nvSpPr>
            <p:cNvPr id="248857" name="Freeform 25"/>
            <p:cNvSpPr>
              <a:spLocks/>
            </p:cNvSpPr>
            <p:nvPr/>
          </p:nvSpPr>
          <p:spPr bwMode="auto">
            <a:xfrm>
              <a:off x="3888" y="1932"/>
              <a:ext cx="528" cy="85"/>
            </a:xfrm>
            <a:custGeom>
              <a:avLst/>
              <a:gdLst/>
              <a:ahLst/>
              <a:cxnLst>
                <a:cxn ang="0">
                  <a:pos x="0" y="85"/>
                </a:cxn>
                <a:cxn ang="0">
                  <a:pos x="444" y="85"/>
                </a:cxn>
                <a:cxn ang="0">
                  <a:pos x="528" y="0"/>
                </a:cxn>
                <a:cxn ang="0">
                  <a:pos x="88" y="0"/>
                </a:cxn>
                <a:cxn ang="0">
                  <a:pos x="0" y="85"/>
                </a:cxn>
              </a:cxnLst>
              <a:rect l="0" t="0" r="r" b="b"/>
              <a:pathLst>
                <a:path w="528" h="85">
                  <a:moveTo>
                    <a:pt x="0" y="85"/>
                  </a:moveTo>
                  <a:lnTo>
                    <a:pt x="444" y="85"/>
                  </a:lnTo>
                  <a:lnTo>
                    <a:pt x="528" y="0"/>
                  </a:lnTo>
                  <a:lnTo>
                    <a:pt x="88" y="0"/>
                  </a:lnTo>
                  <a:lnTo>
                    <a:pt x="0" y="85"/>
                  </a:lnTo>
                  <a:close/>
                </a:path>
              </a:pathLst>
            </a:custGeom>
            <a:solidFill>
              <a:srgbClr val="FFFFFF"/>
            </a:solidFill>
            <a:ln w="9525">
              <a:noFill/>
              <a:round/>
              <a:headEnd/>
              <a:tailEnd/>
            </a:ln>
          </p:spPr>
          <p:txBody>
            <a:bodyPr/>
            <a:lstStyle/>
            <a:p>
              <a:endParaRPr lang="zh-CN" altLang="en-US"/>
            </a:p>
          </p:txBody>
        </p:sp>
        <p:sp>
          <p:nvSpPr>
            <p:cNvPr id="248858" name="Freeform 26"/>
            <p:cNvSpPr>
              <a:spLocks/>
            </p:cNvSpPr>
            <p:nvPr/>
          </p:nvSpPr>
          <p:spPr bwMode="auto">
            <a:xfrm>
              <a:off x="4332" y="1932"/>
              <a:ext cx="84" cy="341"/>
            </a:xfrm>
            <a:custGeom>
              <a:avLst/>
              <a:gdLst/>
              <a:ahLst/>
              <a:cxnLst>
                <a:cxn ang="0">
                  <a:pos x="0" y="85"/>
                </a:cxn>
                <a:cxn ang="0">
                  <a:pos x="84" y="0"/>
                </a:cxn>
                <a:cxn ang="0">
                  <a:pos x="84" y="257"/>
                </a:cxn>
                <a:cxn ang="0">
                  <a:pos x="0" y="341"/>
                </a:cxn>
                <a:cxn ang="0">
                  <a:pos x="0" y="85"/>
                </a:cxn>
              </a:cxnLst>
              <a:rect l="0" t="0" r="r" b="b"/>
              <a:pathLst>
                <a:path w="84" h="341">
                  <a:moveTo>
                    <a:pt x="0" y="85"/>
                  </a:moveTo>
                  <a:lnTo>
                    <a:pt x="84" y="0"/>
                  </a:lnTo>
                  <a:lnTo>
                    <a:pt x="84" y="257"/>
                  </a:lnTo>
                  <a:lnTo>
                    <a:pt x="0" y="341"/>
                  </a:lnTo>
                  <a:lnTo>
                    <a:pt x="0" y="85"/>
                  </a:lnTo>
                  <a:close/>
                </a:path>
              </a:pathLst>
            </a:custGeom>
            <a:solidFill>
              <a:srgbClr val="CDCDCD"/>
            </a:solidFill>
            <a:ln w="9525">
              <a:noFill/>
              <a:round/>
              <a:headEnd/>
              <a:tailEnd/>
            </a:ln>
          </p:spPr>
          <p:txBody>
            <a:bodyPr/>
            <a:lstStyle/>
            <a:p>
              <a:endParaRPr lang="zh-CN" altLang="en-US"/>
            </a:p>
          </p:txBody>
        </p:sp>
        <p:sp>
          <p:nvSpPr>
            <p:cNvPr id="248859" name="Freeform 27"/>
            <p:cNvSpPr>
              <a:spLocks/>
            </p:cNvSpPr>
            <p:nvPr/>
          </p:nvSpPr>
          <p:spPr bwMode="auto">
            <a:xfrm>
              <a:off x="3888" y="1932"/>
              <a:ext cx="528" cy="341"/>
            </a:xfrm>
            <a:custGeom>
              <a:avLst/>
              <a:gdLst/>
              <a:ahLst/>
              <a:cxnLst>
                <a:cxn ang="0">
                  <a:pos x="88" y="0"/>
                </a:cxn>
                <a:cxn ang="0">
                  <a:pos x="0" y="85"/>
                </a:cxn>
                <a:cxn ang="0">
                  <a:pos x="0" y="341"/>
                </a:cxn>
                <a:cxn ang="0">
                  <a:pos x="444" y="341"/>
                </a:cxn>
                <a:cxn ang="0">
                  <a:pos x="528" y="257"/>
                </a:cxn>
                <a:cxn ang="0">
                  <a:pos x="528" y="0"/>
                </a:cxn>
                <a:cxn ang="0">
                  <a:pos x="88" y="0"/>
                </a:cxn>
              </a:cxnLst>
              <a:rect l="0" t="0" r="r" b="b"/>
              <a:pathLst>
                <a:path w="528" h="341">
                  <a:moveTo>
                    <a:pt x="88" y="0"/>
                  </a:moveTo>
                  <a:lnTo>
                    <a:pt x="0" y="85"/>
                  </a:lnTo>
                  <a:lnTo>
                    <a:pt x="0" y="341"/>
                  </a:lnTo>
                  <a:lnTo>
                    <a:pt x="444" y="341"/>
                  </a:lnTo>
                  <a:lnTo>
                    <a:pt x="528" y="257"/>
                  </a:lnTo>
                  <a:lnTo>
                    <a:pt x="528" y="0"/>
                  </a:lnTo>
                  <a:lnTo>
                    <a:pt x="88" y="0"/>
                  </a:lnTo>
                  <a:close/>
                </a:path>
              </a:pathLst>
            </a:custGeom>
            <a:noFill/>
            <a:ln w="17463">
              <a:solidFill>
                <a:srgbClr val="000000"/>
              </a:solidFill>
              <a:prstDash val="solid"/>
              <a:round/>
              <a:headEnd/>
              <a:tailEnd/>
            </a:ln>
          </p:spPr>
          <p:txBody>
            <a:bodyPr/>
            <a:lstStyle/>
            <a:p>
              <a:endParaRPr lang="zh-CN" altLang="en-US"/>
            </a:p>
          </p:txBody>
        </p:sp>
        <p:sp>
          <p:nvSpPr>
            <p:cNvPr id="248860" name="Freeform 28"/>
            <p:cNvSpPr>
              <a:spLocks/>
            </p:cNvSpPr>
            <p:nvPr/>
          </p:nvSpPr>
          <p:spPr bwMode="auto">
            <a:xfrm>
              <a:off x="3888" y="1932"/>
              <a:ext cx="528" cy="85"/>
            </a:xfrm>
            <a:custGeom>
              <a:avLst/>
              <a:gdLst/>
              <a:ahLst/>
              <a:cxnLst>
                <a:cxn ang="0">
                  <a:pos x="0" y="85"/>
                </a:cxn>
                <a:cxn ang="0">
                  <a:pos x="444" y="85"/>
                </a:cxn>
                <a:cxn ang="0">
                  <a:pos x="528" y="0"/>
                </a:cxn>
              </a:cxnLst>
              <a:rect l="0" t="0" r="r" b="b"/>
              <a:pathLst>
                <a:path w="528" h="85">
                  <a:moveTo>
                    <a:pt x="0" y="85"/>
                  </a:moveTo>
                  <a:lnTo>
                    <a:pt x="444" y="85"/>
                  </a:lnTo>
                  <a:lnTo>
                    <a:pt x="528" y="0"/>
                  </a:lnTo>
                </a:path>
              </a:pathLst>
            </a:custGeom>
            <a:noFill/>
            <a:ln w="17463">
              <a:solidFill>
                <a:srgbClr val="000000"/>
              </a:solidFill>
              <a:prstDash val="solid"/>
              <a:round/>
              <a:headEnd/>
              <a:tailEnd/>
            </a:ln>
          </p:spPr>
          <p:txBody>
            <a:bodyPr/>
            <a:lstStyle/>
            <a:p>
              <a:endParaRPr lang="zh-CN" altLang="en-US"/>
            </a:p>
          </p:txBody>
        </p:sp>
        <p:sp>
          <p:nvSpPr>
            <p:cNvPr id="248861" name="Line 29"/>
            <p:cNvSpPr>
              <a:spLocks noChangeShapeType="1"/>
            </p:cNvSpPr>
            <p:nvPr/>
          </p:nvSpPr>
          <p:spPr bwMode="auto">
            <a:xfrm>
              <a:off x="4332" y="2017"/>
              <a:ext cx="1" cy="256"/>
            </a:xfrm>
            <a:prstGeom prst="line">
              <a:avLst/>
            </a:prstGeom>
            <a:noFill/>
            <a:ln w="17463">
              <a:solidFill>
                <a:srgbClr val="000000"/>
              </a:solidFill>
              <a:round/>
              <a:headEnd/>
              <a:tailEnd/>
            </a:ln>
          </p:spPr>
          <p:txBody>
            <a:bodyPr/>
            <a:lstStyle/>
            <a:p>
              <a:endParaRPr lang="zh-CN" altLang="en-US"/>
            </a:p>
          </p:txBody>
        </p:sp>
      </p:grpSp>
      <p:grpSp>
        <p:nvGrpSpPr>
          <p:cNvPr id="5" name="Group 54"/>
          <p:cNvGrpSpPr>
            <a:grpSpLocks/>
          </p:cNvGrpSpPr>
          <p:nvPr/>
        </p:nvGrpSpPr>
        <p:grpSpPr bwMode="auto">
          <a:xfrm>
            <a:off x="304800" y="3954463"/>
            <a:ext cx="8382000" cy="34925"/>
            <a:chOff x="192" y="2491"/>
            <a:chExt cx="5280" cy="22"/>
          </a:xfrm>
        </p:grpSpPr>
        <p:sp>
          <p:nvSpPr>
            <p:cNvPr id="248863" name="Rectangle 31"/>
            <p:cNvSpPr>
              <a:spLocks noChangeArrowheads="1"/>
            </p:cNvSpPr>
            <p:nvPr/>
          </p:nvSpPr>
          <p:spPr bwMode="auto">
            <a:xfrm>
              <a:off x="192" y="2491"/>
              <a:ext cx="169" cy="22"/>
            </a:xfrm>
            <a:prstGeom prst="rect">
              <a:avLst/>
            </a:prstGeom>
            <a:solidFill>
              <a:schemeClr val="tx1"/>
            </a:solidFill>
            <a:ln w="9525">
              <a:solidFill>
                <a:schemeClr val="tx1"/>
              </a:solidFill>
              <a:miter lim="800000"/>
              <a:headEnd/>
              <a:tailEnd/>
            </a:ln>
          </p:spPr>
          <p:txBody>
            <a:bodyPr/>
            <a:lstStyle/>
            <a:p>
              <a:endParaRPr lang="zh-CN" altLang="en-US"/>
            </a:p>
          </p:txBody>
        </p:sp>
        <p:sp>
          <p:nvSpPr>
            <p:cNvPr id="248864" name="Rectangle 32"/>
            <p:cNvSpPr>
              <a:spLocks noChangeArrowheads="1"/>
            </p:cNvSpPr>
            <p:nvPr/>
          </p:nvSpPr>
          <p:spPr bwMode="auto">
            <a:xfrm>
              <a:off x="424" y="2491"/>
              <a:ext cx="169" cy="22"/>
            </a:xfrm>
            <a:prstGeom prst="rect">
              <a:avLst/>
            </a:prstGeom>
            <a:solidFill>
              <a:schemeClr val="tx1"/>
            </a:solidFill>
            <a:ln w="9525">
              <a:solidFill>
                <a:schemeClr val="tx1"/>
              </a:solidFill>
              <a:miter lim="800000"/>
              <a:headEnd/>
              <a:tailEnd/>
            </a:ln>
          </p:spPr>
          <p:txBody>
            <a:bodyPr/>
            <a:lstStyle/>
            <a:p>
              <a:endParaRPr lang="zh-CN" altLang="en-US"/>
            </a:p>
          </p:txBody>
        </p:sp>
        <p:sp>
          <p:nvSpPr>
            <p:cNvPr id="248865" name="Rectangle 33"/>
            <p:cNvSpPr>
              <a:spLocks noChangeArrowheads="1"/>
            </p:cNvSpPr>
            <p:nvPr/>
          </p:nvSpPr>
          <p:spPr bwMode="auto">
            <a:xfrm>
              <a:off x="657" y="2491"/>
              <a:ext cx="169" cy="22"/>
            </a:xfrm>
            <a:prstGeom prst="rect">
              <a:avLst/>
            </a:prstGeom>
            <a:solidFill>
              <a:schemeClr val="tx1"/>
            </a:solidFill>
            <a:ln w="9525">
              <a:solidFill>
                <a:schemeClr val="tx1"/>
              </a:solidFill>
              <a:miter lim="800000"/>
              <a:headEnd/>
              <a:tailEnd/>
            </a:ln>
          </p:spPr>
          <p:txBody>
            <a:bodyPr/>
            <a:lstStyle/>
            <a:p>
              <a:endParaRPr lang="zh-CN" altLang="en-US"/>
            </a:p>
          </p:txBody>
        </p:sp>
        <p:sp>
          <p:nvSpPr>
            <p:cNvPr id="248866" name="Rectangle 34"/>
            <p:cNvSpPr>
              <a:spLocks noChangeArrowheads="1"/>
            </p:cNvSpPr>
            <p:nvPr/>
          </p:nvSpPr>
          <p:spPr bwMode="auto">
            <a:xfrm>
              <a:off x="889" y="2491"/>
              <a:ext cx="169" cy="22"/>
            </a:xfrm>
            <a:prstGeom prst="rect">
              <a:avLst/>
            </a:prstGeom>
            <a:solidFill>
              <a:schemeClr val="tx1"/>
            </a:solidFill>
            <a:ln w="9525">
              <a:solidFill>
                <a:schemeClr val="tx1"/>
              </a:solidFill>
              <a:miter lim="800000"/>
              <a:headEnd/>
              <a:tailEnd/>
            </a:ln>
          </p:spPr>
          <p:txBody>
            <a:bodyPr/>
            <a:lstStyle/>
            <a:p>
              <a:endParaRPr lang="zh-CN" altLang="en-US"/>
            </a:p>
          </p:txBody>
        </p:sp>
        <p:sp>
          <p:nvSpPr>
            <p:cNvPr id="248867" name="Rectangle 35"/>
            <p:cNvSpPr>
              <a:spLocks noChangeArrowheads="1"/>
            </p:cNvSpPr>
            <p:nvPr/>
          </p:nvSpPr>
          <p:spPr bwMode="auto">
            <a:xfrm>
              <a:off x="1121" y="2491"/>
              <a:ext cx="169" cy="22"/>
            </a:xfrm>
            <a:prstGeom prst="rect">
              <a:avLst/>
            </a:prstGeom>
            <a:solidFill>
              <a:schemeClr val="tx1"/>
            </a:solidFill>
            <a:ln w="9525">
              <a:solidFill>
                <a:schemeClr val="tx1"/>
              </a:solidFill>
              <a:miter lim="800000"/>
              <a:headEnd/>
              <a:tailEnd/>
            </a:ln>
          </p:spPr>
          <p:txBody>
            <a:bodyPr/>
            <a:lstStyle/>
            <a:p>
              <a:endParaRPr lang="zh-CN" altLang="en-US"/>
            </a:p>
          </p:txBody>
        </p:sp>
        <p:sp>
          <p:nvSpPr>
            <p:cNvPr id="248868" name="Rectangle 36"/>
            <p:cNvSpPr>
              <a:spLocks noChangeArrowheads="1"/>
            </p:cNvSpPr>
            <p:nvPr/>
          </p:nvSpPr>
          <p:spPr bwMode="auto">
            <a:xfrm>
              <a:off x="1354" y="2491"/>
              <a:ext cx="169" cy="22"/>
            </a:xfrm>
            <a:prstGeom prst="rect">
              <a:avLst/>
            </a:prstGeom>
            <a:solidFill>
              <a:schemeClr val="tx1"/>
            </a:solidFill>
            <a:ln w="9525">
              <a:solidFill>
                <a:schemeClr val="tx1"/>
              </a:solidFill>
              <a:miter lim="800000"/>
              <a:headEnd/>
              <a:tailEnd/>
            </a:ln>
          </p:spPr>
          <p:txBody>
            <a:bodyPr/>
            <a:lstStyle/>
            <a:p>
              <a:endParaRPr lang="zh-CN" altLang="en-US"/>
            </a:p>
          </p:txBody>
        </p:sp>
        <p:sp>
          <p:nvSpPr>
            <p:cNvPr id="248869" name="Rectangle 37"/>
            <p:cNvSpPr>
              <a:spLocks noChangeArrowheads="1"/>
            </p:cNvSpPr>
            <p:nvPr/>
          </p:nvSpPr>
          <p:spPr bwMode="auto">
            <a:xfrm>
              <a:off x="1586" y="2491"/>
              <a:ext cx="169" cy="22"/>
            </a:xfrm>
            <a:prstGeom prst="rect">
              <a:avLst/>
            </a:prstGeom>
            <a:solidFill>
              <a:schemeClr val="tx1"/>
            </a:solidFill>
            <a:ln w="9525">
              <a:solidFill>
                <a:schemeClr val="tx1"/>
              </a:solidFill>
              <a:miter lim="800000"/>
              <a:headEnd/>
              <a:tailEnd/>
            </a:ln>
          </p:spPr>
          <p:txBody>
            <a:bodyPr/>
            <a:lstStyle/>
            <a:p>
              <a:endParaRPr lang="zh-CN" altLang="en-US"/>
            </a:p>
          </p:txBody>
        </p:sp>
        <p:sp>
          <p:nvSpPr>
            <p:cNvPr id="248870" name="Rectangle 38"/>
            <p:cNvSpPr>
              <a:spLocks noChangeArrowheads="1"/>
            </p:cNvSpPr>
            <p:nvPr/>
          </p:nvSpPr>
          <p:spPr bwMode="auto">
            <a:xfrm>
              <a:off x="1818" y="2491"/>
              <a:ext cx="169" cy="22"/>
            </a:xfrm>
            <a:prstGeom prst="rect">
              <a:avLst/>
            </a:prstGeom>
            <a:solidFill>
              <a:schemeClr val="tx1"/>
            </a:solidFill>
            <a:ln w="9525">
              <a:solidFill>
                <a:schemeClr val="tx1"/>
              </a:solidFill>
              <a:miter lim="800000"/>
              <a:headEnd/>
              <a:tailEnd/>
            </a:ln>
          </p:spPr>
          <p:txBody>
            <a:bodyPr/>
            <a:lstStyle/>
            <a:p>
              <a:endParaRPr lang="zh-CN" altLang="en-US"/>
            </a:p>
          </p:txBody>
        </p:sp>
        <p:sp>
          <p:nvSpPr>
            <p:cNvPr id="248871" name="Rectangle 39"/>
            <p:cNvSpPr>
              <a:spLocks noChangeArrowheads="1"/>
            </p:cNvSpPr>
            <p:nvPr/>
          </p:nvSpPr>
          <p:spPr bwMode="auto">
            <a:xfrm>
              <a:off x="2051" y="2491"/>
              <a:ext cx="169" cy="22"/>
            </a:xfrm>
            <a:prstGeom prst="rect">
              <a:avLst/>
            </a:prstGeom>
            <a:solidFill>
              <a:schemeClr val="tx1"/>
            </a:solidFill>
            <a:ln w="9525">
              <a:solidFill>
                <a:schemeClr val="tx1"/>
              </a:solidFill>
              <a:miter lim="800000"/>
              <a:headEnd/>
              <a:tailEnd/>
            </a:ln>
          </p:spPr>
          <p:txBody>
            <a:bodyPr/>
            <a:lstStyle/>
            <a:p>
              <a:endParaRPr lang="zh-CN" altLang="en-US"/>
            </a:p>
          </p:txBody>
        </p:sp>
        <p:sp>
          <p:nvSpPr>
            <p:cNvPr id="248872" name="Rectangle 40"/>
            <p:cNvSpPr>
              <a:spLocks noChangeArrowheads="1"/>
            </p:cNvSpPr>
            <p:nvPr/>
          </p:nvSpPr>
          <p:spPr bwMode="auto">
            <a:xfrm>
              <a:off x="2283" y="2491"/>
              <a:ext cx="169" cy="22"/>
            </a:xfrm>
            <a:prstGeom prst="rect">
              <a:avLst/>
            </a:prstGeom>
            <a:solidFill>
              <a:schemeClr val="tx1"/>
            </a:solidFill>
            <a:ln w="9525">
              <a:solidFill>
                <a:schemeClr val="tx1"/>
              </a:solidFill>
              <a:miter lim="800000"/>
              <a:headEnd/>
              <a:tailEnd/>
            </a:ln>
          </p:spPr>
          <p:txBody>
            <a:bodyPr/>
            <a:lstStyle/>
            <a:p>
              <a:endParaRPr lang="zh-CN" altLang="en-US"/>
            </a:p>
          </p:txBody>
        </p:sp>
        <p:sp>
          <p:nvSpPr>
            <p:cNvPr id="248873" name="Rectangle 41"/>
            <p:cNvSpPr>
              <a:spLocks noChangeArrowheads="1"/>
            </p:cNvSpPr>
            <p:nvPr/>
          </p:nvSpPr>
          <p:spPr bwMode="auto">
            <a:xfrm>
              <a:off x="2515" y="2491"/>
              <a:ext cx="169" cy="22"/>
            </a:xfrm>
            <a:prstGeom prst="rect">
              <a:avLst/>
            </a:prstGeom>
            <a:solidFill>
              <a:schemeClr val="tx1"/>
            </a:solidFill>
            <a:ln w="9525">
              <a:solidFill>
                <a:schemeClr val="tx1"/>
              </a:solidFill>
              <a:miter lim="800000"/>
              <a:headEnd/>
              <a:tailEnd/>
            </a:ln>
          </p:spPr>
          <p:txBody>
            <a:bodyPr/>
            <a:lstStyle/>
            <a:p>
              <a:endParaRPr lang="zh-CN" altLang="en-US"/>
            </a:p>
          </p:txBody>
        </p:sp>
        <p:sp>
          <p:nvSpPr>
            <p:cNvPr id="248874" name="Rectangle 42"/>
            <p:cNvSpPr>
              <a:spLocks noChangeArrowheads="1"/>
            </p:cNvSpPr>
            <p:nvPr/>
          </p:nvSpPr>
          <p:spPr bwMode="auto">
            <a:xfrm>
              <a:off x="2748" y="2491"/>
              <a:ext cx="168" cy="22"/>
            </a:xfrm>
            <a:prstGeom prst="rect">
              <a:avLst/>
            </a:prstGeom>
            <a:solidFill>
              <a:schemeClr val="tx1"/>
            </a:solidFill>
            <a:ln w="9525">
              <a:solidFill>
                <a:schemeClr val="tx1"/>
              </a:solidFill>
              <a:miter lim="800000"/>
              <a:headEnd/>
              <a:tailEnd/>
            </a:ln>
          </p:spPr>
          <p:txBody>
            <a:bodyPr/>
            <a:lstStyle/>
            <a:p>
              <a:endParaRPr lang="zh-CN" altLang="en-US"/>
            </a:p>
          </p:txBody>
        </p:sp>
        <p:sp>
          <p:nvSpPr>
            <p:cNvPr id="248875" name="Rectangle 43"/>
            <p:cNvSpPr>
              <a:spLocks noChangeArrowheads="1"/>
            </p:cNvSpPr>
            <p:nvPr/>
          </p:nvSpPr>
          <p:spPr bwMode="auto">
            <a:xfrm>
              <a:off x="2980" y="2491"/>
              <a:ext cx="169" cy="22"/>
            </a:xfrm>
            <a:prstGeom prst="rect">
              <a:avLst/>
            </a:prstGeom>
            <a:solidFill>
              <a:schemeClr val="tx1"/>
            </a:solidFill>
            <a:ln w="9525">
              <a:solidFill>
                <a:schemeClr val="tx1"/>
              </a:solidFill>
              <a:miter lim="800000"/>
              <a:headEnd/>
              <a:tailEnd/>
            </a:ln>
          </p:spPr>
          <p:txBody>
            <a:bodyPr/>
            <a:lstStyle/>
            <a:p>
              <a:endParaRPr lang="zh-CN" altLang="en-US"/>
            </a:p>
          </p:txBody>
        </p:sp>
        <p:sp>
          <p:nvSpPr>
            <p:cNvPr id="248876" name="Rectangle 44"/>
            <p:cNvSpPr>
              <a:spLocks noChangeArrowheads="1"/>
            </p:cNvSpPr>
            <p:nvPr/>
          </p:nvSpPr>
          <p:spPr bwMode="auto">
            <a:xfrm>
              <a:off x="3212" y="2491"/>
              <a:ext cx="169" cy="22"/>
            </a:xfrm>
            <a:prstGeom prst="rect">
              <a:avLst/>
            </a:prstGeom>
            <a:solidFill>
              <a:schemeClr val="tx1"/>
            </a:solidFill>
            <a:ln w="9525">
              <a:solidFill>
                <a:schemeClr val="tx1"/>
              </a:solidFill>
              <a:miter lim="800000"/>
              <a:headEnd/>
              <a:tailEnd/>
            </a:ln>
          </p:spPr>
          <p:txBody>
            <a:bodyPr/>
            <a:lstStyle/>
            <a:p>
              <a:endParaRPr lang="zh-CN" altLang="en-US"/>
            </a:p>
          </p:txBody>
        </p:sp>
        <p:sp>
          <p:nvSpPr>
            <p:cNvPr id="248877" name="Rectangle 45"/>
            <p:cNvSpPr>
              <a:spLocks noChangeArrowheads="1"/>
            </p:cNvSpPr>
            <p:nvPr/>
          </p:nvSpPr>
          <p:spPr bwMode="auto">
            <a:xfrm>
              <a:off x="3444" y="2491"/>
              <a:ext cx="169" cy="22"/>
            </a:xfrm>
            <a:prstGeom prst="rect">
              <a:avLst/>
            </a:prstGeom>
            <a:solidFill>
              <a:schemeClr val="tx1"/>
            </a:solidFill>
            <a:ln w="9525">
              <a:solidFill>
                <a:schemeClr val="tx1"/>
              </a:solidFill>
              <a:miter lim="800000"/>
              <a:headEnd/>
              <a:tailEnd/>
            </a:ln>
          </p:spPr>
          <p:txBody>
            <a:bodyPr/>
            <a:lstStyle/>
            <a:p>
              <a:endParaRPr lang="zh-CN" altLang="en-US"/>
            </a:p>
          </p:txBody>
        </p:sp>
        <p:sp>
          <p:nvSpPr>
            <p:cNvPr id="248878" name="Rectangle 46"/>
            <p:cNvSpPr>
              <a:spLocks noChangeArrowheads="1"/>
            </p:cNvSpPr>
            <p:nvPr/>
          </p:nvSpPr>
          <p:spPr bwMode="auto">
            <a:xfrm>
              <a:off x="3677" y="2491"/>
              <a:ext cx="169" cy="22"/>
            </a:xfrm>
            <a:prstGeom prst="rect">
              <a:avLst/>
            </a:prstGeom>
            <a:solidFill>
              <a:schemeClr val="tx1"/>
            </a:solidFill>
            <a:ln w="9525">
              <a:solidFill>
                <a:schemeClr val="tx1"/>
              </a:solidFill>
              <a:miter lim="800000"/>
              <a:headEnd/>
              <a:tailEnd/>
            </a:ln>
          </p:spPr>
          <p:txBody>
            <a:bodyPr/>
            <a:lstStyle/>
            <a:p>
              <a:endParaRPr lang="zh-CN" altLang="en-US"/>
            </a:p>
          </p:txBody>
        </p:sp>
        <p:sp>
          <p:nvSpPr>
            <p:cNvPr id="248879" name="Rectangle 47"/>
            <p:cNvSpPr>
              <a:spLocks noChangeArrowheads="1"/>
            </p:cNvSpPr>
            <p:nvPr/>
          </p:nvSpPr>
          <p:spPr bwMode="auto">
            <a:xfrm>
              <a:off x="3909" y="2491"/>
              <a:ext cx="169" cy="22"/>
            </a:xfrm>
            <a:prstGeom prst="rect">
              <a:avLst/>
            </a:prstGeom>
            <a:solidFill>
              <a:schemeClr val="tx1"/>
            </a:solidFill>
            <a:ln w="9525">
              <a:solidFill>
                <a:schemeClr val="tx1"/>
              </a:solidFill>
              <a:miter lim="800000"/>
              <a:headEnd/>
              <a:tailEnd/>
            </a:ln>
          </p:spPr>
          <p:txBody>
            <a:bodyPr/>
            <a:lstStyle/>
            <a:p>
              <a:endParaRPr lang="zh-CN" altLang="en-US"/>
            </a:p>
          </p:txBody>
        </p:sp>
        <p:sp>
          <p:nvSpPr>
            <p:cNvPr id="248880" name="Rectangle 48"/>
            <p:cNvSpPr>
              <a:spLocks noChangeArrowheads="1"/>
            </p:cNvSpPr>
            <p:nvPr/>
          </p:nvSpPr>
          <p:spPr bwMode="auto">
            <a:xfrm>
              <a:off x="4141" y="2491"/>
              <a:ext cx="169" cy="22"/>
            </a:xfrm>
            <a:prstGeom prst="rect">
              <a:avLst/>
            </a:prstGeom>
            <a:solidFill>
              <a:schemeClr val="tx1"/>
            </a:solidFill>
            <a:ln w="9525">
              <a:solidFill>
                <a:schemeClr val="tx1"/>
              </a:solidFill>
              <a:miter lim="800000"/>
              <a:headEnd/>
              <a:tailEnd/>
            </a:ln>
          </p:spPr>
          <p:txBody>
            <a:bodyPr/>
            <a:lstStyle/>
            <a:p>
              <a:endParaRPr lang="zh-CN" altLang="en-US"/>
            </a:p>
          </p:txBody>
        </p:sp>
        <p:sp>
          <p:nvSpPr>
            <p:cNvPr id="248881" name="Rectangle 49"/>
            <p:cNvSpPr>
              <a:spLocks noChangeArrowheads="1"/>
            </p:cNvSpPr>
            <p:nvPr/>
          </p:nvSpPr>
          <p:spPr bwMode="auto">
            <a:xfrm>
              <a:off x="4374" y="2491"/>
              <a:ext cx="169" cy="22"/>
            </a:xfrm>
            <a:prstGeom prst="rect">
              <a:avLst/>
            </a:prstGeom>
            <a:solidFill>
              <a:schemeClr val="tx1"/>
            </a:solidFill>
            <a:ln w="9525">
              <a:solidFill>
                <a:schemeClr val="tx1"/>
              </a:solidFill>
              <a:miter lim="800000"/>
              <a:headEnd/>
              <a:tailEnd/>
            </a:ln>
          </p:spPr>
          <p:txBody>
            <a:bodyPr/>
            <a:lstStyle/>
            <a:p>
              <a:endParaRPr lang="zh-CN" altLang="en-US"/>
            </a:p>
          </p:txBody>
        </p:sp>
        <p:sp>
          <p:nvSpPr>
            <p:cNvPr id="248882" name="Rectangle 50"/>
            <p:cNvSpPr>
              <a:spLocks noChangeArrowheads="1"/>
            </p:cNvSpPr>
            <p:nvPr/>
          </p:nvSpPr>
          <p:spPr bwMode="auto">
            <a:xfrm>
              <a:off x="4606" y="2491"/>
              <a:ext cx="169" cy="22"/>
            </a:xfrm>
            <a:prstGeom prst="rect">
              <a:avLst/>
            </a:prstGeom>
            <a:solidFill>
              <a:schemeClr val="tx1"/>
            </a:solidFill>
            <a:ln w="9525">
              <a:solidFill>
                <a:schemeClr val="tx1"/>
              </a:solidFill>
              <a:miter lim="800000"/>
              <a:headEnd/>
              <a:tailEnd/>
            </a:ln>
          </p:spPr>
          <p:txBody>
            <a:bodyPr/>
            <a:lstStyle/>
            <a:p>
              <a:endParaRPr lang="zh-CN" altLang="en-US"/>
            </a:p>
          </p:txBody>
        </p:sp>
        <p:sp>
          <p:nvSpPr>
            <p:cNvPr id="248883" name="Rectangle 51"/>
            <p:cNvSpPr>
              <a:spLocks noChangeArrowheads="1"/>
            </p:cNvSpPr>
            <p:nvPr/>
          </p:nvSpPr>
          <p:spPr bwMode="auto">
            <a:xfrm>
              <a:off x="4838" y="2491"/>
              <a:ext cx="169" cy="22"/>
            </a:xfrm>
            <a:prstGeom prst="rect">
              <a:avLst/>
            </a:prstGeom>
            <a:solidFill>
              <a:schemeClr val="tx1"/>
            </a:solidFill>
            <a:ln w="9525">
              <a:solidFill>
                <a:schemeClr val="tx1"/>
              </a:solidFill>
              <a:miter lim="800000"/>
              <a:headEnd/>
              <a:tailEnd/>
            </a:ln>
          </p:spPr>
          <p:txBody>
            <a:bodyPr/>
            <a:lstStyle/>
            <a:p>
              <a:endParaRPr lang="zh-CN" altLang="en-US"/>
            </a:p>
          </p:txBody>
        </p:sp>
        <p:sp>
          <p:nvSpPr>
            <p:cNvPr id="248884" name="Rectangle 52"/>
            <p:cNvSpPr>
              <a:spLocks noChangeArrowheads="1"/>
            </p:cNvSpPr>
            <p:nvPr/>
          </p:nvSpPr>
          <p:spPr bwMode="auto">
            <a:xfrm>
              <a:off x="5071" y="2491"/>
              <a:ext cx="169" cy="22"/>
            </a:xfrm>
            <a:prstGeom prst="rect">
              <a:avLst/>
            </a:prstGeom>
            <a:solidFill>
              <a:schemeClr val="tx1"/>
            </a:solidFill>
            <a:ln w="9525">
              <a:solidFill>
                <a:schemeClr val="tx1"/>
              </a:solidFill>
              <a:miter lim="800000"/>
              <a:headEnd/>
              <a:tailEnd/>
            </a:ln>
          </p:spPr>
          <p:txBody>
            <a:bodyPr/>
            <a:lstStyle/>
            <a:p>
              <a:endParaRPr lang="zh-CN" altLang="en-US"/>
            </a:p>
          </p:txBody>
        </p:sp>
        <p:sp>
          <p:nvSpPr>
            <p:cNvPr id="248885" name="Rectangle 53"/>
            <p:cNvSpPr>
              <a:spLocks noChangeArrowheads="1"/>
            </p:cNvSpPr>
            <p:nvPr/>
          </p:nvSpPr>
          <p:spPr bwMode="auto">
            <a:xfrm>
              <a:off x="5303" y="2491"/>
              <a:ext cx="169" cy="22"/>
            </a:xfrm>
            <a:prstGeom prst="rect">
              <a:avLst/>
            </a:prstGeom>
            <a:solidFill>
              <a:schemeClr val="tx1"/>
            </a:solidFill>
            <a:ln w="9525">
              <a:solidFill>
                <a:schemeClr val="tx1"/>
              </a:solidFill>
              <a:miter lim="800000"/>
              <a:headEnd/>
              <a:tailEnd/>
            </a:ln>
          </p:spPr>
          <p:txBody>
            <a:bodyPr/>
            <a:lstStyle/>
            <a:p>
              <a:endParaRPr lang="zh-CN" altLang="en-US"/>
            </a:p>
          </p:txBody>
        </p:sp>
      </p:grpSp>
      <p:grpSp>
        <p:nvGrpSpPr>
          <p:cNvPr id="6" name="Group 61"/>
          <p:cNvGrpSpPr>
            <a:grpSpLocks/>
          </p:cNvGrpSpPr>
          <p:nvPr/>
        </p:nvGrpSpPr>
        <p:grpSpPr bwMode="auto">
          <a:xfrm>
            <a:off x="1981200" y="4335463"/>
            <a:ext cx="838200" cy="546100"/>
            <a:chOff x="1248" y="2731"/>
            <a:chExt cx="528" cy="344"/>
          </a:xfrm>
        </p:grpSpPr>
        <p:sp>
          <p:nvSpPr>
            <p:cNvPr id="248887" name="Freeform 55"/>
            <p:cNvSpPr>
              <a:spLocks/>
            </p:cNvSpPr>
            <p:nvPr/>
          </p:nvSpPr>
          <p:spPr bwMode="auto">
            <a:xfrm>
              <a:off x="1248" y="2731"/>
              <a:ext cx="528" cy="344"/>
            </a:xfrm>
            <a:custGeom>
              <a:avLst/>
              <a:gdLst/>
              <a:ahLst/>
              <a:cxnLst>
                <a:cxn ang="0">
                  <a:pos x="88" y="0"/>
                </a:cxn>
                <a:cxn ang="0">
                  <a:pos x="0" y="88"/>
                </a:cxn>
                <a:cxn ang="0">
                  <a:pos x="0" y="344"/>
                </a:cxn>
                <a:cxn ang="0">
                  <a:pos x="444" y="344"/>
                </a:cxn>
                <a:cxn ang="0">
                  <a:pos x="528" y="260"/>
                </a:cxn>
                <a:cxn ang="0">
                  <a:pos x="528" y="0"/>
                </a:cxn>
                <a:cxn ang="0">
                  <a:pos x="88" y="0"/>
                </a:cxn>
              </a:cxnLst>
              <a:rect l="0" t="0" r="r" b="b"/>
              <a:pathLst>
                <a:path w="528" h="344">
                  <a:moveTo>
                    <a:pt x="88" y="0"/>
                  </a:moveTo>
                  <a:lnTo>
                    <a:pt x="0" y="88"/>
                  </a:lnTo>
                  <a:lnTo>
                    <a:pt x="0" y="344"/>
                  </a:lnTo>
                  <a:lnTo>
                    <a:pt x="444" y="344"/>
                  </a:lnTo>
                  <a:lnTo>
                    <a:pt x="528" y="260"/>
                  </a:lnTo>
                  <a:lnTo>
                    <a:pt x="528" y="0"/>
                  </a:lnTo>
                  <a:lnTo>
                    <a:pt x="88" y="0"/>
                  </a:lnTo>
                  <a:close/>
                </a:path>
              </a:pathLst>
            </a:custGeom>
            <a:solidFill>
              <a:srgbClr val="FFFFFF"/>
            </a:solidFill>
            <a:ln w="9525">
              <a:noFill/>
              <a:round/>
              <a:headEnd/>
              <a:tailEnd/>
            </a:ln>
          </p:spPr>
          <p:txBody>
            <a:bodyPr/>
            <a:lstStyle/>
            <a:p>
              <a:endParaRPr lang="zh-CN" altLang="en-US"/>
            </a:p>
          </p:txBody>
        </p:sp>
        <p:sp>
          <p:nvSpPr>
            <p:cNvPr id="248888" name="Freeform 56"/>
            <p:cNvSpPr>
              <a:spLocks/>
            </p:cNvSpPr>
            <p:nvPr/>
          </p:nvSpPr>
          <p:spPr bwMode="auto">
            <a:xfrm>
              <a:off x="1248" y="2731"/>
              <a:ext cx="528" cy="88"/>
            </a:xfrm>
            <a:custGeom>
              <a:avLst/>
              <a:gdLst/>
              <a:ahLst/>
              <a:cxnLst>
                <a:cxn ang="0">
                  <a:pos x="0" y="88"/>
                </a:cxn>
                <a:cxn ang="0">
                  <a:pos x="444" y="88"/>
                </a:cxn>
                <a:cxn ang="0">
                  <a:pos x="528" y="0"/>
                </a:cxn>
                <a:cxn ang="0">
                  <a:pos x="88" y="0"/>
                </a:cxn>
                <a:cxn ang="0">
                  <a:pos x="0" y="88"/>
                </a:cxn>
              </a:cxnLst>
              <a:rect l="0" t="0" r="r" b="b"/>
              <a:pathLst>
                <a:path w="528" h="88">
                  <a:moveTo>
                    <a:pt x="0" y="88"/>
                  </a:moveTo>
                  <a:lnTo>
                    <a:pt x="444" y="88"/>
                  </a:lnTo>
                  <a:lnTo>
                    <a:pt x="528" y="0"/>
                  </a:lnTo>
                  <a:lnTo>
                    <a:pt x="88" y="0"/>
                  </a:lnTo>
                  <a:lnTo>
                    <a:pt x="0" y="88"/>
                  </a:lnTo>
                  <a:close/>
                </a:path>
              </a:pathLst>
            </a:custGeom>
            <a:solidFill>
              <a:srgbClr val="FFFFFF"/>
            </a:solidFill>
            <a:ln w="9525">
              <a:noFill/>
              <a:round/>
              <a:headEnd/>
              <a:tailEnd/>
            </a:ln>
          </p:spPr>
          <p:txBody>
            <a:bodyPr/>
            <a:lstStyle/>
            <a:p>
              <a:endParaRPr lang="zh-CN" altLang="en-US"/>
            </a:p>
          </p:txBody>
        </p:sp>
        <p:sp>
          <p:nvSpPr>
            <p:cNvPr id="248889" name="Freeform 57"/>
            <p:cNvSpPr>
              <a:spLocks/>
            </p:cNvSpPr>
            <p:nvPr/>
          </p:nvSpPr>
          <p:spPr bwMode="auto">
            <a:xfrm>
              <a:off x="1692" y="2731"/>
              <a:ext cx="84" cy="344"/>
            </a:xfrm>
            <a:custGeom>
              <a:avLst/>
              <a:gdLst/>
              <a:ahLst/>
              <a:cxnLst>
                <a:cxn ang="0">
                  <a:pos x="0" y="88"/>
                </a:cxn>
                <a:cxn ang="0">
                  <a:pos x="84" y="0"/>
                </a:cxn>
                <a:cxn ang="0">
                  <a:pos x="84" y="260"/>
                </a:cxn>
                <a:cxn ang="0">
                  <a:pos x="0" y="344"/>
                </a:cxn>
                <a:cxn ang="0">
                  <a:pos x="0" y="88"/>
                </a:cxn>
              </a:cxnLst>
              <a:rect l="0" t="0" r="r" b="b"/>
              <a:pathLst>
                <a:path w="84" h="344">
                  <a:moveTo>
                    <a:pt x="0" y="88"/>
                  </a:moveTo>
                  <a:lnTo>
                    <a:pt x="84" y="0"/>
                  </a:lnTo>
                  <a:lnTo>
                    <a:pt x="84" y="260"/>
                  </a:lnTo>
                  <a:lnTo>
                    <a:pt x="0" y="344"/>
                  </a:lnTo>
                  <a:lnTo>
                    <a:pt x="0" y="88"/>
                  </a:lnTo>
                  <a:close/>
                </a:path>
              </a:pathLst>
            </a:custGeom>
            <a:solidFill>
              <a:srgbClr val="CDCDCD"/>
            </a:solidFill>
            <a:ln w="9525">
              <a:noFill/>
              <a:round/>
              <a:headEnd/>
              <a:tailEnd/>
            </a:ln>
          </p:spPr>
          <p:txBody>
            <a:bodyPr/>
            <a:lstStyle/>
            <a:p>
              <a:endParaRPr lang="zh-CN" altLang="en-US"/>
            </a:p>
          </p:txBody>
        </p:sp>
        <p:sp>
          <p:nvSpPr>
            <p:cNvPr id="248890" name="Freeform 58"/>
            <p:cNvSpPr>
              <a:spLocks/>
            </p:cNvSpPr>
            <p:nvPr/>
          </p:nvSpPr>
          <p:spPr bwMode="auto">
            <a:xfrm>
              <a:off x="1248" y="2731"/>
              <a:ext cx="528" cy="344"/>
            </a:xfrm>
            <a:custGeom>
              <a:avLst/>
              <a:gdLst/>
              <a:ahLst/>
              <a:cxnLst>
                <a:cxn ang="0">
                  <a:pos x="88" y="0"/>
                </a:cxn>
                <a:cxn ang="0">
                  <a:pos x="0" y="88"/>
                </a:cxn>
                <a:cxn ang="0">
                  <a:pos x="0" y="344"/>
                </a:cxn>
                <a:cxn ang="0">
                  <a:pos x="444" y="344"/>
                </a:cxn>
                <a:cxn ang="0">
                  <a:pos x="528" y="260"/>
                </a:cxn>
                <a:cxn ang="0">
                  <a:pos x="528" y="0"/>
                </a:cxn>
                <a:cxn ang="0">
                  <a:pos x="88" y="0"/>
                </a:cxn>
              </a:cxnLst>
              <a:rect l="0" t="0" r="r" b="b"/>
              <a:pathLst>
                <a:path w="528" h="344">
                  <a:moveTo>
                    <a:pt x="88" y="0"/>
                  </a:moveTo>
                  <a:lnTo>
                    <a:pt x="0" y="88"/>
                  </a:lnTo>
                  <a:lnTo>
                    <a:pt x="0" y="344"/>
                  </a:lnTo>
                  <a:lnTo>
                    <a:pt x="444" y="344"/>
                  </a:lnTo>
                  <a:lnTo>
                    <a:pt x="528" y="260"/>
                  </a:lnTo>
                  <a:lnTo>
                    <a:pt x="528" y="0"/>
                  </a:lnTo>
                  <a:lnTo>
                    <a:pt x="88" y="0"/>
                  </a:lnTo>
                  <a:close/>
                </a:path>
              </a:pathLst>
            </a:custGeom>
            <a:noFill/>
            <a:ln w="17463">
              <a:solidFill>
                <a:srgbClr val="000000"/>
              </a:solidFill>
              <a:prstDash val="solid"/>
              <a:round/>
              <a:headEnd/>
              <a:tailEnd/>
            </a:ln>
          </p:spPr>
          <p:txBody>
            <a:bodyPr/>
            <a:lstStyle/>
            <a:p>
              <a:endParaRPr lang="zh-CN" altLang="en-US"/>
            </a:p>
          </p:txBody>
        </p:sp>
        <p:sp>
          <p:nvSpPr>
            <p:cNvPr id="248891" name="Freeform 59"/>
            <p:cNvSpPr>
              <a:spLocks/>
            </p:cNvSpPr>
            <p:nvPr/>
          </p:nvSpPr>
          <p:spPr bwMode="auto">
            <a:xfrm>
              <a:off x="1248" y="2731"/>
              <a:ext cx="528" cy="88"/>
            </a:xfrm>
            <a:custGeom>
              <a:avLst/>
              <a:gdLst/>
              <a:ahLst/>
              <a:cxnLst>
                <a:cxn ang="0">
                  <a:pos x="0" y="88"/>
                </a:cxn>
                <a:cxn ang="0">
                  <a:pos x="444" y="88"/>
                </a:cxn>
                <a:cxn ang="0">
                  <a:pos x="528" y="0"/>
                </a:cxn>
              </a:cxnLst>
              <a:rect l="0" t="0" r="r" b="b"/>
              <a:pathLst>
                <a:path w="528" h="88">
                  <a:moveTo>
                    <a:pt x="0" y="88"/>
                  </a:moveTo>
                  <a:lnTo>
                    <a:pt x="444" y="88"/>
                  </a:lnTo>
                  <a:lnTo>
                    <a:pt x="528" y="0"/>
                  </a:lnTo>
                </a:path>
              </a:pathLst>
            </a:custGeom>
            <a:noFill/>
            <a:ln w="17463">
              <a:solidFill>
                <a:srgbClr val="000000"/>
              </a:solidFill>
              <a:prstDash val="solid"/>
              <a:round/>
              <a:headEnd/>
              <a:tailEnd/>
            </a:ln>
          </p:spPr>
          <p:txBody>
            <a:bodyPr/>
            <a:lstStyle/>
            <a:p>
              <a:endParaRPr lang="zh-CN" altLang="en-US"/>
            </a:p>
          </p:txBody>
        </p:sp>
        <p:sp>
          <p:nvSpPr>
            <p:cNvPr id="248892" name="Line 60"/>
            <p:cNvSpPr>
              <a:spLocks noChangeShapeType="1"/>
            </p:cNvSpPr>
            <p:nvPr/>
          </p:nvSpPr>
          <p:spPr bwMode="auto">
            <a:xfrm>
              <a:off x="1692" y="2819"/>
              <a:ext cx="1" cy="256"/>
            </a:xfrm>
            <a:prstGeom prst="line">
              <a:avLst/>
            </a:prstGeom>
            <a:noFill/>
            <a:ln w="17463">
              <a:solidFill>
                <a:srgbClr val="000000"/>
              </a:solidFill>
              <a:round/>
              <a:headEnd/>
              <a:tailEnd/>
            </a:ln>
          </p:spPr>
          <p:txBody>
            <a:bodyPr/>
            <a:lstStyle/>
            <a:p>
              <a:endParaRPr lang="zh-CN" altLang="en-US"/>
            </a:p>
          </p:txBody>
        </p:sp>
      </p:grpSp>
      <p:grpSp>
        <p:nvGrpSpPr>
          <p:cNvPr id="7" name="Group 68"/>
          <p:cNvGrpSpPr>
            <a:grpSpLocks/>
          </p:cNvGrpSpPr>
          <p:nvPr/>
        </p:nvGrpSpPr>
        <p:grpSpPr bwMode="auto">
          <a:xfrm>
            <a:off x="4495800" y="4195763"/>
            <a:ext cx="838200" cy="725487"/>
            <a:chOff x="2832" y="2643"/>
            <a:chExt cx="528" cy="457"/>
          </a:xfrm>
        </p:grpSpPr>
        <p:sp>
          <p:nvSpPr>
            <p:cNvPr id="248894" name="Freeform 62"/>
            <p:cNvSpPr>
              <a:spLocks/>
            </p:cNvSpPr>
            <p:nvPr/>
          </p:nvSpPr>
          <p:spPr bwMode="auto">
            <a:xfrm>
              <a:off x="2832" y="2643"/>
              <a:ext cx="528" cy="457"/>
            </a:xfrm>
            <a:custGeom>
              <a:avLst/>
              <a:gdLst/>
              <a:ahLst/>
              <a:cxnLst>
                <a:cxn ang="0">
                  <a:pos x="116" y="0"/>
                </a:cxn>
                <a:cxn ang="0">
                  <a:pos x="0" y="116"/>
                </a:cxn>
                <a:cxn ang="0">
                  <a:pos x="0" y="457"/>
                </a:cxn>
                <a:cxn ang="0">
                  <a:pos x="415" y="457"/>
                </a:cxn>
                <a:cxn ang="0">
                  <a:pos x="528" y="344"/>
                </a:cxn>
                <a:cxn ang="0">
                  <a:pos x="528" y="0"/>
                </a:cxn>
                <a:cxn ang="0">
                  <a:pos x="116" y="0"/>
                </a:cxn>
              </a:cxnLst>
              <a:rect l="0" t="0" r="r" b="b"/>
              <a:pathLst>
                <a:path w="528" h="457">
                  <a:moveTo>
                    <a:pt x="116" y="0"/>
                  </a:moveTo>
                  <a:lnTo>
                    <a:pt x="0" y="116"/>
                  </a:lnTo>
                  <a:lnTo>
                    <a:pt x="0" y="457"/>
                  </a:lnTo>
                  <a:lnTo>
                    <a:pt x="415" y="457"/>
                  </a:lnTo>
                  <a:lnTo>
                    <a:pt x="528" y="344"/>
                  </a:lnTo>
                  <a:lnTo>
                    <a:pt x="528" y="0"/>
                  </a:lnTo>
                  <a:lnTo>
                    <a:pt x="116" y="0"/>
                  </a:lnTo>
                  <a:close/>
                </a:path>
              </a:pathLst>
            </a:custGeom>
            <a:solidFill>
              <a:srgbClr val="FFFFFF"/>
            </a:solidFill>
            <a:ln w="9525">
              <a:noFill/>
              <a:round/>
              <a:headEnd/>
              <a:tailEnd/>
            </a:ln>
          </p:spPr>
          <p:txBody>
            <a:bodyPr/>
            <a:lstStyle/>
            <a:p>
              <a:endParaRPr lang="zh-CN" altLang="en-US"/>
            </a:p>
          </p:txBody>
        </p:sp>
        <p:sp>
          <p:nvSpPr>
            <p:cNvPr id="248895" name="Freeform 63"/>
            <p:cNvSpPr>
              <a:spLocks/>
            </p:cNvSpPr>
            <p:nvPr/>
          </p:nvSpPr>
          <p:spPr bwMode="auto">
            <a:xfrm>
              <a:off x="2832" y="2643"/>
              <a:ext cx="528" cy="116"/>
            </a:xfrm>
            <a:custGeom>
              <a:avLst/>
              <a:gdLst/>
              <a:ahLst/>
              <a:cxnLst>
                <a:cxn ang="0">
                  <a:pos x="0" y="116"/>
                </a:cxn>
                <a:cxn ang="0">
                  <a:pos x="415" y="116"/>
                </a:cxn>
                <a:cxn ang="0">
                  <a:pos x="528" y="0"/>
                </a:cxn>
                <a:cxn ang="0">
                  <a:pos x="116" y="0"/>
                </a:cxn>
                <a:cxn ang="0">
                  <a:pos x="0" y="116"/>
                </a:cxn>
              </a:cxnLst>
              <a:rect l="0" t="0" r="r" b="b"/>
              <a:pathLst>
                <a:path w="528" h="116">
                  <a:moveTo>
                    <a:pt x="0" y="116"/>
                  </a:moveTo>
                  <a:lnTo>
                    <a:pt x="415" y="116"/>
                  </a:lnTo>
                  <a:lnTo>
                    <a:pt x="528" y="0"/>
                  </a:lnTo>
                  <a:lnTo>
                    <a:pt x="116" y="0"/>
                  </a:lnTo>
                  <a:lnTo>
                    <a:pt x="0" y="116"/>
                  </a:lnTo>
                  <a:close/>
                </a:path>
              </a:pathLst>
            </a:custGeom>
            <a:solidFill>
              <a:srgbClr val="FFFFFF"/>
            </a:solidFill>
            <a:ln w="9525">
              <a:noFill/>
              <a:round/>
              <a:headEnd/>
              <a:tailEnd/>
            </a:ln>
          </p:spPr>
          <p:txBody>
            <a:bodyPr/>
            <a:lstStyle/>
            <a:p>
              <a:endParaRPr lang="zh-CN" altLang="en-US"/>
            </a:p>
          </p:txBody>
        </p:sp>
        <p:sp>
          <p:nvSpPr>
            <p:cNvPr id="248896" name="Freeform 64"/>
            <p:cNvSpPr>
              <a:spLocks/>
            </p:cNvSpPr>
            <p:nvPr/>
          </p:nvSpPr>
          <p:spPr bwMode="auto">
            <a:xfrm>
              <a:off x="3247" y="2643"/>
              <a:ext cx="113" cy="457"/>
            </a:xfrm>
            <a:custGeom>
              <a:avLst/>
              <a:gdLst/>
              <a:ahLst/>
              <a:cxnLst>
                <a:cxn ang="0">
                  <a:pos x="0" y="116"/>
                </a:cxn>
                <a:cxn ang="0">
                  <a:pos x="113" y="0"/>
                </a:cxn>
                <a:cxn ang="0">
                  <a:pos x="113" y="344"/>
                </a:cxn>
                <a:cxn ang="0">
                  <a:pos x="0" y="457"/>
                </a:cxn>
                <a:cxn ang="0">
                  <a:pos x="0" y="116"/>
                </a:cxn>
              </a:cxnLst>
              <a:rect l="0" t="0" r="r" b="b"/>
              <a:pathLst>
                <a:path w="113" h="457">
                  <a:moveTo>
                    <a:pt x="0" y="116"/>
                  </a:moveTo>
                  <a:lnTo>
                    <a:pt x="113" y="0"/>
                  </a:lnTo>
                  <a:lnTo>
                    <a:pt x="113" y="344"/>
                  </a:lnTo>
                  <a:lnTo>
                    <a:pt x="0" y="457"/>
                  </a:lnTo>
                  <a:lnTo>
                    <a:pt x="0" y="116"/>
                  </a:lnTo>
                  <a:close/>
                </a:path>
              </a:pathLst>
            </a:custGeom>
            <a:solidFill>
              <a:srgbClr val="CDCDCD"/>
            </a:solidFill>
            <a:ln w="9525">
              <a:noFill/>
              <a:round/>
              <a:headEnd/>
              <a:tailEnd/>
            </a:ln>
          </p:spPr>
          <p:txBody>
            <a:bodyPr/>
            <a:lstStyle/>
            <a:p>
              <a:endParaRPr lang="zh-CN" altLang="en-US"/>
            </a:p>
          </p:txBody>
        </p:sp>
        <p:sp>
          <p:nvSpPr>
            <p:cNvPr id="248897" name="Freeform 65"/>
            <p:cNvSpPr>
              <a:spLocks/>
            </p:cNvSpPr>
            <p:nvPr/>
          </p:nvSpPr>
          <p:spPr bwMode="auto">
            <a:xfrm>
              <a:off x="2832" y="2643"/>
              <a:ext cx="528" cy="457"/>
            </a:xfrm>
            <a:custGeom>
              <a:avLst/>
              <a:gdLst/>
              <a:ahLst/>
              <a:cxnLst>
                <a:cxn ang="0">
                  <a:pos x="116" y="0"/>
                </a:cxn>
                <a:cxn ang="0">
                  <a:pos x="0" y="116"/>
                </a:cxn>
                <a:cxn ang="0">
                  <a:pos x="0" y="457"/>
                </a:cxn>
                <a:cxn ang="0">
                  <a:pos x="415" y="457"/>
                </a:cxn>
                <a:cxn ang="0">
                  <a:pos x="528" y="344"/>
                </a:cxn>
                <a:cxn ang="0">
                  <a:pos x="528" y="0"/>
                </a:cxn>
                <a:cxn ang="0">
                  <a:pos x="116" y="0"/>
                </a:cxn>
              </a:cxnLst>
              <a:rect l="0" t="0" r="r" b="b"/>
              <a:pathLst>
                <a:path w="528" h="457">
                  <a:moveTo>
                    <a:pt x="116" y="0"/>
                  </a:moveTo>
                  <a:lnTo>
                    <a:pt x="0" y="116"/>
                  </a:lnTo>
                  <a:lnTo>
                    <a:pt x="0" y="457"/>
                  </a:lnTo>
                  <a:lnTo>
                    <a:pt x="415" y="457"/>
                  </a:lnTo>
                  <a:lnTo>
                    <a:pt x="528" y="344"/>
                  </a:lnTo>
                  <a:lnTo>
                    <a:pt x="528" y="0"/>
                  </a:lnTo>
                  <a:lnTo>
                    <a:pt x="116" y="0"/>
                  </a:lnTo>
                  <a:close/>
                </a:path>
              </a:pathLst>
            </a:custGeom>
            <a:noFill/>
            <a:ln w="17463">
              <a:solidFill>
                <a:srgbClr val="000000"/>
              </a:solidFill>
              <a:prstDash val="solid"/>
              <a:round/>
              <a:headEnd/>
              <a:tailEnd/>
            </a:ln>
          </p:spPr>
          <p:txBody>
            <a:bodyPr/>
            <a:lstStyle/>
            <a:p>
              <a:endParaRPr lang="zh-CN" altLang="en-US"/>
            </a:p>
          </p:txBody>
        </p:sp>
        <p:sp>
          <p:nvSpPr>
            <p:cNvPr id="248898" name="Freeform 66"/>
            <p:cNvSpPr>
              <a:spLocks/>
            </p:cNvSpPr>
            <p:nvPr/>
          </p:nvSpPr>
          <p:spPr bwMode="auto">
            <a:xfrm>
              <a:off x="2832" y="2643"/>
              <a:ext cx="528" cy="116"/>
            </a:xfrm>
            <a:custGeom>
              <a:avLst/>
              <a:gdLst/>
              <a:ahLst/>
              <a:cxnLst>
                <a:cxn ang="0">
                  <a:pos x="0" y="116"/>
                </a:cxn>
                <a:cxn ang="0">
                  <a:pos x="415" y="116"/>
                </a:cxn>
                <a:cxn ang="0">
                  <a:pos x="528" y="0"/>
                </a:cxn>
              </a:cxnLst>
              <a:rect l="0" t="0" r="r" b="b"/>
              <a:pathLst>
                <a:path w="528" h="116">
                  <a:moveTo>
                    <a:pt x="0" y="116"/>
                  </a:moveTo>
                  <a:lnTo>
                    <a:pt x="415" y="116"/>
                  </a:lnTo>
                  <a:lnTo>
                    <a:pt x="528" y="0"/>
                  </a:lnTo>
                </a:path>
              </a:pathLst>
            </a:custGeom>
            <a:noFill/>
            <a:ln w="17463">
              <a:solidFill>
                <a:srgbClr val="000000"/>
              </a:solidFill>
              <a:prstDash val="solid"/>
              <a:round/>
              <a:headEnd/>
              <a:tailEnd/>
            </a:ln>
          </p:spPr>
          <p:txBody>
            <a:bodyPr/>
            <a:lstStyle/>
            <a:p>
              <a:endParaRPr lang="zh-CN" altLang="en-US"/>
            </a:p>
          </p:txBody>
        </p:sp>
        <p:sp>
          <p:nvSpPr>
            <p:cNvPr id="248899" name="Line 67"/>
            <p:cNvSpPr>
              <a:spLocks noChangeShapeType="1"/>
            </p:cNvSpPr>
            <p:nvPr/>
          </p:nvSpPr>
          <p:spPr bwMode="auto">
            <a:xfrm>
              <a:off x="3247" y="2759"/>
              <a:ext cx="1" cy="341"/>
            </a:xfrm>
            <a:prstGeom prst="line">
              <a:avLst/>
            </a:prstGeom>
            <a:noFill/>
            <a:ln w="17463">
              <a:solidFill>
                <a:srgbClr val="000000"/>
              </a:solidFill>
              <a:round/>
              <a:headEnd/>
              <a:tailEnd/>
            </a:ln>
          </p:spPr>
          <p:txBody>
            <a:bodyPr/>
            <a:lstStyle/>
            <a:p>
              <a:endParaRPr lang="zh-CN" altLang="en-US"/>
            </a:p>
          </p:txBody>
        </p:sp>
      </p:grpSp>
      <p:grpSp>
        <p:nvGrpSpPr>
          <p:cNvPr id="8" name="Group 71"/>
          <p:cNvGrpSpPr>
            <a:grpSpLocks/>
          </p:cNvGrpSpPr>
          <p:nvPr/>
        </p:nvGrpSpPr>
        <p:grpSpPr bwMode="auto">
          <a:xfrm>
            <a:off x="1981200" y="2519363"/>
            <a:ext cx="631825" cy="727075"/>
            <a:chOff x="1248" y="1587"/>
            <a:chExt cx="398" cy="458"/>
          </a:xfrm>
        </p:grpSpPr>
        <p:sp>
          <p:nvSpPr>
            <p:cNvPr id="248901" name="Line 69"/>
            <p:cNvSpPr>
              <a:spLocks noChangeShapeType="1"/>
            </p:cNvSpPr>
            <p:nvPr/>
          </p:nvSpPr>
          <p:spPr bwMode="auto">
            <a:xfrm flipH="1">
              <a:off x="1315" y="1587"/>
              <a:ext cx="331" cy="380"/>
            </a:xfrm>
            <a:prstGeom prst="line">
              <a:avLst/>
            </a:prstGeom>
            <a:noFill/>
            <a:ln w="17463">
              <a:solidFill>
                <a:schemeClr val="hlink"/>
              </a:solidFill>
              <a:round/>
              <a:headEnd/>
              <a:tailEnd/>
            </a:ln>
          </p:spPr>
          <p:txBody>
            <a:bodyPr/>
            <a:lstStyle/>
            <a:p>
              <a:endParaRPr lang="zh-CN" altLang="en-US"/>
            </a:p>
          </p:txBody>
        </p:sp>
        <p:sp>
          <p:nvSpPr>
            <p:cNvPr id="248902" name="Freeform 70"/>
            <p:cNvSpPr>
              <a:spLocks/>
            </p:cNvSpPr>
            <p:nvPr/>
          </p:nvSpPr>
          <p:spPr bwMode="auto">
            <a:xfrm>
              <a:off x="1248" y="1922"/>
              <a:ext cx="120" cy="123"/>
            </a:xfrm>
            <a:custGeom>
              <a:avLst/>
              <a:gdLst/>
              <a:ahLst/>
              <a:cxnLst>
                <a:cxn ang="0">
                  <a:pos x="35" y="0"/>
                </a:cxn>
                <a:cxn ang="0">
                  <a:pos x="0" y="123"/>
                </a:cxn>
                <a:cxn ang="0">
                  <a:pos x="120" y="77"/>
                </a:cxn>
                <a:cxn ang="0">
                  <a:pos x="35" y="0"/>
                </a:cxn>
              </a:cxnLst>
              <a:rect l="0" t="0" r="r" b="b"/>
              <a:pathLst>
                <a:path w="120" h="123">
                  <a:moveTo>
                    <a:pt x="35" y="0"/>
                  </a:moveTo>
                  <a:lnTo>
                    <a:pt x="0" y="123"/>
                  </a:lnTo>
                  <a:lnTo>
                    <a:pt x="120" y="77"/>
                  </a:lnTo>
                  <a:lnTo>
                    <a:pt x="35" y="0"/>
                  </a:lnTo>
                  <a:close/>
                </a:path>
              </a:pathLst>
            </a:custGeom>
            <a:solidFill>
              <a:schemeClr val="hlink"/>
            </a:solidFill>
            <a:ln w="9525">
              <a:solidFill>
                <a:schemeClr val="hlink"/>
              </a:solidFill>
              <a:round/>
              <a:headEnd/>
              <a:tailEnd/>
            </a:ln>
          </p:spPr>
          <p:txBody>
            <a:bodyPr/>
            <a:lstStyle/>
            <a:p>
              <a:endParaRPr lang="zh-CN" altLang="en-US"/>
            </a:p>
          </p:txBody>
        </p:sp>
      </p:grpSp>
      <p:grpSp>
        <p:nvGrpSpPr>
          <p:cNvPr id="9" name="Group 74"/>
          <p:cNvGrpSpPr>
            <a:grpSpLocks/>
          </p:cNvGrpSpPr>
          <p:nvPr/>
        </p:nvGrpSpPr>
        <p:grpSpPr bwMode="auto">
          <a:xfrm>
            <a:off x="3238500" y="2519363"/>
            <a:ext cx="2933700" cy="771525"/>
            <a:chOff x="2040" y="1587"/>
            <a:chExt cx="1848" cy="486"/>
          </a:xfrm>
        </p:grpSpPr>
        <p:sp>
          <p:nvSpPr>
            <p:cNvPr id="248904" name="Line 72"/>
            <p:cNvSpPr>
              <a:spLocks noChangeShapeType="1"/>
            </p:cNvSpPr>
            <p:nvPr/>
          </p:nvSpPr>
          <p:spPr bwMode="auto">
            <a:xfrm>
              <a:off x="2040" y="1587"/>
              <a:ext cx="1746" cy="430"/>
            </a:xfrm>
            <a:prstGeom prst="line">
              <a:avLst/>
            </a:prstGeom>
            <a:noFill/>
            <a:ln w="17463">
              <a:solidFill>
                <a:schemeClr val="hlink"/>
              </a:solidFill>
              <a:round/>
              <a:headEnd/>
              <a:tailEnd/>
            </a:ln>
          </p:spPr>
          <p:txBody>
            <a:bodyPr/>
            <a:lstStyle/>
            <a:p>
              <a:endParaRPr lang="zh-CN" altLang="en-US"/>
            </a:p>
          </p:txBody>
        </p:sp>
        <p:sp>
          <p:nvSpPr>
            <p:cNvPr id="248905" name="Freeform 73"/>
            <p:cNvSpPr>
              <a:spLocks/>
            </p:cNvSpPr>
            <p:nvPr/>
          </p:nvSpPr>
          <p:spPr bwMode="auto">
            <a:xfrm>
              <a:off x="3765" y="1960"/>
              <a:ext cx="123" cy="113"/>
            </a:xfrm>
            <a:custGeom>
              <a:avLst/>
              <a:gdLst/>
              <a:ahLst/>
              <a:cxnLst>
                <a:cxn ang="0">
                  <a:pos x="0" y="113"/>
                </a:cxn>
                <a:cxn ang="0">
                  <a:pos x="123" y="85"/>
                </a:cxn>
                <a:cxn ang="0">
                  <a:pos x="28" y="0"/>
                </a:cxn>
                <a:cxn ang="0">
                  <a:pos x="0" y="113"/>
                </a:cxn>
              </a:cxnLst>
              <a:rect l="0" t="0" r="r" b="b"/>
              <a:pathLst>
                <a:path w="123" h="113">
                  <a:moveTo>
                    <a:pt x="0" y="113"/>
                  </a:moveTo>
                  <a:lnTo>
                    <a:pt x="123" y="85"/>
                  </a:lnTo>
                  <a:lnTo>
                    <a:pt x="28" y="0"/>
                  </a:lnTo>
                  <a:lnTo>
                    <a:pt x="0" y="113"/>
                  </a:lnTo>
                  <a:close/>
                </a:path>
              </a:pathLst>
            </a:custGeom>
            <a:solidFill>
              <a:schemeClr val="hlink"/>
            </a:solidFill>
            <a:ln w="9525">
              <a:solidFill>
                <a:schemeClr val="hlink"/>
              </a:solidFill>
              <a:round/>
              <a:headEnd/>
              <a:tailEnd/>
            </a:ln>
          </p:spPr>
          <p:txBody>
            <a:bodyPr/>
            <a:lstStyle/>
            <a:p>
              <a:endParaRPr lang="zh-CN" altLang="en-US"/>
            </a:p>
          </p:txBody>
        </p:sp>
      </p:grpSp>
      <p:grpSp>
        <p:nvGrpSpPr>
          <p:cNvPr id="10" name="Group 77"/>
          <p:cNvGrpSpPr>
            <a:grpSpLocks/>
          </p:cNvGrpSpPr>
          <p:nvPr/>
        </p:nvGrpSpPr>
        <p:grpSpPr bwMode="auto">
          <a:xfrm>
            <a:off x="3032125" y="2519363"/>
            <a:ext cx="1889125" cy="1820862"/>
            <a:chOff x="1910" y="1587"/>
            <a:chExt cx="1190" cy="1147"/>
          </a:xfrm>
        </p:grpSpPr>
        <p:sp>
          <p:nvSpPr>
            <p:cNvPr id="248907" name="Line 75"/>
            <p:cNvSpPr>
              <a:spLocks noChangeShapeType="1"/>
            </p:cNvSpPr>
            <p:nvPr/>
          </p:nvSpPr>
          <p:spPr bwMode="auto">
            <a:xfrm>
              <a:off x="1910" y="1587"/>
              <a:ext cx="1112" cy="1073"/>
            </a:xfrm>
            <a:prstGeom prst="line">
              <a:avLst/>
            </a:prstGeom>
            <a:noFill/>
            <a:ln w="17463">
              <a:solidFill>
                <a:schemeClr val="hlink"/>
              </a:solidFill>
              <a:round/>
              <a:headEnd/>
              <a:tailEnd/>
            </a:ln>
          </p:spPr>
          <p:txBody>
            <a:bodyPr/>
            <a:lstStyle/>
            <a:p>
              <a:endParaRPr lang="zh-CN" altLang="en-US"/>
            </a:p>
          </p:txBody>
        </p:sp>
        <p:sp>
          <p:nvSpPr>
            <p:cNvPr id="248908" name="Freeform 76"/>
            <p:cNvSpPr>
              <a:spLocks/>
            </p:cNvSpPr>
            <p:nvPr/>
          </p:nvSpPr>
          <p:spPr bwMode="auto">
            <a:xfrm>
              <a:off x="2973" y="2611"/>
              <a:ext cx="127" cy="123"/>
            </a:xfrm>
            <a:custGeom>
              <a:avLst/>
              <a:gdLst/>
              <a:ahLst/>
              <a:cxnLst>
                <a:cxn ang="0">
                  <a:pos x="0" y="84"/>
                </a:cxn>
                <a:cxn ang="0">
                  <a:pos x="127" y="123"/>
                </a:cxn>
                <a:cxn ang="0">
                  <a:pos x="81" y="0"/>
                </a:cxn>
                <a:cxn ang="0">
                  <a:pos x="0" y="84"/>
                </a:cxn>
              </a:cxnLst>
              <a:rect l="0" t="0" r="r" b="b"/>
              <a:pathLst>
                <a:path w="127" h="123">
                  <a:moveTo>
                    <a:pt x="0" y="84"/>
                  </a:moveTo>
                  <a:lnTo>
                    <a:pt x="127" y="123"/>
                  </a:lnTo>
                  <a:lnTo>
                    <a:pt x="81" y="0"/>
                  </a:lnTo>
                  <a:lnTo>
                    <a:pt x="0" y="84"/>
                  </a:lnTo>
                  <a:close/>
                </a:path>
              </a:pathLst>
            </a:custGeom>
            <a:solidFill>
              <a:schemeClr val="hlink"/>
            </a:solidFill>
            <a:ln w="9525">
              <a:solidFill>
                <a:schemeClr val="hlink"/>
              </a:solidFill>
              <a:round/>
              <a:headEnd/>
              <a:tailEnd/>
            </a:ln>
          </p:spPr>
          <p:txBody>
            <a:bodyPr/>
            <a:lstStyle/>
            <a:p>
              <a:endParaRPr lang="zh-CN" altLang="en-US"/>
            </a:p>
          </p:txBody>
        </p:sp>
      </p:grpSp>
      <p:sp>
        <p:nvSpPr>
          <p:cNvPr id="248910" name="Rectangle 78"/>
          <p:cNvSpPr>
            <a:spLocks noChangeArrowheads="1"/>
          </p:cNvSpPr>
          <p:nvPr/>
        </p:nvSpPr>
        <p:spPr bwMode="auto">
          <a:xfrm>
            <a:off x="1730375" y="2665413"/>
            <a:ext cx="636588" cy="547687"/>
          </a:xfrm>
          <a:prstGeom prst="rect">
            <a:avLst/>
          </a:prstGeom>
          <a:noFill/>
          <a:ln w="9525">
            <a:noFill/>
            <a:miter lim="800000"/>
            <a:headEnd/>
            <a:tailEnd/>
          </a:ln>
        </p:spPr>
        <p:txBody>
          <a:bodyPr/>
          <a:lstStyle/>
          <a:p>
            <a:endParaRPr lang="zh-CN" altLang="en-US"/>
          </a:p>
        </p:txBody>
      </p:sp>
      <p:sp>
        <p:nvSpPr>
          <p:cNvPr id="248911" name="Rectangle 79"/>
          <p:cNvSpPr>
            <a:spLocks noChangeArrowheads="1"/>
          </p:cNvSpPr>
          <p:nvPr/>
        </p:nvSpPr>
        <p:spPr bwMode="auto">
          <a:xfrm>
            <a:off x="1897063" y="2782888"/>
            <a:ext cx="212725" cy="352425"/>
          </a:xfrm>
          <a:prstGeom prst="rect">
            <a:avLst/>
          </a:prstGeom>
          <a:noFill/>
          <a:ln w="9525">
            <a:noFill/>
            <a:miter lim="800000"/>
            <a:headEnd/>
            <a:tailEnd/>
          </a:ln>
        </p:spPr>
        <p:txBody>
          <a:bodyPr wrap="none" lIns="0" tIns="0" rIns="0" bIns="0">
            <a:spAutoFit/>
          </a:bodyPr>
          <a:lstStyle/>
          <a:p>
            <a:r>
              <a:rPr lang="en-US" altLang="zh-CN" sz="1900" b="0" i="0">
                <a:solidFill>
                  <a:srgbClr val="000000"/>
                </a:solidFill>
              </a:rPr>
              <a:t>a</a:t>
            </a:r>
            <a:endParaRPr lang="en-US" altLang="zh-CN" b="0" i="0"/>
          </a:p>
        </p:txBody>
      </p:sp>
      <p:sp>
        <p:nvSpPr>
          <p:cNvPr id="248912" name="Rectangle 80"/>
          <p:cNvSpPr>
            <a:spLocks noChangeArrowheads="1"/>
          </p:cNvSpPr>
          <p:nvPr/>
        </p:nvSpPr>
        <p:spPr bwMode="auto">
          <a:xfrm>
            <a:off x="2009775" y="2782888"/>
            <a:ext cx="161925" cy="352425"/>
          </a:xfrm>
          <a:prstGeom prst="rect">
            <a:avLst/>
          </a:prstGeom>
          <a:noFill/>
          <a:ln w="9525">
            <a:noFill/>
            <a:miter lim="800000"/>
            <a:headEnd/>
            <a:tailEnd/>
          </a:ln>
        </p:spPr>
        <p:txBody>
          <a:bodyPr wrap="none" lIns="0" tIns="0" rIns="0" bIns="0">
            <a:spAutoFit/>
          </a:bodyPr>
          <a:lstStyle/>
          <a:p>
            <a:r>
              <a:rPr lang="en-US" altLang="zh-CN" sz="1900" b="0" i="0">
                <a:solidFill>
                  <a:srgbClr val="000000"/>
                </a:solidFill>
              </a:rPr>
              <a:t> </a:t>
            </a:r>
            <a:endParaRPr lang="en-US" altLang="zh-CN" b="0" i="0"/>
          </a:p>
        </p:txBody>
      </p:sp>
      <p:sp>
        <p:nvSpPr>
          <p:cNvPr id="248913" name="Rectangle 81"/>
          <p:cNvSpPr>
            <a:spLocks noChangeArrowheads="1"/>
          </p:cNvSpPr>
          <p:nvPr/>
        </p:nvSpPr>
        <p:spPr bwMode="auto">
          <a:xfrm>
            <a:off x="6340475" y="2647950"/>
            <a:ext cx="636588" cy="554038"/>
          </a:xfrm>
          <a:prstGeom prst="rect">
            <a:avLst/>
          </a:prstGeom>
          <a:noFill/>
          <a:ln w="9525">
            <a:noFill/>
            <a:miter lim="800000"/>
            <a:headEnd/>
            <a:tailEnd/>
          </a:ln>
        </p:spPr>
        <p:txBody>
          <a:bodyPr/>
          <a:lstStyle/>
          <a:p>
            <a:endParaRPr lang="zh-CN" altLang="en-US"/>
          </a:p>
        </p:txBody>
      </p:sp>
      <p:sp>
        <p:nvSpPr>
          <p:cNvPr id="248914" name="Rectangle 82"/>
          <p:cNvSpPr>
            <a:spLocks noChangeArrowheads="1"/>
          </p:cNvSpPr>
          <p:nvPr/>
        </p:nvSpPr>
        <p:spPr bwMode="auto">
          <a:xfrm>
            <a:off x="6507163" y="2771775"/>
            <a:ext cx="206375" cy="352425"/>
          </a:xfrm>
          <a:prstGeom prst="rect">
            <a:avLst/>
          </a:prstGeom>
          <a:noFill/>
          <a:ln w="9525">
            <a:noFill/>
            <a:miter lim="800000"/>
            <a:headEnd/>
            <a:tailEnd/>
          </a:ln>
        </p:spPr>
        <p:txBody>
          <a:bodyPr wrap="none" lIns="0" tIns="0" rIns="0" bIns="0">
            <a:spAutoFit/>
          </a:bodyPr>
          <a:lstStyle/>
          <a:p>
            <a:r>
              <a:rPr lang="en-US" altLang="zh-CN" sz="1900" b="0" i="0">
                <a:solidFill>
                  <a:srgbClr val="000000"/>
                </a:solidFill>
              </a:rPr>
              <a:t>c</a:t>
            </a:r>
            <a:endParaRPr lang="en-US" altLang="zh-CN" b="0" i="0"/>
          </a:p>
        </p:txBody>
      </p:sp>
      <p:sp>
        <p:nvSpPr>
          <p:cNvPr id="248915" name="Rectangle 83"/>
          <p:cNvSpPr>
            <a:spLocks noChangeArrowheads="1"/>
          </p:cNvSpPr>
          <p:nvPr/>
        </p:nvSpPr>
        <p:spPr bwMode="auto">
          <a:xfrm>
            <a:off x="6613525" y="2771775"/>
            <a:ext cx="161925" cy="352425"/>
          </a:xfrm>
          <a:prstGeom prst="rect">
            <a:avLst/>
          </a:prstGeom>
          <a:noFill/>
          <a:ln w="9525">
            <a:noFill/>
            <a:miter lim="800000"/>
            <a:headEnd/>
            <a:tailEnd/>
          </a:ln>
        </p:spPr>
        <p:txBody>
          <a:bodyPr wrap="none" lIns="0" tIns="0" rIns="0" bIns="0">
            <a:spAutoFit/>
          </a:bodyPr>
          <a:lstStyle/>
          <a:p>
            <a:r>
              <a:rPr lang="en-US" altLang="zh-CN" sz="1900" b="0" i="0">
                <a:solidFill>
                  <a:srgbClr val="000000"/>
                </a:solidFill>
              </a:rPr>
              <a:t> </a:t>
            </a:r>
            <a:endParaRPr lang="en-US" altLang="zh-CN" b="0" i="0"/>
          </a:p>
        </p:txBody>
      </p:sp>
      <p:sp>
        <p:nvSpPr>
          <p:cNvPr id="248916" name="Rectangle 84"/>
          <p:cNvSpPr>
            <a:spLocks noChangeArrowheads="1"/>
          </p:cNvSpPr>
          <p:nvPr/>
        </p:nvSpPr>
        <p:spPr bwMode="auto">
          <a:xfrm>
            <a:off x="4746625" y="3781425"/>
            <a:ext cx="638175" cy="547688"/>
          </a:xfrm>
          <a:prstGeom prst="rect">
            <a:avLst/>
          </a:prstGeom>
          <a:noFill/>
          <a:ln w="9525">
            <a:noFill/>
            <a:miter lim="800000"/>
            <a:headEnd/>
            <a:tailEnd/>
          </a:ln>
        </p:spPr>
        <p:txBody>
          <a:bodyPr/>
          <a:lstStyle/>
          <a:p>
            <a:endParaRPr lang="zh-CN" altLang="en-US"/>
          </a:p>
        </p:txBody>
      </p:sp>
      <p:sp>
        <p:nvSpPr>
          <p:cNvPr id="248917" name="Rectangle 85"/>
          <p:cNvSpPr>
            <a:spLocks noChangeArrowheads="1"/>
          </p:cNvSpPr>
          <p:nvPr/>
        </p:nvSpPr>
        <p:spPr bwMode="auto">
          <a:xfrm>
            <a:off x="4953000" y="3937000"/>
            <a:ext cx="120650" cy="288925"/>
          </a:xfrm>
          <a:prstGeom prst="rect">
            <a:avLst/>
          </a:prstGeom>
          <a:noFill/>
          <a:ln w="9525">
            <a:noFill/>
            <a:miter lim="800000"/>
            <a:headEnd/>
            <a:tailEnd/>
          </a:ln>
        </p:spPr>
        <p:txBody>
          <a:bodyPr wrap="none" lIns="0" tIns="0" rIns="0" bIns="0">
            <a:spAutoFit/>
          </a:bodyPr>
          <a:lstStyle/>
          <a:p>
            <a:r>
              <a:rPr lang="en-US" altLang="zh-CN" sz="1900" b="0" i="0"/>
              <a:t>d</a:t>
            </a:r>
            <a:endParaRPr lang="en-US" altLang="zh-CN" b="0" i="0"/>
          </a:p>
        </p:txBody>
      </p:sp>
      <p:sp>
        <p:nvSpPr>
          <p:cNvPr id="248918" name="Rectangle 86"/>
          <p:cNvSpPr>
            <a:spLocks noChangeArrowheads="1"/>
          </p:cNvSpPr>
          <p:nvPr/>
        </p:nvSpPr>
        <p:spPr bwMode="auto">
          <a:xfrm>
            <a:off x="5032375" y="3898900"/>
            <a:ext cx="161925" cy="352425"/>
          </a:xfrm>
          <a:prstGeom prst="rect">
            <a:avLst/>
          </a:prstGeom>
          <a:noFill/>
          <a:ln w="9525">
            <a:noFill/>
            <a:miter lim="800000"/>
            <a:headEnd/>
            <a:tailEnd/>
          </a:ln>
        </p:spPr>
        <p:txBody>
          <a:bodyPr wrap="none" lIns="0" tIns="0" rIns="0" bIns="0">
            <a:spAutoFit/>
          </a:bodyPr>
          <a:lstStyle/>
          <a:p>
            <a:r>
              <a:rPr lang="en-US" altLang="zh-CN" sz="1900" b="0" i="0">
                <a:solidFill>
                  <a:srgbClr val="000000"/>
                </a:solidFill>
              </a:rPr>
              <a:t> </a:t>
            </a:r>
            <a:endParaRPr lang="en-US" altLang="zh-CN" b="0" i="0"/>
          </a:p>
        </p:txBody>
      </p:sp>
      <p:sp>
        <p:nvSpPr>
          <p:cNvPr id="248919" name="Rectangle 87"/>
          <p:cNvSpPr>
            <a:spLocks noChangeArrowheads="1"/>
          </p:cNvSpPr>
          <p:nvPr/>
        </p:nvSpPr>
        <p:spPr bwMode="auto">
          <a:xfrm>
            <a:off x="2400300" y="1978025"/>
            <a:ext cx="1055688" cy="552450"/>
          </a:xfrm>
          <a:prstGeom prst="rect">
            <a:avLst/>
          </a:prstGeom>
          <a:noFill/>
          <a:ln w="9525">
            <a:noFill/>
            <a:miter lim="800000"/>
            <a:headEnd/>
            <a:tailEnd/>
          </a:ln>
        </p:spPr>
        <p:txBody>
          <a:bodyPr/>
          <a:lstStyle/>
          <a:p>
            <a:endParaRPr lang="zh-CN" altLang="en-US"/>
          </a:p>
        </p:txBody>
      </p:sp>
      <p:sp>
        <p:nvSpPr>
          <p:cNvPr id="248920" name="Rectangle 88"/>
          <p:cNvSpPr>
            <a:spLocks noChangeArrowheads="1"/>
          </p:cNvSpPr>
          <p:nvPr/>
        </p:nvSpPr>
        <p:spPr bwMode="auto">
          <a:xfrm>
            <a:off x="2568575" y="2112963"/>
            <a:ext cx="631825" cy="284162"/>
          </a:xfrm>
          <a:prstGeom prst="rect">
            <a:avLst/>
          </a:prstGeom>
          <a:noFill/>
          <a:ln w="9525">
            <a:noFill/>
            <a:miter lim="800000"/>
            <a:headEnd/>
            <a:tailEnd/>
          </a:ln>
        </p:spPr>
        <p:txBody>
          <a:bodyPr wrap="none" lIns="0" tIns="0" rIns="0" bIns="0">
            <a:spAutoFit/>
          </a:bodyPr>
          <a:lstStyle/>
          <a:p>
            <a:r>
              <a:rPr lang="zh-CN" altLang="en-US" sz="1900" b="0" i="0">
                <a:solidFill>
                  <a:srgbClr val="000000"/>
                </a:solidFill>
                <a:latin typeface="宋体" pitchFamily="2" charset="-122"/>
              </a:rPr>
              <a:t>构件</a:t>
            </a:r>
            <a:endParaRPr lang="zh-CN" altLang="en-US" b="0" i="0"/>
          </a:p>
        </p:txBody>
      </p:sp>
      <p:sp>
        <p:nvSpPr>
          <p:cNvPr id="248921" name="Rectangle 89"/>
          <p:cNvSpPr>
            <a:spLocks noChangeArrowheads="1"/>
          </p:cNvSpPr>
          <p:nvPr/>
        </p:nvSpPr>
        <p:spPr bwMode="auto">
          <a:xfrm>
            <a:off x="3059113" y="2101850"/>
            <a:ext cx="161925" cy="352425"/>
          </a:xfrm>
          <a:prstGeom prst="rect">
            <a:avLst/>
          </a:prstGeom>
          <a:noFill/>
          <a:ln w="9525">
            <a:noFill/>
            <a:miter lim="800000"/>
            <a:headEnd/>
            <a:tailEnd/>
          </a:ln>
        </p:spPr>
        <p:txBody>
          <a:bodyPr wrap="none" lIns="0" tIns="0" rIns="0" bIns="0">
            <a:spAutoFit/>
          </a:bodyPr>
          <a:lstStyle/>
          <a:p>
            <a:r>
              <a:rPr lang="en-US" altLang="zh-CN" sz="1900" b="0" i="0">
                <a:solidFill>
                  <a:srgbClr val="000000"/>
                </a:solidFill>
              </a:rPr>
              <a:t> </a:t>
            </a:r>
            <a:endParaRPr lang="en-US" altLang="zh-CN" b="0" i="0"/>
          </a:p>
        </p:txBody>
      </p:sp>
      <p:sp>
        <p:nvSpPr>
          <p:cNvPr id="248922" name="Rectangle 90"/>
          <p:cNvSpPr>
            <a:spLocks noChangeArrowheads="1"/>
          </p:cNvSpPr>
          <p:nvPr/>
        </p:nvSpPr>
        <p:spPr bwMode="auto">
          <a:xfrm>
            <a:off x="1981200" y="1616075"/>
            <a:ext cx="1055688" cy="552450"/>
          </a:xfrm>
          <a:prstGeom prst="rect">
            <a:avLst/>
          </a:prstGeom>
          <a:noFill/>
          <a:ln w="9525">
            <a:noFill/>
            <a:miter lim="800000"/>
            <a:headEnd/>
            <a:tailEnd/>
          </a:ln>
        </p:spPr>
        <p:txBody>
          <a:bodyPr/>
          <a:lstStyle/>
          <a:p>
            <a:endParaRPr lang="zh-CN" altLang="en-US"/>
          </a:p>
        </p:txBody>
      </p:sp>
      <p:sp>
        <p:nvSpPr>
          <p:cNvPr id="248923" name="Rectangle 91"/>
          <p:cNvSpPr>
            <a:spLocks noChangeArrowheads="1"/>
          </p:cNvSpPr>
          <p:nvPr/>
        </p:nvSpPr>
        <p:spPr bwMode="auto">
          <a:xfrm>
            <a:off x="2149475" y="1749425"/>
            <a:ext cx="631825" cy="284163"/>
          </a:xfrm>
          <a:prstGeom prst="rect">
            <a:avLst/>
          </a:prstGeom>
          <a:noFill/>
          <a:ln w="9525">
            <a:noFill/>
            <a:miter lim="800000"/>
            <a:headEnd/>
            <a:tailEnd/>
          </a:ln>
        </p:spPr>
        <p:txBody>
          <a:bodyPr wrap="none" lIns="0" tIns="0" rIns="0" bIns="0">
            <a:spAutoFit/>
          </a:bodyPr>
          <a:lstStyle/>
          <a:p>
            <a:r>
              <a:rPr lang="zh-CN" altLang="en-US" sz="1900" b="0" i="0">
                <a:solidFill>
                  <a:srgbClr val="000000"/>
                </a:solidFill>
                <a:latin typeface="宋体" pitchFamily="2" charset="-122"/>
              </a:rPr>
              <a:t>容器</a:t>
            </a:r>
            <a:endParaRPr lang="zh-CN" altLang="en-US" b="0" i="0"/>
          </a:p>
        </p:txBody>
      </p:sp>
      <p:sp>
        <p:nvSpPr>
          <p:cNvPr id="248924" name="Rectangle 92"/>
          <p:cNvSpPr>
            <a:spLocks noChangeArrowheads="1"/>
          </p:cNvSpPr>
          <p:nvPr/>
        </p:nvSpPr>
        <p:spPr bwMode="auto">
          <a:xfrm>
            <a:off x="2640013" y="1738313"/>
            <a:ext cx="161925" cy="352425"/>
          </a:xfrm>
          <a:prstGeom prst="rect">
            <a:avLst/>
          </a:prstGeom>
          <a:noFill/>
          <a:ln w="9525">
            <a:noFill/>
            <a:miter lim="800000"/>
            <a:headEnd/>
            <a:tailEnd/>
          </a:ln>
        </p:spPr>
        <p:txBody>
          <a:bodyPr wrap="none" lIns="0" tIns="0" rIns="0" bIns="0">
            <a:spAutoFit/>
          </a:bodyPr>
          <a:lstStyle/>
          <a:p>
            <a:r>
              <a:rPr lang="en-US" altLang="zh-CN" sz="1900" b="0" i="0">
                <a:solidFill>
                  <a:srgbClr val="000000"/>
                </a:solidFill>
              </a:rPr>
              <a:t> </a:t>
            </a:r>
            <a:endParaRPr lang="en-US" altLang="zh-CN" b="0" i="0"/>
          </a:p>
        </p:txBody>
      </p:sp>
      <p:sp>
        <p:nvSpPr>
          <p:cNvPr id="248925" name="Rectangle 93"/>
          <p:cNvSpPr>
            <a:spLocks noChangeArrowheads="1"/>
          </p:cNvSpPr>
          <p:nvPr/>
        </p:nvSpPr>
        <p:spPr bwMode="auto">
          <a:xfrm>
            <a:off x="444500" y="1492250"/>
            <a:ext cx="1682750" cy="547688"/>
          </a:xfrm>
          <a:prstGeom prst="rect">
            <a:avLst/>
          </a:prstGeom>
          <a:noFill/>
          <a:ln w="9525">
            <a:noFill/>
            <a:miter lim="800000"/>
            <a:headEnd/>
            <a:tailEnd/>
          </a:ln>
        </p:spPr>
        <p:txBody>
          <a:bodyPr/>
          <a:lstStyle/>
          <a:p>
            <a:endParaRPr lang="zh-CN" altLang="en-US"/>
          </a:p>
        </p:txBody>
      </p:sp>
      <p:sp>
        <p:nvSpPr>
          <p:cNvPr id="248926" name="Rectangle 94"/>
          <p:cNvSpPr>
            <a:spLocks noChangeArrowheads="1"/>
          </p:cNvSpPr>
          <p:nvPr/>
        </p:nvSpPr>
        <p:spPr bwMode="auto">
          <a:xfrm>
            <a:off x="612775" y="1627188"/>
            <a:ext cx="1385888" cy="284162"/>
          </a:xfrm>
          <a:prstGeom prst="rect">
            <a:avLst/>
          </a:prstGeom>
          <a:noFill/>
          <a:ln w="9525">
            <a:noFill/>
            <a:miter lim="800000"/>
            <a:headEnd/>
            <a:tailEnd/>
          </a:ln>
        </p:spPr>
        <p:txBody>
          <a:bodyPr wrap="none" lIns="0" tIns="0" rIns="0" bIns="0">
            <a:spAutoFit/>
          </a:bodyPr>
          <a:lstStyle/>
          <a:p>
            <a:r>
              <a:rPr lang="zh-CN" altLang="en-US" sz="1900" b="0" i="0">
                <a:solidFill>
                  <a:srgbClr val="000000"/>
                </a:solidFill>
                <a:latin typeface="宋体" pitchFamily="2" charset="-122"/>
              </a:rPr>
              <a:t>应用服务器</a:t>
            </a:r>
            <a:endParaRPr lang="zh-CN" altLang="en-US" b="0" i="0"/>
          </a:p>
        </p:txBody>
      </p:sp>
      <p:sp>
        <p:nvSpPr>
          <p:cNvPr id="248927" name="Rectangle 95"/>
          <p:cNvSpPr>
            <a:spLocks noChangeArrowheads="1"/>
          </p:cNvSpPr>
          <p:nvPr/>
        </p:nvSpPr>
        <p:spPr bwMode="auto">
          <a:xfrm>
            <a:off x="1841500" y="1616075"/>
            <a:ext cx="161925" cy="352425"/>
          </a:xfrm>
          <a:prstGeom prst="rect">
            <a:avLst/>
          </a:prstGeom>
          <a:noFill/>
          <a:ln w="9525">
            <a:noFill/>
            <a:miter lim="800000"/>
            <a:headEnd/>
            <a:tailEnd/>
          </a:ln>
        </p:spPr>
        <p:txBody>
          <a:bodyPr wrap="none" lIns="0" tIns="0" rIns="0" bIns="0">
            <a:spAutoFit/>
          </a:bodyPr>
          <a:lstStyle/>
          <a:p>
            <a:r>
              <a:rPr lang="en-US" altLang="zh-CN" sz="1900" b="0" i="0">
                <a:solidFill>
                  <a:srgbClr val="000000"/>
                </a:solidFill>
              </a:rPr>
              <a:t> </a:t>
            </a:r>
            <a:endParaRPr lang="en-US" altLang="zh-CN" b="0" i="0"/>
          </a:p>
        </p:txBody>
      </p:sp>
      <p:sp>
        <p:nvSpPr>
          <p:cNvPr id="248928" name="Rectangle 96"/>
          <p:cNvSpPr>
            <a:spLocks noChangeArrowheads="1"/>
          </p:cNvSpPr>
          <p:nvPr/>
        </p:nvSpPr>
        <p:spPr bwMode="auto">
          <a:xfrm>
            <a:off x="304800" y="3976688"/>
            <a:ext cx="1893888" cy="547687"/>
          </a:xfrm>
          <a:prstGeom prst="rect">
            <a:avLst/>
          </a:prstGeom>
          <a:noFill/>
          <a:ln w="9525">
            <a:noFill/>
            <a:miter lim="800000"/>
            <a:headEnd/>
            <a:tailEnd/>
          </a:ln>
        </p:spPr>
        <p:txBody>
          <a:bodyPr/>
          <a:lstStyle/>
          <a:p>
            <a:endParaRPr lang="zh-CN" altLang="en-US"/>
          </a:p>
        </p:txBody>
      </p:sp>
      <p:sp>
        <p:nvSpPr>
          <p:cNvPr id="248929" name="Rectangle 97"/>
          <p:cNvSpPr>
            <a:spLocks noChangeArrowheads="1"/>
          </p:cNvSpPr>
          <p:nvPr/>
        </p:nvSpPr>
        <p:spPr bwMode="auto">
          <a:xfrm>
            <a:off x="473075" y="4149725"/>
            <a:ext cx="1795463" cy="304800"/>
          </a:xfrm>
          <a:prstGeom prst="rect">
            <a:avLst/>
          </a:prstGeom>
          <a:noFill/>
          <a:ln w="9525">
            <a:noFill/>
            <a:miter lim="800000"/>
            <a:headEnd/>
            <a:tailEnd/>
          </a:ln>
        </p:spPr>
        <p:txBody>
          <a:bodyPr lIns="0" tIns="0" rIns="0" bIns="0">
            <a:spAutoFit/>
          </a:bodyPr>
          <a:lstStyle/>
          <a:p>
            <a:r>
              <a:rPr lang="zh-CN" altLang="en-US" sz="2000" i="0">
                <a:latin typeface="宋体" pitchFamily="2" charset="-122"/>
              </a:rPr>
              <a:t>网络基础设施</a:t>
            </a:r>
            <a:endParaRPr lang="zh-CN" altLang="en-US" sz="2000" i="0"/>
          </a:p>
        </p:txBody>
      </p:sp>
      <p:sp>
        <p:nvSpPr>
          <p:cNvPr id="248930" name="Rectangle 98"/>
          <p:cNvSpPr>
            <a:spLocks noChangeArrowheads="1"/>
          </p:cNvSpPr>
          <p:nvPr/>
        </p:nvSpPr>
        <p:spPr bwMode="auto">
          <a:xfrm>
            <a:off x="1947863" y="4100513"/>
            <a:ext cx="161925" cy="352425"/>
          </a:xfrm>
          <a:prstGeom prst="rect">
            <a:avLst/>
          </a:prstGeom>
          <a:noFill/>
          <a:ln w="9525">
            <a:noFill/>
            <a:miter lim="800000"/>
            <a:headEnd/>
            <a:tailEnd/>
          </a:ln>
        </p:spPr>
        <p:txBody>
          <a:bodyPr wrap="none" lIns="0" tIns="0" rIns="0" bIns="0">
            <a:spAutoFit/>
          </a:bodyPr>
          <a:lstStyle/>
          <a:p>
            <a:r>
              <a:rPr lang="en-US" altLang="zh-CN" sz="1900" b="0" i="0">
                <a:solidFill>
                  <a:srgbClr val="000000"/>
                </a:solidFill>
              </a:rPr>
              <a:t> </a:t>
            </a:r>
            <a:endParaRPr lang="en-US" altLang="zh-CN" b="0" i="0"/>
          </a:p>
        </p:txBody>
      </p:sp>
      <p:grpSp>
        <p:nvGrpSpPr>
          <p:cNvPr id="11" name="Group 105"/>
          <p:cNvGrpSpPr>
            <a:grpSpLocks/>
          </p:cNvGrpSpPr>
          <p:nvPr/>
        </p:nvGrpSpPr>
        <p:grpSpPr bwMode="auto">
          <a:xfrm>
            <a:off x="4338638" y="3106738"/>
            <a:ext cx="419100" cy="546100"/>
            <a:chOff x="2733" y="1957"/>
            <a:chExt cx="264" cy="344"/>
          </a:xfrm>
        </p:grpSpPr>
        <p:sp>
          <p:nvSpPr>
            <p:cNvPr id="248931" name="Freeform 99"/>
            <p:cNvSpPr>
              <a:spLocks/>
            </p:cNvSpPr>
            <p:nvPr/>
          </p:nvSpPr>
          <p:spPr bwMode="auto">
            <a:xfrm>
              <a:off x="2733" y="1957"/>
              <a:ext cx="264" cy="344"/>
            </a:xfrm>
            <a:custGeom>
              <a:avLst/>
              <a:gdLst/>
              <a:ahLst/>
              <a:cxnLst>
                <a:cxn ang="0">
                  <a:pos x="67" y="0"/>
                </a:cxn>
                <a:cxn ang="0">
                  <a:pos x="0" y="67"/>
                </a:cxn>
                <a:cxn ang="0">
                  <a:pos x="0" y="344"/>
                </a:cxn>
                <a:cxn ang="0">
                  <a:pos x="198" y="344"/>
                </a:cxn>
                <a:cxn ang="0">
                  <a:pos x="264" y="278"/>
                </a:cxn>
                <a:cxn ang="0">
                  <a:pos x="264" y="0"/>
                </a:cxn>
                <a:cxn ang="0">
                  <a:pos x="67" y="0"/>
                </a:cxn>
              </a:cxnLst>
              <a:rect l="0" t="0" r="r" b="b"/>
              <a:pathLst>
                <a:path w="264" h="344">
                  <a:moveTo>
                    <a:pt x="67" y="0"/>
                  </a:moveTo>
                  <a:lnTo>
                    <a:pt x="0" y="67"/>
                  </a:lnTo>
                  <a:lnTo>
                    <a:pt x="0" y="344"/>
                  </a:lnTo>
                  <a:lnTo>
                    <a:pt x="198" y="344"/>
                  </a:lnTo>
                  <a:lnTo>
                    <a:pt x="264" y="278"/>
                  </a:lnTo>
                  <a:lnTo>
                    <a:pt x="264" y="0"/>
                  </a:lnTo>
                  <a:lnTo>
                    <a:pt x="67" y="0"/>
                  </a:lnTo>
                  <a:close/>
                </a:path>
              </a:pathLst>
            </a:custGeom>
            <a:solidFill>
              <a:srgbClr val="FFFFFF"/>
            </a:solidFill>
            <a:ln w="9525">
              <a:noFill/>
              <a:round/>
              <a:headEnd/>
              <a:tailEnd/>
            </a:ln>
          </p:spPr>
          <p:txBody>
            <a:bodyPr/>
            <a:lstStyle/>
            <a:p>
              <a:endParaRPr lang="zh-CN" altLang="en-US"/>
            </a:p>
          </p:txBody>
        </p:sp>
        <p:sp>
          <p:nvSpPr>
            <p:cNvPr id="248932" name="Freeform 100"/>
            <p:cNvSpPr>
              <a:spLocks/>
            </p:cNvSpPr>
            <p:nvPr/>
          </p:nvSpPr>
          <p:spPr bwMode="auto">
            <a:xfrm>
              <a:off x="2733" y="1957"/>
              <a:ext cx="264" cy="67"/>
            </a:xfrm>
            <a:custGeom>
              <a:avLst/>
              <a:gdLst/>
              <a:ahLst/>
              <a:cxnLst>
                <a:cxn ang="0">
                  <a:pos x="0" y="67"/>
                </a:cxn>
                <a:cxn ang="0">
                  <a:pos x="198" y="67"/>
                </a:cxn>
                <a:cxn ang="0">
                  <a:pos x="264" y="0"/>
                </a:cxn>
                <a:cxn ang="0">
                  <a:pos x="67" y="0"/>
                </a:cxn>
                <a:cxn ang="0">
                  <a:pos x="0" y="67"/>
                </a:cxn>
              </a:cxnLst>
              <a:rect l="0" t="0" r="r" b="b"/>
              <a:pathLst>
                <a:path w="264" h="67">
                  <a:moveTo>
                    <a:pt x="0" y="67"/>
                  </a:moveTo>
                  <a:lnTo>
                    <a:pt x="198" y="67"/>
                  </a:lnTo>
                  <a:lnTo>
                    <a:pt x="264" y="0"/>
                  </a:lnTo>
                  <a:lnTo>
                    <a:pt x="67" y="0"/>
                  </a:lnTo>
                  <a:lnTo>
                    <a:pt x="0" y="67"/>
                  </a:lnTo>
                  <a:close/>
                </a:path>
              </a:pathLst>
            </a:custGeom>
            <a:solidFill>
              <a:srgbClr val="FFFFFF"/>
            </a:solidFill>
            <a:ln w="9525">
              <a:noFill/>
              <a:round/>
              <a:headEnd/>
              <a:tailEnd/>
            </a:ln>
          </p:spPr>
          <p:txBody>
            <a:bodyPr/>
            <a:lstStyle/>
            <a:p>
              <a:endParaRPr lang="zh-CN" altLang="en-US"/>
            </a:p>
          </p:txBody>
        </p:sp>
        <p:sp>
          <p:nvSpPr>
            <p:cNvPr id="248933" name="Freeform 101"/>
            <p:cNvSpPr>
              <a:spLocks/>
            </p:cNvSpPr>
            <p:nvPr/>
          </p:nvSpPr>
          <p:spPr bwMode="auto">
            <a:xfrm>
              <a:off x="2931" y="1957"/>
              <a:ext cx="66" cy="344"/>
            </a:xfrm>
            <a:custGeom>
              <a:avLst/>
              <a:gdLst/>
              <a:ahLst/>
              <a:cxnLst>
                <a:cxn ang="0">
                  <a:pos x="0" y="67"/>
                </a:cxn>
                <a:cxn ang="0">
                  <a:pos x="66" y="0"/>
                </a:cxn>
                <a:cxn ang="0">
                  <a:pos x="66" y="278"/>
                </a:cxn>
                <a:cxn ang="0">
                  <a:pos x="0" y="344"/>
                </a:cxn>
                <a:cxn ang="0">
                  <a:pos x="0" y="67"/>
                </a:cxn>
              </a:cxnLst>
              <a:rect l="0" t="0" r="r" b="b"/>
              <a:pathLst>
                <a:path w="66" h="344">
                  <a:moveTo>
                    <a:pt x="0" y="67"/>
                  </a:moveTo>
                  <a:lnTo>
                    <a:pt x="66" y="0"/>
                  </a:lnTo>
                  <a:lnTo>
                    <a:pt x="66" y="278"/>
                  </a:lnTo>
                  <a:lnTo>
                    <a:pt x="0" y="344"/>
                  </a:lnTo>
                  <a:lnTo>
                    <a:pt x="0" y="67"/>
                  </a:lnTo>
                  <a:close/>
                </a:path>
              </a:pathLst>
            </a:custGeom>
            <a:solidFill>
              <a:srgbClr val="CDCDCD"/>
            </a:solidFill>
            <a:ln w="9525">
              <a:noFill/>
              <a:round/>
              <a:headEnd/>
              <a:tailEnd/>
            </a:ln>
          </p:spPr>
          <p:txBody>
            <a:bodyPr/>
            <a:lstStyle/>
            <a:p>
              <a:endParaRPr lang="zh-CN" altLang="en-US"/>
            </a:p>
          </p:txBody>
        </p:sp>
        <p:sp>
          <p:nvSpPr>
            <p:cNvPr id="248934" name="Freeform 102"/>
            <p:cNvSpPr>
              <a:spLocks/>
            </p:cNvSpPr>
            <p:nvPr/>
          </p:nvSpPr>
          <p:spPr bwMode="auto">
            <a:xfrm>
              <a:off x="2733" y="1957"/>
              <a:ext cx="264" cy="344"/>
            </a:xfrm>
            <a:custGeom>
              <a:avLst/>
              <a:gdLst/>
              <a:ahLst/>
              <a:cxnLst>
                <a:cxn ang="0">
                  <a:pos x="67" y="0"/>
                </a:cxn>
                <a:cxn ang="0">
                  <a:pos x="0" y="67"/>
                </a:cxn>
                <a:cxn ang="0">
                  <a:pos x="0" y="344"/>
                </a:cxn>
                <a:cxn ang="0">
                  <a:pos x="198" y="344"/>
                </a:cxn>
                <a:cxn ang="0">
                  <a:pos x="264" y="278"/>
                </a:cxn>
                <a:cxn ang="0">
                  <a:pos x="264" y="0"/>
                </a:cxn>
                <a:cxn ang="0">
                  <a:pos x="67" y="0"/>
                </a:cxn>
              </a:cxnLst>
              <a:rect l="0" t="0" r="r" b="b"/>
              <a:pathLst>
                <a:path w="264" h="344">
                  <a:moveTo>
                    <a:pt x="67" y="0"/>
                  </a:moveTo>
                  <a:lnTo>
                    <a:pt x="0" y="67"/>
                  </a:lnTo>
                  <a:lnTo>
                    <a:pt x="0" y="344"/>
                  </a:lnTo>
                  <a:lnTo>
                    <a:pt x="198" y="344"/>
                  </a:lnTo>
                  <a:lnTo>
                    <a:pt x="264" y="278"/>
                  </a:lnTo>
                  <a:lnTo>
                    <a:pt x="264" y="0"/>
                  </a:lnTo>
                  <a:lnTo>
                    <a:pt x="67" y="0"/>
                  </a:lnTo>
                  <a:close/>
                </a:path>
              </a:pathLst>
            </a:custGeom>
            <a:noFill/>
            <a:ln w="17463">
              <a:solidFill>
                <a:srgbClr val="000000"/>
              </a:solidFill>
              <a:prstDash val="solid"/>
              <a:round/>
              <a:headEnd/>
              <a:tailEnd/>
            </a:ln>
          </p:spPr>
          <p:txBody>
            <a:bodyPr/>
            <a:lstStyle/>
            <a:p>
              <a:endParaRPr lang="zh-CN" altLang="en-US"/>
            </a:p>
          </p:txBody>
        </p:sp>
        <p:sp>
          <p:nvSpPr>
            <p:cNvPr id="248935" name="Freeform 103"/>
            <p:cNvSpPr>
              <a:spLocks/>
            </p:cNvSpPr>
            <p:nvPr/>
          </p:nvSpPr>
          <p:spPr bwMode="auto">
            <a:xfrm>
              <a:off x="2733" y="1957"/>
              <a:ext cx="264" cy="67"/>
            </a:xfrm>
            <a:custGeom>
              <a:avLst/>
              <a:gdLst/>
              <a:ahLst/>
              <a:cxnLst>
                <a:cxn ang="0">
                  <a:pos x="0" y="67"/>
                </a:cxn>
                <a:cxn ang="0">
                  <a:pos x="198" y="67"/>
                </a:cxn>
                <a:cxn ang="0">
                  <a:pos x="264" y="0"/>
                </a:cxn>
              </a:cxnLst>
              <a:rect l="0" t="0" r="r" b="b"/>
              <a:pathLst>
                <a:path w="264" h="67">
                  <a:moveTo>
                    <a:pt x="0" y="67"/>
                  </a:moveTo>
                  <a:lnTo>
                    <a:pt x="198" y="67"/>
                  </a:lnTo>
                  <a:lnTo>
                    <a:pt x="264" y="0"/>
                  </a:lnTo>
                </a:path>
              </a:pathLst>
            </a:custGeom>
            <a:noFill/>
            <a:ln w="17463">
              <a:solidFill>
                <a:srgbClr val="000000"/>
              </a:solidFill>
              <a:prstDash val="solid"/>
              <a:round/>
              <a:headEnd/>
              <a:tailEnd/>
            </a:ln>
          </p:spPr>
          <p:txBody>
            <a:bodyPr/>
            <a:lstStyle/>
            <a:p>
              <a:endParaRPr lang="zh-CN" altLang="en-US"/>
            </a:p>
          </p:txBody>
        </p:sp>
        <p:sp>
          <p:nvSpPr>
            <p:cNvPr id="248936" name="Line 104"/>
            <p:cNvSpPr>
              <a:spLocks noChangeShapeType="1"/>
            </p:cNvSpPr>
            <p:nvPr/>
          </p:nvSpPr>
          <p:spPr bwMode="auto">
            <a:xfrm>
              <a:off x="2931" y="2024"/>
              <a:ext cx="1" cy="277"/>
            </a:xfrm>
            <a:prstGeom prst="line">
              <a:avLst/>
            </a:prstGeom>
            <a:noFill/>
            <a:ln w="17463">
              <a:solidFill>
                <a:srgbClr val="000000"/>
              </a:solidFill>
              <a:round/>
              <a:headEnd/>
              <a:tailEnd/>
            </a:ln>
          </p:spPr>
          <p:txBody>
            <a:bodyPr/>
            <a:lstStyle/>
            <a:p>
              <a:endParaRPr lang="zh-CN" altLang="en-US"/>
            </a:p>
          </p:txBody>
        </p:sp>
      </p:grpSp>
      <p:sp>
        <p:nvSpPr>
          <p:cNvPr id="248938" name="Rectangle 106"/>
          <p:cNvSpPr>
            <a:spLocks noChangeArrowheads="1"/>
          </p:cNvSpPr>
          <p:nvPr/>
        </p:nvSpPr>
        <p:spPr bwMode="auto">
          <a:xfrm>
            <a:off x="4305300" y="2727325"/>
            <a:ext cx="631825" cy="552450"/>
          </a:xfrm>
          <a:prstGeom prst="rect">
            <a:avLst/>
          </a:prstGeom>
          <a:noFill/>
          <a:ln w="9525">
            <a:noFill/>
            <a:miter lim="800000"/>
            <a:headEnd/>
            <a:tailEnd/>
          </a:ln>
        </p:spPr>
        <p:txBody>
          <a:bodyPr/>
          <a:lstStyle/>
          <a:p>
            <a:endParaRPr lang="zh-CN" altLang="en-US"/>
          </a:p>
        </p:txBody>
      </p:sp>
      <p:sp>
        <p:nvSpPr>
          <p:cNvPr id="248939" name="Rectangle 107"/>
          <p:cNvSpPr>
            <a:spLocks noChangeArrowheads="1"/>
          </p:cNvSpPr>
          <p:nvPr/>
        </p:nvSpPr>
        <p:spPr bwMode="auto">
          <a:xfrm>
            <a:off x="4473575" y="2849563"/>
            <a:ext cx="120650" cy="288925"/>
          </a:xfrm>
          <a:prstGeom prst="rect">
            <a:avLst/>
          </a:prstGeom>
          <a:noFill/>
          <a:ln w="9525">
            <a:noFill/>
            <a:miter lim="800000"/>
            <a:headEnd/>
            <a:tailEnd/>
          </a:ln>
        </p:spPr>
        <p:txBody>
          <a:bodyPr wrap="none" lIns="0" tIns="0" rIns="0" bIns="0">
            <a:spAutoFit/>
          </a:bodyPr>
          <a:lstStyle/>
          <a:p>
            <a:r>
              <a:rPr lang="en-US" altLang="zh-CN" sz="1900" b="0" i="0"/>
              <a:t>b</a:t>
            </a:r>
            <a:endParaRPr lang="en-US" altLang="zh-CN" b="0" i="0"/>
          </a:p>
        </p:txBody>
      </p:sp>
      <p:sp>
        <p:nvSpPr>
          <p:cNvPr id="248940" name="Rectangle 108"/>
          <p:cNvSpPr>
            <a:spLocks noChangeArrowheads="1"/>
          </p:cNvSpPr>
          <p:nvPr/>
        </p:nvSpPr>
        <p:spPr bwMode="auto">
          <a:xfrm>
            <a:off x="4595813" y="2849563"/>
            <a:ext cx="161925" cy="352425"/>
          </a:xfrm>
          <a:prstGeom prst="rect">
            <a:avLst/>
          </a:prstGeom>
          <a:noFill/>
          <a:ln w="9525">
            <a:noFill/>
            <a:miter lim="800000"/>
            <a:headEnd/>
            <a:tailEnd/>
          </a:ln>
        </p:spPr>
        <p:txBody>
          <a:bodyPr wrap="none" lIns="0" tIns="0" rIns="0" bIns="0">
            <a:spAutoFit/>
          </a:bodyPr>
          <a:lstStyle/>
          <a:p>
            <a:r>
              <a:rPr lang="en-US" altLang="zh-CN" sz="1900" b="0" i="0">
                <a:solidFill>
                  <a:srgbClr val="000000"/>
                </a:solidFill>
              </a:rPr>
              <a:t> </a:t>
            </a:r>
            <a:endParaRPr lang="en-US" altLang="zh-CN" b="0" i="0"/>
          </a:p>
        </p:txBody>
      </p:sp>
      <p:grpSp>
        <p:nvGrpSpPr>
          <p:cNvPr id="12" name="Group 111"/>
          <p:cNvGrpSpPr>
            <a:grpSpLocks/>
          </p:cNvGrpSpPr>
          <p:nvPr/>
        </p:nvGrpSpPr>
        <p:grpSpPr bwMode="auto">
          <a:xfrm>
            <a:off x="3238500" y="2530475"/>
            <a:ext cx="1055688" cy="727075"/>
            <a:chOff x="2040" y="1594"/>
            <a:chExt cx="665" cy="458"/>
          </a:xfrm>
        </p:grpSpPr>
        <p:sp>
          <p:nvSpPr>
            <p:cNvPr id="248941" name="Line 109"/>
            <p:cNvSpPr>
              <a:spLocks noChangeShapeType="1"/>
            </p:cNvSpPr>
            <p:nvPr/>
          </p:nvSpPr>
          <p:spPr bwMode="auto">
            <a:xfrm>
              <a:off x="2040" y="1594"/>
              <a:ext cx="577" cy="401"/>
            </a:xfrm>
            <a:prstGeom prst="line">
              <a:avLst/>
            </a:prstGeom>
            <a:noFill/>
            <a:ln w="17463">
              <a:solidFill>
                <a:schemeClr val="hlink"/>
              </a:solidFill>
              <a:round/>
              <a:headEnd/>
              <a:tailEnd/>
            </a:ln>
          </p:spPr>
          <p:txBody>
            <a:bodyPr/>
            <a:lstStyle/>
            <a:p>
              <a:endParaRPr lang="zh-CN" altLang="en-US"/>
            </a:p>
          </p:txBody>
        </p:sp>
        <p:sp>
          <p:nvSpPr>
            <p:cNvPr id="248942" name="Freeform 110"/>
            <p:cNvSpPr>
              <a:spLocks/>
            </p:cNvSpPr>
            <p:nvPr/>
          </p:nvSpPr>
          <p:spPr bwMode="auto">
            <a:xfrm>
              <a:off x="2575" y="1939"/>
              <a:ext cx="130" cy="113"/>
            </a:xfrm>
            <a:custGeom>
              <a:avLst/>
              <a:gdLst/>
              <a:ahLst/>
              <a:cxnLst>
                <a:cxn ang="0">
                  <a:pos x="0" y="95"/>
                </a:cxn>
                <a:cxn ang="0">
                  <a:pos x="130" y="113"/>
                </a:cxn>
                <a:cxn ang="0">
                  <a:pos x="67" y="0"/>
                </a:cxn>
                <a:cxn ang="0">
                  <a:pos x="0" y="95"/>
                </a:cxn>
              </a:cxnLst>
              <a:rect l="0" t="0" r="r" b="b"/>
              <a:pathLst>
                <a:path w="130" h="113">
                  <a:moveTo>
                    <a:pt x="0" y="95"/>
                  </a:moveTo>
                  <a:lnTo>
                    <a:pt x="130" y="113"/>
                  </a:lnTo>
                  <a:lnTo>
                    <a:pt x="67" y="0"/>
                  </a:lnTo>
                  <a:lnTo>
                    <a:pt x="0" y="95"/>
                  </a:lnTo>
                  <a:close/>
                </a:path>
              </a:pathLst>
            </a:custGeom>
            <a:solidFill>
              <a:schemeClr val="hlink"/>
            </a:solidFill>
            <a:ln w="9525">
              <a:solidFill>
                <a:schemeClr val="hlink"/>
              </a:solidFill>
              <a:round/>
              <a:headEnd/>
              <a:tailEnd/>
            </a:ln>
          </p:spPr>
          <p:txBody>
            <a:bodyPr/>
            <a:lstStyle/>
            <a:p>
              <a:endParaRPr lang="zh-CN" altLang="en-US"/>
            </a:p>
          </p:txBody>
        </p:sp>
      </p:grpSp>
      <p:sp>
        <p:nvSpPr>
          <p:cNvPr id="248836" name="Text Box 4"/>
          <p:cNvSpPr txBox="1">
            <a:spLocks noChangeArrowheads="1"/>
          </p:cNvSpPr>
          <p:nvPr/>
        </p:nvSpPr>
        <p:spPr bwMode="auto">
          <a:xfrm>
            <a:off x="3048000" y="5638800"/>
            <a:ext cx="2416175" cy="457200"/>
          </a:xfrm>
          <a:prstGeom prst="rect">
            <a:avLst/>
          </a:prstGeom>
          <a:noFill/>
          <a:ln w="9525">
            <a:noFill/>
            <a:miter lim="800000"/>
            <a:headEnd/>
            <a:tailEnd/>
          </a:ln>
          <a:effectLst/>
        </p:spPr>
        <p:txBody>
          <a:bodyPr wrap="none">
            <a:spAutoFit/>
          </a:bodyPr>
          <a:lstStyle/>
          <a:p>
            <a:r>
              <a:rPr lang="zh-CN" altLang="en-US" i="0"/>
              <a:t>公共服务的实现 </a:t>
            </a:r>
          </a:p>
        </p:txBody>
      </p:sp>
    </p:spTree>
  </p:cSld>
  <p:clrMapOvr>
    <a:masterClrMapping/>
  </p:clrMapOvr>
  <p:transition/>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2546" name="Rectangle 2"/>
          <p:cNvSpPr>
            <a:spLocks noChangeArrowheads="1"/>
          </p:cNvSpPr>
          <p:nvPr/>
        </p:nvSpPr>
        <p:spPr bwMode="auto">
          <a:xfrm>
            <a:off x="609600" y="2692400"/>
            <a:ext cx="4572000" cy="2870200"/>
          </a:xfrm>
          <a:prstGeom prst="rect">
            <a:avLst/>
          </a:prstGeom>
          <a:noFill/>
          <a:ln w="9525">
            <a:noFill/>
            <a:miter lim="800000"/>
            <a:headEnd/>
            <a:tailEnd/>
          </a:ln>
          <a:effectLst/>
        </p:spPr>
        <p:txBody>
          <a:bodyPr>
            <a:spAutoFit/>
          </a:bodyPr>
          <a:lstStyle/>
          <a:p>
            <a:pPr lvl="1">
              <a:lnSpc>
                <a:spcPct val="90000"/>
              </a:lnSpc>
              <a:spcBef>
                <a:spcPct val="50000"/>
              </a:spcBef>
              <a:buClr>
                <a:schemeClr val="folHlink"/>
              </a:buClr>
            </a:pPr>
            <a:r>
              <a:rPr lang="zh-CN" altLang="en-US" sz="2800" i="0"/>
              <a:t>构件生产者</a:t>
            </a:r>
          </a:p>
          <a:p>
            <a:pPr lvl="1">
              <a:lnSpc>
                <a:spcPct val="90000"/>
              </a:lnSpc>
              <a:spcBef>
                <a:spcPct val="50000"/>
              </a:spcBef>
              <a:buClr>
                <a:schemeClr val="folHlink"/>
              </a:buClr>
            </a:pPr>
            <a:r>
              <a:rPr lang="zh-CN" altLang="en-US" sz="2800" i="0"/>
              <a:t>应用组装者</a:t>
            </a:r>
          </a:p>
          <a:p>
            <a:pPr lvl="1">
              <a:lnSpc>
                <a:spcPct val="90000"/>
              </a:lnSpc>
              <a:spcBef>
                <a:spcPct val="50000"/>
              </a:spcBef>
              <a:buClr>
                <a:schemeClr val="folHlink"/>
              </a:buClr>
            </a:pPr>
            <a:r>
              <a:rPr lang="zh-CN" altLang="en-US" sz="2800" i="0"/>
              <a:t>部署者</a:t>
            </a:r>
          </a:p>
          <a:p>
            <a:pPr lvl="1">
              <a:lnSpc>
                <a:spcPct val="90000"/>
              </a:lnSpc>
              <a:spcBef>
                <a:spcPct val="50000"/>
              </a:spcBef>
              <a:buClr>
                <a:schemeClr val="folHlink"/>
              </a:buClr>
            </a:pPr>
            <a:r>
              <a:rPr lang="zh-CN" altLang="en-US" sz="2800" i="0"/>
              <a:t>容器厂商</a:t>
            </a:r>
          </a:p>
          <a:p>
            <a:pPr lvl="1">
              <a:lnSpc>
                <a:spcPct val="90000"/>
              </a:lnSpc>
              <a:spcBef>
                <a:spcPct val="50000"/>
              </a:spcBef>
              <a:buClr>
                <a:schemeClr val="folHlink"/>
              </a:buClr>
            </a:pPr>
            <a:r>
              <a:rPr lang="zh-CN" altLang="en-US" sz="2800" i="0"/>
              <a:t>系统管理员</a:t>
            </a:r>
          </a:p>
        </p:txBody>
      </p:sp>
      <p:sp>
        <p:nvSpPr>
          <p:cNvPr id="492547" name="Rectangle 3"/>
          <p:cNvSpPr>
            <a:spLocks noChangeArrowheads="1"/>
          </p:cNvSpPr>
          <p:nvPr/>
        </p:nvSpPr>
        <p:spPr bwMode="auto">
          <a:xfrm>
            <a:off x="76200" y="762000"/>
            <a:ext cx="4572000" cy="676275"/>
          </a:xfrm>
          <a:prstGeom prst="rect">
            <a:avLst/>
          </a:prstGeom>
          <a:noFill/>
          <a:ln w="9525">
            <a:noFill/>
            <a:miter lim="800000"/>
            <a:headEnd/>
            <a:tailEnd/>
          </a:ln>
          <a:effectLst/>
        </p:spPr>
        <p:txBody>
          <a:bodyPr>
            <a:spAutoFit/>
          </a:bodyPr>
          <a:lstStyle/>
          <a:p>
            <a:pPr>
              <a:lnSpc>
                <a:spcPct val="120000"/>
              </a:lnSpc>
              <a:spcBef>
                <a:spcPct val="50000"/>
              </a:spcBef>
            </a:pPr>
            <a:r>
              <a:rPr lang="en-US" altLang="zh-CN" sz="3200" i="0">
                <a:latin typeface="宋体" pitchFamily="2" charset="-122"/>
              </a:rPr>
              <a:t>4</a:t>
            </a:r>
            <a:r>
              <a:rPr lang="zh-CN" altLang="en-US" sz="3200" i="0">
                <a:latin typeface="宋体" pitchFamily="2" charset="-122"/>
              </a:rPr>
              <a:t>）安全责任</a:t>
            </a:r>
          </a:p>
        </p:txBody>
      </p:sp>
    </p:spTree>
  </p:cSld>
  <p:clrMapOvr>
    <a:masterClrMapping/>
  </p:clrMapOvr>
  <p:transition/>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3571" name="Rectangle 3"/>
          <p:cNvSpPr>
            <a:spLocks noGrp="1" noChangeArrowheads="1"/>
          </p:cNvSpPr>
          <p:nvPr>
            <p:ph idx="1"/>
          </p:nvPr>
        </p:nvSpPr>
        <p:spPr>
          <a:xfrm>
            <a:off x="304800" y="1905000"/>
            <a:ext cx="8839200" cy="4114800"/>
          </a:xfrm>
        </p:spPr>
        <p:txBody>
          <a:bodyPr/>
          <a:lstStyle/>
          <a:p>
            <a:pPr>
              <a:buSzTx/>
            </a:pPr>
            <a:r>
              <a:rPr lang="zh-CN" altLang="en-US" b="1"/>
              <a:t>调用其它</a:t>
            </a:r>
            <a:r>
              <a:rPr lang="en-US" altLang="zh-CN" b="1"/>
              <a:t>EJB</a:t>
            </a:r>
          </a:p>
          <a:p>
            <a:pPr lvl="1">
              <a:buClr>
                <a:schemeClr val="folHlink"/>
              </a:buClr>
              <a:buSzTx/>
            </a:pPr>
            <a:r>
              <a:rPr lang="en-US" altLang="zh-CN" b="1"/>
              <a:t>EJB</a:t>
            </a:r>
            <a:r>
              <a:rPr lang="zh-CN" altLang="en-US" b="1"/>
              <a:t>体系没有为构件生产者提供编程接口控制调用者的主体</a:t>
            </a:r>
            <a:r>
              <a:rPr lang="en-US" altLang="zh-CN" b="1"/>
              <a:t>(Principal)</a:t>
            </a:r>
          </a:p>
          <a:p>
            <a:pPr lvl="2">
              <a:buClr>
                <a:schemeClr val="folHlink"/>
              </a:buClr>
              <a:buSzTx/>
            </a:pPr>
            <a:r>
              <a:rPr lang="zh-CN" altLang="en-US" b="1"/>
              <a:t>在不同</a:t>
            </a:r>
            <a:r>
              <a:rPr lang="en-US" altLang="zh-CN" b="1"/>
              <a:t>EJB</a:t>
            </a:r>
            <a:r>
              <a:rPr lang="zh-CN" altLang="en-US" b="1"/>
              <a:t>互相调用过程中传递的主体由部署者或系统管理员以特定于容器的途径建立</a:t>
            </a:r>
          </a:p>
          <a:p>
            <a:pPr lvl="2">
              <a:buClr>
                <a:schemeClr val="folHlink"/>
              </a:buClr>
              <a:buSzTx/>
            </a:pPr>
            <a:r>
              <a:rPr lang="zh-CN" altLang="en-US" b="1"/>
              <a:t>构件生产者和组装者只能在部署信息中描述相关的需求</a:t>
            </a:r>
          </a:p>
          <a:p>
            <a:pPr>
              <a:buSzTx/>
            </a:pPr>
            <a:r>
              <a:rPr lang="zh-CN" altLang="en-US" b="1"/>
              <a:t>访问资源</a:t>
            </a:r>
          </a:p>
        </p:txBody>
      </p:sp>
      <p:sp>
        <p:nvSpPr>
          <p:cNvPr id="493570" name="Rectangle 2"/>
          <p:cNvSpPr>
            <a:spLocks noGrp="1" noChangeArrowheads="1"/>
          </p:cNvSpPr>
          <p:nvPr>
            <p:ph type="title"/>
          </p:nvPr>
        </p:nvSpPr>
        <p:spPr>
          <a:xfrm>
            <a:off x="152400" y="685800"/>
            <a:ext cx="4495800" cy="838200"/>
          </a:xfrm>
        </p:spPr>
        <p:txBody>
          <a:bodyPr/>
          <a:lstStyle/>
          <a:p>
            <a:r>
              <a:rPr lang="zh-CN" altLang="en-US" sz="3200" b="1"/>
              <a:t>构件生产者的安全责任</a:t>
            </a:r>
          </a:p>
        </p:txBody>
      </p:sp>
    </p:spTree>
  </p:cSld>
  <p:clrMapOvr>
    <a:masterClrMapping/>
  </p:clrMapOvr>
  <p:transition/>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4594" name="Rectangle 2"/>
          <p:cNvSpPr>
            <a:spLocks noGrp="1" noChangeArrowheads="1"/>
          </p:cNvSpPr>
          <p:nvPr>
            <p:ph idx="1"/>
          </p:nvPr>
        </p:nvSpPr>
        <p:spPr>
          <a:xfrm>
            <a:off x="457200" y="1600200"/>
            <a:ext cx="7772400" cy="4114800"/>
          </a:xfrm>
        </p:spPr>
        <p:txBody>
          <a:bodyPr/>
          <a:lstStyle/>
          <a:p>
            <a:pPr>
              <a:lnSpc>
                <a:spcPct val="90000"/>
              </a:lnSpc>
              <a:buSzTx/>
            </a:pPr>
            <a:r>
              <a:rPr lang="zh-CN" altLang="en-US" b="1"/>
              <a:t>访问底层操作系统的资源</a:t>
            </a:r>
          </a:p>
          <a:p>
            <a:pPr lvl="1">
              <a:lnSpc>
                <a:spcPct val="90000"/>
              </a:lnSpc>
              <a:buClr>
                <a:schemeClr val="folHlink"/>
              </a:buClr>
              <a:buSzTx/>
            </a:pPr>
            <a:r>
              <a:rPr lang="en-US" altLang="zh-CN" b="1"/>
              <a:t>EJB</a:t>
            </a:r>
            <a:r>
              <a:rPr lang="zh-CN" altLang="en-US" b="1"/>
              <a:t>体系没有定义访问</a:t>
            </a:r>
            <a:r>
              <a:rPr lang="en-US" altLang="zh-CN" b="1"/>
              <a:t>OS</a:t>
            </a:r>
            <a:r>
              <a:rPr lang="zh-CN" altLang="en-US" b="1"/>
              <a:t>资源的主体</a:t>
            </a:r>
          </a:p>
          <a:p>
            <a:pPr lvl="1">
              <a:lnSpc>
                <a:spcPct val="90000"/>
              </a:lnSpc>
              <a:buClr>
                <a:schemeClr val="folHlink"/>
              </a:buClr>
              <a:buSzTx/>
            </a:pPr>
            <a:r>
              <a:rPr lang="en-US" altLang="zh-CN" b="1"/>
              <a:t>EJB</a:t>
            </a:r>
            <a:r>
              <a:rPr lang="zh-CN" altLang="en-US" b="1"/>
              <a:t>不能访问</a:t>
            </a:r>
            <a:r>
              <a:rPr lang="en-US" altLang="zh-CN" b="1"/>
              <a:t>OS</a:t>
            </a:r>
            <a:r>
              <a:rPr lang="zh-CN" altLang="en-US" b="1"/>
              <a:t>资源</a:t>
            </a:r>
          </a:p>
          <a:p>
            <a:pPr lvl="2">
              <a:lnSpc>
                <a:spcPct val="90000"/>
              </a:lnSpc>
              <a:buClr>
                <a:schemeClr val="folHlink"/>
              </a:buClr>
              <a:buSzTx/>
            </a:pPr>
            <a:r>
              <a:rPr lang="en-US" altLang="zh-CN" b="1"/>
              <a:t>EJB</a:t>
            </a:r>
            <a:r>
              <a:rPr lang="zh-CN" altLang="en-US" b="1"/>
              <a:t>体系假设应用仅使用如数据库之类的资源管理器，不会直接使用</a:t>
            </a:r>
            <a:r>
              <a:rPr lang="en-US" altLang="zh-CN" b="1"/>
              <a:t>OS</a:t>
            </a:r>
            <a:r>
              <a:rPr lang="zh-CN" altLang="en-US" b="1"/>
              <a:t>级别的资源</a:t>
            </a:r>
          </a:p>
          <a:p>
            <a:pPr>
              <a:lnSpc>
                <a:spcPct val="90000"/>
              </a:lnSpc>
              <a:buSzTx/>
            </a:pPr>
            <a:r>
              <a:rPr lang="zh-CN" altLang="en-US" b="1"/>
              <a:t>推荐的编程风格</a:t>
            </a:r>
          </a:p>
          <a:p>
            <a:pPr lvl="1">
              <a:lnSpc>
                <a:spcPct val="90000"/>
              </a:lnSpc>
              <a:buClr>
                <a:schemeClr val="folHlink"/>
              </a:buClr>
              <a:buSzTx/>
            </a:pPr>
            <a:r>
              <a:rPr lang="zh-CN" altLang="en-US" b="1"/>
              <a:t>构件生产者在业务方法中</a:t>
            </a:r>
          </a:p>
          <a:p>
            <a:pPr lvl="2">
              <a:lnSpc>
                <a:spcPct val="90000"/>
              </a:lnSpc>
              <a:buClr>
                <a:schemeClr val="folHlink"/>
              </a:buClr>
              <a:buSzTx/>
            </a:pPr>
            <a:r>
              <a:rPr lang="zh-CN" altLang="en-US" b="1"/>
              <a:t>既不会实现安全机制，也不会硬编码安全策略</a:t>
            </a:r>
          </a:p>
          <a:p>
            <a:pPr lvl="2">
              <a:lnSpc>
                <a:spcPct val="90000"/>
              </a:lnSpc>
              <a:buClr>
                <a:schemeClr val="folHlink"/>
              </a:buClr>
              <a:buSzTx/>
            </a:pPr>
            <a:r>
              <a:rPr lang="zh-CN" altLang="en-US" b="1"/>
              <a:t>通过部署信息委托部署者和系统管理员</a:t>
            </a:r>
          </a:p>
        </p:txBody>
      </p:sp>
      <p:sp>
        <p:nvSpPr>
          <p:cNvPr id="494595" name="Rectangle 3"/>
          <p:cNvSpPr>
            <a:spLocks noGrp="1" noChangeArrowheads="1"/>
          </p:cNvSpPr>
          <p:nvPr>
            <p:ph type="title"/>
          </p:nvPr>
        </p:nvSpPr>
        <p:spPr>
          <a:xfrm>
            <a:off x="152400" y="685800"/>
            <a:ext cx="5638800" cy="838200"/>
          </a:xfrm>
          <a:noFill/>
          <a:ln/>
        </p:spPr>
        <p:txBody>
          <a:bodyPr/>
          <a:lstStyle/>
          <a:p>
            <a:r>
              <a:rPr lang="zh-CN" altLang="en-US" sz="3200" b="1"/>
              <a:t>构件生产者的安全责任（续）</a:t>
            </a:r>
          </a:p>
        </p:txBody>
      </p:sp>
    </p:spTree>
  </p:cSld>
  <p:clrMapOvr>
    <a:masterClrMapping/>
  </p:clrMapOvr>
  <p:transition/>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5618" name="Rectangle 2"/>
          <p:cNvSpPr>
            <a:spLocks noGrp="1" noChangeArrowheads="1"/>
          </p:cNvSpPr>
          <p:nvPr>
            <p:ph idx="1"/>
          </p:nvPr>
        </p:nvSpPr>
        <p:spPr>
          <a:xfrm>
            <a:off x="228600" y="1676400"/>
            <a:ext cx="8915400" cy="4419600"/>
          </a:xfrm>
        </p:spPr>
        <p:txBody>
          <a:bodyPr/>
          <a:lstStyle/>
          <a:p>
            <a:pPr>
              <a:lnSpc>
                <a:spcPct val="90000"/>
              </a:lnSpc>
              <a:buSzTx/>
            </a:pPr>
            <a:r>
              <a:rPr lang="zh-CN" altLang="en-US" b="1"/>
              <a:t>如何编程访问调用者的安全上下文</a:t>
            </a:r>
          </a:p>
          <a:p>
            <a:pPr lvl="1">
              <a:lnSpc>
                <a:spcPct val="90000"/>
              </a:lnSpc>
              <a:buClr>
                <a:schemeClr val="folHlink"/>
              </a:buClr>
              <a:buSzTx/>
            </a:pPr>
            <a:r>
              <a:rPr lang="en-US" altLang="zh-CN" b="1"/>
              <a:t>Caller’s security context</a:t>
            </a:r>
          </a:p>
          <a:p>
            <a:pPr lvl="1">
              <a:lnSpc>
                <a:spcPct val="90000"/>
              </a:lnSpc>
              <a:buClr>
                <a:schemeClr val="folHlink"/>
              </a:buClr>
              <a:buSzTx/>
            </a:pPr>
            <a:r>
              <a:rPr lang="zh-CN" altLang="en-US" b="1"/>
              <a:t>声明</a:t>
            </a:r>
          </a:p>
          <a:p>
            <a:pPr lvl="2">
              <a:lnSpc>
                <a:spcPct val="90000"/>
              </a:lnSpc>
              <a:buClr>
                <a:schemeClr val="folHlink"/>
              </a:buClr>
              <a:buSzTx/>
            </a:pPr>
            <a:r>
              <a:rPr lang="zh-CN" altLang="en-US" b="1"/>
              <a:t>安全管理一般由容器执行，对构件透明</a:t>
            </a:r>
          </a:p>
          <a:p>
            <a:pPr lvl="2">
              <a:lnSpc>
                <a:spcPct val="90000"/>
              </a:lnSpc>
              <a:buClr>
                <a:schemeClr val="folHlink"/>
              </a:buClr>
              <a:buSzTx/>
            </a:pPr>
            <a:r>
              <a:rPr lang="zh-CN" altLang="en-US" b="1"/>
              <a:t>只有在极少数情况下，业务方法才会访问安全上下文信息</a:t>
            </a:r>
          </a:p>
          <a:p>
            <a:pPr lvl="1">
              <a:lnSpc>
                <a:spcPct val="90000"/>
              </a:lnSpc>
              <a:buClr>
                <a:schemeClr val="folHlink"/>
              </a:buClr>
              <a:buSzTx/>
            </a:pPr>
            <a:r>
              <a:rPr lang="zh-CN" altLang="en-US" b="1"/>
              <a:t>在</a:t>
            </a:r>
            <a:r>
              <a:rPr lang="en-US" altLang="zh-CN" b="1">
                <a:latin typeface="Courier" pitchFamily="49" charset="0"/>
              </a:rPr>
              <a:t>javax.ejb.EJBContext</a:t>
            </a:r>
            <a:r>
              <a:rPr lang="zh-CN" altLang="en-US" b="1">
                <a:latin typeface="Courier" pitchFamily="49" charset="0"/>
              </a:rPr>
              <a:t>中定义了两个方法</a:t>
            </a:r>
          </a:p>
          <a:p>
            <a:pPr lvl="2">
              <a:lnSpc>
                <a:spcPct val="90000"/>
              </a:lnSpc>
              <a:buClr>
                <a:schemeClr val="folHlink"/>
              </a:buClr>
              <a:buSzTx/>
            </a:pPr>
            <a:r>
              <a:rPr lang="en-US" altLang="zh-CN" b="1">
                <a:latin typeface="Courier" pitchFamily="49" charset="0"/>
              </a:rPr>
              <a:t>java.security.Principal  getCallerPrincipal();</a:t>
            </a:r>
          </a:p>
          <a:p>
            <a:pPr lvl="2">
              <a:lnSpc>
                <a:spcPct val="90000"/>
              </a:lnSpc>
              <a:buClr>
                <a:schemeClr val="folHlink"/>
              </a:buClr>
              <a:buSzTx/>
            </a:pPr>
            <a:r>
              <a:rPr lang="en-US" altLang="zh-CN" b="1">
                <a:latin typeface="Courier" pitchFamily="49" charset="0"/>
              </a:rPr>
              <a:t>Boolean  isCallerInRole(String roleName);</a:t>
            </a:r>
          </a:p>
          <a:p>
            <a:pPr lvl="2">
              <a:lnSpc>
                <a:spcPct val="90000"/>
              </a:lnSpc>
              <a:buClr>
                <a:schemeClr val="folHlink"/>
              </a:buClr>
              <a:buSzTx/>
            </a:pPr>
            <a:r>
              <a:rPr lang="zh-CN" altLang="en-US" b="1"/>
              <a:t>如果调用请求中没有客户的安全上下文，则产生</a:t>
            </a:r>
            <a:r>
              <a:rPr lang="en-US" altLang="zh-CN" b="1">
                <a:latin typeface="Courier" pitchFamily="49" charset="0"/>
              </a:rPr>
              <a:t>java.lang.IllegalStateException</a:t>
            </a:r>
          </a:p>
        </p:txBody>
      </p:sp>
      <p:sp>
        <p:nvSpPr>
          <p:cNvPr id="495619" name="Rectangle 3"/>
          <p:cNvSpPr>
            <a:spLocks noGrp="1" noChangeArrowheads="1"/>
          </p:cNvSpPr>
          <p:nvPr>
            <p:ph type="title"/>
          </p:nvPr>
        </p:nvSpPr>
        <p:spPr>
          <a:xfrm>
            <a:off x="152400" y="685800"/>
            <a:ext cx="5638800" cy="838200"/>
          </a:xfrm>
          <a:noFill/>
          <a:ln/>
        </p:spPr>
        <p:txBody>
          <a:bodyPr/>
          <a:lstStyle/>
          <a:p>
            <a:r>
              <a:rPr lang="zh-CN" altLang="en-US" sz="3200" b="1"/>
              <a:t>构件生产者的安全责任（续）</a:t>
            </a:r>
          </a:p>
        </p:txBody>
      </p:sp>
    </p:spTree>
  </p:cSld>
  <p:clrMapOvr>
    <a:masterClrMapping/>
  </p:clrMapOvr>
  <p:transition/>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6643" name="Rectangle 3"/>
          <p:cNvSpPr>
            <a:spLocks noGrp="1" noChangeArrowheads="1"/>
          </p:cNvSpPr>
          <p:nvPr>
            <p:ph idx="1"/>
          </p:nvPr>
        </p:nvSpPr>
        <p:spPr>
          <a:xfrm>
            <a:off x="228600" y="1676400"/>
            <a:ext cx="7543800" cy="4419600"/>
          </a:xfrm>
        </p:spPr>
        <p:txBody>
          <a:bodyPr/>
          <a:lstStyle/>
          <a:p>
            <a:pPr>
              <a:buSzTx/>
            </a:pPr>
            <a:r>
              <a:rPr lang="zh-CN" altLang="en-US" b="1"/>
              <a:t>返回当前调用者的主体</a:t>
            </a:r>
          </a:p>
          <a:p>
            <a:pPr lvl="1">
              <a:buClr>
                <a:schemeClr val="folHlink"/>
              </a:buClr>
              <a:buSzTx/>
            </a:pPr>
            <a:r>
              <a:rPr lang="en-US" altLang="zh-CN" b="1">
                <a:latin typeface="Courier" pitchFamily="49" charset="0"/>
              </a:rPr>
              <a:t>java.security.Principal</a:t>
            </a:r>
            <a:r>
              <a:rPr lang="zh-CN" altLang="en-US" b="1">
                <a:latin typeface="Courier" pitchFamily="49" charset="0"/>
              </a:rPr>
              <a:t>的接口定义</a:t>
            </a:r>
          </a:p>
          <a:p>
            <a:pPr lvl="1">
              <a:buClr>
                <a:schemeClr val="folHlink"/>
              </a:buClr>
              <a:buSzTx/>
              <a:buFontTx/>
              <a:buNone/>
            </a:pPr>
            <a:r>
              <a:rPr lang="zh-CN" altLang="en-US" b="1"/>
              <a:t>	</a:t>
            </a:r>
            <a:r>
              <a:rPr lang="en-US" altLang="zh-CN" sz="2400" b="1"/>
              <a:t>boolean  </a:t>
            </a:r>
            <a:r>
              <a:rPr lang="en-US" altLang="zh-CN" sz="2400" b="1">
                <a:hlinkClick r:id="rId3" action="ppaction://hlinkfile"/>
              </a:rPr>
              <a:t>equals</a:t>
            </a:r>
            <a:r>
              <a:rPr lang="en-US" altLang="zh-CN" sz="2400" b="1"/>
              <a:t>(</a:t>
            </a:r>
            <a:r>
              <a:rPr lang="en-US" altLang="zh-CN" sz="2400" b="1">
                <a:hlinkClick r:id="rId4" action="ppaction://hlinkfile"/>
              </a:rPr>
              <a:t>Object</a:t>
            </a:r>
            <a:r>
              <a:rPr lang="en-US" altLang="zh-CN" sz="2400" b="1"/>
              <a:t> another)</a:t>
            </a:r>
            <a:r>
              <a:rPr lang="zh-CN" altLang="en-US" sz="2400" b="1"/>
              <a:t>； </a:t>
            </a:r>
            <a:br>
              <a:rPr lang="zh-CN" altLang="en-US" sz="2400" b="1"/>
            </a:br>
            <a:r>
              <a:rPr lang="zh-CN" altLang="en-US" sz="2400" b="1"/>
              <a:t>	比较主体代表的对象是否与指定对象相同；</a:t>
            </a:r>
          </a:p>
          <a:p>
            <a:pPr lvl="1">
              <a:buClr>
                <a:schemeClr val="folHlink"/>
              </a:buClr>
              <a:buSzTx/>
              <a:buFontTx/>
              <a:buNone/>
            </a:pPr>
            <a:r>
              <a:rPr lang="zh-CN" altLang="en-US" sz="2400" b="1"/>
              <a:t>   </a:t>
            </a:r>
            <a:r>
              <a:rPr lang="en-US" altLang="zh-CN" sz="2400" b="1">
                <a:hlinkClick r:id="rId5" action="ppaction://hlinkfile"/>
              </a:rPr>
              <a:t>String</a:t>
            </a:r>
            <a:r>
              <a:rPr lang="en-US" altLang="zh-CN" sz="2400" b="1"/>
              <a:t>  </a:t>
            </a:r>
            <a:r>
              <a:rPr lang="en-US" altLang="zh-CN" sz="2400" b="1">
                <a:hlinkClick r:id="rId3" action="ppaction://hlinkfile"/>
              </a:rPr>
              <a:t>getName</a:t>
            </a:r>
            <a:r>
              <a:rPr lang="en-US" altLang="zh-CN" sz="2400" b="1"/>
              <a:t>() </a:t>
            </a:r>
            <a:br>
              <a:rPr lang="en-US" altLang="zh-CN" sz="2400" b="1"/>
            </a:br>
            <a:r>
              <a:rPr lang="en-US" altLang="zh-CN" sz="2400" b="1"/>
              <a:t>	</a:t>
            </a:r>
            <a:r>
              <a:rPr lang="zh-CN" altLang="en-US" sz="2400" b="1"/>
              <a:t>返回主体的名字；</a:t>
            </a:r>
          </a:p>
          <a:p>
            <a:pPr lvl="1">
              <a:buClr>
                <a:schemeClr val="folHlink"/>
              </a:buClr>
              <a:buSzTx/>
              <a:buFontTx/>
              <a:buNone/>
            </a:pPr>
            <a:r>
              <a:rPr lang="zh-CN" altLang="en-US" sz="2400" b="1"/>
              <a:t>   </a:t>
            </a:r>
            <a:r>
              <a:rPr lang="en-US" altLang="zh-CN" sz="2400" b="1"/>
              <a:t>int  </a:t>
            </a:r>
            <a:r>
              <a:rPr lang="en-US" altLang="zh-CN" sz="2400" b="1">
                <a:hlinkClick r:id="rId3" action="ppaction://hlinkfile"/>
              </a:rPr>
              <a:t>hashCode</a:t>
            </a:r>
            <a:r>
              <a:rPr lang="en-US" altLang="zh-CN" sz="2400" b="1"/>
              <a:t>() </a:t>
            </a:r>
            <a:br>
              <a:rPr lang="en-US" altLang="zh-CN" sz="2400" b="1"/>
            </a:br>
            <a:r>
              <a:rPr lang="en-US" altLang="zh-CN" sz="2400" b="1"/>
              <a:t>	</a:t>
            </a:r>
            <a:r>
              <a:rPr lang="zh-CN" altLang="en-US" sz="2400" b="1"/>
              <a:t>返回主体的</a:t>
            </a:r>
            <a:r>
              <a:rPr lang="en-US" altLang="zh-CN" sz="2400" b="1"/>
              <a:t>hashcode.</a:t>
            </a:r>
          </a:p>
          <a:p>
            <a:pPr lvl="1">
              <a:buClr>
                <a:schemeClr val="folHlink"/>
              </a:buClr>
              <a:buSzTx/>
              <a:buFontTx/>
              <a:buNone/>
            </a:pPr>
            <a:r>
              <a:rPr lang="en-US" altLang="zh-CN" sz="2400" b="1"/>
              <a:t>   </a:t>
            </a:r>
            <a:r>
              <a:rPr lang="en-US" altLang="zh-CN" sz="2400" b="1">
                <a:hlinkClick r:id="rId5" action="ppaction://hlinkfile"/>
              </a:rPr>
              <a:t>String</a:t>
            </a:r>
            <a:r>
              <a:rPr lang="en-US" altLang="zh-CN" sz="2400" b="1"/>
              <a:t>  </a:t>
            </a:r>
            <a:r>
              <a:rPr lang="en-US" altLang="zh-CN" sz="2400" b="1">
                <a:hlinkClick r:id="rId3" action="ppaction://hlinkfile"/>
              </a:rPr>
              <a:t>toString</a:t>
            </a:r>
            <a:r>
              <a:rPr lang="en-US" altLang="zh-CN" sz="2400" b="1"/>
              <a:t>() </a:t>
            </a:r>
            <a:br>
              <a:rPr lang="en-US" altLang="zh-CN" sz="2400" b="1"/>
            </a:br>
            <a:r>
              <a:rPr lang="en-US" altLang="zh-CN" sz="2400" b="1"/>
              <a:t>	</a:t>
            </a:r>
            <a:r>
              <a:rPr lang="zh-CN" altLang="en-US" sz="2400" b="1"/>
              <a:t>返回主体的字符串形式</a:t>
            </a:r>
            <a:endParaRPr lang="zh-CN" altLang="en-US" b="1"/>
          </a:p>
        </p:txBody>
      </p:sp>
      <p:sp>
        <p:nvSpPr>
          <p:cNvPr id="496642" name="Rectangle 2"/>
          <p:cNvSpPr>
            <a:spLocks noGrp="1" noChangeArrowheads="1"/>
          </p:cNvSpPr>
          <p:nvPr>
            <p:ph type="title"/>
          </p:nvPr>
        </p:nvSpPr>
        <p:spPr>
          <a:xfrm>
            <a:off x="136525" y="809625"/>
            <a:ext cx="4343400" cy="533400"/>
          </a:xfrm>
        </p:spPr>
        <p:txBody>
          <a:bodyPr>
            <a:normAutofit fontScale="90000"/>
          </a:bodyPr>
          <a:lstStyle/>
          <a:p>
            <a:r>
              <a:rPr lang="en-US" altLang="zh-CN" sz="3200" b="1">
                <a:latin typeface="Courier" pitchFamily="49" charset="0"/>
              </a:rPr>
              <a:t>getCallerPrincipal()</a:t>
            </a:r>
          </a:p>
        </p:txBody>
      </p:sp>
    </p:spTree>
  </p:cSld>
  <p:clrMapOvr>
    <a:masterClrMapping/>
  </p:clrMapOvr>
  <p:transition/>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7666" name="Rectangle 2"/>
          <p:cNvSpPr>
            <a:spLocks noGrp="1" noChangeArrowheads="1"/>
          </p:cNvSpPr>
          <p:nvPr>
            <p:ph type="title"/>
          </p:nvPr>
        </p:nvSpPr>
        <p:spPr>
          <a:xfrm>
            <a:off x="152400" y="838200"/>
            <a:ext cx="1828800" cy="457200"/>
          </a:xfrm>
        </p:spPr>
        <p:txBody>
          <a:bodyPr>
            <a:normAutofit fontScale="90000"/>
          </a:bodyPr>
          <a:lstStyle/>
          <a:p>
            <a:r>
              <a:rPr lang="zh-CN" altLang="en-US" sz="3200" b="1">
                <a:latin typeface="Courier" pitchFamily="49" charset="0"/>
              </a:rPr>
              <a:t>例子：</a:t>
            </a:r>
          </a:p>
        </p:txBody>
      </p:sp>
      <p:sp>
        <p:nvSpPr>
          <p:cNvPr id="497667" name="Text Box 3"/>
          <p:cNvSpPr txBox="1">
            <a:spLocks noChangeArrowheads="1"/>
          </p:cNvSpPr>
          <p:nvPr/>
        </p:nvSpPr>
        <p:spPr bwMode="auto">
          <a:xfrm>
            <a:off x="323850" y="1508125"/>
            <a:ext cx="8888413" cy="5273675"/>
          </a:xfrm>
          <a:prstGeom prst="rect">
            <a:avLst/>
          </a:prstGeom>
          <a:noFill/>
          <a:ln w="57150" cmpd="thickThin">
            <a:noFill/>
            <a:miter lim="800000"/>
            <a:headEnd/>
            <a:tailEnd/>
          </a:ln>
          <a:effectLst/>
        </p:spPr>
        <p:txBody>
          <a:bodyPr wrap="none">
            <a:spAutoFit/>
          </a:bodyPr>
          <a:lstStyle/>
          <a:p>
            <a:r>
              <a:rPr lang="en-US" altLang="zh-CN" sz="2000" i="0">
                <a:latin typeface="Courier" pitchFamily="49" charset="0"/>
              </a:rPr>
              <a:t>public class EmployeeServiceBean implements SessionBean {</a:t>
            </a:r>
          </a:p>
          <a:p>
            <a:r>
              <a:rPr lang="en-US" altLang="zh-CN" sz="2000" i="0">
                <a:latin typeface="Courier" pitchFamily="49" charset="0"/>
              </a:rPr>
              <a:t>    EJBContext ejbContext;</a:t>
            </a:r>
          </a:p>
          <a:p>
            <a:r>
              <a:rPr lang="en-US" altLang="zh-CN" sz="2000" i="0">
                <a:latin typeface="Courier" pitchFamily="49" charset="0"/>
              </a:rPr>
              <a:t>    public void changePhoneNumber(...) {</a:t>
            </a:r>
          </a:p>
          <a:p>
            <a:r>
              <a:rPr lang="en-US" altLang="zh-CN" sz="2000" i="0">
                <a:latin typeface="Courier" pitchFamily="49" charset="0"/>
              </a:rPr>
              <a:t>     	...</a:t>
            </a:r>
          </a:p>
          <a:p>
            <a:r>
              <a:rPr lang="en-US" altLang="zh-CN" sz="2000" i="0">
                <a:latin typeface="Courier" pitchFamily="49" charset="0"/>
              </a:rPr>
              <a:t>	Context initCtx = new InitialContext();</a:t>
            </a:r>
          </a:p>
          <a:p>
            <a:r>
              <a:rPr lang="en-US" altLang="zh-CN" sz="2000" i="0">
                <a:latin typeface="Courier" pitchFamily="49" charset="0"/>
              </a:rPr>
              <a:t>	Object result = initCtx.lookup("java:comp/env/ejb/EmplRecord");</a:t>
            </a:r>
          </a:p>
          <a:p>
            <a:r>
              <a:rPr lang="en-US" altLang="zh-CN" sz="2000" i="0">
                <a:latin typeface="Courier" pitchFamily="49" charset="0"/>
              </a:rPr>
              <a:t>  	EmployeeRecordHome emplRecordHome = </a:t>
            </a:r>
          </a:p>
          <a:p>
            <a:r>
              <a:rPr lang="en-US" altLang="zh-CN" sz="2000" i="0">
                <a:latin typeface="Courier" pitchFamily="49" charset="0"/>
              </a:rPr>
              <a:t>	    (EmployeeRecordHome) javax.rmi.PortableRemoteObject.</a:t>
            </a:r>
          </a:p>
          <a:p>
            <a:r>
              <a:rPr lang="en-US" altLang="zh-CN" sz="2000" i="0">
                <a:latin typeface="Courier" pitchFamily="49" charset="0"/>
              </a:rPr>
              <a:t>		narrow(result, EmployeeRecordHome.class);</a:t>
            </a:r>
          </a:p>
          <a:p>
            <a:r>
              <a:rPr lang="en-US" altLang="zh-CN" sz="2000" i="0">
                <a:latin typeface="Courier" pitchFamily="49" charset="0"/>
              </a:rPr>
              <a:t>  	</a:t>
            </a:r>
            <a:r>
              <a:rPr lang="en-US" altLang="zh-CN" sz="2000" i="0">
                <a:solidFill>
                  <a:schemeClr val="folHlink"/>
                </a:solidFill>
                <a:latin typeface="Courier" pitchFamily="49" charset="0"/>
              </a:rPr>
              <a:t>callerPrincipal = ejbContext.getCallerPrincipal();</a:t>
            </a:r>
          </a:p>
          <a:p>
            <a:r>
              <a:rPr lang="en-US" altLang="zh-CN" sz="2000" i="0">
                <a:solidFill>
                  <a:schemeClr val="folHlink"/>
                </a:solidFill>
                <a:latin typeface="Courier" pitchFamily="49" charset="0"/>
              </a:rPr>
              <a:t>   	callerKey = callerPrincipal.getName();</a:t>
            </a:r>
          </a:p>
          <a:p>
            <a:r>
              <a:rPr lang="en-US" altLang="zh-CN" sz="2000" i="0">
                <a:solidFill>
                  <a:schemeClr val="folHlink"/>
                </a:solidFill>
                <a:latin typeface="Courier" pitchFamily="49" charset="0"/>
              </a:rPr>
              <a:t>   	</a:t>
            </a:r>
            <a:r>
              <a:rPr lang="en-US" altLang="zh-CN" sz="2000" i="0">
                <a:latin typeface="Courier" pitchFamily="49" charset="0"/>
              </a:rPr>
              <a:t>EmployeeRecord myEmployeeRecord =</a:t>
            </a:r>
          </a:p>
          <a:p>
            <a:r>
              <a:rPr lang="en-US" altLang="zh-CN" sz="2000" i="0">
                <a:latin typeface="Courier" pitchFamily="49" charset="0"/>
              </a:rPr>
              <a:t>  		emplRecordHome.findByPrimaryKey(callerKey);</a:t>
            </a:r>
          </a:p>
          <a:p>
            <a:r>
              <a:rPr lang="en-US" altLang="zh-CN" sz="2000" i="0">
                <a:latin typeface="Courier" pitchFamily="49" charset="0"/>
              </a:rPr>
              <a:t>  	myEmployeeRecord.changePhoneNumber(...);</a:t>
            </a:r>
          </a:p>
          <a:p>
            <a:r>
              <a:rPr lang="en-US" altLang="zh-CN" sz="2000" i="0">
                <a:latin typeface="Courier" pitchFamily="49" charset="0"/>
              </a:rPr>
              <a:t>  	...</a:t>
            </a:r>
          </a:p>
          <a:p>
            <a:r>
              <a:rPr lang="en-US" altLang="zh-CN" sz="2000" i="0">
                <a:latin typeface="Courier" pitchFamily="49" charset="0"/>
              </a:rPr>
              <a:t>    }</a:t>
            </a:r>
          </a:p>
          <a:p>
            <a:r>
              <a:rPr lang="en-US" altLang="zh-CN" sz="2000" i="0">
                <a:latin typeface="Courier" pitchFamily="49" charset="0"/>
              </a:rPr>
              <a:t>}</a:t>
            </a:r>
          </a:p>
        </p:txBody>
      </p:sp>
    </p:spTree>
  </p:cSld>
  <p:clrMapOvr>
    <a:masterClrMapping/>
  </p:clrMapOvr>
  <p:transition/>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8691" name="Rectangle 3"/>
          <p:cNvSpPr>
            <a:spLocks noGrp="1" noChangeArrowheads="1"/>
          </p:cNvSpPr>
          <p:nvPr>
            <p:ph idx="1"/>
          </p:nvPr>
        </p:nvSpPr>
        <p:spPr>
          <a:xfrm>
            <a:off x="228600" y="1889125"/>
            <a:ext cx="8915400" cy="4419600"/>
          </a:xfrm>
        </p:spPr>
        <p:txBody>
          <a:bodyPr/>
          <a:lstStyle/>
          <a:p>
            <a:pPr>
              <a:buSzTx/>
            </a:pPr>
            <a:r>
              <a:rPr lang="zh-CN" altLang="en-US" b="1">
                <a:latin typeface="Courier" pitchFamily="49" charset="0"/>
              </a:rPr>
              <a:t>检查当前调用者是否具有指定的安全角色</a:t>
            </a:r>
          </a:p>
          <a:p>
            <a:pPr lvl="1">
              <a:buClr>
                <a:schemeClr val="folHlink"/>
              </a:buClr>
              <a:buSzTx/>
            </a:pPr>
            <a:r>
              <a:rPr lang="zh-CN" altLang="en-US" b="1">
                <a:latin typeface="Courier" pitchFamily="49" charset="0"/>
              </a:rPr>
              <a:t>安全角色由组装者在部署信息中定义</a:t>
            </a:r>
          </a:p>
          <a:p>
            <a:pPr lvl="1">
              <a:buClr>
                <a:schemeClr val="folHlink"/>
              </a:buClr>
              <a:buSzTx/>
            </a:pPr>
            <a:r>
              <a:rPr lang="zh-CN" altLang="en-US" b="1">
                <a:latin typeface="Courier" pitchFamily="49" charset="0"/>
              </a:rPr>
              <a:t>并被部署者分配给不同的主体（组）</a:t>
            </a:r>
          </a:p>
          <a:p>
            <a:pPr lvl="1">
              <a:buClr>
                <a:schemeClr val="folHlink"/>
              </a:buClr>
              <a:buSzTx/>
            </a:pPr>
            <a:r>
              <a:rPr lang="zh-CN" altLang="en-US" b="1">
                <a:latin typeface="Courier" pitchFamily="49" charset="0"/>
              </a:rPr>
              <a:t>用以实现基于角色作用于请求的安全检查</a:t>
            </a:r>
          </a:p>
          <a:p>
            <a:pPr lvl="2">
              <a:buClr>
                <a:schemeClr val="folHlink"/>
              </a:buClr>
              <a:buSzTx/>
            </a:pPr>
            <a:r>
              <a:rPr lang="zh-CN" altLang="en-US" b="1">
                <a:latin typeface="Courier" pitchFamily="49" charset="0"/>
              </a:rPr>
              <a:t>这种安全检查不适于在部署信息的方法访问权限中声明</a:t>
            </a:r>
          </a:p>
        </p:txBody>
      </p:sp>
      <p:sp>
        <p:nvSpPr>
          <p:cNvPr id="498690" name="Rectangle 2"/>
          <p:cNvSpPr>
            <a:spLocks noGrp="1" noChangeArrowheads="1"/>
          </p:cNvSpPr>
          <p:nvPr>
            <p:ph type="title"/>
          </p:nvPr>
        </p:nvSpPr>
        <p:spPr>
          <a:xfrm>
            <a:off x="-396875" y="1003300"/>
            <a:ext cx="7583488" cy="352425"/>
          </a:xfrm>
        </p:spPr>
        <p:txBody>
          <a:bodyPr>
            <a:normAutofit fontScale="90000"/>
          </a:bodyPr>
          <a:lstStyle/>
          <a:p>
            <a:r>
              <a:rPr lang="en-US" altLang="zh-CN" sz="3000" b="1">
                <a:latin typeface="Courier" pitchFamily="49" charset="0"/>
              </a:rPr>
              <a:t>isCallerInRole(String roleName)</a:t>
            </a:r>
          </a:p>
        </p:txBody>
      </p:sp>
    </p:spTree>
  </p:cSld>
  <p:clrMapOvr>
    <a:masterClrMapping/>
  </p:clrMapOvr>
  <p:transition/>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9714" name="Rectangle 2"/>
          <p:cNvSpPr>
            <a:spLocks noGrp="1" noChangeArrowheads="1"/>
          </p:cNvSpPr>
          <p:nvPr>
            <p:ph type="title"/>
          </p:nvPr>
        </p:nvSpPr>
        <p:spPr>
          <a:xfrm>
            <a:off x="152400" y="790575"/>
            <a:ext cx="1682750" cy="657225"/>
          </a:xfrm>
        </p:spPr>
        <p:txBody>
          <a:bodyPr/>
          <a:lstStyle/>
          <a:p>
            <a:r>
              <a:rPr lang="zh-CN" altLang="en-US" sz="3200" b="1">
                <a:latin typeface="Courier" pitchFamily="49" charset="0"/>
              </a:rPr>
              <a:t>例子：</a:t>
            </a:r>
          </a:p>
        </p:txBody>
      </p:sp>
      <p:sp>
        <p:nvSpPr>
          <p:cNvPr id="499715" name="Text Box 3"/>
          <p:cNvSpPr txBox="1">
            <a:spLocks noChangeArrowheads="1"/>
          </p:cNvSpPr>
          <p:nvPr/>
        </p:nvSpPr>
        <p:spPr bwMode="auto">
          <a:xfrm>
            <a:off x="1143000" y="1622425"/>
            <a:ext cx="7924800" cy="5203825"/>
          </a:xfrm>
          <a:prstGeom prst="rect">
            <a:avLst/>
          </a:prstGeom>
          <a:noFill/>
          <a:ln w="57150" cmpd="thickThin">
            <a:noFill/>
            <a:miter lim="800000"/>
            <a:headEnd/>
            <a:tailEnd/>
          </a:ln>
          <a:effectLst/>
        </p:spPr>
        <p:txBody>
          <a:bodyPr>
            <a:spAutoFit/>
          </a:bodyPr>
          <a:lstStyle/>
          <a:p>
            <a:r>
              <a:rPr lang="en-US" altLang="zh-CN" i="0">
                <a:latin typeface="Courier" pitchFamily="49" charset="0"/>
              </a:rPr>
              <a:t>public class PayrollBean ... {</a:t>
            </a:r>
          </a:p>
          <a:p>
            <a:r>
              <a:rPr lang="en-US" altLang="zh-CN" i="0">
                <a:latin typeface="Courier" pitchFamily="49" charset="0"/>
              </a:rPr>
              <a:t>    EntityContext ejbContext;</a:t>
            </a:r>
          </a:p>
          <a:p>
            <a:r>
              <a:rPr lang="en-US" altLang="zh-CN" i="0">
                <a:latin typeface="Courier" pitchFamily="49" charset="0"/>
              </a:rPr>
              <a:t>    public void updateEmployeeInfo(EmplInfo info) {</a:t>
            </a:r>
          </a:p>
          <a:p>
            <a:r>
              <a:rPr lang="en-US" altLang="zh-CN" i="0">
                <a:latin typeface="Courier" pitchFamily="49" charset="0"/>
              </a:rPr>
              <a:t>    	oldInfo = ... read from database;</a:t>
            </a:r>
          </a:p>
          <a:p>
            <a:r>
              <a:rPr lang="en-US" altLang="zh-CN" i="0">
                <a:latin typeface="Courier" pitchFamily="49" charset="0"/>
              </a:rPr>
              <a:t>    	// The salary field can be changed only by callers</a:t>
            </a:r>
          </a:p>
          <a:p>
            <a:r>
              <a:rPr lang="en-US" altLang="zh-CN" i="0">
                <a:latin typeface="Courier" pitchFamily="49" charset="0"/>
              </a:rPr>
              <a:t>    	// who have the security role "payroll"</a:t>
            </a:r>
          </a:p>
          <a:p>
            <a:r>
              <a:rPr lang="en-US" altLang="zh-CN" i="0">
                <a:latin typeface="Courier" pitchFamily="49" charset="0"/>
              </a:rPr>
              <a:t>    	if (info.salary != oldInfo.salary &amp;&amp;</a:t>
            </a:r>
          </a:p>
          <a:p>
            <a:r>
              <a:rPr lang="en-US" altLang="zh-CN" i="0">
                <a:latin typeface="Courier" pitchFamily="49" charset="0"/>
              </a:rPr>
              <a:t>		!</a:t>
            </a:r>
            <a:r>
              <a:rPr lang="en-US" altLang="zh-CN" i="0">
                <a:solidFill>
                  <a:schemeClr val="accent1"/>
                </a:solidFill>
                <a:latin typeface="Courier" pitchFamily="49" charset="0"/>
              </a:rPr>
              <a:t>ejbContext.isCallerInRole("payroll")</a:t>
            </a:r>
            <a:r>
              <a:rPr lang="en-US" altLang="zh-CN" i="0">
                <a:latin typeface="Courier" pitchFamily="49" charset="0"/>
              </a:rPr>
              <a:t>) {</a:t>
            </a:r>
          </a:p>
          <a:p>
            <a:r>
              <a:rPr lang="en-US" altLang="zh-CN" i="0">
                <a:latin typeface="Courier" pitchFamily="49" charset="0"/>
              </a:rPr>
              <a:t>   		throw new SecurityException(...);</a:t>
            </a:r>
          </a:p>
          <a:p>
            <a:r>
              <a:rPr lang="en-US" altLang="zh-CN" i="0">
                <a:latin typeface="Courier" pitchFamily="49" charset="0"/>
              </a:rPr>
              <a:t>   	 }</a:t>
            </a:r>
          </a:p>
          <a:p>
            <a:r>
              <a:rPr lang="en-US" altLang="zh-CN" i="0">
                <a:latin typeface="Courier" pitchFamily="49" charset="0"/>
              </a:rPr>
              <a:t>	…</a:t>
            </a:r>
          </a:p>
          <a:p>
            <a:r>
              <a:rPr lang="en-US" altLang="zh-CN" i="0">
                <a:latin typeface="Courier" pitchFamily="49" charset="0"/>
              </a:rPr>
              <a:t>    }</a:t>
            </a:r>
          </a:p>
          <a:p>
            <a:r>
              <a:rPr lang="en-US" altLang="zh-CN" i="0">
                <a:latin typeface="Courier" pitchFamily="49" charset="0"/>
              </a:rPr>
              <a:t>...</a:t>
            </a:r>
          </a:p>
          <a:p>
            <a:r>
              <a:rPr lang="en-US" altLang="zh-CN" i="0">
                <a:latin typeface="Courier" pitchFamily="49" charset="0"/>
              </a:rPr>
              <a:t>}</a:t>
            </a:r>
          </a:p>
        </p:txBody>
      </p:sp>
    </p:spTree>
  </p:cSld>
  <p:clrMapOvr>
    <a:masterClrMapping/>
  </p:clrMapOvr>
  <p:transition/>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0738" name="Rectangle 2"/>
          <p:cNvSpPr>
            <a:spLocks noGrp="1" noChangeArrowheads="1"/>
          </p:cNvSpPr>
          <p:nvPr>
            <p:ph idx="1"/>
          </p:nvPr>
        </p:nvSpPr>
        <p:spPr>
          <a:xfrm>
            <a:off x="228600" y="838200"/>
            <a:ext cx="7543800" cy="4419600"/>
          </a:xfrm>
        </p:spPr>
        <p:txBody>
          <a:bodyPr/>
          <a:lstStyle/>
          <a:p>
            <a:pPr>
              <a:buSzTx/>
            </a:pPr>
            <a:r>
              <a:rPr lang="zh-CN" altLang="en-US" b="1"/>
              <a:t>安全角色的声明</a:t>
            </a:r>
          </a:p>
          <a:p>
            <a:pPr lvl="1">
              <a:buClr>
                <a:schemeClr val="folHlink"/>
              </a:buClr>
              <a:buSzTx/>
            </a:pPr>
            <a:r>
              <a:rPr lang="zh-CN" altLang="en-US" b="1">
                <a:latin typeface="Courier" pitchFamily="49" charset="0"/>
              </a:rPr>
              <a:t>如果代码中使用了某些安全角色，就必须在部署信息中声明被引用的角色名字</a:t>
            </a:r>
          </a:p>
          <a:p>
            <a:pPr lvl="1">
              <a:buClr>
                <a:schemeClr val="folHlink"/>
              </a:buClr>
              <a:buSzTx/>
            </a:pPr>
            <a:r>
              <a:rPr lang="zh-CN" altLang="en-US" b="1">
                <a:latin typeface="Courier" pitchFamily="49" charset="0"/>
              </a:rPr>
              <a:t>在部署信息中的格式为</a:t>
            </a:r>
          </a:p>
          <a:p>
            <a:pPr lvl="1">
              <a:buClr>
                <a:schemeClr val="folHlink"/>
              </a:buClr>
              <a:buSzTx/>
              <a:buFontTx/>
              <a:buNone/>
            </a:pPr>
            <a:r>
              <a:rPr lang="zh-CN" altLang="en-US" b="1">
                <a:latin typeface="Courier" pitchFamily="49" charset="0"/>
              </a:rPr>
              <a:t>	</a:t>
            </a:r>
            <a:r>
              <a:rPr lang="en-US" altLang="zh-CN" b="1">
                <a:latin typeface="Courier" pitchFamily="49" charset="0"/>
              </a:rPr>
              <a:t>&lt;security-role-ref&gt;</a:t>
            </a:r>
          </a:p>
          <a:p>
            <a:pPr lvl="1">
              <a:buClr>
                <a:schemeClr val="folHlink"/>
              </a:buClr>
              <a:buSzTx/>
              <a:buFontTx/>
              <a:buNone/>
            </a:pPr>
            <a:r>
              <a:rPr lang="en-US" altLang="zh-CN" b="1">
                <a:latin typeface="Courier" pitchFamily="49" charset="0"/>
              </a:rPr>
              <a:t>		   &lt;description&gt; … &lt;/description&gt;</a:t>
            </a:r>
          </a:p>
          <a:p>
            <a:pPr lvl="1">
              <a:buClr>
                <a:schemeClr val="folHlink"/>
              </a:buClr>
              <a:buSzTx/>
              <a:buFontTx/>
              <a:buNone/>
            </a:pPr>
            <a:r>
              <a:rPr lang="en-US" altLang="zh-CN" b="1">
                <a:latin typeface="Courier" pitchFamily="49" charset="0"/>
              </a:rPr>
              <a:t>	     &lt;role-name&gt; … &lt;/role-name&gt;</a:t>
            </a:r>
          </a:p>
          <a:p>
            <a:pPr lvl="1">
              <a:buClr>
                <a:schemeClr val="folHlink"/>
              </a:buClr>
              <a:buSzTx/>
              <a:buFontTx/>
              <a:buNone/>
            </a:pPr>
            <a:r>
              <a:rPr lang="en-US" altLang="zh-CN" b="1">
                <a:latin typeface="Courier" pitchFamily="49" charset="0"/>
              </a:rPr>
              <a:t>    &lt;/security-role-ref&gt;</a:t>
            </a:r>
          </a:p>
        </p:txBody>
      </p:sp>
    </p:spTree>
  </p:cSld>
  <p:clrMapOvr>
    <a:masterClrMapping/>
  </p:clrMapOvr>
  <p:transition/>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62" name="Rectangle 2"/>
          <p:cNvSpPr>
            <a:spLocks noGrp="1" noChangeArrowheads="1"/>
          </p:cNvSpPr>
          <p:nvPr>
            <p:ph type="title"/>
          </p:nvPr>
        </p:nvSpPr>
        <p:spPr>
          <a:xfrm>
            <a:off x="152400" y="762000"/>
            <a:ext cx="3581400" cy="533400"/>
          </a:xfrm>
        </p:spPr>
        <p:txBody>
          <a:bodyPr>
            <a:normAutofit fontScale="90000"/>
          </a:bodyPr>
          <a:lstStyle/>
          <a:p>
            <a:r>
              <a:rPr lang="en-US" altLang="zh-CN" sz="3200"/>
              <a:t>Security-role-ref</a:t>
            </a:r>
          </a:p>
        </p:txBody>
      </p:sp>
      <p:sp>
        <p:nvSpPr>
          <p:cNvPr id="501763" name="Text Box 3"/>
          <p:cNvSpPr txBox="1">
            <a:spLocks noChangeArrowheads="1"/>
          </p:cNvSpPr>
          <p:nvPr/>
        </p:nvSpPr>
        <p:spPr bwMode="auto">
          <a:xfrm>
            <a:off x="407988" y="1739900"/>
            <a:ext cx="8329612" cy="4292600"/>
          </a:xfrm>
          <a:prstGeom prst="rect">
            <a:avLst/>
          </a:prstGeom>
          <a:noFill/>
          <a:ln w="57150" cmpd="thickThin">
            <a:noFill/>
            <a:miter lim="800000"/>
            <a:headEnd/>
            <a:tailEnd/>
          </a:ln>
          <a:effectLst/>
        </p:spPr>
        <p:txBody>
          <a:bodyPr>
            <a:spAutoFit/>
          </a:bodyPr>
          <a:lstStyle/>
          <a:p>
            <a:r>
              <a:rPr lang="en-US" altLang="zh-CN" i="0">
                <a:latin typeface="Courier" pitchFamily="49" charset="0"/>
              </a:rPr>
              <a:t>&lt;enterprise-beans&gt;</a:t>
            </a:r>
          </a:p>
          <a:p>
            <a:r>
              <a:rPr lang="en-US" altLang="zh-CN" i="0">
                <a:latin typeface="Courier" pitchFamily="49" charset="0"/>
              </a:rPr>
              <a:t>  &lt;entity&gt;</a:t>
            </a:r>
          </a:p>
          <a:p>
            <a:r>
              <a:rPr lang="en-US" altLang="zh-CN" i="0">
                <a:latin typeface="Courier" pitchFamily="49" charset="0"/>
              </a:rPr>
              <a:t>    &lt;ejb-name&gt;AardvarkPayroll&lt;/ejb-name&gt;    </a:t>
            </a:r>
          </a:p>
          <a:p>
            <a:r>
              <a:rPr lang="en-US" altLang="zh-CN" i="0">
                <a:latin typeface="Courier" pitchFamily="49" charset="0"/>
              </a:rPr>
              <a:t>    ...</a:t>
            </a:r>
          </a:p>
          <a:p>
            <a:r>
              <a:rPr lang="en-US" altLang="zh-CN" i="0">
                <a:latin typeface="Courier" pitchFamily="49" charset="0"/>
              </a:rPr>
              <a:t>    &lt;security-role-ref&gt;</a:t>
            </a:r>
          </a:p>
          <a:p>
            <a:r>
              <a:rPr lang="en-US" altLang="zh-CN" i="0">
                <a:latin typeface="Courier" pitchFamily="49" charset="0"/>
              </a:rPr>
              <a:t>   	&lt;description&gt;</a:t>
            </a:r>
          </a:p>
          <a:p>
            <a:r>
              <a:rPr lang="en-US" altLang="zh-CN" i="0">
                <a:latin typeface="Courier" pitchFamily="49" charset="0"/>
              </a:rPr>
              <a:t>	   </a:t>
            </a:r>
            <a:r>
              <a:rPr lang="en-US" altLang="zh-CN" sz="1800" i="0">
                <a:latin typeface="Courier" pitchFamily="49" charset="0"/>
              </a:rPr>
              <a:t>This security role should be assigned to the employees of the 	    payroll department who are allowed to update employees’ 	    salaries.</a:t>
            </a:r>
          </a:p>
          <a:p>
            <a:r>
              <a:rPr lang="en-US" altLang="zh-CN" i="0">
                <a:latin typeface="Courier" pitchFamily="49" charset="0"/>
              </a:rPr>
              <a:t>	&lt;/description&gt;</a:t>
            </a:r>
          </a:p>
          <a:p>
            <a:r>
              <a:rPr lang="en-US" altLang="zh-CN" i="0">
                <a:latin typeface="Courier" pitchFamily="49" charset="0"/>
              </a:rPr>
              <a:t>	&lt;role-name&gt; payroll &lt;/role-name&gt;</a:t>
            </a:r>
          </a:p>
          <a:p>
            <a:r>
              <a:rPr lang="en-US" altLang="zh-CN" i="0">
                <a:latin typeface="Courier" pitchFamily="49" charset="0"/>
              </a:rPr>
              <a:t>    &lt;/security-role-ref&gt;</a:t>
            </a: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883" name="Text Box 1027"/>
          <p:cNvSpPr txBox="1">
            <a:spLocks noChangeArrowheads="1"/>
          </p:cNvSpPr>
          <p:nvPr/>
        </p:nvSpPr>
        <p:spPr bwMode="auto">
          <a:xfrm>
            <a:off x="228600" y="1377950"/>
            <a:ext cx="8915400" cy="5203825"/>
          </a:xfrm>
          <a:prstGeom prst="rect">
            <a:avLst/>
          </a:prstGeom>
          <a:noFill/>
          <a:ln w="9525">
            <a:noFill/>
            <a:miter lim="800000"/>
            <a:headEnd/>
            <a:tailEnd/>
          </a:ln>
          <a:effectLst/>
        </p:spPr>
        <p:txBody>
          <a:bodyPr>
            <a:spAutoFit/>
          </a:bodyPr>
          <a:lstStyle/>
          <a:p>
            <a:r>
              <a:rPr lang="zh-CN" altLang="en-US" i="0"/>
              <a:t>如何向公共服务发出一条符合公共服务接口的消息</a:t>
            </a:r>
          </a:p>
          <a:p>
            <a:r>
              <a:rPr lang="zh-CN" altLang="en-US" i="0"/>
              <a:t>						以最终实现功能约束</a:t>
            </a:r>
          </a:p>
          <a:p>
            <a:endParaRPr lang="zh-CN" altLang="en-US" i="0"/>
          </a:p>
          <a:p>
            <a:r>
              <a:rPr lang="en-US" altLang="zh-CN" i="0"/>
              <a:t>1)  </a:t>
            </a:r>
            <a:r>
              <a:rPr lang="zh-CN" altLang="en-US" i="0"/>
              <a:t>代码直接调用式的使用方式</a:t>
            </a:r>
          </a:p>
          <a:p>
            <a:endParaRPr lang="zh-CN" altLang="en-US" i="0"/>
          </a:p>
          <a:p>
            <a:r>
              <a:rPr lang="zh-CN" altLang="en-US" i="0"/>
              <a:t>	在应用程序代码中直接调用服务接口</a:t>
            </a:r>
          </a:p>
          <a:p>
            <a:endParaRPr lang="zh-CN" altLang="en-US" i="0"/>
          </a:p>
          <a:p>
            <a:r>
              <a:rPr lang="zh-CN" altLang="en-US" i="0"/>
              <a:t>	存在使用直接、效率较高等优点</a:t>
            </a:r>
          </a:p>
          <a:p>
            <a:r>
              <a:rPr lang="zh-CN" altLang="en-US" i="0"/>
              <a:t>	也存在一些不足</a:t>
            </a:r>
          </a:p>
          <a:p>
            <a:r>
              <a:rPr lang="zh-CN" altLang="en-US" i="0"/>
              <a:t>		例如：不利于程序代码的复用</a:t>
            </a:r>
          </a:p>
          <a:p>
            <a:r>
              <a:rPr lang="zh-CN" altLang="en-US" i="0"/>
              <a:t>			不利于在运行过程中根据约束性需求的变化</a:t>
            </a:r>
          </a:p>
          <a:p>
            <a:r>
              <a:rPr lang="zh-CN" altLang="en-US" i="0"/>
              <a:t>						调整具体的实现策略</a:t>
            </a:r>
          </a:p>
          <a:p>
            <a:endParaRPr lang="zh-CN" altLang="en-US" i="0"/>
          </a:p>
          <a:p>
            <a:r>
              <a:rPr lang="zh-CN" altLang="en-US" i="0"/>
              <a:t>    这些不足可以通过声明式的使用方式克服！</a:t>
            </a:r>
          </a:p>
        </p:txBody>
      </p:sp>
      <p:sp>
        <p:nvSpPr>
          <p:cNvPr id="250884" name="Rectangle 1028"/>
          <p:cNvSpPr>
            <a:spLocks noChangeArrowheads="1"/>
          </p:cNvSpPr>
          <p:nvPr/>
        </p:nvSpPr>
        <p:spPr bwMode="auto">
          <a:xfrm>
            <a:off x="-101600" y="635000"/>
            <a:ext cx="4960938" cy="519113"/>
          </a:xfrm>
          <a:prstGeom prst="rect">
            <a:avLst/>
          </a:prstGeom>
          <a:noFill/>
          <a:ln w="9525">
            <a:noFill/>
            <a:miter lim="800000"/>
            <a:headEnd/>
            <a:tailEnd/>
          </a:ln>
          <a:effectLst/>
        </p:spPr>
        <p:txBody>
          <a:bodyPr>
            <a:spAutoFit/>
          </a:bodyPr>
          <a:lstStyle/>
          <a:p>
            <a:r>
              <a:rPr lang="en-US" altLang="zh-CN" sz="2800" i="0"/>
              <a:t>   </a:t>
            </a:r>
            <a:r>
              <a:rPr lang="en-US" altLang="zh-CN" sz="2800" i="0">
                <a:cs typeface="Times New Roman" pitchFamily="18" charset="0"/>
              </a:rPr>
              <a:t>4</a:t>
            </a:r>
            <a:r>
              <a:rPr lang="zh-CN" altLang="en-US" sz="2800" i="0"/>
              <a:t>、</a:t>
            </a:r>
            <a:r>
              <a:rPr lang="zh-CN" altLang="en-US" sz="2800" i="0">
                <a:cs typeface="Times New Roman" pitchFamily="18" charset="0"/>
              </a:rPr>
              <a:t> </a:t>
            </a:r>
            <a:r>
              <a:rPr lang="zh-CN" altLang="en-US" sz="2800" i="0"/>
              <a:t>公共服务的使用方式</a:t>
            </a:r>
          </a:p>
        </p:txBody>
      </p:sp>
    </p:spTree>
  </p:cSld>
  <p:clrMapOvr>
    <a:masterClrMapping/>
  </p:clrMapOvr>
  <p:transition/>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2787" name="Rectangle 3"/>
          <p:cNvSpPr>
            <a:spLocks noGrp="1" noChangeArrowheads="1"/>
          </p:cNvSpPr>
          <p:nvPr>
            <p:ph idx="1"/>
          </p:nvPr>
        </p:nvSpPr>
        <p:spPr>
          <a:xfrm>
            <a:off x="228600" y="1828800"/>
            <a:ext cx="7848600" cy="4495800"/>
          </a:xfrm>
        </p:spPr>
        <p:txBody>
          <a:bodyPr/>
          <a:lstStyle/>
          <a:p>
            <a:pPr>
              <a:buSzTx/>
            </a:pPr>
            <a:r>
              <a:rPr lang="zh-CN" altLang="en-US" b="1"/>
              <a:t>定义安全视图</a:t>
            </a:r>
            <a:r>
              <a:rPr lang="en-US" altLang="zh-CN" b="1"/>
              <a:t>(security view)</a:t>
            </a:r>
          </a:p>
          <a:p>
            <a:pPr lvl="1">
              <a:buClr>
                <a:schemeClr val="folHlink"/>
              </a:buClr>
              <a:buSzTx/>
            </a:pPr>
            <a:r>
              <a:rPr lang="zh-CN" altLang="en-US" b="1"/>
              <a:t>包含在</a:t>
            </a:r>
            <a:r>
              <a:rPr lang="en-US" altLang="zh-CN" b="1"/>
              <a:t>ejb-jar</a:t>
            </a:r>
            <a:r>
              <a:rPr lang="zh-CN" altLang="en-US" b="1"/>
              <a:t>文件中</a:t>
            </a:r>
          </a:p>
          <a:p>
            <a:pPr lvl="1">
              <a:buClr>
                <a:schemeClr val="folHlink"/>
              </a:buClr>
              <a:buSzTx/>
            </a:pPr>
            <a:r>
              <a:rPr lang="zh-CN" altLang="en-US" b="1"/>
              <a:t>简化部署者的工作</a:t>
            </a:r>
          </a:p>
          <a:p>
            <a:pPr lvl="2">
              <a:buClr>
                <a:schemeClr val="folHlink"/>
              </a:buClr>
              <a:buSzTx/>
            </a:pPr>
            <a:r>
              <a:rPr lang="zh-CN" altLang="en-US" b="1"/>
              <a:t>如果没有安全视图，部署者将不得不了解业务方法的内容才能部署相关的安全策略</a:t>
            </a:r>
          </a:p>
          <a:p>
            <a:pPr lvl="2">
              <a:buClr>
                <a:schemeClr val="folHlink"/>
              </a:buClr>
              <a:buSzTx/>
            </a:pPr>
            <a:r>
              <a:rPr lang="zh-CN" altLang="en-US" b="1"/>
              <a:t>而业务方法的细节不是部署者应该</a:t>
            </a:r>
            <a:r>
              <a:rPr lang="en-US" altLang="zh-CN" b="1"/>
              <a:t>/</a:t>
            </a:r>
            <a:r>
              <a:rPr lang="zh-CN" altLang="en-US" b="1"/>
              <a:t>可以了解的</a:t>
            </a:r>
          </a:p>
          <a:p>
            <a:pPr>
              <a:buSzTx/>
            </a:pPr>
            <a:r>
              <a:rPr lang="zh-CN" altLang="en-US" b="1"/>
              <a:t>工作包括</a:t>
            </a:r>
          </a:p>
          <a:p>
            <a:pPr lvl="1">
              <a:buClr>
                <a:schemeClr val="folHlink"/>
              </a:buClr>
              <a:buSzTx/>
            </a:pPr>
            <a:r>
              <a:rPr lang="zh-CN" altLang="en-US" b="1"/>
              <a:t>定义安全角色，方法许可，安全角色及其引用的关联，安全标识</a:t>
            </a:r>
          </a:p>
        </p:txBody>
      </p:sp>
      <p:sp>
        <p:nvSpPr>
          <p:cNvPr id="502786" name="Rectangle 2"/>
          <p:cNvSpPr>
            <a:spLocks noGrp="1" noChangeArrowheads="1"/>
          </p:cNvSpPr>
          <p:nvPr>
            <p:ph type="title"/>
          </p:nvPr>
        </p:nvSpPr>
        <p:spPr>
          <a:xfrm>
            <a:off x="76200" y="762000"/>
            <a:ext cx="4343400" cy="609600"/>
          </a:xfrm>
        </p:spPr>
        <p:txBody>
          <a:bodyPr/>
          <a:lstStyle/>
          <a:p>
            <a:r>
              <a:rPr lang="zh-CN" altLang="en-US" sz="3200" b="1"/>
              <a:t>应用组装者的安全责任</a:t>
            </a:r>
            <a:endParaRPr lang="zh-CN" altLang="en-US" sz="3200" b="1">
              <a:latin typeface="Courier" pitchFamily="49" charset="0"/>
            </a:endParaRPr>
          </a:p>
        </p:txBody>
      </p:sp>
    </p:spTree>
  </p:cSld>
  <p:clrMapOvr>
    <a:masterClrMapping/>
  </p:clrMapOvr>
  <p:transition/>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3810" name="Rectangle 2"/>
          <p:cNvSpPr>
            <a:spLocks noGrp="1" noChangeArrowheads="1"/>
          </p:cNvSpPr>
          <p:nvPr>
            <p:ph idx="1"/>
          </p:nvPr>
        </p:nvSpPr>
        <p:spPr>
          <a:xfrm>
            <a:off x="381000" y="838200"/>
            <a:ext cx="7772400" cy="5181600"/>
          </a:xfrm>
        </p:spPr>
        <p:txBody>
          <a:bodyPr/>
          <a:lstStyle/>
          <a:p>
            <a:pPr>
              <a:buSzTx/>
            </a:pPr>
            <a:r>
              <a:rPr lang="zh-CN" altLang="en-US" b="1"/>
              <a:t>安全视图由一组安全角色组成</a:t>
            </a:r>
          </a:p>
          <a:p>
            <a:pPr lvl="1">
              <a:buClr>
                <a:schemeClr val="folHlink"/>
              </a:buClr>
              <a:buSzTx/>
            </a:pPr>
            <a:r>
              <a:rPr lang="zh-CN" altLang="en-US" b="1"/>
              <a:t>安全角色（</a:t>
            </a:r>
            <a:r>
              <a:rPr lang="en-US" altLang="zh-CN" b="1"/>
              <a:t>Security role</a:t>
            </a:r>
            <a:r>
              <a:rPr lang="zh-CN" altLang="en-US" b="1"/>
              <a:t>）</a:t>
            </a:r>
          </a:p>
          <a:p>
            <a:pPr lvl="2">
              <a:buClr>
                <a:schemeClr val="folHlink"/>
              </a:buClr>
              <a:buSzTx/>
            </a:pPr>
            <a:r>
              <a:rPr lang="en-US" altLang="zh-CN" b="1"/>
              <a:t>A semantic grouping of permissions</a:t>
            </a:r>
          </a:p>
          <a:p>
            <a:pPr lvl="2">
              <a:buClr>
                <a:schemeClr val="folHlink"/>
              </a:buClr>
              <a:buSzTx/>
            </a:pPr>
            <a:r>
              <a:rPr lang="zh-CN" altLang="en-US" b="1"/>
              <a:t>用户必须拥有某种安全角色才能成功使用相应的应用</a:t>
            </a:r>
          </a:p>
          <a:p>
            <a:pPr lvl="2">
              <a:buClr>
                <a:schemeClr val="folHlink"/>
              </a:buClr>
              <a:buSzTx/>
            </a:pPr>
            <a:r>
              <a:rPr lang="zh-CN" altLang="en-US" b="1"/>
              <a:t>是一种逻辑角色，因为部署者可能根据运行环境的特性修改甚至忽略组装者定义的安全视图</a:t>
            </a:r>
          </a:p>
          <a:p>
            <a:pPr lvl="1">
              <a:buClr>
                <a:schemeClr val="folHlink"/>
              </a:buClr>
              <a:buSzTx/>
            </a:pPr>
            <a:r>
              <a:rPr lang="zh-CN" altLang="en-US" b="1"/>
              <a:t>方法许可（</a:t>
            </a:r>
            <a:r>
              <a:rPr lang="en-US" altLang="zh-CN" b="1"/>
              <a:t>Method permission</a:t>
            </a:r>
            <a:r>
              <a:rPr lang="zh-CN" altLang="en-US" b="1"/>
              <a:t>）</a:t>
            </a:r>
          </a:p>
          <a:p>
            <a:pPr lvl="2">
              <a:buClr>
                <a:schemeClr val="folHlink"/>
              </a:buClr>
              <a:buSzTx/>
            </a:pPr>
            <a:r>
              <a:rPr lang="zh-CN" altLang="en-US" b="1"/>
              <a:t>指允许调用一组指定的方法（</a:t>
            </a:r>
            <a:r>
              <a:rPr lang="en-US" altLang="zh-CN" b="1"/>
              <a:t>EJB Home</a:t>
            </a:r>
            <a:r>
              <a:rPr lang="zh-CN" altLang="en-US" b="1"/>
              <a:t>或</a:t>
            </a:r>
            <a:r>
              <a:rPr lang="en-US" altLang="zh-CN" b="1"/>
              <a:t>Remote</a:t>
            </a:r>
            <a:r>
              <a:rPr lang="zh-CN" altLang="en-US" b="1"/>
              <a:t>接口中的方法）的许可</a:t>
            </a:r>
          </a:p>
          <a:p>
            <a:pPr lvl="2">
              <a:buClr>
                <a:schemeClr val="folHlink"/>
              </a:buClr>
              <a:buSzTx/>
            </a:pPr>
            <a:r>
              <a:rPr lang="zh-CN" altLang="en-US" b="1"/>
              <a:t>组装者为每个角色定义了一组方法许可</a:t>
            </a:r>
          </a:p>
        </p:txBody>
      </p:sp>
    </p:spTree>
  </p:cSld>
  <p:clrMapOvr>
    <a:masterClrMapping/>
  </p:clrMapOvr>
  <p:transition/>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4834" name="Rectangle 2"/>
          <p:cNvSpPr>
            <a:spLocks noGrp="1" noChangeArrowheads="1"/>
          </p:cNvSpPr>
          <p:nvPr>
            <p:ph type="title"/>
          </p:nvPr>
        </p:nvSpPr>
        <p:spPr>
          <a:xfrm>
            <a:off x="304800" y="762000"/>
            <a:ext cx="2667000" cy="609600"/>
          </a:xfrm>
        </p:spPr>
        <p:txBody>
          <a:bodyPr>
            <a:normAutofit fontScale="90000"/>
          </a:bodyPr>
          <a:lstStyle/>
          <a:p>
            <a:r>
              <a:rPr lang="en-US" altLang="zh-CN" sz="3200" b="1"/>
              <a:t>security-role</a:t>
            </a:r>
          </a:p>
        </p:txBody>
      </p:sp>
      <p:sp>
        <p:nvSpPr>
          <p:cNvPr id="504835" name="Text Box 3"/>
          <p:cNvSpPr txBox="1">
            <a:spLocks noChangeArrowheads="1"/>
          </p:cNvSpPr>
          <p:nvPr/>
        </p:nvSpPr>
        <p:spPr bwMode="auto">
          <a:xfrm>
            <a:off x="762000" y="1828800"/>
            <a:ext cx="7626350" cy="4108450"/>
          </a:xfrm>
          <a:prstGeom prst="rect">
            <a:avLst/>
          </a:prstGeom>
          <a:noFill/>
          <a:ln w="57150" cmpd="thickThin">
            <a:noFill/>
            <a:miter lim="800000"/>
            <a:headEnd/>
            <a:tailEnd/>
          </a:ln>
          <a:effectLst/>
        </p:spPr>
        <p:txBody>
          <a:bodyPr>
            <a:spAutoFit/>
          </a:bodyPr>
          <a:lstStyle/>
          <a:p>
            <a:r>
              <a:rPr lang="en-US" altLang="zh-CN" i="0">
                <a:latin typeface="Courier" pitchFamily="49" charset="0"/>
              </a:rPr>
              <a:t>&lt;assembly-descriptor&gt;</a:t>
            </a:r>
          </a:p>
          <a:p>
            <a:r>
              <a:rPr lang="en-US" altLang="zh-CN" i="0">
                <a:latin typeface="Courier" pitchFamily="49" charset="0"/>
              </a:rPr>
              <a:t>     &lt;security-role&gt;</a:t>
            </a:r>
          </a:p>
          <a:p>
            <a:r>
              <a:rPr lang="en-US" altLang="zh-CN" i="0">
                <a:latin typeface="Courier" pitchFamily="49" charset="0"/>
              </a:rPr>
              <a:t>	&lt;description&gt;</a:t>
            </a:r>
          </a:p>
          <a:p>
            <a:r>
              <a:rPr lang="en-US" altLang="zh-CN" i="0">
                <a:latin typeface="Courier" pitchFamily="49" charset="0"/>
              </a:rPr>
              <a:t>	  This role includes the employees of the</a:t>
            </a:r>
          </a:p>
          <a:p>
            <a:r>
              <a:rPr lang="en-US" altLang="zh-CN" i="0">
                <a:latin typeface="Courier" pitchFamily="49" charset="0"/>
              </a:rPr>
              <a:t>	  enterprise who are allowed to access the</a:t>
            </a:r>
          </a:p>
          <a:p>
            <a:r>
              <a:rPr lang="en-US" altLang="zh-CN" i="0">
                <a:latin typeface="Courier" pitchFamily="49" charset="0"/>
              </a:rPr>
              <a:t>	  employee self-service application. This role</a:t>
            </a:r>
          </a:p>
          <a:p>
            <a:r>
              <a:rPr lang="en-US" altLang="zh-CN" i="0">
                <a:latin typeface="Courier" pitchFamily="49" charset="0"/>
              </a:rPr>
              <a:t>	  is allowed only to access his/her own</a:t>
            </a:r>
          </a:p>
          <a:p>
            <a:r>
              <a:rPr lang="en-US" altLang="zh-CN" i="0">
                <a:latin typeface="Courier" pitchFamily="49" charset="0"/>
              </a:rPr>
              <a:t>	  information.</a:t>
            </a:r>
          </a:p>
          <a:p>
            <a:r>
              <a:rPr lang="en-US" altLang="zh-CN" i="0">
                <a:latin typeface="Courier" pitchFamily="49" charset="0"/>
              </a:rPr>
              <a:t>	&lt;/description&gt;</a:t>
            </a:r>
          </a:p>
          <a:p>
            <a:r>
              <a:rPr lang="en-US" altLang="zh-CN" i="0">
                <a:latin typeface="Courier" pitchFamily="49" charset="0"/>
              </a:rPr>
              <a:t>   	&lt;role-name&gt;employee&lt;/role-name&gt;</a:t>
            </a:r>
          </a:p>
          <a:p>
            <a:r>
              <a:rPr lang="en-US" altLang="zh-CN" i="0">
                <a:latin typeface="Courier" pitchFamily="49" charset="0"/>
              </a:rPr>
              <a:t>     &lt;/security-role&gt;</a:t>
            </a:r>
          </a:p>
        </p:txBody>
      </p:sp>
    </p:spTree>
  </p:cSld>
  <p:clrMapOvr>
    <a:masterClrMapping/>
  </p:clrMapOvr>
  <p:transition/>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5858" name="Text Box 2"/>
          <p:cNvSpPr txBox="1">
            <a:spLocks noChangeArrowheads="1"/>
          </p:cNvSpPr>
          <p:nvPr/>
        </p:nvSpPr>
        <p:spPr bwMode="auto">
          <a:xfrm>
            <a:off x="381000" y="4619625"/>
            <a:ext cx="7239000" cy="1552575"/>
          </a:xfrm>
          <a:prstGeom prst="rect">
            <a:avLst/>
          </a:prstGeom>
          <a:noFill/>
          <a:ln w="57150" cmpd="thickThin">
            <a:noFill/>
            <a:miter lim="800000"/>
            <a:headEnd/>
            <a:tailEnd/>
          </a:ln>
          <a:effectLst/>
        </p:spPr>
        <p:txBody>
          <a:bodyPr>
            <a:spAutoFit/>
          </a:bodyPr>
          <a:lstStyle/>
          <a:p>
            <a:pPr>
              <a:buClr>
                <a:schemeClr val="folHlink"/>
              </a:buClr>
            </a:pPr>
            <a:r>
              <a:rPr lang="en-US" altLang="zh-CN" i="0">
                <a:latin typeface="Courier" pitchFamily="49" charset="0"/>
              </a:rPr>
              <a:t>&lt;method&gt;</a:t>
            </a:r>
          </a:p>
          <a:p>
            <a:pPr>
              <a:buClr>
                <a:schemeClr val="folHlink"/>
              </a:buClr>
            </a:pPr>
            <a:r>
              <a:rPr lang="en-US" altLang="zh-CN" i="0">
                <a:latin typeface="Courier" pitchFamily="49" charset="0"/>
              </a:rPr>
              <a:t>	&lt;ejb-name&gt; EJBNAME&lt;/ejb-name&gt;</a:t>
            </a:r>
          </a:p>
          <a:p>
            <a:pPr>
              <a:buClr>
                <a:schemeClr val="folHlink"/>
              </a:buClr>
            </a:pPr>
            <a:r>
              <a:rPr lang="en-US" altLang="zh-CN" i="0">
                <a:latin typeface="Courier" pitchFamily="49" charset="0"/>
              </a:rPr>
              <a:t>	&lt;method-name&gt;</a:t>
            </a:r>
            <a:r>
              <a:rPr lang="en-US" altLang="zh-CN" i="0">
                <a:solidFill>
                  <a:schemeClr val="folHlink"/>
                </a:solidFill>
                <a:latin typeface="Courier" pitchFamily="49" charset="0"/>
              </a:rPr>
              <a:t>*</a:t>
            </a:r>
            <a:r>
              <a:rPr lang="en-US" altLang="zh-CN" i="0">
                <a:latin typeface="Courier" pitchFamily="49" charset="0"/>
              </a:rPr>
              <a:t>&lt;/method-name&gt;</a:t>
            </a:r>
          </a:p>
          <a:p>
            <a:pPr>
              <a:buClr>
                <a:schemeClr val="folHlink"/>
              </a:buClr>
            </a:pPr>
            <a:r>
              <a:rPr lang="en-US" altLang="zh-CN" i="0">
                <a:latin typeface="Courier" pitchFamily="49" charset="0"/>
              </a:rPr>
              <a:t>&lt;/method&gt;</a:t>
            </a:r>
          </a:p>
        </p:txBody>
      </p:sp>
      <p:sp>
        <p:nvSpPr>
          <p:cNvPr id="505859" name="Rectangle 3"/>
          <p:cNvSpPr>
            <a:spLocks noGrp="1" noChangeArrowheads="1"/>
          </p:cNvSpPr>
          <p:nvPr>
            <p:ph idx="1"/>
          </p:nvPr>
        </p:nvSpPr>
        <p:spPr>
          <a:xfrm>
            <a:off x="228600" y="914400"/>
            <a:ext cx="7543800" cy="3429000"/>
          </a:xfrm>
          <a:noFill/>
          <a:ln/>
        </p:spPr>
        <p:txBody>
          <a:bodyPr/>
          <a:lstStyle/>
          <a:p>
            <a:pPr>
              <a:buSzTx/>
            </a:pPr>
            <a:r>
              <a:rPr lang="zh-CN" altLang="en-US" sz="2800" b="1"/>
              <a:t>三种设置方式</a:t>
            </a:r>
          </a:p>
          <a:p>
            <a:pPr lvl="2">
              <a:buClr>
                <a:schemeClr val="folHlink"/>
              </a:buClr>
              <a:buSzTx/>
              <a:buFont typeface="Wingdings" pitchFamily="2" charset="2"/>
              <a:buNone/>
            </a:pPr>
            <a:r>
              <a:rPr lang="zh-CN" altLang="en-US" sz="2000" b="1"/>
              <a:t>通配符模式</a:t>
            </a:r>
          </a:p>
          <a:p>
            <a:pPr lvl="2">
              <a:buClr>
                <a:schemeClr val="folHlink"/>
              </a:buClr>
              <a:buSzTx/>
              <a:buFont typeface="Wingdings" pitchFamily="2" charset="2"/>
              <a:buNone/>
            </a:pPr>
            <a:r>
              <a:rPr lang="zh-CN" altLang="en-US" sz="2000" b="1"/>
              <a:t>方法名模式</a:t>
            </a:r>
          </a:p>
          <a:p>
            <a:pPr lvl="2">
              <a:buClr>
                <a:schemeClr val="folHlink"/>
              </a:buClr>
              <a:buSzTx/>
              <a:buFont typeface="Wingdings" pitchFamily="2" charset="2"/>
              <a:buNone/>
            </a:pPr>
            <a:r>
              <a:rPr lang="zh-CN" altLang="en-US" sz="2000" b="1"/>
              <a:t>参数列表模式</a:t>
            </a:r>
          </a:p>
          <a:p>
            <a:pPr lvl="2">
              <a:buClr>
                <a:schemeClr val="folHlink"/>
              </a:buClr>
              <a:buSzTx/>
              <a:buFont typeface="Wingdings" pitchFamily="2" charset="2"/>
              <a:buNone/>
            </a:pPr>
            <a:endParaRPr lang="zh-CN" altLang="en-US" sz="2000" b="1"/>
          </a:p>
          <a:p>
            <a:pPr lvl="2">
              <a:buClr>
                <a:schemeClr val="folHlink"/>
              </a:buClr>
              <a:buSzTx/>
              <a:buFont typeface="Wingdings" pitchFamily="2" charset="2"/>
              <a:buNone/>
            </a:pPr>
            <a:endParaRPr lang="zh-CN" altLang="en-US" sz="2000" b="1"/>
          </a:p>
          <a:p>
            <a:pPr>
              <a:buSzTx/>
              <a:buFont typeface="Wingdings" pitchFamily="2" charset="2"/>
              <a:buNone/>
            </a:pPr>
            <a:r>
              <a:rPr lang="zh-CN" altLang="en-US" sz="2800" b="1"/>
              <a:t>方式</a:t>
            </a:r>
            <a:r>
              <a:rPr lang="en-US" altLang="zh-CN" sz="2800" b="1"/>
              <a:t>1</a:t>
            </a:r>
            <a:r>
              <a:rPr lang="zh-CN" altLang="en-US" sz="2800" b="1"/>
              <a:t>：通配符模式</a:t>
            </a:r>
          </a:p>
          <a:p>
            <a:pPr lvl="2">
              <a:buClr>
                <a:schemeClr val="folHlink"/>
              </a:buClr>
              <a:buSzTx/>
            </a:pPr>
            <a:r>
              <a:rPr lang="zh-CN" altLang="en-US" sz="2000" b="1"/>
              <a:t>作用于指定</a:t>
            </a:r>
            <a:r>
              <a:rPr lang="en-US" altLang="zh-CN" sz="2000" b="1"/>
              <a:t>EJB</a:t>
            </a:r>
            <a:r>
              <a:rPr lang="zh-CN" altLang="en-US" sz="2000" b="1"/>
              <a:t>的所有方法</a:t>
            </a:r>
          </a:p>
        </p:txBody>
      </p:sp>
    </p:spTree>
  </p:cSld>
  <p:clrMapOvr>
    <a:masterClrMapping/>
  </p:clrMapOvr>
  <p:transition/>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6882" name="Rectangle 2"/>
          <p:cNvSpPr>
            <a:spLocks noGrp="1" noChangeArrowheads="1"/>
          </p:cNvSpPr>
          <p:nvPr>
            <p:ph type="title"/>
          </p:nvPr>
        </p:nvSpPr>
        <p:spPr>
          <a:xfrm>
            <a:off x="228600" y="914400"/>
            <a:ext cx="1822450" cy="457200"/>
          </a:xfrm>
        </p:spPr>
        <p:txBody>
          <a:bodyPr>
            <a:normAutofit fontScale="90000"/>
          </a:bodyPr>
          <a:lstStyle/>
          <a:p>
            <a:r>
              <a:rPr lang="zh-CN" altLang="en-US" sz="3200" b="1"/>
              <a:t>例子：</a:t>
            </a:r>
          </a:p>
        </p:txBody>
      </p:sp>
      <p:sp>
        <p:nvSpPr>
          <p:cNvPr id="506883" name="Text Box 3"/>
          <p:cNvSpPr txBox="1">
            <a:spLocks noChangeArrowheads="1"/>
          </p:cNvSpPr>
          <p:nvPr/>
        </p:nvSpPr>
        <p:spPr bwMode="auto">
          <a:xfrm>
            <a:off x="1371600" y="2133600"/>
            <a:ext cx="7239000" cy="3013075"/>
          </a:xfrm>
          <a:prstGeom prst="rect">
            <a:avLst/>
          </a:prstGeom>
          <a:noFill/>
          <a:ln w="57150" cmpd="thickThin">
            <a:noFill/>
            <a:miter lim="800000"/>
            <a:headEnd/>
            <a:tailEnd/>
          </a:ln>
          <a:effectLst/>
        </p:spPr>
        <p:txBody>
          <a:bodyPr>
            <a:spAutoFit/>
          </a:bodyPr>
          <a:lstStyle/>
          <a:p>
            <a:r>
              <a:rPr lang="en-US" altLang="zh-CN" i="0">
                <a:latin typeface="Courier" pitchFamily="49" charset="0"/>
              </a:rPr>
              <a:t>...</a:t>
            </a:r>
          </a:p>
          <a:p>
            <a:r>
              <a:rPr lang="en-US" altLang="zh-CN" i="0">
                <a:latin typeface="Courier" pitchFamily="49" charset="0"/>
              </a:rPr>
              <a:t>&lt;method-permission&gt;</a:t>
            </a:r>
          </a:p>
          <a:p>
            <a:r>
              <a:rPr lang="en-US" altLang="zh-CN" i="0">
                <a:latin typeface="Courier" pitchFamily="49" charset="0"/>
              </a:rPr>
              <a:t>	&lt;role-name&gt;employee&lt;/role-name&gt;</a:t>
            </a:r>
          </a:p>
          <a:p>
            <a:r>
              <a:rPr lang="en-US" altLang="zh-CN" i="0">
                <a:latin typeface="Courier" pitchFamily="49" charset="0"/>
              </a:rPr>
              <a:t>	&lt;method&gt;</a:t>
            </a:r>
          </a:p>
          <a:p>
            <a:r>
              <a:rPr lang="en-US" altLang="zh-CN" i="0">
                <a:latin typeface="Courier" pitchFamily="49" charset="0"/>
              </a:rPr>
              <a:t>	     &lt;ejb-name&gt;EmployeeService&lt;/ejb-name&gt;</a:t>
            </a:r>
          </a:p>
          <a:p>
            <a:r>
              <a:rPr lang="en-US" altLang="zh-CN" i="0">
                <a:solidFill>
                  <a:schemeClr val="folHlink"/>
                </a:solidFill>
                <a:latin typeface="Courier" pitchFamily="49" charset="0"/>
              </a:rPr>
              <a:t>	     &lt;method-name&gt;*&lt;/method-name&gt;</a:t>
            </a:r>
          </a:p>
          <a:p>
            <a:r>
              <a:rPr lang="en-US" altLang="zh-CN" i="0">
                <a:latin typeface="Courier" pitchFamily="49" charset="0"/>
              </a:rPr>
              <a:t>	&lt;/method&gt;</a:t>
            </a:r>
          </a:p>
          <a:p>
            <a:r>
              <a:rPr lang="en-US" altLang="zh-CN" i="0">
                <a:latin typeface="Courier" pitchFamily="49" charset="0"/>
              </a:rPr>
              <a:t>&lt;/method-permission&gt;</a:t>
            </a:r>
          </a:p>
        </p:txBody>
      </p:sp>
    </p:spTree>
  </p:cSld>
  <p:clrMapOvr>
    <a:masterClrMapping/>
  </p:clrMapOvr>
  <p:transition/>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7906" name="Text Box 2"/>
          <p:cNvSpPr txBox="1">
            <a:spLocks noChangeArrowheads="1"/>
          </p:cNvSpPr>
          <p:nvPr/>
        </p:nvSpPr>
        <p:spPr bwMode="auto">
          <a:xfrm>
            <a:off x="609600" y="3124200"/>
            <a:ext cx="7239000" cy="1552575"/>
          </a:xfrm>
          <a:prstGeom prst="rect">
            <a:avLst/>
          </a:prstGeom>
          <a:noFill/>
          <a:ln w="57150" cmpd="thickThin">
            <a:noFill/>
            <a:miter lim="800000"/>
            <a:headEnd/>
            <a:tailEnd/>
          </a:ln>
          <a:effectLst/>
        </p:spPr>
        <p:txBody>
          <a:bodyPr>
            <a:spAutoFit/>
          </a:bodyPr>
          <a:lstStyle/>
          <a:p>
            <a:pPr>
              <a:buClr>
                <a:schemeClr val="folHlink"/>
              </a:buClr>
            </a:pPr>
            <a:r>
              <a:rPr lang="en-US" altLang="zh-CN" i="0">
                <a:latin typeface="Courier" pitchFamily="49" charset="0"/>
              </a:rPr>
              <a:t>&lt;method&gt;</a:t>
            </a:r>
          </a:p>
          <a:p>
            <a:pPr>
              <a:buClr>
                <a:schemeClr val="folHlink"/>
              </a:buClr>
            </a:pPr>
            <a:r>
              <a:rPr lang="en-US" altLang="zh-CN" i="0">
                <a:latin typeface="Courier" pitchFamily="49" charset="0"/>
              </a:rPr>
              <a:t>	&lt;ejb-name&gt; EJBNAME&lt;/ejb-name&gt;</a:t>
            </a:r>
          </a:p>
          <a:p>
            <a:pPr>
              <a:buClr>
                <a:schemeClr val="folHlink"/>
              </a:buClr>
            </a:pPr>
            <a:r>
              <a:rPr lang="en-US" altLang="zh-CN" i="0">
                <a:latin typeface="Courier" pitchFamily="49" charset="0"/>
              </a:rPr>
              <a:t>	&lt;method-name&gt;</a:t>
            </a:r>
            <a:r>
              <a:rPr lang="en-US" altLang="zh-CN" i="0">
                <a:solidFill>
                  <a:schemeClr val="folHlink"/>
                </a:solidFill>
                <a:latin typeface="Courier" pitchFamily="49" charset="0"/>
              </a:rPr>
              <a:t>METHOD</a:t>
            </a:r>
            <a:r>
              <a:rPr lang="en-US" altLang="zh-CN" i="0">
                <a:latin typeface="Courier" pitchFamily="49" charset="0"/>
              </a:rPr>
              <a:t>&lt;/method-name&gt;</a:t>
            </a:r>
          </a:p>
          <a:p>
            <a:pPr>
              <a:buClr>
                <a:schemeClr val="folHlink"/>
              </a:buClr>
            </a:pPr>
            <a:r>
              <a:rPr lang="en-US" altLang="zh-CN" i="0">
                <a:latin typeface="Courier" pitchFamily="49" charset="0"/>
              </a:rPr>
              <a:t>&lt;/method&gt;</a:t>
            </a:r>
          </a:p>
        </p:txBody>
      </p:sp>
      <p:sp>
        <p:nvSpPr>
          <p:cNvPr id="507907" name="Rectangle 3"/>
          <p:cNvSpPr>
            <a:spLocks noGrp="1" noChangeArrowheads="1"/>
          </p:cNvSpPr>
          <p:nvPr>
            <p:ph idx="1"/>
          </p:nvPr>
        </p:nvSpPr>
        <p:spPr>
          <a:xfrm>
            <a:off x="228600" y="914400"/>
            <a:ext cx="7543800" cy="1828800"/>
          </a:xfrm>
          <a:noFill/>
          <a:ln/>
        </p:spPr>
        <p:txBody>
          <a:bodyPr/>
          <a:lstStyle/>
          <a:p>
            <a:pPr>
              <a:buSzTx/>
            </a:pPr>
            <a:r>
              <a:rPr lang="zh-CN" altLang="en-US" b="1"/>
              <a:t>三种设置方式</a:t>
            </a:r>
          </a:p>
          <a:p>
            <a:pPr lvl="1">
              <a:buClr>
                <a:schemeClr val="folHlink"/>
              </a:buClr>
              <a:buSzTx/>
            </a:pPr>
            <a:r>
              <a:rPr lang="zh-CN" altLang="en-US" b="1"/>
              <a:t>方式</a:t>
            </a:r>
            <a:r>
              <a:rPr lang="en-US" altLang="zh-CN" b="1"/>
              <a:t>2</a:t>
            </a:r>
            <a:r>
              <a:rPr lang="zh-CN" altLang="en-US" b="1"/>
              <a:t>：方法名模式</a:t>
            </a:r>
          </a:p>
          <a:p>
            <a:pPr lvl="2">
              <a:buClr>
                <a:schemeClr val="folHlink"/>
              </a:buClr>
              <a:buSzTx/>
            </a:pPr>
            <a:r>
              <a:rPr lang="zh-CN" altLang="en-US" b="1"/>
              <a:t>作用于指定</a:t>
            </a:r>
            <a:r>
              <a:rPr lang="en-US" altLang="zh-CN" b="1"/>
              <a:t>EJB</a:t>
            </a:r>
            <a:r>
              <a:rPr lang="zh-CN" altLang="en-US" b="1"/>
              <a:t>的指定方法</a:t>
            </a:r>
          </a:p>
        </p:txBody>
      </p:sp>
    </p:spTree>
  </p:cSld>
  <p:clrMapOvr>
    <a:masterClrMapping/>
  </p:clrMapOvr>
  <p:transition/>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8930" name="Text Box 2"/>
          <p:cNvSpPr txBox="1">
            <a:spLocks noChangeArrowheads="1"/>
          </p:cNvSpPr>
          <p:nvPr/>
        </p:nvSpPr>
        <p:spPr bwMode="auto">
          <a:xfrm>
            <a:off x="1066800" y="1377950"/>
            <a:ext cx="7239000" cy="5568950"/>
          </a:xfrm>
          <a:prstGeom prst="rect">
            <a:avLst/>
          </a:prstGeom>
          <a:noFill/>
          <a:ln w="57150" cmpd="thickThin">
            <a:noFill/>
            <a:miter lim="800000"/>
            <a:headEnd/>
            <a:tailEnd/>
          </a:ln>
          <a:effectLst/>
        </p:spPr>
        <p:txBody>
          <a:bodyPr>
            <a:spAutoFit/>
          </a:bodyPr>
          <a:lstStyle/>
          <a:p>
            <a:r>
              <a:rPr lang="en-US" altLang="zh-CN" i="0">
                <a:latin typeface="Courier" pitchFamily="49" charset="0"/>
              </a:rPr>
              <a:t>&lt;method-permission&gt;</a:t>
            </a:r>
          </a:p>
          <a:p>
            <a:r>
              <a:rPr lang="en-US" altLang="zh-CN" i="0">
                <a:latin typeface="Courier" pitchFamily="49" charset="0"/>
              </a:rPr>
              <a:t>	&lt;role-name&gt;</a:t>
            </a:r>
            <a:r>
              <a:rPr lang="en-US" altLang="zh-CN" i="0">
                <a:solidFill>
                  <a:schemeClr val="folHlink"/>
                </a:solidFill>
                <a:latin typeface="Courier" pitchFamily="49" charset="0"/>
              </a:rPr>
              <a:t>employee</a:t>
            </a:r>
            <a:r>
              <a:rPr lang="en-US" altLang="zh-CN" i="0">
                <a:latin typeface="Courier" pitchFamily="49" charset="0"/>
              </a:rPr>
              <a:t>&lt;/role-name&gt;</a:t>
            </a:r>
          </a:p>
          <a:p>
            <a:r>
              <a:rPr lang="en-US" altLang="zh-CN" i="0">
                <a:latin typeface="Courier" pitchFamily="49" charset="0"/>
              </a:rPr>
              <a:t>	&lt;method&gt;</a:t>
            </a:r>
          </a:p>
          <a:p>
            <a:r>
              <a:rPr lang="en-US" altLang="zh-CN" i="0">
                <a:latin typeface="Courier" pitchFamily="49" charset="0"/>
              </a:rPr>
              <a:t>	    &lt;ejb-name&gt;AardvarkPayroll&lt;/ejb-name&gt;</a:t>
            </a:r>
          </a:p>
          <a:p>
            <a:r>
              <a:rPr lang="en-US" altLang="zh-CN" i="0">
                <a:latin typeface="Courier" pitchFamily="49" charset="0"/>
              </a:rPr>
              <a:t>	    &lt;method-name&gt;</a:t>
            </a:r>
            <a:r>
              <a:rPr lang="en-US" altLang="zh-CN" i="0">
                <a:solidFill>
                  <a:schemeClr val="folHlink"/>
                </a:solidFill>
                <a:latin typeface="Courier" pitchFamily="49" charset="0"/>
              </a:rPr>
              <a:t>findByPrimaryKey</a:t>
            </a:r>
          </a:p>
          <a:p>
            <a:r>
              <a:rPr lang="en-US" altLang="zh-CN" i="0">
                <a:latin typeface="Courier" pitchFamily="49" charset="0"/>
              </a:rPr>
              <a:t>	    &lt;/method-name&gt;</a:t>
            </a:r>
          </a:p>
          <a:p>
            <a:r>
              <a:rPr lang="en-US" altLang="zh-CN" i="0">
                <a:latin typeface="Courier" pitchFamily="49" charset="0"/>
              </a:rPr>
              <a:t>	&lt;/method&gt;</a:t>
            </a:r>
          </a:p>
          <a:p>
            <a:r>
              <a:rPr lang="en-US" altLang="zh-CN" i="0">
                <a:latin typeface="Courier" pitchFamily="49" charset="0"/>
              </a:rPr>
              <a:t>	&lt;method&gt;</a:t>
            </a:r>
          </a:p>
          <a:p>
            <a:r>
              <a:rPr lang="en-US" altLang="zh-CN" i="0">
                <a:latin typeface="Courier" pitchFamily="49" charset="0"/>
              </a:rPr>
              <a:t>	    &lt;ejb-name&gt;AardvarkPayroll&lt;/ejb-name&gt;</a:t>
            </a:r>
          </a:p>
          <a:p>
            <a:r>
              <a:rPr lang="en-US" altLang="zh-CN" i="0">
                <a:latin typeface="Courier" pitchFamily="49" charset="0"/>
              </a:rPr>
              <a:t>	    &lt;method-name&gt;</a:t>
            </a:r>
            <a:r>
              <a:rPr lang="en-US" altLang="zh-CN" i="0">
                <a:solidFill>
                  <a:schemeClr val="folHlink"/>
                </a:solidFill>
                <a:latin typeface="Courier" pitchFamily="49" charset="0"/>
              </a:rPr>
              <a:t>getEmployeeInfo</a:t>
            </a:r>
          </a:p>
          <a:p>
            <a:r>
              <a:rPr lang="en-US" altLang="zh-CN" i="0">
                <a:latin typeface="Courier" pitchFamily="49" charset="0"/>
              </a:rPr>
              <a:t>	    &lt;/method-name&gt;</a:t>
            </a:r>
          </a:p>
          <a:p>
            <a:r>
              <a:rPr lang="en-US" altLang="zh-CN" i="0">
                <a:latin typeface="Courier" pitchFamily="49" charset="0"/>
              </a:rPr>
              <a:t>	&lt;/method&gt;</a:t>
            </a:r>
          </a:p>
          <a:p>
            <a:r>
              <a:rPr lang="en-US" altLang="zh-CN" i="0">
                <a:latin typeface="Courier" pitchFamily="49" charset="0"/>
              </a:rPr>
              <a:t>&lt;/method-permission&gt;</a:t>
            </a:r>
          </a:p>
        </p:txBody>
      </p:sp>
      <p:sp>
        <p:nvSpPr>
          <p:cNvPr id="508931" name="Rectangle 3"/>
          <p:cNvSpPr>
            <a:spLocks noGrp="1" noChangeArrowheads="1"/>
          </p:cNvSpPr>
          <p:nvPr>
            <p:ph type="title"/>
          </p:nvPr>
        </p:nvSpPr>
        <p:spPr>
          <a:xfrm>
            <a:off x="-36513" y="692150"/>
            <a:ext cx="2182813" cy="457200"/>
          </a:xfrm>
          <a:noFill/>
          <a:ln/>
        </p:spPr>
        <p:txBody>
          <a:bodyPr>
            <a:normAutofit fontScale="90000"/>
          </a:bodyPr>
          <a:lstStyle/>
          <a:p>
            <a:r>
              <a:rPr lang="zh-CN" altLang="en-US" sz="3200" b="1"/>
              <a:t>例子：</a:t>
            </a:r>
          </a:p>
        </p:txBody>
      </p:sp>
    </p:spTree>
  </p:cSld>
  <p:clrMapOvr>
    <a:masterClrMapping/>
  </p:clrMapOvr>
  <p:transition/>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9954" name="Text Box 2"/>
          <p:cNvSpPr txBox="1">
            <a:spLocks noChangeArrowheads="1"/>
          </p:cNvSpPr>
          <p:nvPr/>
        </p:nvSpPr>
        <p:spPr bwMode="auto">
          <a:xfrm>
            <a:off x="1219200" y="3022600"/>
            <a:ext cx="7239000" cy="3378200"/>
          </a:xfrm>
          <a:prstGeom prst="rect">
            <a:avLst/>
          </a:prstGeom>
          <a:noFill/>
          <a:ln w="57150" cmpd="thickThin">
            <a:noFill/>
            <a:miter lim="800000"/>
            <a:headEnd/>
            <a:tailEnd/>
          </a:ln>
          <a:effectLst/>
        </p:spPr>
        <p:txBody>
          <a:bodyPr>
            <a:spAutoFit/>
          </a:bodyPr>
          <a:lstStyle/>
          <a:p>
            <a:pPr>
              <a:buClr>
                <a:schemeClr val="folHlink"/>
              </a:buClr>
            </a:pPr>
            <a:r>
              <a:rPr lang="en-US" altLang="zh-CN" i="0">
                <a:latin typeface="Courier" pitchFamily="49" charset="0"/>
              </a:rPr>
              <a:t>&lt;method&gt;</a:t>
            </a:r>
          </a:p>
          <a:p>
            <a:pPr>
              <a:buClr>
                <a:schemeClr val="folHlink"/>
              </a:buClr>
            </a:pPr>
            <a:r>
              <a:rPr lang="en-US" altLang="zh-CN" i="0">
                <a:latin typeface="Courier" pitchFamily="49" charset="0"/>
              </a:rPr>
              <a:t>	&lt;ejb-name&gt; EJBNAME&lt;/ejb-name&gt;</a:t>
            </a:r>
          </a:p>
          <a:p>
            <a:pPr>
              <a:buClr>
                <a:schemeClr val="folHlink"/>
              </a:buClr>
            </a:pPr>
            <a:r>
              <a:rPr lang="en-US" altLang="zh-CN" i="0">
                <a:latin typeface="Courier" pitchFamily="49" charset="0"/>
              </a:rPr>
              <a:t>	&lt;method-name&gt;</a:t>
            </a:r>
            <a:r>
              <a:rPr lang="en-US" altLang="zh-CN" i="0">
                <a:solidFill>
                  <a:schemeClr val="folHlink"/>
                </a:solidFill>
                <a:latin typeface="Courier" pitchFamily="49" charset="0"/>
              </a:rPr>
              <a:t>METHOD</a:t>
            </a:r>
            <a:r>
              <a:rPr lang="en-US" altLang="zh-CN" i="0">
                <a:latin typeface="Courier" pitchFamily="49" charset="0"/>
              </a:rPr>
              <a:t>&lt;/method-name&gt;</a:t>
            </a:r>
          </a:p>
          <a:p>
            <a:pPr>
              <a:buClr>
                <a:schemeClr val="folHlink"/>
              </a:buClr>
            </a:pPr>
            <a:r>
              <a:rPr lang="en-US" altLang="zh-CN" i="0">
                <a:latin typeface="Courier" pitchFamily="49" charset="0"/>
              </a:rPr>
              <a:t>	&lt;method-params&gt;</a:t>
            </a:r>
          </a:p>
          <a:p>
            <a:pPr>
              <a:buClr>
                <a:schemeClr val="folHlink"/>
              </a:buClr>
            </a:pPr>
            <a:r>
              <a:rPr lang="en-US" altLang="zh-CN" i="0">
                <a:latin typeface="Courier" pitchFamily="49" charset="0"/>
              </a:rPr>
              <a:t>	    &lt;method-param&gt; PARAMETER_1</a:t>
            </a:r>
          </a:p>
          <a:p>
            <a:pPr>
              <a:buClr>
                <a:schemeClr val="folHlink"/>
              </a:buClr>
            </a:pPr>
            <a:r>
              <a:rPr lang="en-US" altLang="zh-CN" i="0">
                <a:latin typeface="Courier" pitchFamily="49" charset="0"/>
              </a:rPr>
              <a:t>	    &lt;/method-param&gt;</a:t>
            </a:r>
          </a:p>
          <a:p>
            <a:pPr>
              <a:buClr>
                <a:schemeClr val="folHlink"/>
              </a:buClr>
            </a:pPr>
            <a:r>
              <a:rPr lang="en-US" altLang="zh-CN" i="0">
                <a:latin typeface="Courier" pitchFamily="49" charset="0"/>
              </a:rPr>
              <a:t>	    ...</a:t>
            </a:r>
          </a:p>
          <a:p>
            <a:pPr>
              <a:buClr>
                <a:schemeClr val="folHlink"/>
              </a:buClr>
            </a:pPr>
            <a:r>
              <a:rPr lang="en-US" altLang="zh-CN" i="0">
                <a:latin typeface="Courier" pitchFamily="49" charset="0"/>
              </a:rPr>
              <a:t>&lt;/method-params&gt;</a:t>
            </a:r>
          </a:p>
          <a:p>
            <a:pPr>
              <a:buClr>
                <a:schemeClr val="folHlink"/>
              </a:buClr>
            </a:pPr>
            <a:r>
              <a:rPr lang="en-US" altLang="zh-CN" i="0">
                <a:latin typeface="Courier" pitchFamily="49" charset="0"/>
              </a:rPr>
              <a:t>&lt;/method&gt;</a:t>
            </a:r>
          </a:p>
        </p:txBody>
      </p:sp>
      <p:sp>
        <p:nvSpPr>
          <p:cNvPr id="509955" name="Rectangle 3"/>
          <p:cNvSpPr>
            <a:spLocks noGrp="1" noChangeArrowheads="1"/>
          </p:cNvSpPr>
          <p:nvPr>
            <p:ph idx="1"/>
          </p:nvPr>
        </p:nvSpPr>
        <p:spPr>
          <a:xfrm>
            <a:off x="228600" y="990600"/>
            <a:ext cx="7543800" cy="1828800"/>
          </a:xfrm>
          <a:noFill/>
          <a:ln/>
        </p:spPr>
        <p:txBody>
          <a:bodyPr/>
          <a:lstStyle/>
          <a:p>
            <a:pPr>
              <a:lnSpc>
                <a:spcPct val="90000"/>
              </a:lnSpc>
              <a:buSzTx/>
            </a:pPr>
            <a:r>
              <a:rPr lang="zh-CN" altLang="en-US" b="1"/>
              <a:t>三种设置方式</a:t>
            </a:r>
          </a:p>
          <a:p>
            <a:pPr lvl="1">
              <a:lnSpc>
                <a:spcPct val="90000"/>
              </a:lnSpc>
              <a:buClr>
                <a:schemeClr val="folHlink"/>
              </a:buClr>
              <a:buSzTx/>
            </a:pPr>
            <a:r>
              <a:rPr lang="zh-CN" altLang="en-US" b="1"/>
              <a:t>方式</a:t>
            </a:r>
            <a:r>
              <a:rPr lang="en-US" altLang="zh-CN" b="1"/>
              <a:t>3</a:t>
            </a:r>
            <a:r>
              <a:rPr lang="zh-CN" altLang="en-US" b="1"/>
              <a:t>：参数列表模式</a:t>
            </a:r>
          </a:p>
          <a:p>
            <a:pPr lvl="2">
              <a:lnSpc>
                <a:spcPct val="90000"/>
              </a:lnSpc>
              <a:buClr>
                <a:schemeClr val="folHlink"/>
              </a:buClr>
              <a:buSzTx/>
            </a:pPr>
            <a:r>
              <a:rPr lang="zh-CN" altLang="en-US" b="1"/>
              <a:t>作用于指定</a:t>
            </a:r>
            <a:r>
              <a:rPr lang="en-US" altLang="zh-CN" b="1"/>
              <a:t>EJB</a:t>
            </a:r>
            <a:r>
              <a:rPr lang="zh-CN" altLang="en-US" b="1"/>
              <a:t>的具有指定参数列表的方法</a:t>
            </a:r>
          </a:p>
          <a:p>
            <a:pPr lvl="2">
              <a:lnSpc>
                <a:spcPct val="90000"/>
              </a:lnSpc>
              <a:buClr>
                <a:schemeClr val="folHlink"/>
              </a:buClr>
              <a:buSzTx/>
            </a:pPr>
            <a:r>
              <a:rPr lang="zh-CN" altLang="en-US" b="1"/>
              <a:t>适用于方法重载</a:t>
            </a:r>
          </a:p>
        </p:txBody>
      </p:sp>
    </p:spTree>
  </p:cSld>
  <p:clrMapOvr>
    <a:masterClrMapping/>
  </p:clrMapOvr>
  <p:transition/>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0978" name="Text Box 2"/>
          <p:cNvSpPr txBox="1">
            <a:spLocks noChangeArrowheads="1"/>
          </p:cNvSpPr>
          <p:nvPr/>
        </p:nvSpPr>
        <p:spPr bwMode="auto">
          <a:xfrm>
            <a:off x="1066800" y="2133600"/>
            <a:ext cx="7239000" cy="4108450"/>
          </a:xfrm>
          <a:prstGeom prst="rect">
            <a:avLst/>
          </a:prstGeom>
          <a:noFill/>
          <a:ln w="57150" cmpd="thickThin">
            <a:noFill/>
            <a:miter lim="800000"/>
            <a:headEnd/>
            <a:tailEnd/>
          </a:ln>
          <a:effectLst/>
        </p:spPr>
        <p:txBody>
          <a:bodyPr>
            <a:spAutoFit/>
          </a:bodyPr>
          <a:lstStyle/>
          <a:p>
            <a:r>
              <a:rPr lang="en-US" altLang="zh-CN" i="0">
                <a:latin typeface="Courier" pitchFamily="49" charset="0"/>
              </a:rPr>
              <a:t>&lt;method-permission&gt;</a:t>
            </a:r>
          </a:p>
          <a:p>
            <a:r>
              <a:rPr lang="en-US" altLang="zh-CN" i="0">
                <a:latin typeface="Courier" pitchFamily="49" charset="0"/>
              </a:rPr>
              <a:t>	&lt;role-name&gt;employee&lt;/role-name&gt;</a:t>
            </a:r>
          </a:p>
          <a:p>
            <a:r>
              <a:rPr lang="en-US" altLang="zh-CN" i="0">
                <a:latin typeface="Courier" pitchFamily="49" charset="0"/>
              </a:rPr>
              <a:t>	&lt;method&gt;</a:t>
            </a:r>
          </a:p>
          <a:p>
            <a:r>
              <a:rPr lang="en-US" altLang="zh-CN" i="0">
                <a:latin typeface="Courier" pitchFamily="49" charset="0"/>
              </a:rPr>
              <a:t>	    &lt;ejb-name&gt;AardvarkPayroll&lt;/ejb-name&gt;</a:t>
            </a:r>
          </a:p>
          <a:p>
            <a:r>
              <a:rPr lang="en-US" altLang="zh-CN" i="0">
                <a:latin typeface="Courier" pitchFamily="49" charset="0"/>
              </a:rPr>
              <a:t>	    &lt;method-name&gt;add&lt;/method-name&gt;</a:t>
            </a:r>
          </a:p>
          <a:p>
            <a:r>
              <a:rPr lang="en-US" altLang="zh-CN" i="0">
                <a:solidFill>
                  <a:schemeClr val="folHlink"/>
                </a:solidFill>
                <a:latin typeface="Courier" pitchFamily="49" charset="0"/>
              </a:rPr>
              <a:t>	    &lt;method-params&gt;</a:t>
            </a:r>
          </a:p>
          <a:p>
            <a:r>
              <a:rPr lang="en-US" altLang="zh-CN" i="0">
                <a:solidFill>
                  <a:schemeClr val="folHlink"/>
                </a:solidFill>
                <a:latin typeface="Courier" pitchFamily="49" charset="0"/>
              </a:rPr>
              <a:t>	       &lt; method-param&gt;money&lt;/ejb-name&gt;</a:t>
            </a:r>
          </a:p>
          <a:p>
            <a:r>
              <a:rPr lang="en-US" altLang="zh-CN" i="0">
                <a:solidFill>
                  <a:schemeClr val="folHlink"/>
                </a:solidFill>
                <a:latin typeface="Courier" pitchFamily="49" charset="0"/>
              </a:rPr>
              <a:t>	      &lt; method-param&gt;user&lt;/ejb-name&gt;</a:t>
            </a:r>
          </a:p>
          <a:p>
            <a:r>
              <a:rPr lang="en-US" altLang="zh-CN" i="0">
                <a:solidFill>
                  <a:schemeClr val="folHlink"/>
                </a:solidFill>
                <a:latin typeface="Courier" pitchFamily="49" charset="0"/>
              </a:rPr>
              <a:t>	   &lt;/method-params&gt;</a:t>
            </a:r>
          </a:p>
          <a:p>
            <a:r>
              <a:rPr lang="en-US" altLang="zh-CN" i="0">
                <a:latin typeface="Courier" pitchFamily="49" charset="0"/>
              </a:rPr>
              <a:t>	&lt;/method&gt;</a:t>
            </a:r>
          </a:p>
          <a:p>
            <a:r>
              <a:rPr lang="en-US" altLang="zh-CN" i="0">
                <a:latin typeface="Courier" pitchFamily="49" charset="0"/>
              </a:rPr>
              <a:t>&lt;/method-permission&gt;</a:t>
            </a:r>
          </a:p>
        </p:txBody>
      </p:sp>
      <p:sp>
        <p:nvSpPr>
          <p:cNvPr id="510979" name="Rectangle 3"/>
          <p:cNvSpPr>
            <a:spLocks noChangeArrowheads="1"/>
          </p:cNvSpPr>
          <p:nvPr/>
        </p:nvSpPr>
        <p:spPr bwMode="auto">
          <a:xfrm>
            <a:off x="34925" y="914400"/>
            <a:ext cx="2111375" cy="457200"/>
          </a:xfrm>
          <a:prstGeom prst="rect">
            <a:avLst/>
          </a:prstGeom>
          <a:noFill/>
          <a:ln w="9525">
            <a:noFill/>
            <a:miter lim="800000"/>
            <a:headEnd/>
            <a:tailEnd/>
          </a:ln>
          <a:effectLst/>
        </p:spPr>
        <p:txBody>
          <a:bodyPr lIns="92075" tIns="46038" rIns="92075" bIns="46038" anchor="ctr"/>
          <a:lstStyle/>
          <a:p>
            <a:pPr algn="ctr"/>
            <a:r>
              <a:rPr lang="zh-CN" altLang="en-US" sz="3200" i="0">
                <a:solidFill>
                  <a:schemeClr val="folHlink"/>
                </a:solidFill>
                <a:effectLst>
                  <a:outerShdw blurRad="38100" dist="38100" dir="2700000" algn="tl">
                    <a:srgbClr val="000000"/>
                  </a:outerShdw>
                </a:effectLst>
                <a:latin typeface="Arial" pitchFamily="34" charset="0"/>
              </a:rPr>
              <a:t>例子：</a:t>
            </a:r>
          </a:p>
        </p:txBody>
      </p:sp>
    </p:spTree>
  </p:cSld>
  <p:clrMapOvr>
    <a:masterClrMapping/>
  </p:clrMapOvr>
  <p:transition/>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03" name="Rectangle 3"/>
          <p:cNvSpPr>
            <a:spLocks noGrp="1" noChangeArrowheads="1"/>
          </p:cNvSpPr>
          <p:nvPr>
            <p:ph idx="1"/>
          </p:nvPr>
        </p:nvSpPr>
        <p:spPr>
          <a:xfrm>
            <a:off x="228600" y="1676400"/>
            <a:ext cx="7543800" cy="1219200"/>
          </a:xfrm>
        </p:spPr>
        <p:txBody>
          <a:bodyPr/>
          <a:lstStyle/>
          <a:p>
            <a:r>
              <a:rPr lang="zh-CN" altLang="en-US" b="1"/>
              <a:t>组装者必须将构件生产者声明的安全角色引用与相应的安全角色链接起来</a:t>
            </a:r>
          </a:p>
        </p:txBody>
      </p:sp>
      <p:sp>
        <p:nvSpPr>
          <p:cNvPr id="512002" name="Rectangle 2"/>
          <p:cNvSpPr>
            <a:spLocks noGrp="1" noChangeArrowheads="1"/>
          </p:cNvSpPr>
          <p:nvPr>
            <p:ph type="title"/>
          </p:nvPr>
        </p:nvSpPr>
        <p:spPr>
          <a:xfrm>
            <a:off x="152400" y="762000"/>
            <a:ext cx="4800600" cy="762000"/>
          </a:xfrm>
        </p:spPr>
        <p:txBody>
          <a:bodyPr/>
          <a:lstStyle/>
          <a:p>
            <a:r>
              <a:rPr lang="zh-CN" altLang="en-US" sz="3200" b="1"/>
              <a:t>安全角色及其引用的关联</a:t>
            </a:r>
          </a:p>
        </p:txBody>
      </p:sp>
      <p:sp>
        <p:nvSpPr>
          <p:cNvPr id="512004" name="Text Box 4"/>
          <p:cNvSpPr txBox="1">
            <a:spLocks noChangeArrowheads="1"/>
          </p:cNvSpPr>
          <p:nvPr/>
        </p:nvSpPr>
        <p:spPr bwMode="auto">
          <a:xfrm>
            <a:off x="990600" y="3330575"/>
            <a:ext cx="7239000" cy="3013075"/>
          </a:xfrm>
          <a:prstGeom prst="rect">
            <a:avLst/>
          </a:prstGeom>
          <a:noFill/>
          <a:ln w="57150" cmpd="thickThin">
            <a:noFill/>
            <a:miter lim="800000"/>
            <a:headEnd/>
            <a:tailEnd/>
          </a:ln>
          <a:effectLst/>
        </p:spPr>
        <p:txBody>
          <a:bodyPr>
            <a:spAutoFit/>
          </a:bodyPr>
          <a:lstStyle/>
          <a:p>
            <a:r>
              <a:rPr lang="en-US" altLang="zh-CN" i="0">
                <a:latin typeface="Courier" pitchFamily="49" charset="0"/>
              </a:rPr>
              <a:t>&lt;ejb-name&gt;AardvarkPayroll&lt;/ejb-name&gt;</a:t>
            </a:r>
          </a:p>
          <a:p>
            <a:r>
              <a:rPr lang="en-US" altLang="zh-CN" i="0">
                <a:latin typeface="Courier" pitchFamily="49" charset="0"/>
              </a:rPr>
              <a:t>...</a:t>
            </a:r>
          </a:p>
          <a:p>
            <a:r>
              <a:rPr lang="en-US" altLang="zh-CN" i="0">
                <a:latin typeface="Courier" pitchFamily="49" charset="0"/>
              </a:rPr>
              <a:t>    &lt;security-role-ref&gt;</a:t>
            </a:r>
          </a:p>
          <a:p>
            <a:r>
              <a:rPr lang="en-US" altLang="zh-CN" i="0">
                <a:latin typeface="Courier" pitchFamily="49" charset="0"/>
              </a:rPr>
              <a:t>	&lt;description&gt; …&lt;/description&gt;</a:t>
            </a:r>
          </a:p>
          <a:p>
            <a:r>
              <a:rPr lang="en-US" altLang="zh-CN" i="0">
                <a:latin typeface="Courier" pitchFamily="49" charset="0"/>
              </a:rPr>
              <a:t>	&lt;role-name&gt;payroll&lt;/role-name&gt;</a:t>
            </a:r>
          </a:p>
          <a:p>
            <a:r>
              <a:rPr lang="en-US" altLang="zh-CN" i="0">
                <a:latin typeface="Courier" pitchFamily="49" charset="0"/>
              </a:rPr>
              <a:t>	&lt;role-link&gt;payroll-department&lt;/role-link&gt;</a:t>
            </a:r>
          </a:p>
          <a:p>
            <a:r>
              <a:rPr lang="en-US" altLang="zh-CN" i="0">
                <a:latin typeface="Courier" pitchFamily="49" charset="0"/>
              </a:rPr>
              <a:t>    &lt;/security-role-ref&gt;</a:t>
            </a:r>
          </a:p>
          <a:p>
            <a:r>
              <a:rPr lang="en-US" altLang="zh-CN" i="0">
                <a:latin typeface="Courier" pitchFamily="49" charset="0"/>
              </a:rPr>
              <a:t>...</a:t>
            </a: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146" name="Rectangle 1026"/>
          <p:cNvSpPr>
            <a:spLocks noChangeArrowheads="1"/>
          </p:cNvSpPr>
          <p:nvPr/>
        </p:nvSpPr>
        <p:spPr bwMode="auto">
          <a:xfrm>
            <a:off x="304800" y="947738"/>
            <a:ext cx="8153400" cy="5605462"/>
          </a:xfrm>
          <a:prstGeom prst="rect">
            <a:avLst/>
          </a:prstGeom>
          <a:noFill/>
          <a:ln w="9525">
            <a:noFill/>
            <a:miter lim="800000"/>
            <a:headEnd/>
            <a:tailEnd/>
          </a:ln>
          <a:effectLst/>
        </p:spPr>
        <p:txBody>
          <a:bodyPr>
            <a:spAutoFit/>
          </a:bodyPr>
          <a:lstStyle/>
          <a:p>
            <a:pPr>
              <a:lnSpc>
                <a:spcPct val="80000"/>
              </a:lnSpc>
              <a:spcBef>
                <a:spcPct val="50000"/>
              </a:spcBef>
            </a:pPr>
            <a:r>
              <a:rPr lang="en-US" altLang="zh-CN" i="0"/>
              <a:t>2</a:t>
            </a:r>
            <a:r>
              <a:rPr lang="zh-CN" altLang="en-US" i="0"/>
              <a:t>） 后期声明式的使用方式</a:t>
            </a:r>
          </a:p>
          <a:p>
            <a:pPr>
              <a:lnSpc>
                <a:spcPct val="80000"/>
              </a:lnSpc>
              <a:spcBef>
                <a:spcPct val="50000"/>
              </a:spcBef>
            </a:pPr>
            <a:r>
              <a:rPr lang="zh-CN" altLang="en-US" i="0"/>
              <a:t>	应用程序代码不直接调用公共服务</a:t>
            </a:r>
          </a:p>
          <a:p>
            <a:pPr>
              <a:lnSpc>
                <a:spcPct val="80000"/>
              </a:lnSpc>
              <a:spcBef>
                <a:spcPct val="50000"/>
              </a:spcBef>
            </a:pPr>
            <a:r>
              <a:rPr lang="zh-CN" altLang="en-US" i="0"/>
              <a:t>		而是由容器（截取器）进行调用</a:t>
            </a:r>
          </a:p>
          <a:p>
            <a:pPr>
              <a:lnSpc>
                <a:spcPct val="80000"/>
              </a:lnSpc>
              <a:spcBef>
                <a:spcPct val="50000"/>
              </a:spcBef>
            </a:pPr>
            <a:r>
              <a:rPr lang="zh-CN" altLang="en-US" i="0"/>
              <a:t>	容器调用的依据是应用系统开发人员</a:t>
            </a:r>
          </a:p>
          <a:p>
            <a:pPr>
              <a:lnSpc>
                <a:spcPct val="80000"/>
              </a:lnSpc>
              <a:spcBef>
                <a:spcPct val="50000"/>
              </a:spcBef>
            </a:pPr>
            <a:r>
              <a:rPr lang="zh-CN" altLang="en-US" i="0"/>
              <a:t>		在系统组装或者部署阶段对应用程序的声明</a:t>
            </a:r>
          </a:p>
          <a:p>
            <a:pPr>
              <a:lnSpc>
                <a:spcPct val="80000"/>
              </a:lnSpc>
              <a:spcBef>
                <a:spcPct val="50000"/>
              </a:spcBef>
            </a:pPr>
            <a:r>
              <a:rPr lang="zh-CN" altLang="en-US" i="0"/>
              <a:t>这种声明可以是针对一个类进行的</a:t>
            </a:r>
          </a:p>
          <a:p>
            <a:pPr>
              <a:lnSpc>
                <a:spcPct val="80000"/>
              </a:lnSpc>
              <a:spcBef>
                <a:spcPct val="50000"/>
              </a:spcBef>
            </a:pPr>
            <a:r>
              <a:rPr lang="zh-CN" altLang="en-US" i="0"/>
              <a:t>	也可以是针对一个具体的方法进行的</a:t>
            </a:r>
          </a:p>
          <a:p>
            <a:pPr>
              <a:lnSpc>
                <a:spcPct val="80000"/>
              </a:lnSpc>
              <a:spcBef>
                <a:spcPct val="50000"/>
              </a:spcBef>
            </a:pPr>
            <a:r>
              <a:rPr lang="zh-CN" altLang="en-US" i="0"/>
              <a:t>声明式的使用方式也存在一些不足</a:t>
            </a:r>
          </a:p>
          <a:p>
            <a:pPr>
              <a:lnSpc>
                <a:spcPct val="80000"/>
              </a:lnSpc>
              <a:spcBef>
                <a:spcPct val="50000"/>
              </a:spcBef>
            </a:pPr>
            <a:r>
              <a:rPr lang="zh-CN" altLang="en-US" i="0"/>
              <a:t>	例如：效率有所损失，使用点受到限制等</a:t>
            </a:r>
          </a:p>
          <a:p>
            <a:pPr>
              <a:lnSpc>
                <a:spcPct val="80000"/>
              </a:lnSpc>
              <a:spcBef>
                <a:spcPct val="50000"/>
              </a:spcBef>
            </a:pPr>
            <a:endParaRPr lang="zh-CN" altLang="en-US" i="0"/>
          </a:p>
          <a:p>
            <a:pPr>
              <a:lnSpc>
                <a:spcPct val="80000"/>
              </a:lnSpc>
              <a:spcBef>
                <a:spcPct val="50000"/>
              </a:spcBef>
            </a:pPr>
            <a:r>
              <a:rPr lang="zh-CN" altLang="en-US" i="0"/>
              <a:t>实际过程中可以结合使用两种使用方式</a:t>
            </a:r>
          </a:p>
          <a:p>
            <a:pPr>
              <a:lnSpc>
                <a:spcPct val="80000"/>
              </a:lnSpc>
              <a:spcBef>
                <a:spcPct val="50000"/>
              </a:spcBef>
            </a:pPr>
            <a:r>
              <a:rPr lang="zh-CN" altLang="en-US" i="0"/>
              <a:t>				以取得最满意的效果</a:t>
            </a:r>
          </a:p>
        </p:txBody>
      </p:sp>
    </p:spTree>
  </p:cSld>
  <p:clrMapOvr>
    <a:masterClrMapping/>
  </p:clrMapOvr>
  <p:transition/>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3027" name="Rectangle 3"/>
          <p:cNvSpPr>
            <a:spLocks noGrp="1" noChangeArrowheads="1"/>
          </p:cNvSpPr>
          <p:nvPr>
            <p:ph idx="1"/>
          </p:nvPr>
        </p:nvSpPr>
        <p:spPr>
          <a:xfrm>
            <a:off x="228600" y="1676400"/>
            <a:ext cx="8077200" cy="4876800"/>
          </a:xfrm>
        </p:spPr>
        <p:txBody>
          <a:bodyPr/>
          <a:lstStyle/>
          <a:p>
            <a:pPr>
              <a:buSzTx/>
            </a:pPr>
            <a:r>
              <a:rPr lang="zh-CN" altLang="en-US" b="1"/>
              <a:t>安全标识</a:t>
            </a:r>
            <a:r>
              <a:rPr lang="en-US" altLang="zh-CN" b="1"/>
              <a:t>(security identity)</a:t>
            </a:r>
          </a:p>
          <a:p>
            <a:pPr lvl="1">
              <a:buClr>
                <a:schemeClr val="folHlink"/>
              </a:buClr>
              <a:buSzTx/>
            </a:pPr>
            <a:r>
              <a:rPr lang="zh-CN" altLang="en-US" b="1"/>
              <a:t>作用于</a:t>
            </a:r>
            <a:r>
              <a:rPr lang="en-US" altLang="zh-CN" b="1"/>
              <a:t>EJB</a:t>
            </a:r>
            <a:r>
              <a:rPr lang="zh-CN" altLang="en-US" b="1"/>
              <a:t>运行时</a:t>
            </a:r>
          </a:p>
          <a:p>
            <a:pPr lvl="1">
              <a:buClr>
                <a:schemeClr val="folHlink"/>
              </a:buClr>
              <a:buSzTx/>
            </a:pPr>
            <a:r>
              <a:rPr lang="zh-CN" altLang="en-US" b="1"/>
              <a:t>分为两种</a:t>
            </a:r>
          </a:p>
          <a:p>
            <a:pPr lvl="2">
              <a:buClr>
                <a:schemeClr val="folHlink"/>
              </a:buClr>
              <a:buSzTx/>
            </a:pPr>
            <a:r>
              <a:rPr lang="en-US" altLang="zh-CN" b="1"/>
              <a:t>Use-caller-identity</a:t>
            </a:r>
          </a:p>
          <a:p>
            <a:pPr lvl="2">
              <a:buClr>
                <a:schemeClr val="folHlink"/>
              </a:buClr>
              <a:buSzTx/>
              <a:buFont typeface="Wingdings" pitchFamily="2" charset="2"/>
              <a:buNone/>
            </a:pPr>
            <a:r>
              <a:rPr lang="en-US" altLang="zh-CN" b="1"/>
              <a:t>		</a:t>
            </a:r>
            <a:r>
              <a:rPr lang="zh-CN" altLang="en-US" b="1"/>
              <a:t>使用调用者的安全标识</a:t>
            </a:r>
          </a:p>
          <a:p>
            <a:pPr lvl="2">
              <a:buClr>
                <a:schemeClr val="folHlink"/>
              </a:buClr>
              <a:buSzTx/>
            </a:pPr>
            <a:r>
              <a:rPr lang="en-US" altLang="zh-CN" b="1"/>
              <a:t>Run-as</a:t>
            </a:r>
          </a:p>
          <a:p>
            <a:pPr lvl="2">
              <a:buClr>
                <a:schemeClr val="folHlink"/>
              </a:buClr>
              <a:buSzTx/>
              <a:buFont typeface="Wingdings" pitchFamily="2" charset="2"/>
              <a:buNone/>
            </a:pPr>
            <a:r>
              <a:rPr lang="en-US" altLang="zh-CN" b="1"/>
              <a:t>		</a:t>
            </a:r>
            <a:r>
              <a:rPr lang="zh-CN" altLang="en-US" b="1"/>
              <a:t>使用部署信息中为该</a:t>
            </a:r>
            <a:r>
              <a:rPr lang="en-US" altLang="zh-CN" b="1"/>
              <a:t>EJB</a:t>
            </a:r>
            <a:r>
              <a:rPr lang="zh-CN" altLang="en-US" b="1"/>
              <a:t>指定的安全标识</a:t>
            </a:r>
          </a:p>
          <a:p>
            <a:pPr lvl="3">
              <a:buClr>
                <a:schemeClr val="folHlink"/>
              </a:buClr>
            </a:pPr>
            <a:r>
              <a:rPr lang="en-US" altLang="zh-CN" b="1"/>
              <a:t>Run-as:</a:t>
            </a:r>
            <a:r>
              <a:rPr lang="zh-CN" altLang="en-US" b="1"/>
              <a:t>指不论哪个方法，</a:t>
            </a:r>
            <a:r>
              <a:rPr lang="en-US" altLang="zh-CN" b="1"/>
              <a:t>EJB</a:t>
            </a:r>
            <a:r>
              <a:rPr lang="zh-CN" altLang="en-US" b="1"/>
              <a:t>的安全标识都是同一个</a:t>
            </a:r>
          </a:p>
          <a:p>
            <a:pPr lvl="3">
              <a:buClr>
                <a:schemeClr val="folHlink"/>
              </a:buClr>
            </a:pPr>
            <a:r>
              <a:rPr lang="zh-CN" altLang="en-US" b="1"/>
              <a:t>安全标识必须是</a:t>
            </a:r>
            <a:r>
              <a:rPr lang="en-US" altLang="zh-CN" b="1"/>
              <a:t>role-name</a:t>
            </a:r>
            <a:r>
              <a:rPr lang="zh-CN" altLang="en-US" b="1"/>
              <a:t>中定义的角色</a:t>
            </a:r>
          </a:p>
          <a:p>
            <a:pPr lvl="3">
              <a:buClr>
                <a:schemeClr val="folHlink"/>
              </a:buClr>
            </a:pPr>
            <a:r>
              <a:rPr lang="zh-CN" altLang="en-US" b="1"/>
              <a:t>运行时安全标识的形式是主体</a:t>
            </a:r>
            <a:r>
              <a:rPr lang="en-US" altLang="zh-CN" b="1"/>
              <a:t>(principal)</a:t>
            </a:r>
          </a:p>
        </p:txBody>
      </p:sp>
      <p:sp>
        <p:nvSpPr>
          <p:cNvPr id="513026" name="Rectangle 2"/>
          <p:cNvSpPr>
            <a:spLocks noGrp="1" noChangeArrowheads="1"/>
          </p:cNvSpPr>
          <p:nvPr>
            <p:ph type="title"/>
          </p:nvPr>
        </p:nvSpPr>
        <p:spPr>
          <a:xfrm>
            <a:off x="76200" y="762000"/>
            <a:ext cx="4640263" cy="609600"/>
          </a:xfrm>
        </p:spPr>
        <p:txBody>
          <a:bodyPr/>
          <a:lstStyle/>
          <a:p>
            <a:r>
              <a:rPr lang="zh-CN" altLang="en-US" sz="3200" b="1"/>
              <a:t>指定安全标识（可选）</a:t>
            </a:r>
          </a:p>
        </p:txBody>
      </p:sp>
    </p:spTree>
  </p:cSld>
  <p:clrMapOvr>
    <a:masterClrMapping/>
  </p:clrMapOvr>
  <p:transition/>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4050" name="Rectangle 2"/>
          <p:cNvSpPr>
            <a:spLocks noGrp="1" noChangeArrowheads="1"/>
          </p:cNvSpPr>
          <p:nvPr>
            <p:ph type="title"/>
          </p:nvPr>
        </p:nvSpPr>
        <p:spPr>
          <a:xfrm>
            <a:off x="152400" y="838200"/>
            <a:ext cx="1755775" cy="457200"/>
          </a:xfrm>
        </p:spPr>
        <p:txBody>
          <a:bodyPr>
            <a:normAutofit fontScale="90000"/>
          </a:bodyPr>
          <a:lstStyle/>
          <a:p>
            <a:r>
              <a:rPr lang="zh-CN" altLang="en-US" sz="3200" b="1"/>
              <a:t>例子：</a:t>
            </a:r>
          </a:p>
        </p:txBody>
      </p:sp>
      <p:sp>
        <p:nvSpPr>
          <p:cNvPr id="514051" name="Text Box 3"/>
          <p:cNvSpPr txBox="1">
            <a:spLocks noChangeArrowheads="1"/>
          </p:cNvSpPr>
          <p:nvPr/>
        </p:nvSpPr>
        <p:spPr bwMode="auto">
          <a:xfrm>
            <a:off x="1676400" y="1676400"/>
            <a:ext cx="7239000" cy="4838700"/>
          </a:xfrm>
          <a:prstGeom prst="rect">
            <a:avLst/>
          </a:prstGeom>
          <a:noFill/>
          <a:ln w="57150" cmpd="thickThin">
            <a:noFill/>
            <a:miter lim="800000"/>
            <a:headEnd/>
            <a:tailEnd/>
          </a:ln>
          <a:effectLst/>
        </p:spPr>
        <p:txBody>
          <a:bodyPr>
            <a:spAutoFit/>
          </a:bodyPr>
          <a:lstStyle/>
          <a:p>
            <a:r>
              <a:rPr lang="en-US" altLang="zh-CN" i="0">
                <a:latin typeface="Courier" pitchFamily="49" charset="0"/>
              </a:rPr>
              <a:t>&lt;enterprise-beans&gt;</a:t>
            </a:r>
          </a:p>
          <a:p>
            <a:r>
              <a:rPr lang="en-US" altLang="zh-CN" i="0">
                <a:latin typeface="Courier" pitchFamily="49" charset="0"/>
              </a:rPr>
              <a:t>   &lt;session&gt;</a:t>
            </a:r>
          </a:p>
          <a:p>
            <a:r>
              <a:rPr lang="en-US" altLang="zh-CN" i="0">
                <a:latin typeface="Courier" pitchFamily="49" charset="0"/>
              </a:rPr>
              <a:t>	&lt;ejb-name&gt;EmployeeService&lt;/ejb-name&gt;</a:t>
            </a:r>
          </a:p>
          <a:p>
            <a:r>
              <a:rPr lang="en-US" altLang="zh-CN" i="0">
                <a:latin typeface="Courier" pitchFamily="49" charset="0"/>
              </a:rPr>
              <a:t>	...</a:t>
            </a:r>
          </a:p>
          <a:p>
            <a:r>
              <a:rPr lang="en-US" altLang="zh-CN" i="0">
                <a:latin typeface="Courier" pitchFamily="49" charset="0"/>
              </a:rPr>
              <a:t>	</a:t>
            </a:r>
            <a:r>
              <a:rPr lang="en-US" altLang="zh-CN" i="0">
                <a:solidFill>
                  <a:schemeClr val="folHlink"/>
                </a:solidFill>
                <a:latin typeface="Courier" pitchFamily="49" charset="0"/>
              </a:rPr>
              <a:t>&lt;security-identity&gt;</a:t>
            </a:r>
          </a:p>
          <a:p>
            <a:r>
              <a:rPr lang="en-US" altLang="zh-CN" i="0">
                <a:solidFill>
                  <a:schemeClr val="folHlink"/>
                </a:solidFill>
                <a:latin typeface="Courier" pitchFamily="49" charset="0"/>
              </a:rPr>
              <a:t>	   &lt;run-as&gt;</a:t>
            </a:r>
          </a:p>
          <a:p>
            <a:r>
              <a:rPr lang="en-US" altLang="zh-CN" i="0">
                <a:solidFill>
                  <a:schemeClr val="folHlink"/>
                </a:solidFill>
                <a:latin typeface="Courier" pitchFamily="49" charset="0"/>
              </a:rPr>
              <a:t>		&lt;role-name&gt;admin&lt;/role-name&gt;</a:t>
            </a:r>
          </a:p>
          <a:p>
            <a:r>
              <a:rPr lang="en-US" altLang="zh-CN" i="0">
                <a:solidFill>
                  <a:schemeClr val="folHlink"/>
                </a:solidFill>
                <a:latin typeface="Courier" pitchFamily="49" charset="0"/>
              </a:rPr>
              <a:t>	   &lt;/run-as&gt;</a:t>
            </a:r>
          </a:p>
          <a:p>
            <a:r>
              <a:rPr lang="en-US" altLang="zh-CN" i="0">
                <a:solidFill>
                  <a:schemeClr val="folHlink"/>
                </a:solidFill>
                <a:latin typeface="Courier" pitchFamily="49" charset="0"/>
              </a:rPr>
              <a:t>	&lt;/security-identity&gt;</a:t>
            </a:r>
          </a:p>
          <a:p>
            <a:r>
              <a:rPr lang="en-US" altLang="zh-CN" i="0">
                <a:latin typeface="Courier" pitchFamily="49" charset="0"/>
              </a:rPr>
              <a:t>	...</a:t>
            </a:r>
          </a:p>
          <a:p>
            <a:r>
              <a:rPr lang="en-US" altLang="zh-CN" i="0">
                <a:latin typeface="Courier" pitchFamily="49" charset="0"/>
              </a:rPr>
              <a:t>   &lt;/session&gt;</a:t>
            </a:r>
          </a:p>
          <a:p>
            <a:r>
              <a:rPr lang="en-US" altLang="zh-CN" i="0">
                <a:latin typeface="Courier" pitchFamily="49" charset="0"/>
              </a:rPr>
              <a:t>...</a:t>
            </a:r>
          </a:p>
          <a:p>
            <a:r>
              <a:rPr lang="en-US" altLang="zh-CN" i="0">
                <a:latin typeface="Courier" pitchFamily="49" charset="0"/>
              </a:rPr>
              <a:t>&lt;/enterprise-beans&gt;</a:t>
            </a:r>
          </a:p>
        </p:txBody>
      </p:sp>
    </p:spTree>
  </p:cSld>
  <p:clrMapOvr>
    <a:masterClrMapping/>
  </p:clrMapOvr>
  <p:transition/>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5075" name="Rectangle 3"/>
          <p:cNvSpPr>
            <a:spLocks noGrp="1" noChangeArrowheads="1"/>
          </p:cNvSpPr>
          <p:nvPr>
            <p:ph idx="1"/>
          </p:nvPr>
        </p:nvSpPr>
        <p:spPr>
          <a:xfrm>
            <a:off x="304800" y="1981200"/>
            <a:ext cx="8229600" cy="4114800"/>
          </a:xfrm>
        </p:spPr>
        <p:txBody>
          <a:bodyPr/>
          <a:lstStyle/>
          <a:p>
            <a:pPr>
              <a:buSzTx/>
            </a:pPr>
            <a:r>
              <a:rPr lang="zh-CN" altLang="en-US" b="1"/>
              <a:t>保证应用在指定运行环境中的安全</a:t>
            </a:r>
          </a:p>
          <a:p>
            <a:pPr lvl="1">
              <a:buClr>
                <a:schemeClr val="folHlink"/>
              </a:buClr>
              <a:buSzTx/>
            </a:pPr>
            <a:r>
              <a:rPr lang="zh-CN" altLang="en-US" b="1"/>
              <a:t>利用容器厂商提供的部署工具</a:t>
            </a:r>
          </a:p>
          <a:p>
            <a:pPr lvl="2">
              <a:buClr>
                <a:schemeClr val="folHlink"/>
              </a:buClr>
              <a:buSzTx/>
            </a:pPr>
            <a:r>
              <a:rPr lang="zh-CN" altLang="en-US" b="1"/>
              <a:t>读取组装者在部署信息中的安全视图</a:t>
            </a:r>
          </a:p>
          <a:p>
            <a:pPr lvl="2">
              <a:buClr>
                <a:schemeClr val="folHlink"/>
              </a:buClr>
              <a:buSzTx/>
            </a:pPr>
            <a:r>
              <a:rPr lang="zh-CN" altLang="en-US" b="1"/>
              <a:t>将安全视图映射到指定运行环境的安全机制与策略</a:t>
            </a:r>
          </a:p>
          <a:p>
            <a:pPr lvl="2">
              <a:buClr>
                <a:schemeClr val="folHlink"/>
              </a:buClr>
              <a:buSzTx/>
            </a:pPr>
            <a:r>
              <a:rPr lang="zh-CN" altLang="en-US" b="1"/>
              <a:t>最后输出安全策略描述信息（</a:t>
            </a:r>
            <a:r>
              <a:rPr lang="en-US" altLang="zh-CN" b="1"/>
              <a:t>security policies descriptor</a:t>
            </a:r>
            <a:r>
              <a:rPr lang="zh-CN" altLang="en-US" b="1"/>
              <a:t>）</a:t>
            </a:r>
          </a:p>
          <a:p>
            <a:pPr lvl="3">
              <a:buClr>
                <a:schemeClr val="folHlink"/>
              </a:buClr>
            </a:pPr>
            <a:r>
              <a:rPr lang="zh-CN" altLang="en-US" b="1"/>
              <a:t>该描述信息的格式特定于容器厂商</a:t>
            </a:r>
          </a:p>
        </p:txBody>
      </p:sp>
      <p:sp>
        <p:nvSpPr>
          <p:cNvPr id="515074" name="Rectangle 2"/>
          <p:cNvSpPr>
            <a:spLocks noGrp="1" noChangeArrowheads="1"/>
          </p:cNvSpPr>
          <p:nvPr>
            <p:ph type="title"/>
          </p:nvPr>
        </p:nvSpPr>
        <p:spPr>
          <a:xfrm>
            <a:off x="152400" y="838200"/>
            <a:ext cx="3505200" cy="685800"/>
          </a:xfrm>
        </p:spPr>
        <p:txBody>
          <a:bodyPr/>
          <a:lstStyle/>
          <a:p>
            <a:r>
              <a:rPr lang="zh-CN" altLang="en-US" sz="3200" b="1"/>
              <a:t>部署者的安全责任</a:t>
            </a:r>
          </a:p>
        </p:txBody>
      </p:sp>
    </p:spTree>
  </p:cSld>
  <p:clrMapOvr>
    <a:masterClrMapping/>
  </p:clrMapOvr>
  <p:transition/>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6098" name="Rectangle 2"/>
          <p:cNvSpPr>
            <a:spLocks noGrp="1" noChangeArrowheads="1"/>
          </p:cNvSpPr>
          <p:nvPr>
            <p:ph idx="1"/>
          </p:nvPr>
        </p:nvSpPr>
        <p:spPr>
          <a:xfrm>
            <a:off x="304800" y="838200"/>
            <a:ext cx="8305800" cy="5638800"/>
          </a:xfrm>
        </p:spPr>
        <p:txBody>
          <a:bodyPr/>
          <a:lstStyle/>
          <a:p>
            <a:pPr>
              <a:buSzTx/>
            </a:pPr>
            <a:r>
              <a:rPr lang="zh-CN" altLang="en-US" b="1"/>
              <a:t>具体职责</a:t>
            </a:r>
          </a:p>
          <a:p>
            <a:pPr lvl="1">
              <a:buClr>
                <a:schemeClr val="folHlink"/>
              </a:buClr>
              <a:buSzTx/>
            </a:pPr>
            <a:r>
              <a:rPr lang="zh-CN" altLang="en-US" b="1"/>
              <a:t>为应用分配安全域</a:t>
            </a:r>
            <a:r>
              <a:rPr lang="en-US" altLang="zh-CN" b="1"/>
              <a:t>(security domain)</a:t>
            </a:r>
            <a:r>
              <a:rPr lang="zh-CN" altLang="en-US" b="1"/>
              <a:t>和主体域</a:t>
            </a:r>
            <a:r>
              <a:rPr lang="en-US" altLang="zh-CN" b="1"/>
              <a:t>(principal realm)</a:t>
            </a:r>
          </a:p>
          <a:p>
            <a:pPr lvl="2">
              <a:buClr>
                <a:schemeClr val="folHlink"/>
              </a:buClr>
              <a:buSzTx/>
            </a:pPr>
            <a:r>
              <a:rPr lang="zh-CN" altLang="en-US" b="1"/>
              <a:t>一个应用可以有多个安全域</a:t>
            </a:r>
          </a:p>
          <a:p>
            <a:pPr lvl="2">
              <a:buClr>
                <a:schemeClr val="folHlink"/>
              </a:buClr>
              <a:buSzTx/>
            </a:pPr>
            <a:r>
              <a:rPr lang="zh-CN" altLang="en-US" b="1"/>
              <a:t>一个安全域可以有多个主体域</a:t>
            </a:r>
          </a:p>
          <a:p>
            <a:pPr lvl="1">
              <a:buClr>
                <a:schemeClr val="folHlink"/>
              </a:buClr>
              <a:buSzTx/>
            </a:pPr>
            <a:r>
              <a:rPr lang="zh-CN" altLang="en-US" b="1"/>
              <a:t>主体与安全角色的关联</a:t>
            </a:r>
          </a:p>
          <a:p>
            <a:pPr lvl="2">
              <a:buClr>
                <a:schemeClr val="folHlink"/>
              </a:buClr>
              <a:buSzTx/>
            </a:pPr>
            <a:r>
              <a:rPr lang="zh-CN" altLang="en-US" b="1"/>
              <a:t>通常部署者无需改变安全角色的方法许可设置</a:t>
            </a:r>
          </a:p>
          <a:p>
            <a:pPr lvl="2">
              <a:buClr>
                <a:schemeClr val="folHlink"/>
              </a:buClr>
              <a:buSzTx/>
            </a:pPr>
            <a:r>
              <a:rPr lang="zh-CN" altLang="en-US" b="1"/>
              <a:t>注意，这一映射不属于</a:t>
            </a:r>
            <a:r>
              <a:rPr lang="en-US" altLang="zh-CN" b="1"/>
              <a:t>EJB</a:t>
            </a:r>
            <a:r>
              <a:rPr lang="zh-CN" altLang="en-US" b="1"/>
              <a:t>体系的标准化范围，因此，该映射特定于具体的运行环境</a:t>
            </a:r>
          </a:p>
          <a:p>
            <a:pPr lvl="3">
              <a:buClr>
                <a:schemeClr val="folHlink"/>
              </a:buClr>
            </a:pPr>
            <a:r>
              <a:rPr lang="zh-CN" altLang="en-US" b="1"/>
              <a:t>如果多个独立的</a:t>
            </a:r>
            <a:r>
              <a:rPr lang="en-US" altLang="zh-CN" b="1"/>
              <a:t>ejb-jar</a:t>
            </a:r>
            <a:r>
              <a:rPr lang="zh-CN" altLang="en-US" b="1"/>
              <a:t>文件使用相同的安全角色名，其分配的主体可能不同</a:t>
            </a:r>
          </a:p>
        </p:txBody>
      </p:sp>
    </p:spTree>
  </p:cSld>
  <p:clrMapOvr>
    <a:masterClrMapping/>
  </p:clrMapOvr>
  <p:transition/>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7122" name="Rectangle 2"/>
          <p:cNvSpPr>
            <a:spLocks noGrp="1" noChangeArrowheads="1"/>
          </p:cNvSpPr>
          <p:nvPr>
            <p:ph idx="1"/>
          </p:nvPr>
        </p:nvSpPr>
        <p:spPr>
          <a:xfrm>
            <a:off x="228600" y="838200"/>
            <a:ext cx="7543800" cy="4800600"/>
          </a:xfrm>
        </p:spPr>
        <p:txBody>
          <a:bodyPr/>
          <a:lstStyle/>
          <a:p>
            <a:pPr>
              <a:buSzTx/>
            </a:pPr>
            <a:r>
              <a:rPr lang="zh-CN" altLang="en-US" b="1"/>
              <a:t>具体职责（续）</a:t>
            </a:r>
          </a:p>
          <a:p>
            <a:pPr lvl="1">
              <a:buClr>
                <a:schemeClr val="folHlink"/>
              </a:buClr>
              <a:buSzTx/>
            </a:pPr>
            <a:r>
              <a:rPr lang="zh-CN" altLang="en-US" b="1"/>
              <a:t>配置</a:t>
            </a:r>
            <a:r>
              <a:rPr lang="en-US" altLang="zh-CN" b="1"/>
              <a:t>EJB</a:t>
            </a:r>
            <a:r>
              <a:rPr lang="zh-CN" altLang="en-US" b="1"/>
              <a:t>间调用传递的主体</a:t>
            </a:r>
          </a:p>
          <a:p>
            <a:pPr lvl="2">
              <a:buClr>
                <a:schemeClr val="folHlink"/>
              </a:buClr>
              <a:buSzTx/>
            </a:pPr>
            <a:r>
              <a:rPr lang="zh-CN" altLang="en-US" b="1"/>
              <a:t>与前面不同，部署者必须遵循组装者的需求</a:t>
            </a:r>
          </a:p>
          <a:p>
            <a:pPr lvl="3">
              <a:buClr>
                <a:schemeClr val="folHlink"/>
              </a:buClr>
            </a:pPr>
            <a:r>
              <a:rPr lang="zh-CN" altLang="en-US" b="1"/>
              <a:t>如，</a:t>
            </a:r>
            <a:r>
              <a:rPr lang="en-US" altLang="zh-CN" b="1"/>
              <a:t>run-as-specified-identity</a:t>
            </a:r>
          </a:p>
          <a:p>
            <a:pPr lvl="1">
              <a:buClr>
                <a:schemeClr val="folHlink"/>
              </a:buClr>
              <a:buSzTx/>
            </a:pPr>
            <a:r>
              <a:rPr lang="zh-CN" altLang="en-US" b="1"/>
              <a:t>管理资源访问的安全性</a:t>
            </a:r>
          </a:p>
          <a:p>
            <a:pPr lvl="2">
              <a:buClr>
                <a:schemeClr val="folHlink"/>
              </a:buClr>
              <a:buSzTx/>
            </a:pPr>
            <a:endParaRPr lang="zh-CN" altLang="en-US" b="1"/>
          </a:p>
          <a:p>
            <a:pPr lvl="1">
              <a:buClr>
                <a:schemeClr val="folHlink"/>
              </a:buClr>
              <a:buSzTx/>
            </a:pPr>
            <a:r>
              <a:rPr lang="zh-CN" altLang="en-US" b="1"/>
              <a:t>另外，对于组装者忽略或无法指定的某些安全要求，部署者必须承担相应工作</a:t>
            </a:r>
          </a:p>
          <a:p>
            <a:pPr lvl="2">
              <a:buClr>
                <a:schemeClr val="folHlink"/>
              </a:buClr>
              <a:buSzTx/>
            </a:pPr>
            <a:r>
              <a:rPr lang="zh-CN" altLang="en-US" b="1"/>
              <a:t>如，组装者没有指定安全角色或方法许可</a:t>
            </a:r>
          </a:p>
          <a:p>
            <a:pPr lvl="2">
              <a:buClr>
                <a:schemeClr val="folHlink"/>
              </a:buClr>
              <a:buSzTx/>
            </a:pPr>
            <a:r>
              <a:rPr lang="zh-CN" altLang="en-US" b="1"/>
              <a:t>这些工作的输出结果无需存储在</a:t>
            </a:r>
            <a:r>
              <a:rPr lang="en-US" altLang="zh-CN" b="1"/>
              <a:t>ejb-jar</a:t>
            </a:r>
            <a:r>
              <a:rPr lang="zh-CN" altLang="en-US" b="1"/>
              <a:t>文件中</a:t>
            </a:r>
          </a:p>
        </p:txBody>
      </p:sp>
    </p:spTree>
  </p:cSld>
  <p:clrMapOvr>
    <a:masterClrMapping/>
  </p:clrMapOvr>
  <p:transition/>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8147" name="Rectangle 3"/>
          <p:cNvSpPr>
            <a:spLocks noGrp="1" noChangeArrowheads="1"/>
          </p:cNvSpPr>
          <p:nvPr>
            <p:ph idx="1"/>
          </p:nvPr>
        </p:nvSpPr>
        <p:spPr>
          <a:xfrm>
            <a:off x="152400" y="1600200"/>
            <a:ext cx="8915400" cy="4495800"/>
          </a:xfrm>
        </p:spPr>
        <p:txBody>
          <a:bodyPr/>
          <a:lstStyle/>
          <a:p>
            <a:pPr>
              <a:buSzTx/>
            </a:pPr>
            <a:r>
              <a:rPr lang="zh-CN" altLang="en-US" sz="2800" b="1"/>
              <a:t>目标：</a:t>
            </a:r>
          </a:p>
          <a:p>
            <a:pPr lvl="1">
              <a:buClr>
                <a:schemeClr val="folHlink"/>
              </a:buClr>
              <a:buSzTx/>
            </a:pPr>
            <a:r>
              <a:rPr lang="zh-CN" altLang="en-US" sz="2400" b="1"/>
              <a:t>确保客户调用中包含的安全上下文不会影响服务器的安全</a:t>
            </a:r>
          </a:p>
          <a:p>
            <a:pPr>
              <a:buSzTx/>
            </a:pPr>
            <a:r>
              <a:rPr lang="zh-CN" altLang="en-US" sz="2800" b="1"/>
              <a:t>客户必须遵循以下规则</a:t>
            </a:r>
          </a:p>
          <a:p>
            <a:pPr lvl="1">
              <a:buClr>
                <a:schemeClr val="folHlink"/>
              </a:buClr>
              <a:buSzTx/>
            </a:pPr>
            <a:r>
              <a:rPr lang="zh-CN" altLang="en-US" sz="2400" b="1"/>
              <a:t>处于某个事务中的客户不能在该事务期间改变其主体</a:t>
            </a:r>
          </a:p>
          <a:p>
            <a:pPr lvl="2">
              <a:buClr>
                <a:schemeClr val="folHlink"/>
              </a:buClr>
              <a:buSzTx/>
            </a:pPr>
            <a:r>
              <a:rPr lang="zh-CN" altLang="en-US" sz="2000" b="1"/>
              <a:t>保证了同一事务中某客户发出的所有调用使用相同的安全上下文</a:t>
            </a:r>
          </a:p>
          <a:p>
            <a:pPr lvl="1">
              <a:buClr>
                <a:schemeClr val="folHlink"/>
              </a:buClr>
              <a:buSzTx/>
            </a:pPr>
            <a:r>
              <a:rPr lang="en-US" altLang="zh-CN" sz="2400" b="1"/>
              <a:t>Session Bean</a:t>
            </a:r>
            <a:r>
              <a:rPr lang="zh-CN" altLang="en-US" sz="2400" b="1"/>
              <a:t>的客户在一次会话期间不能改变其主体</a:t>
            </a:r>
          </a:p>
          <a:p>
            <a:pPr lvl="1">
              <a:buClr>
                <a:schemeClr val="folHlink"/>
              </a:buClr>
              <a:buSzTx/>
            </a:pPr>
            <a:r>
              <a:rPr lang="zh-CN" altLang="en-US" sz="2400" b="1"/>
              <a:t>如果某事务需要处理来自多个客户的事务性请求时，所有这些请求都必须具有相同的安全上下文</a:t>
            </a:r>
          </a:p>
        </p:txBody>
      </p:sp>
      <p:sp>
        <p:nvSpPr>
          <p:cNvPr id="518146" name="Rectangle 2"/>
          <p:cNvSpPr>
            <a:spLocks noGrp="1" noChangeArrowheads="1"/>
          </p:cNvSpPr>
          <p:nvPr>
            <p:ph type="title"/>
          </p:nvPr>
        </p:nvSpPr>
        <p:spPr>
          <a:xfrm>
            <a:off x="0" y="762000"/>
            <a:ext cx="4191000" cy="609600"/>
          </a:xfrm>
        </p:spPr>
        <p:txBody>
          <a:bodyPr/>
          <a:lstStyle/>
          <a:p>
            <a:r>
              <a:rPr lang="en-US" altLang="zh-CN" sz="3200" b="1"/>
              <a:t>EJB</a:t>
            </a:r>
            <a:r>
              <a:rPr lang="zh-CN" altLang="en-US" sz="3200" b="1"/>
              <a:t>客户的安全责任</a:t>
            </a:r>
          </a:p>
        </p:txBody>
      </p:sp>
    </p:spTree>
  </p:cSld>
  <p:clrMapOvr>
    <a:masterClrMapping/>
  </p:clrMapOvr>
  <p:transition/>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9171" name="Rectangle 3"/>
          <p:cNvSpPr>
            <a:spLocks noGrp="1" noChangeArrowheads="1"/>
          </p:cNvSpPr>
          <p:nvPr>
            <p:ph idx="1"/>
          </p:nvPr>
        </p:nvSpPr>
        <p:spPr>
          <a:xfrm>
            <a:off x="228600" y="1752600"/>
            <a:ext cx="7543800" cy="4343400"/>
          </a:xfrm>
        </p:spPr>
        <p:txBody>
          <a:bodyPr/>
          <a:lstStyle/>
          <a:p>
            <a:pPr>
              <a:buSzTx/>
            </a:pPr>
            <a:r>
              <a:rPr lang="zh-CN" altLang="en-US" b="1"/>
              <a:t>部署工具</a:t>
            </a:r>
          </a:p>
          <a:p>
            <a:pPr lvl="1">
              <a:buClr>
                <a:schemeClr val="folHlink"/>
              </a:buClr>
              <a:buSzTx/>
            </a:pPr>
            <a:r>
              <a:rPr lang="zh-CN" altLang="en-US" b="1"/>
              <a:t>允许部署者读取组装者的安全要求并设置运行时的安全属性</a:t>
            </a:r>
          </a:p>
          <a:p>
            <a:pPr lvl="1">
              <a:buClr>
                <a:schemeClr val="folHlink"/>
              </a:buClr>
              <a:buSzTx/>
            </a:pPr>
            <a:r>
              <a:rPr lang="zh-CN" altLang="en-US" b="1"/>
              <a:t>部署工具应指导上述过程</a:t>
            </a:r>
          </a:p>
          <a:p>
            <a:pPr lvl="1">
              <a:buClr>
                <a:schemeClr val="folHlink"/>
              </a:buClr>
              <a:buSzTx/>
            </a:pPr>
            <a:r>
              <a:rPr lang="zh-CN" altLang="en-US" b="1"/>
              <a:t>此输出结果的存储是特定于容器的，必须保证在运行时对容器可用</a:t>
            </a:r>
          </a:p>
        </p:txBody>
      </p:sp>
      <p:sp>
        <p:nvSpPr>
          <p:cNvPr id="519170" name="Rectangle 2"/>
          <p:cNvSpPr>
            <a:spLocks noGrp="1" noChangeArrowheads="1"/>
          </p:cNvSpPr>
          <p:nvPr>
            <p:ph type="title"/>
          </p:nvPr>
        </p:nvSpPr>
        <p:spPr>
          <a:xfrm>
            <a:off x="152400" y="762000"/>
            <a:ext cx="3886200" cy="533400"/>
          </a:xfrm>
        </p:spPr>
        <p:txBody>
          <a:bodyPr>
            <a:normAutofit fontScale="90000"/>
          </a:bodyPr>
          <a:lstStyle/>
          <a:p>
            <a:r>
              <a:rPr lang="zh-CN" altLang="en-US" sz="3200" b="1"/>
              <a:t>容器厂商的安全责任</a:t>
            </a:r>
          </a:p>
        </p:txBody>
      </p:sp>
    </p:spTree>
  </p:cSld>
  <p:clrMapOvr>
    <a:masterClrMapping/>
  </p:clrMapOvr>
  <p:transition/>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0194" name="Rectangle 2"/>
          <p:cNvSpPr>
            <a:spLocks noGrp="1" noChangeArrowheads="1"/>
          </p:cNvSpPr>
          <p:nvPr>
            <p:ph idx="1"/>
          </p:nvPr>
        </p:nvSpPr>
        <p:spPr>
          <a:xfrm>
            <a:off x="228600" y="1752600"/>
            <a:ext cx="8686800" cy="4343400"/>
          </a:xfrm>
        </p:spPr>
        <p:txBody>
          <a:bodyPr/>
          <a:lstStyle/>
          <a:p>
            <a:pPr>
              <a:buSzTx/>
            </a:pPr>
            <a:r>
              <a:rPr lang="zh-CN" altLang="en-US" b="1"/>
              <a:t>安全域</a:t>
            </a:r>
          </a:p>
          <a:p>
            <a:pPr lvl="1">
              <a:buClr>
                <a:schemeClr val="folHlink"/>
              </a:buClr>
              <a:buSzTx/>
            </a:pPr>
            <a:r>
              <a:rPr lang="zh-CN" altLang="en-US" b="1"/>
              <a:t>一个容器提供了一个安全域和至少一个的主体域</a:t>
            </a:r>
          </a:p>
          <a:p>
            <a:pPr lvl="2">
              <a:buClr>
                <a:schemeClr val="folHlink"/>
              </a:buClr>
              <a:buSzTx/>
            </a:pPr>
            <a:r>
              <a:rPr lang="en-US" altLang="zh-CN" b="1"/>
              <a:t>EJB</a:t>
            </a:r>
            <a:r>
              <a:rPr lang="zh-CN" altLang="en-US" b="1"/>
              <a:t>体系没有指定</a:t>
            </a:r>
            <a:r>
              <a:rPr lang="en-US" altLang="zh-CN" b="1"/>
              <a:t>EJB Server</a:t>
            </a:r>
            <a:r>
              <a:rPr lang="zh-CN" altLang="en-US" b="1"/>
              <a:t>如何实现安全域以及安全域的范围</a:t>
            </a:r>
          </a:p>
          <a:p>
            <a:pPr lvl="1">
              <a:buClr>
                <a:schemeClr val="folHlink"/>
              </a:buClr>
              <a:buSzTx/>
            </a:pPr>
            <a:r>
              <a:rPr lang="en-US" altLang="zh-CN" b="1"/>
              <a:t>EJB Server</a:t>
            </a:r>
            <a:r>
              <a:rPr lang="zh-CN" altLang="en-US" b="1"/>
              <a:t>可以（非强制）支持多个安全域或主体域</a:t>
            </a:r>
          </a:p>
          <a:p>
            <a:pPr lvl="2">
              <a:buClr>
                <a:schemeClr val="folHlink"/>
              </a:buClr>
              <a:buSzTx/>
            </a:pPr>
            <a:r>
              <a:rPr lang="zh-CN" altLang="en-US" b="1"/>
              <a:t>当一个服务器驻留了多个应用时，会出现多个安全域的情况</a:t>
            </a:r>
          </a:p>
        </p:txBody>
      </p:sp>
      <p:sp>
        <p:nvSpPr>
          <p:cNvPr id="520195" name="Rectangle 3"/>
          <p:cNvSpPr>
            <a:spLocks noGrp="1" noChangeArrowheads="1"/>
          </p:cNvSpPr>
          <p:nvPr>
            <p:ph type="title"/>
          </p:nvPr>
        </p:nvSpPr>
        <p:spPr>
          <a:xfrm>
            <a:off x="-252413" y="762000"/>
            <a:ext cx="5932488" cy="533400"/>
          </a:xfrm>
          <a:noFill/>
          <a:ln/>
        </p:spPr>
        <p:txBody>
          <a:bodyPr>
            <a:normAutofit fontScale="90000"/>
          </a:bodyPr>
          <a:lstStyle/>
          <a:p>
            <a:r>
              <a:rPr lang="zh-CN" altLang="en-US" sz="3200" b="1"/>
              <a:t>容器厂商的安全责任（续）</a:t>
            </a:r>
          </a:p>
        </p:txBody>
      </p:sp>
    </p:spTree>
  </p:cSld>
  <p:clrMapOvr>
    <a:masterClrMapping/>
  </p:clrMapOvr>
  <p:transition/>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1218" name="Rectangle 2"/>
          <p:cNvSpPr>
            <a:spLocks noGrp="1" noChangeArrowheads="1"/>
          </p:cNvSpPr>
          <p:nvPr>
            <p:ph idx="1"/>
          </p:nvPr>
        </p:nvSpPr>
        <p:spPr>
          <a:xfrm>
            <a:off x="228600" y="1752600"/>
            <a:ext cx="8686800" cy="4343400"/>
          </a:xfrm>
        </p:spPr>
        <p:txBody>
          <a:bodyPr/>
          <a:lstStyle/>
          <a:p>
            <a:pPr>
              <a:buSzTx/>
            </a:pPr>
            <a:r>
              <a:rPr lang="zh-CN" altLang="en-US" b="1"/>
              <a:t>安全机制</a:t>
            </a:r>
          </a:p>
          <a:p>
            <a:pPr lvl="1">
              <a:buClr>
                <a:schemeClr val="folHlink"/>
              </a:buClr>
              <a:buSzTx/>
            </a:pPr>
            <a:r>
              <a:rPr lang="zh-CN" altLang="en-US" b="1"/>
              <a:t>容器厂商必须提供安全机制以保证组装者设置的安全策略</a:t>
            </a:r>
          </a:p>
          <a:p>
            <a:pPr lvl="2">
              <a:buClr>
                <a:schemeClr val="folHlink"/>
              </a:buClr>
              <a:buSzTx/>
            </a:pPr>
            <a:endParaRPr lang="zh-CN" altLang="en-US" b="1"/>
          </a:p>
          <a:p>
            <a:pPr lvl="1">
              <a:buClr>
                <a:schemeClr val="folHlink"/>
              </a:buClr>
              <a:buSzTx/>
            </a:pPr>
            <a:r>
              <a:rPr lang="en-US" altLang="zh-CN" b="1"/>
              <a:t>EJB Server</a:t>
            </a:r>
            <a:r>
              <a:rPr lang="zh-CN" altLang="en-US" b="1"/>
              <a:t>提供的安全功能一般包括</a:t>
            </a:r>
          </a:p>
          <a:p>
            <a:pPr lvl="2">
              <a:buClr>
                <a:schemeClr val="folHlink"/>
              </a:buClr>
              <a:buSzTx/>
            </a:pPr>
            <a:r>
              <a:rPr lang="zh-CN" altLang="en-US" b="1"/>
              <a:t>主体认证</a:t>
            </a:r>
            <a:r>
              <a:rPr lang="en-US" altLang="zh-CN" b="1"/>
              <a:t>(</a:t>
            </a:r>
            <a:r>
              <a:rPr lang="en-US" altLang="zh-CN" b="1" i="1"/>
              <a:t>Authentication of principals</a:t>
            </a:r>
            <a:r>
              <a:rPr lang="en-US" altLang="zh-CN" b="1"/>
              <a:t>)</a:t>
            </a:r>
          </a:p>
          <a:p>
            <a:pPr lvl="2">
              <a:buClr>
                <a:schemeClr val="folHlink"/>
              </a:buClr>
              <a:buSzTx/>
            </a:pPr>
            <a:r>
              <a:rPr lang="en-US" altLang="zh-CN" b="1"/>
              <a:t>EJB</a:t>
            </a:r>
            <a:r>
              <a:rPr lang="zh-CN" altLang="en-US" b="1"/>
              <a:t>调用与资源访问的授权</a:t>
            </a:r>
            <a:r>
              <a:rPr lang="en-US" altLang="zh-CN" b="1"/>
              <a:t>(</a:t>
            </a:r>
            <a:r>
              <a:rPr lang="en-US" altLang="zh-CN" b="1" i="1"/>
              <a:t>Access authorization</a:t>
            </a:r>
            <a:r>
              <a:rPr lang="en-US" altLang="zh-CN" b="1"/>
              <a:t>)</a:t>
            </a:r>
          </a:p>
          <a:p>
            <a:pPr lvl="2">
              <a:buClr>
                <a:schemeClr val="folHlink"/>
              </a:buClr>
              <a:buSzTx/>
            </a:pPr>
            <a:r>
              <a:rPr lang="zh-CN" altLang="en-US" b="1"/>
              <a:t>远程调用的安全通信</a:t>
            </a:r>
          </a:p>
        </p:txBody>
      </p:sp>
      <p:sp>
        <p:nvSpPr>
          <p:cNvPr id="521219" name="Rectangle 3"/>
          <p:cNvSpPr>
            <a:spLocks noGrp="1" noChangeArrowheads="1"/>
          </p:cNvSpPr>
          <p:nvPr>
            <p:ph type="title"/>
          </p:nvPr>
        </p:nvSpPr>
        <p:spPr>
          <a:xfrm>
            <a:off x="7938" y="762000"/>
            <a:ext cx="5643562" cy="533400"/>
          </a:xfrm>
          <a:noFill/>
          <a:ln/>
        </p:spPr>
        <p:txBody>
          <a:bodyPr>
            <a:normAutofit fontScale="90000"/>
          </a:bodyPr>
          <a:lstStyle/>
          <a:p>
            <a:r>
              <a:rPr lang="zh-CN" altLang="en-US" sz="3200" b="1"/>
              <a:t>容器厂商的安全责任（续）</a:t>
            </a:r>
          </a:p>
        </p:txBody>
      </p:sp>
    </p:spTree>
  </p:cSld>
  <p:clrMapOvr>
    <a:masterClrMapping/>
  </p:clrMapOvr>
  <p:transition/>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42" name="Rectangle 2"/>
          <p:cNvSpPr>
            <a:spLocks noGrp="1" noChangeArrowheads="1"/>
          </p:cNvSpPr>
          <p:nvPr>
            <p:ph idx="1"/>
          </p:nvPr>
        </p:nvSpPr>
        <p:spPr>
          <a:xfrm>
            <a:off x="228600" y="1600200"/>
            <a:ext cx="7543800" cy="4495800"/>
          </a:xfrm>
        </p:spPr>
        <p:txBody>
          <a:bodyPr/>
          <a:lstStyle/>
          <a:p>
            <a:pPr>
              <a:lnSpc>
                <a:spcPct val="90000"/>
              </a:lnSpc>
              <a:buSzTx/>
            </a:pPr>
            <a:r>
              <a:rPr lang="en-US" altLang="zh-CN" b="1"/>
              <a:t>EJB</a:t>
            </a:r>
            <a:r>
              <a:rPr lang="zh-CN" altLang="en-US" b="1"/>
              <a:t>调用中主体的传递</a:t>
            </a:r>
          </a:p>
          <a:p>
            <a:pPr lvl="1">
              <a:lnSpc>
                <a:spcPct val="90000"/>
              </a:lnSpc>
              <a:buClr>
                <a:schemeClr val="folHlink"/>
              </a:buClr>
              <a:buSzTx/>
            </a:pPr>
            <a:r>
              <a:rPr lang="zh-CN" altLang="en-US" b="1"/>
              <a:t>遵循部署者的设置</a:t>
            </a:r>
          </a:p>
          <a:p>
            <a:pPr lvl="1">
              <a:lnSpc>
                <a:spcPct val="90000"/>
              </a:lnSpc>
              <a:buClr>
                <a:schemeClr val="folHlink"/>
              </a:buClr>
              <a:buSzTx/>
            </a:pPr>
            <a:r>
              <a:rPr lang="zh-CN" altLang="en-US" b="1"/>
              <a:t>支持安全上下文中主体的操作</a:t>
            </a:r>
          </a:p>
          <a:p>
            <a:pPr lvl="2">
              <a:lnSpc>
                <a:spcPct val="90000"/>
              </a:lnSpc>
              <a:buClr>
                <a:schemeClr val="folHlink"/>
              </a:buClr>
              <a:buSzTx/>
            </a:pPr>
            <a:r>
              <a:rPr lang="en-US" altLang="zh-CN" b="1"/>
              <a:t>getCallerPrincipal()</a:t>
            </a:r>
          </a:p>
          <a:p>
            <a:pPr lvl="1">
              <a:lnSpc>
                <a:spcPct val="90000"/>
              </a:lnSpc>
              <a:buClr>
                <a:schemeClr val="folHlink"/>
              </a:buClr>
              <a:buSzTx/>
            </a:pPr>
            <a:r>
              <a:rPr lang="zh-CN" altLang="en-US" b="1"/>
              <a:t>不同安全域之间主体的映射</a:t>
            </a:r>
          </a:p>
          <a:p>
            <a:pPr lvl="2">
              <a:lnSpc>
                <a:spcPct val="90000"/>
              </a:lnSpc>
              <a:buClr>
                <a:schemeClr val="folHlink"/>
              </a:buClr>
              <a:buSzTx/>
            </a:pPr>
            <a:r>
              <a:rPr lang="zh-CN" altLang="en-US" b="1"/>
              <a:t>提供机制与工具，由系统管理员设置</a:t>
            </a:r>
          </a:p>
          <a:p>
            <a:pPr lvl="1">
              <a:lnSpc>
                <a:spcPct val="90000"/>
              </a:lnSpc>
              <a:buClr>
                <a:schemeClr val="folHlink"/>
              </a:buClr>
              <a:buSzTx/>
            </a:pPr>
            <a:r>
              <a:rPr lang="zh-CN" altLang="en-US" b="1"/>
              <a:t>系统主体</a:t>
            </a:r>
          </a:p>
          <a:p>
            <a:pPr lvl="2">
              <a:lnSpc>
                <a:spcPct val="90000"/>
              </a:lnSpc>
              <a:buClr>
                <a:schemeClr val="folHlink"/>
              </a:buClr>
              <a:buSzTx/>
            </a:pPr>
            <a:r>
              <a:rPr lang="en-US" altLang="zh-CN" b="1"/>
              <a:t>JVM</a:t>
            </a:r>
            <a:r>
              <a:rPr lang="zh-CN" altLang="en-US" b="1"/>
              <a:t>执行</a:t>
            </a:r>
            <a:r>
              <a:rPr lang="en-US" altLang="zh-CN" b="1"/>
              <a:t>EJB</a:t>
            </a:r>
            <a:r>
              <a:rPr lang="zh-CN" altLang="en-US" b="1"/>
              <a:t>的方法时也需要主体，称之为系统主体</a:t>
            </a:r>
          </a:p>
          <a:p>
            <a:pPr lvl="2">
              <a:lnSpc>
                <a:spcPct val="90000"/>
              </a:lnSpc>
              <a:buClr>
                <a:schemeClr val="folHlink"/>
              </a:buClr>
              <a:buSzTx/>
            </a:pPr>
            <a:r>
              <a:rPr lang="en-US" altLang="zh-CN" b="1"/>
              <a:t>EJB</a:t>
            </a:r>
            <a:r>
              <a:rPr lang="zh-CN" altLang="en-US" b="1"/>
              <a:t>规范没有指定，以简化容器厂商的工作</a:t>
            </a:r>
          </a:p>
        </p:txBody>
      </p:sp>
      <p:sp>
        <p:nvSpPr>
          <p:cNvPr id="522243" name="Rectangle 3"/>
          <p:cNvSpPr>
            <a:spLocks noGrp="1" noChangeArrowheads="1"/>
          </p:cNvSpPr>
          <p:nvPr>
            <p:ph type="title"/>
          </p:nvPr>
        </p:nvSpPr>
        <p:spPr>
          <a:xfrm>
            <a:off x="34925" y="762000"/>
            <a:ext cx="5572125" cy="533400"/>
          </a:xfrm>
          <a:noFill/>
          <a:ln/>
        </p:spPr>
        <p:txBody>
          <a:bodyPr>
            <a:normAutofit fontScale="90000"/>
          </a:bodyPr>
          <a:lstStyle/>
          <a:p>
            <a:r>
              <a:rPr lang="zh-CN" altLang="en-US" sz="3200" b="1"/>
              <a:t>容器厂商的安全责任（续）</a:t>
            </a:r>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756" name="Text Box 4"/>
          <p:cNvSpPr txBox="1">
            <a:spLocks noChangeArrowheads="1"/>
          </p:cNvSpPr>
          <p:nvPr/>
        </p:nvSpPr>
        <p:spPr bwMode="auto">
          <a:xfrm>
            <a:off x="2744788" y="1685925"/>
            <a:ext cx="4132262" cy="701675"/>
          </a:xfrm>
          <a:prstGeom prst="rect">
            <a:avLst/>
          </a:prstGeom>
          <a:noFill/>
          <a:ln w="9525">
            <a:noFill/>
            <a:miter lim="800000"/>
            <a:headEnd/>
            <a:tailEnd/>
          </a:ln>
          <a:effectLst/>
        </p:spPr>
        <p:txBody>
          <a:bodyPr>
            <a:spAutoFit/>
          </a:bodyPr>
          <a:lstStyle/>
          <a:p>
            <a:r>
              <a:rPr lang="zh-CN" altLang="en-US" sz="4000" i="0">
                <a:solidFill>
                  <a:schemeClr val="folHlink"/>
                </a:solidFill>
              </a:rPr>
              <a:t>二、事务服务</a:t>
            </a:r>
          </a:p>
        </p:txBody>
      </p:sp>
      <p:sp>
        <p:nvSpPr>
          <p:cNvPr id="330757" name="Rectangle 5"/>
          <p:cNvSpPr>
            <a:spLocks noChangeArrowheads="1"/>
          </p:cNvSpPr>
          <p:nvPr/>
        </p:nvSpPr>
        <p:spPr bwMode="auto">
          <a:xfrm>
            <a:off x="2286000" y="3143250"/>
            <a:ext cx="4572000" cy="2528888"/>
          </a:xfrm>
          <a:prstGeom prst="rect">
            <a:avLst/>
          </a:prstGeom>
          <a:noFill/>
          <a:ln w="9525">
            <a:noFill/>
            <a:miter lim="800000"/>
            <a:headEnd/>
            <a:tailEnd/>
          </a:ln>
          <a:effectLst/>
        </p:spPr>
        <p:txBody>
          <a:bodyPr>
            <a:spAutoFit/>
          </a:bodyPr>
          <a:lstStyle/>
          <a:p>
            <a:r>
              <a:rPr lang="en-GB" altLang="zh-CN" sz="3200" i="0"/>
              <a:t>1</a:t>
            </a:r>
            <a:r>
              <a:rPr lang="zh-CN" altLang="en-US" sz="3200" i="0"/>
              <a:t>、动因</a:t>
            </a:r>
          </a:p>
          <a:p>
            <a:r>
              <a:rPr lang="en-GB" altLang="zh-CN" sz="3200" i="0"/>
              <a:t>2</a:t>
            </a:r>
            <a:r>
              <a:rPr lang="zh-CN" altLang="en-US" sz="3200" i="0"/>
              <a:t>、事务概念及特性</a:t>
            </a:r>
          </a:p>
          <a:p>
            <a:r>
              <a:rPr lang="en-GB" altLang="zh-CN" sz="3200" i="0"/>
              <a:t>3</a:t>
            </a:r>
            <a:r>
              <a:rPr lang="zh-CN" altLang="en-US" sz="3200" i="0"/>
              <a:t>、并发控制</a:t>
            </a:r>
          </a:p>
          <a:p>
            <a:r>
              <a:rPr lang="en-GB" altLang="zh-CN" sz="3200" i="0"/>
              <a:t>4</a:t>
            </a:r>
            <a:r>
              <a:rPr lang="zh-CN" altLang="en-US" sz="3200" i="0"/>
              <a:t>、分布式事务</a:t>
            </a:r>
          </a:p>
          <a:p>
            <a:r>
              <a:rPr lang="en-GB" altLang="zh-CN" sz="3200" i="0"/>
              <a:t>5</a:t>
            </a:r>
            <a:r>
              <a:rPr lang="zh-CN" altLang="en-US" sz="3200" i="0"/>
              <a:t>、</a:t>
            </a:r>
            <a:r>
              <a:rPr lang="en-US" altLang="zh-CN" sz="3200" i="0"/>
              <a:t>JAVA </a:t>
            </a:r>
            <a:r>
              <a:rPr lang="zh-CN" altLang="en-US" sz="3200" i="0"/>
              <a:t>事务服务</a:t>
            </a:r>
          </a:p>
        </p:txBody>
      </p:sp>
    </p:spTree>
  </p:cSld>
  <p:clrMapOvr>
    <a:masterClrMapping/>
  </p:clrMapOvr>
  <p:transition/>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3266" name="Rectangle 2"/>
          <p:cNvSpPr>
            <a:spLocks noGrp="1" noChangeArrowheads="1"/>
          </p:cNvSpPr>
          <p:nvPr>
            <p:ph idx="1"/>
          </p:nvPr>
        </p:nvSpPr>
        <p:spPr>
          <a:xfrm>
            <a:off x="228600" y="1600200"/>
            <a:ext cx="7543800" cy="4495800"/>
          </a:xfrm>
        </p:spPr>
        <p:txBody>
          <a:bodyPr/>
          <a:lstStyle/>
          <a:p>
            <a:pPr>
              <a:buSzTx/>
            </a:pPr>
            <a:r>
              <a:rPr lang="zh-CN" altLang="en-US" b="1"/>
              <a:t>运行时的安全保证</a:t>
            </a:r>
          </a:p>
          <a:p>
            <a:pPr lvl="1">
              <a:buClr>
                <a:schemeClr val="folHlink"/>
              </a:buClr>
              <a:buSzTx/>
            </a:pPr>
            <a:r>
              <a:rPr lang="zh-CN" altLang="en-US" b="1"/>
              <a:t>容器可以利用</a:t>
            </a:r>
            <a:r>
              <a:rPr lang="en-US" altLang="zh-CN" b="1"/>
              <a:t>Java</a:t>
            </a:r>
            <a:r>
              <a:rPr lang="zh-CN" altLang="en-US" b="1"/>
              <a:t>语言的安全机制</a:t>
            </a:r>
          </a:p>
          <a:p>
            <a:pPr lvl="1">
              <a:buClr>
                <a:schemeClr val="folHlink"/>
              </a:buClr>
              <a:buSzTx/>
            </a:pPr>
            <a:r>
              <a:rPr lang="zh-CN" altLang="en-US" b="1"/>
              <a:t>容器一般需提供以下安全功能</a:t>
            </a:r>
          </a:p>
          <a:p>
            <a:pPr lvl="2">
              <a:buClr>
                <a:schemeClr val="folHlink"/>
              </a:buClr>
              <a:buSzTx/>
            </a:pPr>
            <a:r>
              <a:rPr lang="zh-CN" altLang="en-US" b="1"/>
              <a:t>客户访问控制，如方法许可</a:t>
            </a:r>
          </a:p>
          <a:p>
            <a:pPr lvl="2">
              <a:buClr>
                <a:schemeClr val="folHlink"/>
              </a:buClr>
              <a:buSzTx/>
            </a:pPr>
            <a:r>
              <a:rPr lang="zh-CN" altLang="en-US" b="1"/>
              <a:t>区分不同</a:t>
            </a:r>
            <a:r>
              <a:rPr lang="en-US" altLang="zh-CN" b="1"/>
              <a:t>EJB</a:t>
            </a:r>
            <a:r>
              <a:rPr lang="zh-CN" altLang="en-US" b="1"/>
              <a:t>以及同一个</a:t>
            </a:r>
            <a:r>
              <a:rPr lang="en-US" altLang="zh-CN" b="1"/>
              <a:t>EJB</a:t>
            </a:r>
            <a:r>
              <a:rPr lang="zh-CN" altLang="en-US" b="1"/>
              <a:t>的不同实例</a:t>
            </a:r>
          </a:p>
          <a:p>
            <a:pPr lvl="2">
              <a:buClr>
                <a:schemeClr val="folHlink"/>
              </a:buClr>
              <a:buSzTx/>
            </a:pPr>
            <a:r>
              <a:rPr lang="zh-CN" altLang="en-US" b="1"/>
              <a:t>限制</a:t>
            </a:r>
            <a:r>
              <a:rPr lang="en-US" altLang="zh-CN" b="1"/>
              <a:t>EJB</a:t>
            </a:r>
            <a:r>
              <a:rPr lang="zh-CN" altLang="en-US" b="1"/>
              <a:t>对容器的访问</a:t>
            </a:r>
          </a:p>
          <a:p>
            <a:pPr lvl="3">
              <a:buClr>
                <a:schemeClr val="folHlink"/>
              </a:buClr>
            </a:pPr>
            <a:r>
              <a:rPr lang="en-US" altLang="zh-CN" b="1"/>
              <a:t>EJB</a:t>
            </a:r>
            <a:r>
              <a:rPr lang="zh-CN" altLang="en-US" b="1"/>
              <a:t>只能通过规范定义的接口访问容器</a:t>
            </a:r>
            <a:r>
              <a:rPr lang="en-US" altLang="zh-CN" b="1"/>
              <a:t>(EJBContext)</a:t>
            </a:r>
          </a:p>
          <a:p>
            <a:pPr lvl="3">
              <a:buClr>
                <a:schemeClr val="folHlink"/>
              </a:buClr>
            </a:pPr>
            <a:r>
              <a:rPr lang="zh-CN" altLang="en-US" b="1"/>
              <a:t>不允许</a:t>
            </a:r>
            <a:r>
              <a:rPr lang="en-US" altLang="zh-CN" b="1"/>
              <a:t>EJB</a:t>
            </a:r>
            <a:r>
              <a:rPr lang="zh-CN" altLang="en-US" b="1"/>
              <a:t>获取某些系统信息，如</a:t>
            </a:r>
          </a:p>
          <a:p>
            <a:pPr lvl="4">
              <a:buClr>
                <a:schemeClr val="folHlink"/>
              </a:buClr>
            </a:pPr>
            <a:r>
              <a:rPr lang="zh-CN" altLang="en-US" b="1"/>
              <a:t>容器的实现类，容器的运行时状态及上下文，其它</a:t>
            </a:r>
            <a:r>
              <a:rPr lang="en-US" altLang="zh-CN" b="1"/>
              <a:t>EJB</a:t>
            </a:r>
            <a:r>
              <a:rPr lang="zh-CN" altLang="en-US" b="1"/>
              <a:t>的引用及其管理的资源等</a:t>
            </a:r>
          </a:p>
        </p:txBody>
      </p:sp>
      <p:sp>
        <p:nvSpPr>
          <p:cNvPr id="523267" name="Rectangle 3"/>
          <p:cNvSpPr>
            <a:spLocks noGrp="1" noChangeArrowheads="1"/>
          </p:cNvSpPr>
          <p:nvPr>
            <p:ph type="title"/>
          </p:nvPr>
        </p:nvSpPr>
        <p:spPr>
          <a:xfrm>
            <a:off x="-36513" y="762000"/>
            <a:ext cx="5499101" cy="533400"/>
          </a:xfrm>
          <a:noFill/>
          <a:ln/>
        </p:spPr>
        <p:txBody>
          <a:bodyPr>
            <a:normAutofit fontScale="90000"/>
          </a:bodyPr>
          <a:lstStyle/>
          <a:p>
            <a:r>
              <a:rPr lang="zh-CN" altLang="en-US" sz="3200" b="1"/>
              <a:t>容器厂商的安全责任（续）</a:t>
            </a:r>
          </a:p>
        </p:txBody>
      </p:sp>
    </p:spTree>
  </p:cSld>
  <p:clrMapOvr>
    <a:masterClrMapping/>
  </p:clrMapOvr>
  <p:transition/>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4290" name="Rectangle 2"/>
          <p:cNvSpPr>
            <a:spLocks noGrp="1" noChangeArrowheads="1"/>
          </p:cNvSpPr>
          <p:nvPr>
            <p:ph idx="1"/>
          </p:nvPr>
        </p:nvSpPr>
        <p:spPr>
          <a:xfrm>
            <a:off x="228600" y="1600200"/>
            <a:ext cx="8534400" cy="4495800"/>
          </a:xfrm>
        </p:spPr>
        <p:txBody>
          <a:bodyPr/>
          <a:lstStyle/>
          <a:p>
            <a:pPr>
              <a:buSzTx/>
            </a:pPr>
            <a:r>
              <a:rPr lang="zh-CN" altLang="en-US" sz="2800" b="1"/>
              <a:t>容器一般需提供以下安全功能（续）</a:t>
            </a:r>
          </a:p>
          <a:p>
            <a:pPr lvl="1">
              <a:buClr>
                <a:schemeClr val="folHlink"/>
              </a:buClr>
              <a:buSzTx/>
            </a:pPr>
            <a:r>
              <a:rPr lang="zh-CN" altLang="en-US" sz="2400" b="1"/>
              <a:t>保证</a:t>
            </a:r>
            <a:r>
              <a:rPr lang="en-US" altLang="zh-CN" sz="2400" b="1"/>
              <a:t>EJB</a:t>
            </a:r>
            <a:r>
              <a:rPr lang="zh-CN" altLang="en-US" sz="2400" b="1"/>
              <a:t>持久状态的安全</a:t>
            </a:r>
          </a:p>
          <a:p>
            <a:pPr lvl="2">
              <a:buClr>
                <a:schemeClr val="folHlink"/>
              </a:buClr>
              <a:buSzTx/>
            </a:pPr>
            <a:r>
              <a:rPr lang="zh-CN" altLang="en-US" sz="2000" b="1"/>
              <a:t>如，状态加密后再存储</a:t>
            </a:r>
          </a:p>
          <a:p>
            <a:pPr lvl="1">
              <a:buClr>
                <a:schemeClr val="folHlink"/>
              </a:buClr>
              <a:buSzTx/>
            </a:pPr>
            <a:r>
              <a:rPr lang="zh-CN" altLang="en-US" sz="2400" b="1"/>
              <a:t>管理部署者指定的主体域</a:t>
            </a:r>
            <a:r>
              <a:rPr lang="en-US" altLang="zh-CN" sz="2400" b="1"/>
              <a:t>EJB</a:t>
            </a:r>
            <a:r>
              <a:rPr lang="zh-CN" altLang="en-US" sz="2400" b="1"/>
              <a:t>或其它资源之间的映射</a:t>
            </a:r>
          </a:p>
          <a:p>
            <a:pPr lvl="1">
              <a:buClr>
                <a:schemeClr val="folHlink"/>
              </a:buClr>
              <a:buSzTx/>
            </a:pPr>
            <a:r>
              <a:rPr lang="zh-CN" altLang="en-US" sz="2400" b="1"/>
              <a:t>如果同样的</a:t>
            </a:r>
            <a:r>
              <a:rPr lang="en-US" altLang="zh-CN" sz="2400" b="1"/>
              <a:t>EJB</a:t>
            </a:r>
            <a:r>
              <a:rPr lang="zh-CN" altLang="en-US" sz="2400" b="1"/>
              <a:t>独立地部署多次（</a:t>
            </a:r>
            <a:r>
              <a:rPr lang="en-US" altLang="zh-CN" sz="2400" b="1"/>
              <a:t>EJB</a:t>
            </a:r>
            <a:r>
              <a:rPr lang="zh-CN" altLang="en-US" sz="2400" b="1"/>
              <a:t>的每次安装都会分配不同的</a:t>
            </a:r>
            <a:r>
              <a:rPr lang="en-US" altLang="zh-CN" sz="2400" b="1"/>
              <a:t>JNDI</a:t>
            </a:r>
            <a:r>
              <a:rPr lang="zh-CN" altLang="en-US" sz="2400" b="1"/>
              <a:t>名字）</a:t>
            </a:r>
          </a:p>
          <a:p>
            <a:pPr lvl="2">
              <a:buClr>
                <a:schemeClr val="folHlink"/>
              </a:buClr>
              <a:buSzTx/>
            </a:pPr>
            <a:r>
              <a:rPr lang="zh-CN" altLang="en-US" sz="2000" b="1"/>
              <a:t>允许</a:t>
            </a:r>
            <a:r>
              <a:rPr lang="en-US" altLang="zh-CN" sz="2000" b="1"/>
              <a:t>EJB</a:t>
            </a:r>
            <a:r>
              <a:rPr lang="zh-CN" altLang="en-US" sz="2000" b="1"/>
              <a:t>不同的部署具有不同的安全策略</a:t>
            </a:r>
          </a:p>
          <a:p>
            <a:pPr>
              <a:buSzTx/>
            </a:pPr>
            <a:r>
              <a:rPr lang="zh-CN" altLang="en-US" sz="2800" b="1"/>
              <a:t>安全审计</a:t>
            </a:r>
            <a:r>
              <a:rPr lang="en-US" altLang="zh-CN" sz="2800" b="1"/>
              <a:t>(audit trail)</a:t>
            </a:r>
          </a:p>
          <a:p>
            <a:pPr lvl="1">
              <a:buClr>
                <a:schemeClr val="folHlink"/>
              </a:buClr>
              <a:buSzTx/>
            </a:pPr>
            <a:r>
              <a:rPr lang="zh-CN" altLang="en-US" sz="2400" b="1"/>
              <a:t>容器可以提供审计功能，如纪录所有的安全例外</a:t>
            </a:r>
          </a:p>
        </p:txBody>
      </p:sp>
      <p:sp>
        <p:nvSpPr>
          <p:cNvPr id="524291" name="Rectangle 3"/>
          <p:cNvSpPr>
            <a:spLocks noGrp="1" noChangeArrowheads="1"/>
          </p:cNvSpPr>
          <p:nvPr>
            <p:ph type="title"/>
          </p:nvPr>
        </p:nvSpPr>
        <p:spPr>
          <a:xfrm>
            <a:off x="34925" y="762000"/>
            <a:ext cx="5572125" cy="533400"/>
          </a:xfrm>
          <a:noFill/>
          <a:ln/>
        </p:spPr>
        <p:txBody>
          <a:bodyPr>
            <a:normAutofit fontScale="90000"/>
          </a:bodyPr>
          <a:lstStyle/>
          <a:p>
            <a:r>
              <a:rPr lang="zh-CN" altLang="en-US" sz="3200" b="1"/>
              <a:t>容器厂商的安全责任（续）</a:t>
            </a:r>
          </a:p>
        </p:txBody>
      </p:sp>
    </p:spTree>
  </p:cSld>
  <p:clrMapOvr>
    <a:masterClrMapping/>
  </p:clrMapOvr>
  <p:transition/>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5315" name="Rectangle 3"/>
          <p:cNvSpPr>
            <a:spLocks noGrp="1" noChangeArrowheads="1"/>
          </p:cNvSpPr>
          <p:nvPr>
            <p:ph idx="1"/>
          </p:nvPr>
        </p:nvSpPr>
        <p:spPr>
          <a:xfrm>
            <a:off x="228600" y="1752600"/>
            <a:ext cx="7543800" cy="4343400"/>
          </a:xfrm>
        </p:spPr>
        <p:txBody>
          <a:bodyPr/>
          <a:lstStyle/>
          <a:p>
            <a:pPr>
              <a:buSzTx/>
            </a:pPr>
            <a:r>
              <a:rPr lang="zh-CN" altLang="en-US" b="1"/>
              <a:t>安全域的管理</a:t>
            </a:r>
          </a:p>
          <a:p>
            <a:pPr lvl="1">
              <a:buClr>
                <a:schemeClr val="folHlink"/>
              </a:buClr>
              <a:buSzTx/>
            </a:pPr>
            <a:r>
              <a:rPr lang="zh-CN" altLang="en-US" b="1"/>
              <a:t>创建账号</a:t>
            </a:r>
          </a:p>
          <a:p>
            <a:pPr lvl="1">
              <a:buClr>
                <a:schemeClr val="folHlink"/>
              </a:buClr>
              <a:buSzTx/>
            </a:pPr>
            <a:r>
              <a:rPr lang="zh-CN" altLang="en-US" b="1"/>
              <a:t>用户组中账号的增删等</a:t>
            </a:r>
          </a:p>
          <a:p>
            <a:pPr>
              <a:buSzTx/>
            </a:pPr>
            <a:r>
              <a:rPr lang="zh-CN" altLang="en-US" b="1"/>
              <a:t>主体的映射</a:t>
            </a:r>
          </a:p>
          <a:p>
            <a:pPr lvl="1">
              <a:buClr>
                <a:schemeClr val="folHlink"/>
              </a:buClr>
              <a:buSzTx/>
            </a:pPr>
            <a:r>
              <a:rPr lang="zh-CN" altLang="en-US" b="1"/>
              <a:t>如果客户与目标</a:t>
            </a:r>
            <a:r>
              <a:rPr lang="en-US" altLang="zh-CN" b="1"/>
              <a:t>EJB</a:t>
            </a:r>
            <a:r>
              <a:rPr lang="zh-CN" altLang="en-US" b="1"/>
              <a:t>分属不同的安全域，系统管理员应负责两者之间主体的映射</a:t>
            </a:r>
          </a:p>
          <a:p>
            <a:pPr lvl="2">
              <a:buClr>
                <a:schemeClr val="folHlink"/>
              </a:buClr>
              <a:buSzTx/>
            </a:pPr>
            <a:r>
              <a:rPr lang="zh-CN" altLang="en-US" b="1"/>
              <a:t>映射的结果供部署者使用</a:t>
            </a:r>
          </a:p>
          <a:p>
            <a:pPr>
              <a:buSzTx/>
            </a:pPr>
            <a:r>
              <a:rPr lang="zh-CN" altLang="en-US" b="1"/>
              <a:t>审计的复查</a:t>
            </a:r>
          </a:p>
        </p:txBody>
      </p:sp>
      <p:sp>
        <p:nvSpPr>
          <p:cNvPr id="525314" name="Rectangle 2"/>
          <p:cNvSpPr>
            <a:spLocks noGrp="1" noChangeArrowheads="1"/>
          </p:cNvSpPr>
          <p:nvPr>
            <p:ph type="title"/>
          </p:nvPr>
        </p:nvSpPr>
        <p:spPr>
          <a:xfrm>
            <a:off x="120650" y="762000"/>
            <a:ext cx="4495800" cy="533400"/>
          </a:xfrm>
        </p:spPr>
        <p:txBody>
          <a:bodyPr>
            <a:normAutofit fontScale="90000"/>
          </a:bodyPr>
          <a:lstStyle/>
          <a:p>
            <a:r>
              <a:rPr lang="zh-CN" altLang="en-US" sz="3200" b="1"/>
              <a:t>系统管理员的安全责任</a:t>
            </a:r>
          </a:p>
        </p:txBody>
      </p:sp>
    </p:spTree>
  </p:cSld>
  <p:clrMapOvr>
    <a:masterClrMapping/>
  </p:clrMapOvr>
  <p:transition/>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6339" name="Rectangle 3"/>
          <p:cNvSpPr>
            <a:spLocks noGrp="1" noChangeArrowheads="1"/>
          </p:cNvSpPr>
          <p:nvPr>
            <p:ph idx="1"/>
          </p:nvPr>
        </p:nvSpPr>
        <p:spPr>
          <a:xfrm>
            <a:off x="3146425" y="3163888"/>
            <a:ext cx="2649538" cy="1384300"/>
          </a:xfrm>
        </p:spPr>
        <p:txBody>
          <a:bodyPr/>
          <a:lstStyle/>
          <a:p>
            <a:pPr>
              <a:buFont typeface="Wingdings" pitchFamily="2" charset="2"/>
              <a:buNone/>
            </a:pPr>
            <a:r>
              <a:rPr lang="en-US" altLang="zh-CN" b="1"/>
              <a:t>1</a:t>
            </a:r>
            <a:r>
              <a:rPr lang="zh-CN" altLang="en-US" b="1"/>
              <a:t>、性能</a:t>
            </a:r>
          </a:p>
          <a:p>
            <a:pPr>
              <a:buFont typeface="Wingdings" pitchFamily="2" charset="2"/>
              <a:buNone/>
            </a:pPr>
            <a:r>
              <a:rPr lang="en-US" altLang="zh-CN" b="1"/>
              <a:t>2</a:t>
            </a:r>
            <a:r>
              <a:rPr lang="zh-CN" altLang="en-US" b="1"/>
              <a:t>、负载平衡</a:t>
            </a:r>
            <a:endParaRPr lang="zh-CN" altLang="en-US"/>
          </a:p>
        </p:txBody>
      </p:sp>
      <p:sp>
        <p:nvSpPr>
          <p:cNvPr id="526338" name="Rectangle 2"/>
          <p:cNvSpPr>
            <a:spLocks noGrp="1" noChangeArrowheads="1"/>
          </p:cNvSpPr>
          <p:nvPr>
            <p:ph type="title"/>
          </p:nvPr>
        </p:nvSpPr>
        <p:spPr>
          <a:xfrm>
            <a:off x="754063" y="1165225"/>
            <a:ext cx="7772400" cy="1143000"/>
          </a:xfrm>
        </p:spPr>
        <p:txBody>
          <a:bodyPr/>
          <a:lstStyle/>
          <a:p>
            <a:r>
              <a:rPr lang="zh-CN" altLang="en-US" sz="4800" b="1"/>
              <a:t>四、性能服务</a:t>
            </a:r>
          </a:p>
        </p:txBody>
      </p:sp>
    </p:spTree>
  </p:cSld>
  <p:clrMapOvr>
    <a:masterClrMapping/>
  </p:clrMapOvr>
  <p:transition/>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7362" name="Text Box 2"/>
          <p:cNvSpPr txBox="1">
            <a:spLocks noChangeArrowheads="1"/>
          </p:cNvSpPr>
          <p:nvPr/>
        </p:nvSpPr>
        <p:spPr bwMode="auto">
          <a:xfrm>
            <a:off x="3089275" y="996950"/>
            <a:ext cx="2330450" cy="823913"/>
          </a:xfrm>
          <a:prstGeom prst="rect">
            <a:avLst/>
          </a:prstGeom>
          <a:noFill/>
          <a:ln w="9525">
            <a:noFill/>
            <a:miter lim="800000"/>
            <a:headEnd/>
            <a:tailEnd/>
          </a:ln>
          <a:effectLst/>
        </p:spPr>
        <p:txBody>
          <a:bodyPr wrap="none">
            <a:spAutoFit/>
          </a:bodyPr>
          <a:lstStyle/>
          <a:p>
            <a:r>
              <a:rPr lang="en-US" altLang="zh-CN" sz="4800" i="0">
                <a:latin typeface="黑体" pitchFamily="2" charset="-122"/>
                <a:ea typeface="黑体" pitchFamily="2" charset="-122"/>
              </a:rPr>
              <a:t>1</a:t>
            </a:r>
            <a:r>
              <a:rPr lang="zh-CN" altLang="en-US" sz="4800" i="0">
                <a:latin typeface="黑体" pitchFamily="2" charset="-122"/>
                <a:ea typeface="黑体" pitchFamily="2" charset="-122"/>
              </a:rPr>
              <a:t>、性能</a:t>
            </a:r>
          </a:p>
        </p:txBody>
      </p:sp>
      <p:sp>
        <p:nvSpPr>
          <p:cNvPr id="527363" name="Text Box 3"/>
          <p:cNvSpPr txBox="1">
            <a:spLocks noChangeArrowheads="1"/>
          </p:cNvSpPr>
          <p:nvPr/>
        </p:nvSpPr>
        <p:spPr bwMode="auto">
          <a:xfrm>
            <a:off x="609600" y="2093913"/>
            <a:ext cx="5397500" cy="4581525"/>
          </a:xfrm>
          <a:prstGeom prst="rect">
            <a:avLst/>
          </a:prstGeom>
          <a:noFill/>
          <a:ln w="9525">
            <a:noFill/>
            <a:miter lim="800000"/>
            <a:headEnd/>
            <a:tailEnd/>
          </a:ln>
          <a:effectLst/>
        </p:spPr>
        <p:txBody>
          <a:bodyPr wrap="none">
            <a:spAutoFit/>
          </a:bodyPr>
          <a:lstStyle/>
          <a:p>
            <a:pPr marL="4763">
              <a:lnSpc>
                <a:spcPct val="150000"/>
              </a:lnSpc>
            </a:pPr>
            <a:r>
              <a:rPr lang="zh-CN" altLang="en-US" sz="2800" i="0"/>
              <a:t>性能的重要性</a:t>
            </a:r>
            <a:r>
              <a:rPr lang="en-US" altLang="zh-CN" sz="2800" i="0"/>
              <a:t>: </a:t>
            </a:r>
            <a:r>
              <a:rPr lang="zh-CN" altLang="en-US" sz="2800" i="0"/>
              <a:t>核心质量属性之一</a:t>
            </a:r>
          </a:p>
          <a:p>
            <a:pPr marL="4763">
              <a:lnSpc>
                <a:spcPct val="150000"/>
              </a:lnSpc>
            </a:pPr>
            <a:r>
              <a:rPr lang="zh-CN" altLang="en-US" sz="2800" i="0"/>
              <a:t>	正确</a:t>
            </a:r>
          </a:p>
          <a:p>
            <a:pPr marL="4763">
              <a:lnSpc>
                <a:spcPct val="150000"/>
              </a:lnSpc>
            </a:pPr>
            <a:r>
              <a:rPr lang="zh-CN" altLang="en-US" sz="2800" i="0"/>
              <a:t>	健壮</a:t>
            </a:r>
          </a:p>
          <a:p>
            <a:pPr marL="4763">
              <a:lnSpc>
                <a:spcPct val="150000"/>
              </a:lnSpc>
            </a:pPr>
            <a:r>
              <a:rPr lang="zh-CN" altLang="en-US" sz="2800" i="0"/>
              <a:t>	安全</a:t>
            </a:r>
          </a:p>
          <a:p>
            <a:pPr marL="4763">
              <a:lnSpc>
                <a:spcPct val="150000"/>
              </a:lnSpc>
            </a:pPr>
            <a:r>
              <a:rPr lang="zh-CN" altLang="en-US" sz="2800" i="0"/>
              <a:t>  	高效</a:t>
            </a:r>
          </a:p>
          <a:p>
            <a:pPr marL="4763">
              <a:lnSpc>
                <a:spcPct val="150000"/>
              </a:lnSpc>
            </a:pPr>
            <a:r>
              <a:rPr lang="zh-CN" altLang="en-US" sz="2800" i="0"/>
              <a:t>	易维护</a:t>
            </a:r>
          </a:p>
          <a:p>
            <a:pPr marL="4763">
              <a:lnSpc>
                <a:spcPct val="150000"/>
              </a:lnSpc>
            </a:pPr>
            <a:r>
              <a:rPr lang="zh-CN" altLang="en-US" sz="2800" i="0"/>
              <a:t>	</a:t>
            </a:r>
            <a:r>
              <a:rPr lang="en-US" altLang="zh-CN" sz="2800" i="0"/>
              <a: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27363">
                                            <p:txEl>
                                              <p:pRg st="0" end="0"/>
                                            </p:txEl>
                                          </p:spTgt>
                                        </p:tgtEl>
                                        <p:attrNameLst>
                                          <p:attrName>style.visibility</p:attrName>
                                        </p:attrNameLst>
                                      </p:cBhvr>
                                      <p:to>
                                        <p:strVal val="visible"/>
                                      </p:to>
                                    </p:set>
                                    <p:anim calcmode="lin" valueType="num">
                                      <p:cBhvr additive="base">
                                        <p:cTn id="7" dur="500" fill="hold"/>
                                        <p:tgtEl>
                                          <p:spTgt spid="52736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2736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27363">
                                            <p:txEl>
                                              <p:pRg st="1" end="1"/>
                                            </p:txEl>
                                          </p:spTgt>
                                        </p:tgtEl>
                                        <p:attrNameLst>
                                          <p:attrName>style.visibility</p:attrName>
                                        </p:attrNameLst>
                                      </p:cBhvr>
                                      <p:to>
                                        <p:strVal val="visible"/>
                                      </p:to>
                                    </p:set>
                                    <p:anim calcmode="lin" valueType="num">
                                      <p:cBhvr additive="base">
                                        <p:cTn id="13" dur="500" fill="hold"/>
                                        <p:tgtEl>
                                          <p:spTgt spid="52736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52736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527363">
                                            <p:txEl>
                                              <p:pRg st="2" end="2"/>
                                            </p:txEl>
                                          </p:spTgt>
                                        </p:tgtEl>
                                        <p:attrNameLst>
                                          <p:attrName>style.visibility</p:attrName>
                                        </p:attrNameLst>
                                      </p:cBhvr>
                                      <p:to>
                                        <p:strVal val="visible"/>
                                      </p:to>
                                    </p:set>
                                    <p:anim calcmode="lin" valueType="num">
                                      <p:cBhvr additive="base">
                                        <p:cTn id="19" dur="500" fill="hold"/>
                                        <p:tgtEl>
                                          <p:spTgt spid="52736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52736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527363">
                                            <p:txEl>
                                              <p:pRg st="3" end="3"/>
                                            </p:txEl>
                                          </p:spTgt>
                                        </p:tgtEl>
                                        <p:attrNameLst>
                                          <p:attrName>style.visibility</p:attrName>
                                        </p:attrNameLst>
                                      </p:cBhvr>
                                      <p:to>
                                        <p:strVal val="visible"/>
                                      </p:to>
                                    </p:set>
                                    <p:anim calcmode="lin" valueType="num">
                                      <p:cBhvr additive="base">
                                        <p:cTn id="25" dur="500" fill="hold"/>
                                        <p:tgtEl>
                                          <p:spTgt spid="527363">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52736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527363">
                                            <p:txEl>
                                              <p:pRg st="4" end="4"/>
                                            </p:txEl>
                                          </p:spTgt>
                                        </p:tgtEl>
                                        <p:attrNameLst>
                                          <p:attrName>style.visibility</p:attrName>
                                        </p:attrNameLst>
                                      </p:cBhvr>
                                      <p:to>
                                        <p:strVal val="visible"/>
                                      </p:to>
                                    </p:set>
                                    <p:anim calcmode="lin" valueType="num">
                                      <p:cBhvr additive="base">
                                        <p:cTn id="31" dur="500" fill="hold"/>
                                        <p:tgtEl>
                                          <p:spTgt spid="527363">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52736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527363">
                                            <p:txEl>
                                              <p:pRg st="5" end="5"/>
                                            </p:txEl>
                                          </p:spTgt>
                                        </p:tgtEl>
                                        <p:attrNameLst>
                                          <p:attrName>style.visibility</p:attrName>
                                        </p:attrNameLst>
                                      </p:cBhvr>
                                      <p:to>
                                        <p:strVal val="visible"/>
                                      </p:to>
                                    </p:set>
                                    <p:anim calcmode="lin" valueType="num">
                                      <p:cBhvr additive="base">
                                        <p:cTn id="37" dur="500" fill="hold"/>
                                        <p:tgtEl>
                                          <p:spTgt spid="527363">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527363">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527363">
                                            <p:txEl>
                                              <p:pRg st="6" end="6"/>
                                            </p:txEl>
                                          </p:spTgt>
                                        </p:tgtEl>
                                        <p:attrNameLst>
                                          <p:attrName>style.visibility</p:attrName>
                                        </p:attrNameLst>
                                      </p:cBhvr>
                                      <p:to>
                                        <p:strVal val="visible"/>
                                      </p:to>
                                    </p:set>
                                    <p:anim calcmode="lin" valueType="num">
                                      <p:cBhvr additive="base">
                                        <p:cTn id="43" dur="500" fill="hold"/>
                                        <p:tgtEl>
                                          <p:spTgt spid="527363">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527363">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7363" grpId="0" build="p" autoUpdateAnimBg="0"/>
    </p:bld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8386" name="Rectangle 2"/>
          <p:cNvSpPr>
            <a:spLocks noChangeArrowheads="1"/>
          </p:cNvSpPr>
          <p:nvPr/>
        </p:nvSpPr>
        <p:spPr bwMode="auto">
          <a:xfrm>
            <a:off x="179388" y="1125538"/>
            <a:ext cx="8893175" cy="3671887"/>
          </a:xfrm>
          <a:prstGeom prst="rect">
            <a:avLst/>
          </a:prstGeom>
          <a:noFill/>
          <a:ln w="9525">
            <a:noFill/>
            <a:miter lim="800000"/>
            <a:headEnd/>
            <a:tailEnd/>
          </a:ln>
          <a:effectLst/>
        </p:spPr>
        <p:txBody>
          <a:bodyPr>
            <a:spAutoFit/>
          </a:bodyPr>
          <a:lstStyle/>
          <a:p>
            <a:pPr marL="263525" indent="-263525">
              <a:lnSpc>
                <a:spcPct val="130000"/>
              </a:lnSpc>
              <a:spcBef>
                <a:spcPct val="50000"/>
              </a:spcBef>
            </a:pPr>
            <a:r>
              <a:rPr lang="zh-CN" altLang="en-US" sz="3600" i="0"/>
              <a:t>什么是高效性：</a:t>
            </a:r>
            <a:r>
              <a:rPr lang="zh-CN" altLang="en-US" sz="3200" i="0"/>
              <a:t>包括时间高效性与空间高效性</a:t>
            </a:r>
          </a:p>
          <a:p>
            <a:pPr marL="263525" indent="-263525">
              <a:lnSpc>
                <a:spcPct val="130000"/>
              </a:lnSpc>
              <a:spcBef>
                <a:spcPct val="50000"/>
              </a:spcBef>
              <a:buClr>
                <a:schemeClr val="folHlink"/>
              </a:buClr>
              <a:buFont typeface="Wingdings" pitchFamily="2" charset="2"/>
              <a:buChar char="l"/>
            </a:pPr>
            <a:r>
              <a:rPr lang="zh-CN" altLang="en-US" sz="2800" i="0"/>
              <a:t>时间高效性主要是指系统响应时间小、吞吐率高</a:t>
            </a:r>
          </a:p>
          <a:p>
            <a:pPr marL="263525" indent="-263525">
              <a:lnSpc>
                <a:spcPct val="130000"/>
              </a:lnSpc>
              <a:spcBef>
                <a:spcPct val="50000"/>
              </a:spcBef>
              <a:buClr>
                <a:schemeClr val="folHlink"/>
              </a:buClr>
              <a:buFont typeface="Wingdings" pitchFamily="2" charset="2"/>
              <a:buChar char="l"/>
            </a:pPr>
            <a:r>
              <a:rPr lang="zh-CN" altLang="en-US" sz="2800" i="0"/>
              <a:t>空间高效性主要是占用资源</a:t>
            </a:r>
            <a:r>
              <a:rPr lang="en-US" altLang="zh-CN" sz="2800" i="0"/>
              <a:t>(</a:t>
            </a:r>
            <a:r>
              <a:rPr lang="zh-CN" altLang="en-US" sz="2800" i="0"/>
              <a:t>例如：</a:t>
            </a:r>
            <a:r>
              <a:rPr lang="en-US" altLang="zh-CN" sz="2800" i="0"/>
              <a:t>CPU</a:t>
            </a:r>
            <a:r>
              <a:rPr lang="zh-CN" altLang="en-US" sz="2800" i="0"/>
              <a:t>、内存、数据库连接、网络连接等等</a:t>
            </a:r>
            <a:r>
              <a:rPr lang="en-US" altLang="zh-CN" sz="2800" i="0"/>
              <a:t>)</a:t>
            </a:r>
            <a:r>
              <a:rPr lang="zh-CN" altLang="en-US" sz="2800" i="0"/>
              <a:t>少</a:t>
            </a:r>
          </a:p>
          <a:p>
            <a:pPr marL="263525" indent="-263525">
              <a:lnSpc>
                <a:spcPct val="130000"/>
              </a:lnSpc>
              <a:spcBef>
                <a:spcPct val="50000"/>
              </a:spcBef>
              <a:buClr>
                <a:schemeClr val="folHlink"/>
              </a:buClr>
              <a:buFont typeface="Wingdings" pitchFamily="2" charset="2"/>
              <a:buChar char="l"/>
            </a:pPr>
            <a:r>
              <a:rPr lang="zh-CN" altLang="en-US" sz="2800" i="0"/>
              <a:t>类似内容还包括：同时服务的客户数目等</a:t>
            </a:r>
            <a:endParaRPr lang="zh-CN" altLang="en-US" sz="2800" b="0" i="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28386">
                                            <p:txEl>
                                              <p:pRg st="0" end="0"/>
                                            </p:txEl>
                                          </p:spTgt>
                                        </p:tgtEl>
                                        <p:attrNameLst>
                                          <p:attrName>style.visibility</p:attrName>
                                        </p:attrNameLst>
                                      </p:cBhvr>
                                      <p:to>
                                        <p:strVal val="visible"/>
                                      </p:to>
                                    </p:set>
                                    <p:anim calcmode="lin" valueType="num">
                                      <p:cBhvr additive="base">
                                        <p:cTn id="7" dur="500" fill="hold"/>
                                        <p:tgtEl>
                                          <p:spTgt spid="528386">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2838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28386">
                                            <p:txEl>
                                              <p:pRg st="1" end="1"/>
                                            </p:txEl>
                                          </p:spTgt>
                                        </p:tgtEl>
                                        <p:attrNameLst>
                                          <p:attrName>style.visibility</p:attrName>
                                        </p:attrNameLst>
                                      </p:cBhvr>
                                      <p:to>
                                        <p:strVal val="visible"/>
                                      </p:to>
                                    </p:set>
                                    <p:anim calcmode="lin" valueType="num">
                                      <p:cBhvr additive="base">
                                        <p:cTn id="13" dur="500" fill="hold"/>
                                        <p:tgtEl>
                                          <p:spTgt spid="528386">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528386">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528386">
                                            <p:txEl>
                                              <p:pRg st="2" end="2"/>
                                            </p:txEl>
                                          </p:spTgt>
                                        </p:tgtEl>
                                        <p:attrNameLst>
                                          <p:attrName>style.visibility</p:attrName>
                                        </p:attrNameLst>
                                      </p:cBhvr>
                                      <p:to>
                                        <p:strVal val="visible"/>
                                      </p:to>
                                    </p:set>
                                    <p:anim calcmode="lin" valueType="num">
                                      <p:cBhvr additive="base">
                                        <p:cTn id="19" dur="500" fill="hold"/>
                                        <p:tgtEl>
                                          <p:spTgt spid="528386">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528386">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528386">
                                            <p:txEl>
                                              <p:pRg st="3" end="3"/>
                                            </p:txEl>
                                          </p:spTgt>
                                        </p:tgtEl>
                                        <p:attrNameLst>
                                          <p:attrName>style.visibility</p:attrName>
                                        </p:attrNameLst>
                                      </p:cBhvr>
                                      <p:to>
                                        <p:strVal val="visible"/>
                                      </p:to>
                                    </p:set>
                                    <p:anim calcmode="lin" valueType="num">
                                      <p:cBhvr additive="base">
                                        <p:cTn id="25" dur="500" fill="hold"/>
                                        <p:tgtEl>
                                          <p:spTgt spid="528386">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528386">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8386" grpId="0" build="p" autoUpdateAnimBg="0"/>
    </p:bld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9410" name="Text Box 2"/>
          <p:cNvSpPr txBox="1">
            <a:spLocks noChangeArrowheads="1"/>
          </p:cNvSpPr>
          <p:nvPr/>
        </p:nvSpPr>
        <p:spPr bwMode="auto">
          <a:xfrm>
            <a:off x="250825" y="1052513"/>
            <a:ext cx="8497888" cy="4478337"/>
          </a:xfrm>
          <a:prstGeom prst="rect">
            <a:avLst/>
          </a:prstGeom>
          <a:noFill/>
          <a:ln w="9525">
            <a:noFill/>
            <a:miter lim="800000"/>
            <a:headEnd/>
            <a:tailEnd/>
          </a:ln>
          <a:effectLst/>
        </p:spPr>
        <p:txBody>
          <a:bodyPr>
            <a:spAutoFit/>
          </a:bodyPr>
          <a:lstStyle/>
          <a:p>
            <a:r>
              <a:rPr lang="zh-CN" altLang="en-US" sz="3200" i="0"/>
              <a:t>由于早期</a:t>
            </a:r>
            <a:r>
              <a:rPr lang="en-US" altLang="zh-CN" sz="3200" i="0"/>
              <a:t>CPU</a:t>
            </a:r>
            <a:r>
              <a:rPr lang="zh-CN" altLang="en-US" sz="3200" i="0"/>
              <a:t>的计算能力有限</a:t>
            </a:r>
          </a:p>
          <a:p>
            <a:r>
              <a:rPr lang="zh-CN" altLang="en-US" sz="3200" i="0"/>
              <a:t>				内存容量也有限</a:t>
            </a:r>
          </a:p>
          <a:p>
            <a:r>
              <a:rPr lang="zh-CN" altLang="en-US" sz="3200" i="0"/>
              <a:t>因此程序的效率问题在早期很受重视：</a:t>
            </a:r>
          </a:p>
          <a:p>
            <a:endParaRPr lang="zh-CN" altLang="en-US" sz="3200" i="0"/>
          </a:p>
          <a:p>
            <a:r>
              <a:rPr lang="zh-CN" altLang="en-US" sz="3200" i="0"/>
              <a:t>算法复杂性的研究长期以来是计算机科学的重要内容</a:t>
            </a:r>
          </a:p>
          <a:p>
            <a:endParaRPr lang="zh-CN" altLang="en-US" sz="3200" i="0"/>
          </a:p>
          <a:p>
            <a:r>
              <a:rPr lang="zh-CN" altLang="en-US" sz="3200" i="0"/>
              <a:t>衡量一个算法好坏的主要标准是时间开销与空间开销</a:t>
            </a:r>
          </a:p>
        </p:txBody>
      </p:sp>
    </p:spTree>
  </p:cSld>
  <p:clrMapOvr>
    <a:masterClrMapping/>
  </p:clrMapOvr>
  <p:transition/>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0434" name="Rectangle 2"/>
          <p:cNvSpPr>
            <a:spLocks noGrp="1" noChangeArrowheads="1"/>
          </p:cNvSpPr>
          <p:nvPr>
            <p:ph idx="1"/>
          </p:nvPr>
        </p:nvSpPr>
        <p:spPr>
          <a:xfrm>
            <a:off x="323850" y="1193800"/>
            <a:ext cx="8278813" cy="4899025"/>
          </a:xfrm>
        </p:spPr>
        <p:txBody>
          <a:bodyPr/>
          <a:lstStyle/>
          <a:p>
            <a:pPr>
              <a:lnSpc>
                <a:spcPct val="110000"/>
              </a:lnSpc>
              <a:buFont typeface="Wingdings" pitchFamily="2" charset="2"/>
              <a:buNone/>
            </a:pPr>
            <a:r>
              <a:rPr lang="zh-CN" altLang="en-US" sz="2800" b="1"/>
              <a:t>仅十多年年来，对效率问题的重视程度有所下降：</a:t>
            </a:r>
          </a:p>
          <a:p>
            <a:pPr>
              <a:lnSpc>
                <a:spcPct val="110000"/>
              </a:lnSpc>
              <a:buFont typeface="Wingdings" pitchFamily="2" charset="2"/>
              <a:buNone/>
            </a:pPr>
            <a:r>
              <a:rPr lang="zh-CN" altLang="en-US" sz="2800" b="1"/>
              <a:t>为提高开发效率，人们往往以牺牲代码效率为代价</a:t>
            </a:r>
          </a:p>
          <a:p>
            <a:pPr>
              <a:lnSpc>
                <a:spcPct val="110000"/>
              </a:lnSpc>
              <a:buFont typeface="Wingdings" pitchFamily="2" charset="2"/>
              <a:buNone/>
            </a:pPr>
            <a:endParaRPr lang="zh-CN" altLang="en-US" sz="2800" b="1"/>
          </a:p>
          <a:p>
            <a:pPr>
              <a:lnSpc>
                <a:spcPct val="110000"/>
              </a:lnSpc>
              <a:buFont typeface="Wingdings" pitchFamily="2" charset="2"/>
              <a:buNone/>
            </a:pPr>
            <a:r>
              <a:rPr lang="zh-CN" altLang="en-US" sz="2800" b="1"/>
              <a:t>例如大量系统软件、框架的引入</a:t>
            </a:r>
          </a:p>
          <a:p>
            <a:pPr>
              <a:lnSpc>
                <a:spcPct val="110000"/>
              </a:lnSpc>
              <a:buFont typeface="Wingdings" pitchFamily="2" charset="2"/>
              <a:buNone/>
            </a:pPr>
            <a:r>
              <a:rPr lang="zh-CN" altLang="en-US" sz="2800" b="1"/>
              <a:t>	方便了应用软件的开发</a:t>
            </a:r>
          </a:p>
          <a:p>
            <a:pPr>
              <a:lnSpc>
                <a:spcPct val="110000"/>
              </a:lnSpc>
              <a:buFont typeface="Wingdings" pitchFamily="2" charset="2"/>
              <a:buNone/>
            </a:pPr>
            <a:r>
              <a:rPr lang="zh-CN" altLang="en-US" sz="2800" b="1"/>
              <a:t>	同时导致调用层次过多、系统执行效率下降</a:t>
            </a:r>
          </a:p>
          <a:p>
            <a:pPr>
              <a:lnSpc>
                <a:spcPct val="110000"/>
              </a:lnSpc>
              <a:buFont typeface="Wingdings" pitchFamily="2" charset="2"/>
              <a:buNone/>
            </a:pPr>
            <a:r>
              <a:rPr lang="zh-CN" altLang="en-US" sz="2800" b="1"/>
              <a:t>             只是由于硬件速度与容量提升较快</a:t>
            </a:r>
          </a:p>
          <a:p>
            <a:pPr>
              <a:lnSpc>
                <a:spcPct val="110000"/>
              </a:lnSpc>
              <a:buFont typeface="Wingdings" pitchFamily="2" charset="2"/>
              <a:buNone/>
            </a:pPr>
            <a:r>
              <a:rPr lang="zh-CN" altLang="en-US" sz="2800" b="1"/>
              <a:t>			盖过了软件效率的下降</a:t>
            </a:r>
          </a:p>
          <a:p>
            <a:pPr>
              <a:lnSpc>
                <a:spcPct val="110000"/>
              </a:lnSpc>
              <a:buFont typeface="Wingdings" pitchFamily="2" charset="2"/>
              <a:buNone/>
            </a:pPr>
            <a:r>
              <a:rPr lang="zh-CN" altLang="en-US" sz="2800" b="1"/>
              <a:t>			使最终用户感觉系统速度还是增加了</a:t>
            </a:r>
          </a:p>
        </p:txBody>
      </p:sp>
    </p:spTree>
  </p:cSld>
  <p:clrMapOvr>
    <a:masterClrMapping/>
  </p:clrMapOvr>
  <p:transition/>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1458" name="Rectangle 2"/>
          <p:cNvSpPr>
            <a:spLocks noGrp="1" noChangeArrowheads="1"/>
          </p:cNvSpPr>
          <p:nvPr>
            <p:ph idx="1"/>
          </p:nvPr>
        </p:nvSpPr>
        <p:spPr>
          <a:xfrm>
            <a:off x="290513" y="908050"/>
            <a:ext cx="8458200" cy="5111750"/>
          </a:xfrm>
        </p:spPr>
        <p:txBody>
          <a:bodyPr>
            <a:normAutofit fontScale="92500" lnSpcReduction="10000"/>
          </a:bodyPr>
          <a:lstStyle/>
          <a:p>
            <a:pPr>
              <a:lnSpc>
                <a:spcPct val="110000"/>
              </a:lnSpc>
              <a:buFont typeface="Wingdings" pitchFamily="2" charset="2"/>
              <a:buNone/>
            </a:pPr>
            <a:r>
              <a:rPr lang="zh-CN" altLang="en-US" sz="2800" b="1"/>
              <a:t>为了提高用户的响应时间</a:t>
            </a:r>
          </a:p>
          <a:p>
            <a:pPr>
              <a:lnSpc>
                <a:spcPct val="110000"/>
              </a:lnSpc>
              <a:buFont typeface="Wingdings" pitchFamily="2" charset="2"/>
              <a:buNone/>
            </a:pPr>
            <a:r>
              <a:rPr lang="zh-CN" altLang="en-US" sz="2800" b="1"/>
              <a:t>许多系统以大量的重复冗余计算为代价：</a:t>
            </a:r>
          </a:p>
          <a:p>
            <a:pPr>
              <a:lnSpc>
                <a:spcPct val="110000"/>
              </a:lnSpc>
              <a:buFont typeface="Wingdings" pitchFamily="2" charset="2"/>
              <a:buNone/>
            </a:pPr>
            <a:r>
              <a:rPr lang="zh-CN" altLang="en-US" sz="2800" b="1"/>
              <a:t>为同一个用户请求创建在多个机器上的计算</a:t>
            </a:r>
          </a:p>
          <a:p>
            <a:pPr>
              <a:lnSpc>
                <a:spcPct val="110000"/>
              </a:lnSpc>
              <a:buFont typeface="Wingdings" pitchFamily="2" charset="2"/>
              <a:buNone/>
            </a:pPr>
            <a:r>
              <a:rPr lang="zh-CN" altLang="en-US" sz="2800" b="1"/>
              <a:t>并将最先得到的结果返回给用户</a:t>
            </a:r>
          </a:p>
          <a:p>
            <a:pPr>
              <a:lnSpc>
                <a:spcPct val="110000"/>
              </a:lnSpc>
              <a:buFont typeface="Wingdings" pitchFamily="2" charset="2"/>
              <a:buNone/>
            </a:pPr>
            <a:r>
              <a:rPr lang="zh-CN" altLang="en-US" sz="2800" b="1"/>
              <a:t>将后续得到的结果直接抛弃</a:t>
            </a:r>
          </a:p>
          <a:p>
            <a:pPr>
              <a:lnSpc>
                <a:spcPct val="110000"/>
              </a:lnSpc>
              <a:buFont typeface="Wingdings" pitchFamily="2" charset="2"/>
              <a:buNone/>
            </a:pPr>
            <a:r>
              <a:rPr lang="zh-CN" altLang="en-US" sz="2800" b="1"/>
              <a:t>    </a:t>
            </a:r>
            <a:r>
              <a:rPr lang="en-US" altLang="zh-CN" sz="2800" b="1"/>
              <a:t>google:</a:t>
            </a:r>
            <a:r>
              <a:rPr lang="zh-CN" altLang="en-US" sz="2000" b="1"/>
              <a:t>一次</a:t>
            </a:r>
            <a:r>
              <a:rPr lang="en-US" altLang="zh-CN" sz="2000" b="1"/>
              <a:t>Google</a:t>
            </a:r>
            <a:r>
              <a:rPr lang="zh-CN" altLang="en-US" sz="2000" b="1"/>
              <a:t>搜索所消耗的电能可以足够一个</a:t>
            </a:r>
            <a:r>
              <a:rPr lang="en-US" altLang="zh-CN" sz="2000" b="1"/>
              <a:t>11</a:t>
            </a:r>
            <a:r>
              <a:rPr lang="zh-CN" altLang="en-US" sz="2000" b="1"/>
              <a:t>瓦的节能灯亮</a:t>
            </a:r>
            <a:r>
              <a:rPr lang="en-US" altLang="zh-CN" sz="2000" b="1"/>
              <a:t>15</a:t>
            </a:r>
            <a:r>
              <a:rPr lang="zh-CN" altLang="en-US" sz="2000" b="1"/>
              <a:t>分钟到一个小时</a:t>
            </a:r>
            <a:endParaRPr lang="zh-CN" altLang="en-US" sz="2800" b="1"/>
          </a:p>
          <a:p>
            <a:pPr>
              <a:lnSpc>
                <a:spcPct val="110000"/>
              </a:lnSpc>
              <a:buFont typeface="Wingdings" pitchFamily="2" charset="2"/>
              <a:buNone/>
            </a:pPr>
            <a:r>
              <a:rPr lang="zh-CN" altLang="en-US" sz="2800" b="1"/>
              <a:t>降低对效率的追求</a:t>
            </a:r>
          </a:p>
          <a:p>
            <a:pPr>
              <a:lnSpc>
                <a:spcPct val="110000"/>
              </a:lnSpc>
              <a:buFont typeface="Wingdings" pitchFamily="2" charset="2"/>
              <a:buNone/>
            </a:pPr>
            <a:r>
              <a:rPr lang="zh-CN" altLang="en-US" sz="2800" b="1"/>
              <a:t>                  是导致</a:t>
            </a:r>
            <a:r>
              <a:rPr lang="en-US" altLang="zh-CN" sz="2800" b="1"/>
              <a:t>IT</a:t>
            </a:r>
            <a:r>
              <a:rPr lang="zh-CN" altLang="en-US" sz="2800" b="1"/>
              <a:t>系统能耗增长的因素之一</a:t>
            </a:r>
          </a:p>
          <a:p>
            <a:pPr>
              <a:lnSpc>
                <a:spcPct val="110000"/>
              </a:lnSpc>
              <a:buFont typeface="Wingdings" pitchFamily="2" charset="2"/>
              <a:buNone/>
            </a:pPr>
            <a:r>
              <a:rPr lang="zh-CN" altLang="en-US" sz="2800" b="1"/>
              <a:t>随着能源问题的日趋突出</a:t>
            </a:r>
          </a:p>
          <a:p>
            <a:pPr>
              <a:lnSpc>
                <a:spcPct val="110000"/>
              </a:lnSpc>
              <a:buFont typeface="Wingdings" pitchFamily="2" charset="2"/>
              <a:buNone/>
            </a:pPr>
            <a:r>
              <a:rPr lang="zh-CN" altLang="en-US" sz="2800" b="1"/>
              <a:t>这方面的研究迫切需要加强</a:t>
            </a:r>
            <a:endParaRPr lang="zh-CN" altLang="en-US" sz="2400" b="1"/>
          </a:p>
        </p:txBody>
      </p:sp>
    </p:spTree>
  </p:cSld>
  <p:clrMapOvr>
    <a:masterClrMapping/>
  </p:clrMapOvr>
  <p:transition/>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83" name="Rectangle 3"/>
          <p:cNvSpPr>
            <a:spLocks noGrp="1" noChangeArrowheads="1"/>
          </p:cNvSpPr>
          <p:nvPr>
            <p:ph idx="1"/>
          </p:nvPr>
        </p:nvSpPr>
        <p:spPr/>
        <p:txBody>
          <a:bodyPr/>
          <a:lstStyle/>
          <a:p>
            <a:r>
              <a:rPr lang="en-US" altLang="zh-CN" b="1"/>
              <a:t>Eric Brewer’s CAP </a:t>
            </a:r>
            <a:r>
              <a:rPr lang="zh-CN" altLang="en-US" b="1"/>
              <a:t>定理（</a:t>
            </a:r>
            <a:r>
              <a:rPr lang="en-US" altLang="zh-CN" b="1"/>
              <a:t>Theorem) </a:t>
            </a:r>
          </a:p>
          <a:p>
            <a:r>
              <a:rPr lang="en-US" altLang="en-US" b="1"/>
              <a:t>CAP</a:t>
            </a:r>
            <a:endParaRPr lang="en-US" altLang="zh-CN" b="1"/>
          </a:p>
          <a:p>
            <a:pPr lvl="1"/>
            <a:r>
              <a:rPr lang="en-US" altLang="en-US" b="1"/>
              <a:t>Consistency</a:t>
            </a:r>
            <a:r>
              <a:rPr lang="en-US" altLang="zh-CN" b="1"/>
              <a:t>(</a:t>
            </a:r>
            <a:r>
              <a:rPr lang="zh-CN" altLang="en-US" b="1"/>
              <a:t>一致性</a:t>
            </a:r>
            <a:r>
              <a:rPr lang="en-US" altLang="zh-CN" b="1"/>
              <a:t>)</a:t>
            </a:r>
          </a:p>
          <a:p>
            <a:pPr lvl="1"/>
            <a:r>
              <a:rPr lang="en-US" altLang="en-US" b="1"/>
              <a:t>Availability</a:t>
            </a:r>
            <a:r>
              <a:rPr lang="en-US" altLang="zh-CN" b="1"/>
              <a:t>(</a:t>
            </a:r>
            <a:r>
              <a:rPr lang="zh-CN" altLang="en-US" b="1"/>
              <a:t>可用性</a:t>
            </a:r>
            <a:r>
              <a:rPr lang="en-US" altLang="zh-CN" b="1"/>
              <a:t>)</a:t>
            </a:r>
          </a:p>
          <a:p>
            <a:pPr lvl="1"/>
            <a:r>
              <a:rPr lang="en-US" altLang="en-US" b="1"/>
              <a:t>Partition tolerance</a:t>
            </a:r>
            <a:r>
              <a:rPr lang="en-US" altLang="zh-CN" b="1"/>
              <a:t>(</a:t>
            </a:r>
            <a:r>
              <a:rPr lang="zh-CN" altLang="en-US" b="1"/>
              <a:t>分区容错性</a:t>
            </a:r>
            <a:r>
              <a:rPr lang="en-US" altLang="zh-CN" b="1"/>
              <a:t>)</a:t>
            </a:r>
          </a:p>
          <a:p>
            <a:r>
              <a:rPr lang="zh-CN" altLang="en-US" b="1"/>
              <a:t>定理：对于任何共享数据的系统，一致性、可用性、分区容错性只能得到两者</a:t>
            </a:r>
          </a:p>
        </p:txBody>
      </p:sp>
      <p:sp>
        <p:nvSpPr>
          <p:cNvPr id="532482" name="Rectangle 2"/>
          <p:cNvSpPr>
            <a:spLocks noGrp="1" noChangeArrowheads="1"/>
          </p:cNvSpPr>
          <p:nvPr>
            <p:ph type="title"/>
          </p:nvPr>
        </p:nvSpPr>
        <p:spPr/>
        <p:txBody>
          <a:bodyPr/>
          <a:lstStyle/>
          <a:p>
            <a:r>
              <a:rPr lang="zh-CN" altLang="en-US" sz="4000" b="1"/>
              <a:t>不可兼得</a:t>
            </a:r>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2802" name="Rectangle 2"/>
          <p:cNvSpPr>
            <a:spLocks noChangeArrowheads="1"/>
          </p:cNvSpPr>
          <p:nvPr/>
        </p:nvSpPr>
        <p:spPr bwMode="auto">
          <a:xfrm>
            <a:off x="101600" y="771525"/>
            <a:ext cx="1789113" cy="641350"/>
          </a:xfrm>
          <a:prstGeom prst="rect">
            <a:avLst/>
          </a:prstGeom>
          <a:noFill/>
          <a:ln w="9525">
            <a:noFill/>
            <a:miter lim="800000"/>
            <a:headEnd/>
            <a:tailEnd/>
          </a:ln>
          <a:effectLst/>
        </p:spPr>
        <p:txBody>
          <a:bodyPr wrap="none">
            <a:spAutoFit/>
          </a:bodyPr>
          <a:lstStyle/>
          <a:p>
            <a:r>
              <a:rPr lang="en-GB" altLang="zh-CN" sz="3600" i="0"/>
              <a:t>1</a:t>
            </a:r>
            <a:r>
              <a:rPr lang="zh-CN" altLang="en-US" sz="3600" i="0"/>
              <a:t>、动因</a:t>
            </a:r>
          </a:p>
        </p:txBody>
      </p:sp>
      <p:sp>
        <p:nvSpPr>
          <p:cNvPr id="332803" name="Text Box 3"/>
          <p:cNvSpPr txBox="1">
            <a:spLocks noChangeArrowheads="1"/>
          </p:cNvSpPr>
          <p:nvPr/>
        </p:nvSpPr>
        <p:spPr bwMode="auto">
          <a:xfrm>
            <a:off x="1066800" y="1828800"/>
            <a:ext cx="5670550" cy="2654300"/>
          </a:xfrm>
          <a:prstGeom prst="rect">
            <a:avLst/>
          </a:prstGeom>
          <a:noFill/>
          <a:ln w="9525">
            <a:noFill/>
            <a:miter lim="800000"/>
            <a:headEnd/>
            <a:tailEnd/>
          </a:ln>
          <a:effectLst/>
        </p:spPr>
        <p:txBody>
          <a:bodyPr wrap="none">
            <a:spAutoFit/>
          </a:bodyPr>
          <a:lstStyle/>
          <a:p>
            <a:r>
              <a:rPr lang="zh-CN" altLang="en-US" sz="2800" i="0"/>
              <a:t>网络环境下故障的不可避免性：	</a:t>
            </a:r>
          </a:p>
          <a:p>
            <a:endParaRPr lang="zh-CN" altLang="en-US" sz="2800" i="0"/>
          </a:p>
          <a:p>
            <a:r>
              <a:rPr lang="zh-CN" altLang="en-US" sz="2800" i="0"/>
              <a:t>	通信媒介的局限性</a:t>
            </a:r>
          </a:p>
          <a:p>
            <a:r>
              <a:rPr lang="zh-CN" altLang="en-US" sz="2800" i="0"/>
              <a:t>	硬件的可靠性变化</a:t>
            </a:r>
          </a:p>
          <a:p>
            <a:r>
              <a:rPr lang="zh-CN" altLang="en-US" sz="2800" i="0"/>
              <a:t>	软件的潜在缺陷</a:t>
            </a:r>
          </a:p>
          <a:p>
            <a:endParaRPr lang="en-US" altLang="zh-CN" sz="2800" i="0"/>
          </a:p>
        </p:txBody>
      </p:sp>
    </p:spTree>
  </p:cSld>
  <p:clrMapOvr>
    <a:masterClrMapping/>
  </p:clrMapOvr>
  <p:transition/>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6035" name="Rectangle 3"/>
          <p:cNvSpPr>
            <a:spLocks noGrp="1" noChangeArrowheads="1"/>
          </p:cNvSpPr>
          <p:nvPr>
            <p:ph idx="1"/>
          </p:nvPr>
        </p:nvSpPr>
        <p:spPr>
          <a:xfrm>
            <a:off x="219075" y="842963"/>
            <a:ext cx="8891588" cy="5783262"/>
          </a:xfrm>
        </p:spPr>
        <p:txBody>
          <a:bodyPr/>
          <a:lstStyle/>
          <a:p>
            <a:pPr>
              <a:lnSpc>
                <a:spcPct val="105000"/>
              </a:lnSpc>
            </a:pPr>
            <a:r>
              <a:rPr lang="en-US" altLang="zh-CN" sz="2800" b="1"/>
              <a:t>2000</a:t>
            </a:r>
            <a:r>
              <a:rPr lang="zh-CN" altLang="en-US" sz="2800" b="1"/>
              <a:t>年的</a:t>
            </a:r>
            <a:r>
              <a:rPr lang="en-US" altLang="zh-CN" sz="2800" b="1"/>
              <a:t>PODC (Principles of Distributed Computing) Keynote</a:t>
            </a:r>
            <a:r>
              <a:rPr lang="zh-CN" altLang="en-US" sz="2800" b="1"/>
              <a:t>上正式提出</a:t>
            </a:r>
          </a:p>
          <a:p>
            <a:pPr>
              <a:lnSpc>
                <a:spcPct val="105000"/>
              </a:lnSpc>
            </a:pPr>
            <a:r>
              <a:rPr lang="en-US" altLang="zh-CN" sz="2800" b="1"/>
              <a:t>2002</a:t>
            </a:r>
            <a:r>
              <a:rPr lang="zh-CN" altLang="en-US" sz="2800" b="1"/>
              <a:t>年被 </a:t>
            </a:r>
            <a:r>
              <a:rPr lang="en-US" altLang="zh-CN" sz="2800" b="1"/>
              <a:t>MIT </a:t>
            </a:r>
            <a:r>
              <a:rPr lang="zh-CN" altLang="en-US" sz="2800" b="1"/>
              <a:t>的</a:t>
            </a:r>
            <a:r>
              <a:rPr lang="en-US" altLang="zh-CN" sz="2800" b="1"/>
              <a:t>Seth Gilbert </a:t>
            </a:r>
            <a:r>
              <a:rPr lang="zh-CN" altLang="en-US" sz="2800" b="1"/>
              <a:t>和 </a:t>
            </a:r>
            <a:r>
              <a:rPr lang="en-US" altLang="zh-CN" sz="2800" b="1"/>
              <a:t>Nacy Lynch </a:t>
            </a:r>
            <a:r>
              <a:rPr lang="zh-CN" altLang="en-US" sz="2800" b="1"/>
              <a:t>证明</a:t>
            </a:r>
          </a:p>
          <a:p>
            <a:pPr>
              <a:lnSpc>
                <a:spcPct val="105000"/>
              </a:lnSpc>
            </a:pPr>
            <a:r>
              <a:rPr lang="en-US" altLang="zh-CN" sz="2800" b="1"/>
              <a:t>Amazon, Google, eBay</a:t>
            </a:r>
            <a:r>
              <a:rPr lang="zh-CN" altLang="en-US" sz="2800" b="1"/>
              <a:t>等的体系结构第一原理</a:t>
            </a:r>
          </a:p>
          <a:p>
            <a:pPr>
              <a:lnSpc>
                <a:spcPct val="105000"/>
              </a:lnSpc>
            </a:pPr>
            <a:r>
              <a:rPr lang="zh-CN" altLang="en-US" sz="2800" b="1"/>
              <a:t>对策</a:t>
            </a:r>
          </a:p>
          <a:p>
            <a:pPr lvl="1">
              <a:lnSpc>
                <a:spcPct val="105000"/>
              </a:lnSpc>
            </a:pPr>
            <a:r>
              <a:rPr lang="zh-CN" altLang="en-US" sz="2600" b="1"/>
              <a:t>放弃 </a:t>
            </a:r>
            <a:r>
              <a:rPr lang="en-US" altLang="zh-CN" sz="2600" b="1"/>
              <a:t>Partition Tolerance</a:t>
            </a:r>
          </a:p>
          <a:p>
            <a:pPr lvl="1">
              <a:lnSpc>
                <a:spcPct val="105000"/>
              </a:lnSpc>
            </a:pPr>
            <a:r>
              <a:rPr lang="zh-CN" altLang="en-US" sz="2600" b="1"/>
              <a:t>放弃 </a:t>
            </a:r>
            <a:r>
              <a:rPr lang="en-US" altLang="zh-CN" sz="2600" b="1"/>
              <a:t>Availability</a:t>
            </a:r>
          </a:p>
          <a:p>
            <a:pPr lvl="1">
              <a:lnSpc>
                <a:spcPct val="105000"/>
              </a:lnSpc>
            </a:pPr>
            <a:r>
              <a:rPr lang="zh-CN" altLang="en-US" sz="2600" b="1"/>
              <a:t>放弃 </a:t>
            </a:r>
            <a:r>
              <a:rPr lang="en-US" altLang="zh-CN" sz="2600" b="1"/>
              <a:t>Consistency</a:t>
            </a:r>
            <a:endParaRPr lang="en-US" altLang="zh-CN" sz="2400" b="1"/>
          </a:p>
          <a:p>
            <a:pPr lvl="2">
              <a:lnSpc>
                <a:spcPct val="105000"/>
              </a:lnSpc>
            </a:pPr>
            <a:r>
              <a:rPr lang="zh-CN" altLang="en-US" b="1"/>
              <a:t>从酸（</a:t>
            </a:r>
            <a:r>
              <a:rPr lang="en-US" altLang="zh-CN" b="1"/>
              <a:t>ACID</a:t>
            </a:r>
            <a:r>
              <a:rPr lang="zh-CN" altLang="en-US" b="1"/>
              <a:t>）到碱（</a:t>
            </a:r>
            <a:r>
              <a:rPr lang="en-US" altLang="zh-CN" b="1"/>
              <a:t>BASE</a:t>
            </a:r>
            <a:r>
              <a:rPr lang="zh-CN" altLang="en-US" b="1"/>
              <a:t>）</a:t>
            </a:r>
          </a:p>
          <a:p>
            <a:pPr lvl="2">
              <a:lnSpc>
                <a:spcPct val="105000"/>
              </a:lnSpc>
            </a:pPr>
            <a:r>
              <a:rPr lang="en-US" altLang="zh-CN" b="1"/>
              <a:t>BASE (Basically Available, Soft-state, Eventually consistent)</a:t>
            </a:r>
          </a:p>
        </p:txBody>
      </p:sp>
    </p:spTree>
  </p:cSld>
  <p:clrMapOvr>
    <a:masterClrMapping/>
  </p:clrMapOvr>
  <p:transition/>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7603" name="Rectangle 3"/>
          <p:cNvSpPr>
            <a:spLocks noGrp="1" noChangeArrowheads="1"/>
          </p:cNvSpPr>
          <p:nvPr>
            <p:ph idx="1"/>
          </p:nvPr>
        </p:nvSpPr>
        <p:spPr>
          <a:xfrm>
            <a:off x="685800" y="1968500"/>
            <a:ext cx="7772400" cy="2733675"/>
          </a:xfrm>
        </p:spPr>
        <p:txBody>
          <a:bodyPr/>
          <a:lstStyle/>
          <a:p>
            <a:pPr>
              <a:buFont typeface="Wingdings" pitchFamily="2" charset="2"/>
              <a:buNone/>
            </a:pPr>
            <a:r>
              <a:rPr lang="zh-CN" altLang="en-US" sz="2800" b="1"/>
              <a:t>在由大量处理结点组成的集群系统中</a:t>
            </a:r>
          </a:p>
          <a:p>
            <a:pPr>
              <a:buFont typeface="Wingdings" pitchFamily="2" charset="2"/>
              <a:buNone/>
            </a:pPr>
            <a:r>
              <a:rPr lang="zh-CN" altLang="en-US" sz="2800" b="1"/>
              <a:t>系统在服务过程中</a:t>
            </a:r>
          </a:p>
          <a:p>
            <a:pPr>
              <a:buFont typeface="Wingdings" pitchFamily="2" charset="2"/>
              <a:buNone/>
            </a:pPr>
            <a:r>
              <a:rPr lang="zh-CN" altLang="en-US" sz="2800" b="1"/>
              <a:t>		提高资源利用率</a:t>
            </a:r>
          </a:p>
          <a:p>
            <a:pPr>
              <a:buFont typeface="Wingdings" pitchFamily="2" charset="2"/>
              <a:buNone/>
            </a:pPr>
            <a:r>
              <a:rPr lang="zh-CN" altLang="en-US" sz="2800" b="1"/>
              <a:t>		降低请求响应时间</a:t>
            </a:r>
          </a:p>
          <a:p>
            <a:pPr>
              <a:buFont typeface="Wingdings" pitchFamily="2" charset="2"/>
              <a:buNone/>
            </a:pPr>
            <a:r>
              <a:rPr lang="zh-CN" altLang="en-US" sz="2800" b="1"/>
              <a:t>				的有效手段</a:t>
            </a:r>
          </a:p>
        </p:txBody>
      </p:sp>
      <p:sp>
        <p:nvSpPr>
          <p:cNvPr id="537602" name="Rectangle 2"/>
          <p:cNvSpPr>
            <a:spLocks noGrp="1" noChangeArrowheads="1"/>
          </p:cNvSpPr>
          <p:nvPr>
            <p:ph type="title"/>
          </p:nvPr>
        </p:nvSpPr>
        <p:spPr>
          <a:xfrm>
            <a:off x="685800" y="703263"/>
            <a:ext cx="7772400" cy="1143000"/>
          </a:xfrm>
        </p:spPr>
        <p:txBody>
          <a:bodyPr/>
          <a:lstStyle/>
          <a:p>
            <a:r>
              <a:rPr lang="en-US" altLang="zh-CN"/>
              <a:t>2</a:t>
            </a:r>
            <a:r>
              <a:rPr lang="zh-CN" altLang="en-US"/>
              <a:t>、负载平衡</a:t>
            </a:r>
          </a:p>
        </p:txBody>
      </p:sp>
      <p:sp>
        <p:nvSpPr>
          <p:cNvPr id="537604" name="Rectangle 4"/>
          <p:cNvSpPr>
            <a:spLocks noChangeArrowheads="1"/>
          </p:cNvSpPr>
          <p:nvPr/>
        </p:nvSpPr>
        <p:spPr bwMode="auto">
          <a:xfrm>
            <a:off x="733425" y="4524375"/>
            <a:ext cx="4452938" cy="2090738"/>
          </a:xfrm>
          <a:prstGeom prst="rect">
            <a:avLst/>
          </a:prstGeom>
          <a:noFill/>
          <a:ln w="9525">
            <a:noFill/>
            <a:miter lim="800000"/>
            <a:headEnd/>
            <a:tailEnd/>
          </a:ln>
          <a:effectLst/>
        </p:spPr>
        <p:txBody>
          <a:bodyPr/>
          <a:lstStyle/>
          <a:p>
            <a:pPr marL="342900" indent="-342900">
              <a:spcBef>
                <a:spcPct val="20000"/>
              </a:spcBef>
              <a:buClr>
                <a:schemeClr val="folHlink"/>
              </a:buClr>
              <a:buSzPct val="80000"/>
              <a:buFont typeface="Wingdings" pitchFamily="2" charset="2"/>
              <a:buNone/>
            </a:pPr>
            <a:r>
              <a:rPr lang="en-US" altLang="zh-CN" sz="2800" i="0"/>
              <a:t>1</a:t>
            </a:r>
            <a:r>
              <a:rPr lang="zh-CN" altLang="en-US" sz="2800" i="0"/>
              <a:t>）负载平衡方案 </a:t>
            </a:r>
          </a:p>
          <a:p>
            <a:pPr marL="342900" indent="-342900">
              <a:spcBef>
                <a:spcPct val="20000"/>
              </a:spcBef>
              <a:buClr>
                <a:schemeClr val="folHlink"/>
              </a:buClr>
              <a:buSzPct val="80000"/>
              <a:buFont typeface="Wingdings" pitchFamily="2" charset="2"/>
              <a:buNone/>
            </a:pPr>
            <a:r>
              <a:rPr lang="en-US" altLang="zh-CN" sz="2800" i="0"/>
              <a:t>2</a:t>
            </a:r>
            <a:r>
              <a:rPr lang="zh-CN" altLang="en-US" sz="2800" i="0"/>
              <a:t>）</a:t>
            </a:r>
            <a:r>
              <a:rPr lang="en-US" altLang="zh-CN" sz="2800" i="0"/>
              <a:t>Web</a:t>
            </a:r>
            <a:r>
              <a:rPr lang="zh-CN" altLang="en-US" sz="2800" i="0"/>
              <a:t>层的负载平衡</a:t>
            </a:r>
          </a:p>
          <a:p>
            <a:pPr marL="342900" indent="-342900">
              <a:spcBef>
                <a:spcPct val="20000"/>
              </a:spcBef>
              <a:buClr>
                <a:schemeClr val="folHlink"/>
              </a:buClr>
              <a:buSzPct val="80000"/>
              <a:buFont typeface="Wingdings" pitchFamily="2" charset="2"/>
              <a:buNone/>
            </a:pPr>
            <a:r>
              <a:rPr lang="en-US" altLang="zh-CN" sz="2800" i="0"/>
              <a:t>3</a:t>
            </a:r>
            <a:r>
              <a:rPr lang="zh-CN" altLang="en-US" sz="2800" i="0"/>
              <a:t>）</a:t>
            </a:r>
            <a:r>
              <a:rPr lang="en-US" altLang="zh-CN" sz="2800" i="0"/>
              <a:t>EJB</a:t>
            </a:r>
            <a:r>
              <a:rPr lang="zh-CN" altLang="en-US" sz="2800" i="0"/>
              <a:t>层的负载平衡</a:t>
            </a:r>
          </a:p>
          <a:p>
            <a:pPr marL="342900" indent="-342900">
              <a:spcBef>
                <a:spcPct val="20000"/>
              </a:spcBef>
              <a:buClr>
                <a:schemeClr val="folHlink"/>
              </a:buClr>
              <a:buSzPct val="80000"/>
              <a:buFont typeface="Wingdings" pitchFamily="2" charset="2"/>
              <a:buNone/>
            </a:pPr>
            <a:r>
              <a:rPr lang="en-US" altLang="zh-CN" sz="2800" i="0"/>
              <a:t>4</a:t>
            </a:r>
            <a:r>
              <a:rPr lang="zh-CN" altLang="en-US" sz="2800" i="0"/>
              <a:t>）动态负载平衡技术 </a:t>
            </a:r>
          </a:p>
        </p:txBody>
      </p:sp>
    </p:spTree>
  </p:cSld>
  <p:clrMapOvr>
    <a:masterClrMapping/>
  </p:clrMapOvr>
  <p:transition/>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9651" name="Rectangle 3"/>
          <p:cNvSpPr>
            <a:spLocks noGrp="1" noChangeArrowheads="1"/>
          </p:cNvSpPr>
          <p:nvPr>
            <p:ph idx="1"/>
          </p:nvPr>
        </p:nvSpPr>
        <p:spPr>
          <a:xfrm>
            <a:off x="2630488" y="2484438"/>
            <a:ext cx="4318000" cy="2239962"/>
          </a:xfrm>
        </p:spPr>
        <p:txBody>
          <a:bodyPr/>
          <a:lstStyle/>
          <a:p>
            <a:r>
              <a:rPr lang="zh-CN" altLang="en-US" b="1"/>
              <a:t>负载平衡点</a:t>
            </a:r>
          </a:p>
          <a:p>
            <a:r>
              <a:rPr lang="zh-CN" altLang="en-US" b="1"/>
              <a:t>负载平衡粒度</a:t>
            </a:r>
          </a:p>
          <a:p>
            <a:r>
              <a:rPr lang="zh-CN" altLang="en-US" b="1"/>
              <a:t>负载平衡算法</a:t>
            </a:r>
          </a:p>
        </p:txBody>
      </p:sp>
      <p:sp>
        <p:nvSpPr>
          <p:cNvPr id="539650" name="Rectangle 2"/>
          <p:cNvSpPr>
            <a:spLocks noGrp="1" noChangeArrowheads="1"/>
          </p:cNvSpPr>
          <p:nvPr>
            <p:ph type="title"/>
          </p:nvPr>
        </p:nvSpPr>
        <p:spPr>
          <a:xfrm>
            <a:off x="685800" y="896938"/>
            <a:ext cx="7772400" cy="1143000"/>
          </a:xfrm>
        </p:spPr>
        <p:txBody>
          <a:bodyPr/>
          <a:lstStyle/>
          <a:p>
            <a:r>
              <a:rPr lang="en-US" altLang="zh-CN" sz="4000" b="1"/>
              <a:t>1</a:t>
            </a:r>
            <a:r>
              <a:rPr lang="zh-CN" altLang="en-US" sz="4000" b="1"/>
              <a:t>）负载平衡方案 </a:t>
            </a:r>
          </a:p>
        </p:txBody>
      </p:sp>
    </p:spTree>
  </p:cSld>
  <p:clrMapOvr>
    <a:masterClrMapping/>
  </p:clrMapOvr>
  <p:transition/>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0675" name="Rectangle 3"/>
          <p:cNvSpPr>
            <a:spLocks noGrp="1" noChangeArrowheads="1"/>
          </p:cNvSpPr>
          <p:nvPr>
            <p:ph idx="1"/>
          </p:nvPr>
        </p:nvSpPr>
        <p:spPr>
          <a:xfrm>
            <a:off x="107950" y="1568450"/>
            <a:ext cx="8785225" cy="5245100"/>
          </a:xfrm>
        </p:spPr>
        <p:txBody>
          <a:bodyPr/>
          <a:lstStyle/>
          <a:p>
            <a:r>
              <a:rPr lang="zh-CN" altLang="en-US" sz="2800" b="1"/>
              <a:t>负载平衡点指作出负载平衡决策的位置</a:t>
            </a:r>
          </a:p>
          <a:p>
            <a:pPr lvl="1"/>
            <a:r>
              <a:rPr lang="zh-CN" altLang="en-US" sz="2400" b="1"/>
              <a:t>独立的负载均衡器上、服务节点自身、客户端</a:t>
            </a:r>
          </a:p>
          <a:p>
            <a:r>
              <a:rPr lang="zh-CN" altLang="en-US" sz="2800" b="1"/>
              <a:t>在多数情况下负载平衡由单个节点完成</a:t>
            </a:r>
          </a:p>
          <a:p>
            <a:r>
              <a:rPr lang="zh-CN" altLang="en-US" sz="2800" b="1"/>
              <a:t>单点负载平衡好处：</a:t>
            </a:r>
          </a:p>
          <a:p>
            <a:pPr lvl="1"/>
            <a:r>
              <a:rPr lang="zh-CN" altLang="en-US" sz="2400" b="1"/>
              <a:t>便于获得系统的全局状态，作出全局一致的决策；</a:t>
            </a:r>
          </a:p>
          <a:p>
            <a:pPr lvl="1"/>
            <a:r>
              <a:rPr lang="zh-CN" altLang="en-US" sz="2400" b="1"/>
              <a:t>能实现复杂的负载平衡算法，获得最优的效果；</a:t>
            </a:r>
          </a:p>
          <a:p>
            <a:pPr lvl="1"/>
            <a:r>
              <a:rPr lang="zh-CN" altLang="en-US" sz="2400" b="1"/>
              <a:t>便于支持多种平衡策略，适用于不同的应用环境</a:t>
            </a:r>
          </a:p>
          <a:p>
            <a:r>
              <a:rPr lang="zh-CN" altLang="en-US" sz="2800" b="1"/>
              <a:t>单点负载平衡的不足：</a:t>
            </a:r>
          </a:p>
          <a:p>
            <a:pPr lvl="1"/>
            <a:r>
              <a:rPr lang="zh-CN" altLang="en-US" sz="2400" b="1"/>
              <a:t>负载平衡点可能成为性能瓶颈</a:t>
            </a:r>
          </a:p>
          <a:p>
            <a:pPr lvl="1"/>
            <a:r>
              <a:rPr lang="zh-CN" altLang="en-US" sz="2400" b="1"/>
              <a:t>影响系统的伸缩性</a:t>
            </a:r>
          </a:p>
          <a:p>
            <a:pPr lvl="1"/>
            <a:r>
              <a:rPr lang="zh-CN" altLang="en-US" sz="2400" b="1"/>
              <a:t>也可能单点失效</a:t>
            </a:r>
          </a:p>
        </p:txBody>
      </p:sp>
      <p:sp>
        <p:nvSpPr>
          <p:cNvPr id="540674" name="Rectangle 2"/>
          <p:cNvSpPr>
            <a:spLocks noGrp="1" noChangeArrowheads="1"/>
          </p:cNvSpPr>
          <p:nvPr>
            <p:ph type="title"/>
          </p:nvPr>
        </p:nvSpPr>
        <p:spPr>
          <a:xfrm>
            <a:off x="685800" y="476250"/>
            <a:ext cx="7772400" cy="1143000"/>
          </a:xfrm>
        </p:spPr>
        <p:txBody>
          <a:bodyPr/>
          <a:lstStyle/>
          <a:p>
            <a:r>
              <a:rPr lang="zh-CN" altLang="en-US" sz="3200" b="1"/>
              <a:t>负载平衡点</a:t>
            </a:r>
          </a:p>
        </p:txBody>
      </p:sp>
    </p:spTree>
  </p:cSld>
  <p:clrMapOvr>
    <a:masterClrMapping/>
  </p:clrMapOvr>
  <p:transition/>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1698" name="Rectangle 2"/>
          <p:cNvSpPr>
            <a:spLocks noGrp="1" noChangeArrowheads="1"/>
          </p:cNvSpPr>
          <p:nvPr>
            <p:ph idx="1"/>
          </p:nvPr>
        </p:nvSpPr>
        <p:spPr>
          <a:xfrm>
            <a:off x="234950" y="836613"/>
            <a:ext cx="8820150" cy="5360987"/>
          </a:xfrm>
        </p:spPr>
        <p:txBody>
          <a:bodyPr/>
          <a:lstStyle/>
          <a:p>
            <a:pPr>
              <a:lnSpc>
                <a:spcPct val="110000"/>
              </a:lnSpc>
            </a:pPr>
            <a:r>
              <a:rPr lang="zh-CN" altLang="en-US" sz="2800" b="1"/>
              <a:t>多点负载平衡</a:t>
            </a:r>
          </a:p>
          <a:p>
            <a:pPr>
              <a:lnSpc>
                <a:spcPct val="110000"/>
              </a:lnSpc>
            </a:pPr>
            <a:r>
              <a:rPr lang="zh-CN" altLang="en-US" sz="2800" b="1"/>
              <a:t>可以获得比较好的伸缩性，但一般仅能使用静态算法</a:t>
            </a:r>
          </a:p>
          <a:p>
            <a:pPr>
              <a:lnSpc>
                <a:spcPct val="110000"/>
              </a:lnSpc>
            </a:pPr>
            <a:r>
              <a:rPr lang="zh-CN" altLang="en-US" sz="2800" b="1"/>
              <a:t>存在两种类型的多点负载平衡</a:t>
            </a:r>
          </a:p>
          <a:p>
            <a:pPr lvl="1">
              <a:lnSpc>
                <a:spcPct val="110000"/>
              </a:lnSpc>
            </a:pPr>
            <a:r>
              <a:rPr lang="zh-CN" altLang="en-US" sz="2400" b="1"/>
              <a:t>一种是多个节点独立地进行决策，其综合效果取决于单个节点的负载平衡效果与多个节点的叠加效果；</a:t>
            </a:r>
          </a:p>
          <a:p>
            <a:pPr lvl="1">
              <a:lnSpc>
                <a:spcPct val="110000"/>
              </a:lnSpc>
            </a:pPr>
            <a:r>
              <a:rPr lang="zh-CN" altLang="en-US" sz="2400" b="1"/>
              <a:t>另一种是多个节点并行地做出相同的决策，如根据请求的源地址（或目标地址）进行静态散列以确定服务节点，此时多个物理负载平衡点等价于单个逻辑负载平衡点。</a:t>
            </a:r>
          </a:p>
          <a:p>
            <a:pPr>
              <a:lnSpc>
                <a:spcPct val="110000"/>
              </a:lnSpc>
            </a:pPr>
            <a:r>
              <a:rPr lang="zh-CN" altLang="en-US" sz="2800" b="1"/>
              <a:t>当客户数量众多而又无法依赖高速硬件来完成负载分发时，多点负载平衡可能是必须的</a:t>
            </a:r>
          </a:p>
        </p:txBody>
      </p:sp>
    </p:spTree>
  </p:cSld>
  <p:clrMapOvr>
    <a:masterClrMapping/>
  </p:clrMapOvr>
  <p:transition/>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23" name="Rectangle 3"/>
          <p:cNvSpPr>
            <a:spLocks noGrp="1" noChangeArrowheads="1"/>
          </p:cNvSpPr>
          <p:nvPr>
            <p:ph idx="1"/>
          </p:nvPr>
        </p:nvSpPr>
        <p:spPr>
          <a:xfrm>
            <a:off x="323850" y="1628775"/>
            <a:ext cx="8458200" cy="4968875"/>
          </a:xfrm>
        </p:spPr>
        <p:txBody>
          <a:bodyPr>
            <a:normAutofit lnSpcReduction="10000"/>
          </a:bodyPr>
          <a:lstStyle/>
          <a:p>
            <a:pPr>
              <a:lnSpc>
                <a:spcPct val="80000"/>
              </a:lnSpc>
            </a:pPr>
            <a:r>
              <a:rPr lang="zh-CN" altLang="en-US" sz="2800" b="1"/>
              <a:t>指负载分发（或迁移）基本单位的组合程度</a:t>
            </a:r>
          </a:p>
          <a:p>
            <a:pPr>
              <a:lnSpc>
                <a:spcPct val="80000"/>
              </a:lnSpc>
            </a:pPr>
            <a:r>
              <a:rPr lang="zh-CN" altLang="en-US" sz="2800" b="1"/>
              <a:t>对于网络层的负载平衡，基本单位是</a:t>
            </a:r>
            <a:r>
              <a:rPr lang="en-US" altLang="zh-CN" sz="2800" b="1"/>
              <a:t>IP</a:t>
            </a:r>
            <a:r>
              <a:rPr lang="zh-CN" altLang="en-US" sz="2800" b="1"/>
              <a:t>数据报。一种可能的负载平衡粒度是目标地址为同一个</a:t>
            </a:r>
            <a:r>
              <a:rPr lang="en-US" altLang="zh-CN" sz="2800" b="1"/>
              <a:t>IP</a:t>
            </a:r>
            <a:r>
              <a:rPr lang="zh-CN" altLang="en-US" sz="2800" b="1"/>
              <a:t>的所有数据报（如</a:t>
            </a:r>
            <a:r>
              <a:rPr lang="en-US" altLang="zh-CN" sz="2800" b="1"/>
              <a:t>Linux</a:t>
            </a:r>
            <a:r>
              <a:rPr lang="zh-CN" altLang="en-US" sz="2800" b="1"/>
              <a:t>服务器集群系统的目标地址散列调度算法）</a:t>
            </a:r>
          </a:p>
          <a:p>
            <a:pPr>
              <a:lnSpc>
                <a:spcPct val="80000"/>
              </a:lnSpc>
            </a:pPr>
            <a:r>
              <a:rPr lang="zh-CN" altLang="en-US" sz="2800" b="1"/>
              <a:t>对于分布对象中间件而言，基本单位是对象请求。常见的两种负载平衡粒度是请求级与会话级。请求级（</a:t>
            </a:r>
            <a:r>
              <a:rPr lang="en-US" altLang="zh-CN" sz="2800" b="1" i="1"/>
              <a:t>per-request</a:t>
            </a:r>
            <a:r>
              <a:rPr lang="zh-CN" altLang="en-US" sz="2800" b="1"/>
              <a:t>）指每次对象调用时都作负载分发</a:t>
            </a:r>
          </a:p>
          <a:p>
            <a:pPr>
              <a:lnSpc>
                <a:spcPct val="80000"/>
              </a:lnSpc>
            </a:pPr>
            <a:r>
              <a:rPr lang="zh-CN" altLang="en-US" sz="2800" b="1"/>
              <a:t>会话级（</a:t>
            </a:r>
            <a:r>
              <a:rPr lang="en-US" altLang="zh-CN" sz="2800" b="1" i="1"/>
              <a:t>per-session</a:t>
            </a:r>
            <a:r>
              <a:rPr lang="zh-CN" altLang="en-US" sz="2800" b="1"/>
              <a:t>）指的是仅在查找或首次调用一个对象时进行负载决策，而后针对该对象引用的所有请求都被发往同一个节点</a:t>
            </a:r>
          </a:p>
          <a:p>
            <a:pPr>
              <a:lnSpc>
                <a:spcPct val="80000"/>
              </a:lnSpc>
            </a:pPr>
            <a:r>
              <a:rPr lang="zh-CN" altLang="en-US" sz="2800" b="1"/>
              <a:t>直观上，粒度越细，负载平衡效果越好，但用于负载平衡的开销也越大</a:t>
            </a:r>
          </a:p>
        </p:txBody>
      </p:sp>
      <p:sp>
        <p:nvSpPr>
          <p:cNvPr id="542722" name="Rectangle 2"/>
          <p:cNvSpPr>
            <a:spLocks noGrp="1" noChangeArrowheads="1"/>
          </p:cNvSpPr>
          <p:nvPr>
            <p:ph type="title"/>
          </p:nvPr>
        </p:nvSpPr>
        <p:spPr>
          <a:xfrm>
            <a:off x="685800" y="620713"/>
            <a:ext cx="7772400" cy="1042987"/>
          </a:xfrm>
        </p:spPr>
        <p:txBody>
          <a:bodyPr/>
          <a:lstStyle/>
          <a:p>
            <a:r>
              <a:rPr lang="zh-CN" altLang="en-US" sz="3200" b="1"/>
              <a:t>负载平衡粒度</a:t>
            </a:r>
          </a:p>
        </p:txBody>
      </p:sp>
    </p:spTree>
  </p:cSld>
  <p:clrMapOvr>
    <a:masterClrMapping/>
  </p:clrMapOvr>
  <p:transition/>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3747" name="Rectangle 3"/>
          <p:cNvSpPr>
            <a:spLocks noGrp="1" noChangeArrowheads="1"/>
          </p:cNvSpPr>
          <p:nvPr>
            <p:ph idx="1"/>
          </p:nvPr>
        </p:nvSpPr>
        <p:spPr>
          <a:xfrm>
            <a:off x="323850" y="1846263"/>
            <a:ext cx="8496300" cy="3743325"/>
          </a:xfrm>
        </p:spPr>
        <p:txBody>
          <a:bodyPr/>
          <a:lstStyle/>
          <a:p>
            <a:r>
              <a:rPr lang="zh-CN" altLang="en-US" b="1"/>
              <a:t>具体的负载平衡实施方法</a:t>
            </a:r>
          </a:p>
          <a:p>
            <a:endParaRPr lang="zh-CN" altLang="en-US" b="1"/>
          </a:p>
          <a:p>
            <a:r>
              <a:rPr lang="zh-CN" altLang="en-US" b="1"/>
              <a:t>根据决策时是否使用运行时刻的信息（如各节点的负载状况、请求的类型或内容），负载平衡算法可以分为静态算法与动态算法两大类</a:t>
            </a:r>
          </a:p>
        </p:txBody>
      </p:sp>
      <p:sp>
        <p:nvSpPr>
          <p:cNvPr id="543746" name="Rectangle 2"/>
          <p:cNvSpPr>
            <a:spLocks noGrp="1" noChangeArrowheads="1"/>
          </p:cNvSpPr>
          <p:nvPr>
            <p:ph type="title"/>
          </p:nvPr>
        </p:nvSpPr>
        <p:spPr>
          <a:xfrm>
            <a:off x="685800" y="827088"/>
            <a:ext cx="7772400" cy="874712"/>
          </a:xfrm>
        </p:spPr>
        <p:txBody>
          <a:bodyPr/>
          <a:lstStyle/>
          <a:p>
            <a:r>
              <a:rPr lang="zh-CN" altLang="en-US" sz="3200" b="1"/>
              <a:t>负载平衡算法 </a:t>
            </a:r>
          </a:p>
        </p:txBody>
      </p:sp>
    </p:spTree>
  </p:cSld>
  <p:clrMapOvr>
    <a:masterClrMapping/>
  </p:clrMapOvr>
  <p:transition/>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4771" name="Rectangle 3"/>
          <p:cNvSpPr>
            <a:spLocks noGrp="1" noChangeArrowheads="1"/>
          </p:cNvSpPr>
          <p:nvPr>
            <p:ph idx="1"/>
          </p:nvPr>
        </p:nvSpPr>
        <p:spPr/>
        <p:txBody>
          <a:bodyPr/>
          <a:lstStyle/>
          <a:p>
            <a:pPr>
              <a:lnSpc>
                <a:spcPct val="120000"/>
              </a:lnSpc>
            </a:pPr>
            <a:r>
              <a:rPr lang="zh-CN" altLang="en-US" sz="2800" b="1"/>
              <a:t>静态算法也称为非适应性算法，不使用运行时刻的信息</a:t>
            </a:r>
          </a:p>
          <a:p>
            <a:pPr>
              <a:lnSpc>
                <a:spcPct val="120000"/>
              </a:lnSpc>
            </a:pPr>
            <a:r>
              <a:rPr lang="zh-CN" altLang="en-US" sz="2800" b="1"/>
              <a:t>常用的静态算法有轮循、随机及加权轮循 算法（</a:t>
            </a:r>
            <a:r>
              <a:rPr lang="en-US" altLang="zh-CN" sz="2800" b="1" i="1"/>
              <a:t>weighted round-robin</a:t>
            </a:r>
            <a:r>
              <a:rPr lang="zh-CN" altLang="en-US" sz="2800" b="1"/>
              <a:t>）等几种</a:t>
            </a:r>
          </a:p>
          <a:p>
            <a:pPr>
              <a:lnSpc>
                <a:spcPct val="120000"/>
              </a:lnSpc>
            </a:pPr>
            <a:r>
              <a:rPr lang="zh-CN" altLang="en-US" sz="2800" b="1"/>
              <a:t>其中轮循与随机算法适合于所有节点处理能力相当的情况，静态加权算法适合于节点处理能力不同的情况</a:t>
            </a:r>
          </a:p>
        </p:txBody>
      </p:sp>
      <p:sp>
        <p:nvSpPr>
          <p:cNvPr id="544770" name="Rectangle 2"/>
          <p:cNvSpPr>
            <a:spLocks noGrp="1" noChangeArrowheads="1"/>
          </p:cNvSpPr>
          <p:nvPr>
            <p:ph type="title"/>
          </p:nvPr>
        </p:nvSpPr>
        <p:spPr/>
        <p:txBody>
          <a:bodyPr/>
          <a:lstStyle/>
          <a:p>
            <a:r>
              <a:rPr lang="zh-CN" altLang="en-US" sz="3600" b="1"/>
              <a:t>静态算法</a:t>
            </a:r>
          </a:p>
        </p:txBody>
      </p:sp>
    </p:spTree>
  </p:cSld>
  <p:clrMapOvr>
    <a:masterClrMapping/>
  </p:clrMapOvr>
  <p:transition/>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5795" name="Rectangle 3"/>
          <p:cNvSpPr>
            <a:spLocks noGrp="1" noChangeArrowheads="1"/>
          </p:cNvSpPr>
          <p:nvPr>
            <p:ph idx="1"/>
          </p:nvPr>
        </p:nvSpPr>
        <p:spPr>
          <a:xfrm>
            <a:off x="323850" y="1981200"/>
            <a:ext cx="8458200" cy="4616450"/>
          </a:xfrm>
        </p:spPr>
        <p:txBody>
          <a:bodyPr/>
          <a:lstStyle/>
          <a:p>
            <a:pPr>
              <a:lnSpc>
                <a:spcPct val="110000"/>
              </a:lnSpc>
            </a:pPr>
            <a:r>
              <a:rPr lang="zh-CN" altLang="en-US" sz="2800" b="1"/>
              <a:t>动态算法也称为适应性算法，参考运行时的系统信息做出负载平衡决策</a:t>
            </a:r>
          </a:p>
          <a:p>
            <a:pPr>
              <a:lnSpc>
                <a:spcPct val="110000"/>
              </a:lnSpc>
            </a:pPr>
            <a:r>
              <a:rPr lang="zh-CN" altLang="en-US" sz="2800" b="1"/>
              <a:t>一般只有单点负载平衡才能使用动态算法</a:t>
            </a:r>
          </a:p>
          <a:p>
            <a:pPr>
              <a:lnSpc>
                <a:spcPct val="110000"/>
              </a:lnSpc>
            </a:pPr>
            <a:r>
              <a:rPr lang="zh-CN" altLang="en-US" sz="2800" b="1"/>
              <a:t>常见的动态算法可分为两类</a:t>
            </a:r>
          </a:p>
          <a:p>
            <a:pPr lvl="1">
              <a:lnSpc>
                <a:spcPct val="110000"/>
              </a:lnSpc>
            </a:pPr>
            <a:r>
              <a:rPr lang="zh-CN" altLang="en-US" sz="2400" b="1"/>
              <a:t>一类算法仅使用系统的负载信息。典型的例子是最低负载法（</a:t>
            </a:r>
            <a:r>
              <a:rPr lang="en-US" altLang="zh-CN" sz="2400" b="1" i="1"/>
              <a:t>least loaded</a:t>
            </a:r>
            <a:r>
              <a:rPr lang="zh-CN" altLang="en-US" sz="2400" b="1"/>
              <a:t>），即每次负载决策都选当前负载最轻的节点</a:t>
            </a:r>
          </a:p>
          <a:p>
            <a:pPr lvl="1">
              <a:lnSpc>
                <a:spcPct val="110000"/>
              </a:lnSpc>
            </a:pPr>
            <a:r>
              <a:rPr lang="zh-CN" altLang="en-US" sz="2400" b="1"/>
              <a:t>另一类算法不仅考虑系统负载，还兼顾请求的内容以获得更好的总体性能，例如基于局部性的负载分发 </a:t>
            </a:r>
          </a:p>
        </p:txBody>
      </p:sp>
      <p:sp>
        <p:nvSpPr>
          <p:cNvPr id="545794" name="Rectangle 2"/>
          <p:cNvSpPr>
            <a:spLocks noGrp="1" noChangeArrowheads="1"/>
          </p:cNvSpPr>
          <p:nvPr>
            <p:ph type="title"/>
          </p:nvPr>
        </p:nvSpPr>
        <p:spPr/>
        <p:txBody>
          <a:bodyPr/>
          <a:lstStyle/>
          <a:p>
            <a:r>
              <a:rPr lang="zh-CN" altLang="en-US" sz="3600" b="1"/>
              <a:t>动态算法</a:t>
            </a:r>
          </a:p>
        </p:txBody>
      </p:sp>
    </p:spTree>
  </p:cSld>
  <p:clrMapOvr>
    <a:masterClrMapping/>
  </p:clrMapOvr>
  <p:transition/>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6818" name="Rectangle 2"/>
          <p:cNvSpPr>
            <a:spLocks noGrp="1" noChangeArrowheads="1"/>
          </p:cNvSpPr>
          <p:nvPr>
            <p:ph idx="1"/>
          </p:nvPr>
        </p:nvSpPr>
        <p:spPr>
          <a:xfrm>
            <a:off x="179388" y="836613"/>
            <a:ext cx="8713787" cy="5688012"/>
          </a:xfrm>
        </p:spPr>
        <p:txBody>
          <a:bodyPr/>
          <a:lstStyle/>
          <a:p>
            <a:pPr>
              <a:lnSpc>
                <a:spcPct val="105000"/>
              </a:lnSpc>
            </a:pPr>
            <a:r>
              <a:rPr lang="zh-CN" altLang="en-US" sz="2800" b="1"/>
              <a:t>理论上，动态算法能获得更好的负载平衡效果，特别在负载不均匀的情况下</a:t>
            </a:r>
          </a:p>
          <a:p>
            <a:pPr>
              <a:lnSpc>
                <a:spcPct val="105000"/>
              </a:lnSpc>
            </a:pPr>
            <a:r>
              <a:rPr lang="zh-CN" altLang="en-US" sz="2800" b="1"/>
              <a:t>实际效果则依赖于所选择的负载分发策略、负载度量以及运行时数据的获取</a:t>
            </a:r>
          </a:p>
          <a:p>
            <a:pPr>
              <a:lnSpc>
                <a:spcPct val="105000"/>
              </a:lnSpc>
            </a:pPr>
            <a:r>
              <a:rPr lang="zh-CN" altLang="en-US" sz="2800" b="1"/>
              <a:t>特别的，对于动态负载平衡算法，选择合适的负载度量（</a:t>
            </a:r>
            <a:r>
              <a:rPr lang="en-US" altLang="zh-CN" sz="2800" b="1" i="1"/>
              <a:t>load metric</a:t>
            </a:r>
            <a:r>
              <a:rPr lang="zh-CN" altLang="en-US" sz="2800" b="1"/>
              <a:t>）十分重要</a:t>
            </a:r>
          </a:p>
          <a:p>
            <a:pPr>
              <a:lnSpc>
                <a:spcPct val="105000"/>
              </a:lnSpc>
            </a:pPr>
            <a:r>
              <a:rPr lang="zh-CN" altLang="en-US" sz="2800" b="1"/>
              <a:t>常用的负载度量有单位时间的请求数、一段时间内</a:t>
            </a:r>
            <a:r>
              <a:rPr lang="en-US" altLang="zh-CN" sz="2800" b="1"/>
              <a:t>CPU</a:t>
            </a:r>
            <a:r>
              <a:rPr lang="zh-CN" altLang="en-US" sz="2800" b="1"/>
              <a:t>运行队列的平均长度、</a:t>
            </a:r>
            <a:r>
              <a:rPr lang="en-US" altLang="zh-CN" sz="2800" b="1"/>
              <a:t>CPU</a:t>
            </a:r>
            <a:r>
              <a:rPr lang="zh-CN" altLang="en-US" sz="2800" b="1"/>
              <a:t>利用率、可用内存数以及活跃连接数等等</a:t>
            </a:r>
          </a:p>
          <a:p>
            <a:pPr>
              <a:lnSpc>
                <a:spcPct val="105000"/>
              </a:lnSpc>
            </a:pPr>
            <a:r>
              <a:rPr lang="zh-CN" altLang="en-US" sz="2800" b="1"/>
              <a:t>很多参数的设置会影响到动态算法的效果</a:t>
            </a:r>
          </a:p>
          <a:p>
            <a:pPr lvl="1">
              <a:lnSpc>
                <a:spcPct val="105000"/>
              </a:lnSpc>
            </a:pPr>
            <a:r>
              <a:rPr lang="zh-CN" altLang="en-US" sz="2400" b="1"/>
              <a:t>例如从各节点获取负载的频率以及确定节点是否过载的界限等 </a:t>
            </a:r>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3826" name="Rectangle 2"/>
          <p:cNvSpPr>
            <a:spLocks noChangeArrowheads="1"/>
          </p:cNvSpPr>
          <p:nvPr/>
        </p:nvSpPr>
        <p:spPr bwMode="auto">
          <a:xfrm>
            <a:off x="685800" y="990600"/>
            <a:ext cx="3384550" cy="519113"/>
          </a:xfrm>
          <a:prstGeom prst="rect">
            <a:avLst/>
          </a:prstGeom>
          <a:noFill/>
          <a:ln w="9525">
            <a:noFill/>
            <a:miter lim="800000"/>
            <a:headEnd/>
            <a:tailEnd/>
          </a:ln>
          <a:effectLst/>
        </p:spPr>
        <p:txBody>
          <a:bodyPr wrap="none">
            <a:spAutoFit/>
          </a:bodyPr>
          <a:lstStyle/>
          <a:p>
            <a:r>
              <a:rPr lang="zh-CN" altLang="en-US" sz="2800" i="0"/>
              <a:t>硬件的可靠性变化：</a:t>
            </a:r>
          </a:p>
        </p:txBody>
      </p:sp>
      <p:sp>
        <p:nvSpPr>
          <p:cNvPr id="333827" name="Line 3"/>
          <p:cNvSpPr>
            <a:spLocks noChangeShapeType="1"/>
          </p:cNvSpPr>
          <p:nvPr/>
        </p:nvSpPr>
        <p:spPr bwMode="auto">
          <a:xfrm>
            <a:off x="2517775" y="4627563"/>
            <a:ext cx="5181600" cy="0"/>
          </a:xfrm>
          <a:prstGeom prst="line">
            <a:avLst/>
          </a:prstGeom>
          <a:noFill/>
          <a:ln w="9525">
            <a:solidFill>
              <a:schemeClr val="tx1"/>
            </a:solidFill>
            <a:miter lim="800000"/>
            <a:headEnd/>
            <a:tailEnd type="triangle" w="med" len="med"/>
          </a:ln>
          <a:effectLst/>
        </p:spPr>
        <p:txBody>
          <a:bodyPr wrap="none"/>
          <a:lstStyle/>
          <a:p>
            <a:endParaRPr lang="zh-CN" altLang="en-US"/>
          </a:p>
        </p:txBody>
      </p:sp>
      <p:sp>
        <p:nvSpPr>
          <p:cNvPr id="333828" name="Line 4"/>
          <p:cNvSpPr>
            <a:spLocks noChangeShapeType="1"/>
          </p:cNvSpPr>
          <p:nvPr/>
        </p:nvSpPr>
        <p:spPr bwMode="auto">
          <a:xfrm flipV="1">
            <a:off x="2517775" y="2265363"/>
            <a:ext cx="0" cy="2362200"/>
          </a:xfrm>
          <a:prstGeom prst="line">
            <a:avLst/>
          </a:prstGeom>
          <a:noFill/>
          <a:ln w="9525">
            <a:solidFill>
              <a:schemeClr val="tx1"/>
            </a:solidFill>
            <a:miter lim="800000"/>
            <a:headEnd/>
            <a:tailEnd type="triangle" w="med" len="med"/>
          </a:ln>
          <a:effectLst/>
        </p:spPr>
        <p:txBody>
          <a:bodyPr wrap="none"/>
          <a:lstStyle/>
          <a:p>
            <a:endParaRPr lang="zh-CN" altLang="en-US"/>
          </a:p>
        </p:txBody>
      </p:sp>
      <p:sp>
        <p:nvSpPr>
          <p:cNvPr id="333829" name="Text Box 5"/>
          <p:cNvSpPr txBox="1">
            <a:spLocks noChangeArrowheads="1"/>
          </p:cNvSpPr>
          <p:nvPr/>
        </p:nvSpPr>
        <p:spPr bwMode="auto">
          <a:xfrm>
            <a:off x="7546975" y="4094163"/>
            <a:ext cx="692150" cy="396875"/>
          </a:xfrm>
          <a:prstGeom prst="rect">
            <a:avLst/>
          </a:prstGeom>
          <a:noFill/>
          <a:ln w="9525">
            <a:noFill/>
            <a:miter lim="800000"/>
            <a:headEnd/>
            <a:tailEnd/>
          </a:ln>
          <a:effectLst/>
        </p:spPr>
        <p:txBody>
          <a:bodyPr wrap="none">
            <a:spAutoFit/>
          </a:bodyPr>
          <a:lstStyle/>
          <a:p>
            <a:r>
              <a:rPr lang="zh-CN" altLang="en-US" sz="2000" i="0"/>
              <a:t>时间</a:t>
            </a:r>
          </a:p>
        </p:txBody>
      </p:sp>
      <p:sp>
        <p:nvSpPr>
          <p:cNvPr id="333830" name="Text Box 6"/>
          <p:cNvSpPr txBox="1">
            <a:spLocks noChangeArrowheads="1"/>
          </p:cNvSpPr>
          <p:nvPr/>
        </p:nvSpPr>
        <p:spPr bwMode="auto">
          <a:xfrm>
            <a:off x="1603375" y="1820863"/>
            <a:ext cx="1962150" cy="396875"/>
          </a:xfrm>
          <a:prstGeom prst="rect">
            <a:avLst/>
          </a:prstGeom>
          <a:noFill/>
          <a:ln w="9525">
            <a:noFill/>
            <a:miter lim="800000"/>
            <a:headEnd/>
            <a:tailEnd/>
          </a:ln>
          <a:effectLst/>
        </p:spPr>
        <p:txBody>
          <a:bodyPr wrap="none">
            <a:spAutoFit/>
          </a:bodyPr>
          <a:lstStyle/>
          <a:p>
            <a:r>
              <a:rPr lang="zh-CN" altLang="en-US" sz="2000" i="0"/>
              <a:t>发生故障的概率</a:t>
            </a:r>
          </a:p>
        </p:txBody>
      </p:sp>
      <p:sp>
        <p:nvSpPr>
          <p:cNvPr id="333831" name="Freeform 7"/>
          <p:cNvSpPr>
            <a:spLocks/>
          </p:cNvSpPr>
          <p:nvPr/>
        </p:nvSpPr>
        <p:spPr bwMode="auto">
          <a:xfrm>
            <a:off x="3467100" y="3040063"/>
            <a:ext cx="3548063" cy="1447800"/>
          </a:xfrm>
          <a:custGeom>
            <a:avLst/>
            <a:gdLst/>
            <a:ahLst/>
            <a:cxnLst>
              <a:cxn ang="0">
                <a:pos x="0" y="40"/>
              </a:cxn>
              <a:cxn ang="0">
                <a:pos x="106" y="438"/>
              </a:cxn>
              <a:cxn ang="0">
                <a:pos x="171" y="584"/>
              </a:cxn>
              <a:cxn ang="0">
                <a:pos x="244" y="689"/>
              </a:cxn>
              <a:cxn ang="0">
                <a:pos x="406" y="851"/>
              </a:cxn>
              <a:cxn ang="0">
                <a:pos x="641" y="908"/>
              </a:cxn>
              <a:cxn ang="0">
                <a:pos x="958" y="957"/>
              </a:cxn>
              <a:cxn ang="0">
                <a:pos x="1428" y="933"/>
              </a:cxn>
              <a:cxn ang="0">
                <a:pos x="1582" y="884"/>
              </a:cxn>
              <a:cxn ang="0">
                <a:pos x="1631" y="868"/>
              </a:cxn>
              <a:cxn ang="0">
                <a:pos x="1655" y="860"/>
              </a:cxn>
              <a:cxn ang="0">
                <a:pos x="1745" y="803"/>
              </a:cxn>
              <a:cxn ang="0">
                <a:pos x="2045" y="535"/>
              </a:cxn>
              <a:cxn ang="0">
                <a:pos x="2069" y="494"/>
              </a:cxn>
              <a:cxn ang="0">
                <a:pos x="2142" y="348"/>
              </a:cxn>
              <a:cxn ang="0">
                <a:pos x="2215" y="121"/>
              </a:cxn>
              <a:cxn ang="0">
                <a:pos x="2231" y="0"/>
              </a:cxn>
            </a:cxnLst>
            <a:rect l="0" t="0" r="r" b="b"/>
            <a:pathLst>
              <a:path w="2235" h="965">
                <a:moveTo>
                  <a:pt x="0" y="40"/>
                </a:moveTo>
                <a:cubicBezTo>
                  <a:pt x="10" y="145"/>
                  <a:pt x="28" y="355"/>
                  <a:pt x="106" y="438"/>
                </a:cubicBezTo>
                <a:cubicBezTo>
                  <a:pt x="124" y="491"/>
                  <a:pt x="140" y="538"/>
                  <a:pt x="171" y="584"/>
                </a:cubicBezTo>
                <a:cubicBezTo>
                  <a:pt x="186" y="628"/>
                  <a:pt x="217" y="654"/>
                  <a:pt x="244" y="689"/>
                </a:cubicBezTo>
                <a:cubicBezTo>
                  <a:pt x="282" y="740"/>
                  <a:pt x="345" y="824"/>
                  <a:pt x="406" y="851"/>
                </a:cubicBezTo>
                <a:cubicBezTo>
                  <a:pt x="479" y="884"/>
                  <a:pt x="564" y="889"/>
                  <a:pt x="641" y="908"/>
                </a:cubicBezTo>
                <a:cubicBezTo>
                  <a:pt x="745" y="933"/>
                  <a:pt x="852" y="944"/>
                  <a:pt x="958" y="957"/>
                </a:cubicBezTo>
                <a:cubicBezTo>
                  <a:pt x="1201" y="952"/>
                  <a:pt x="1258" y="965"/>
                  <a:pt x="1428" y="933"/>
                </a:cubicBezTo>
                <a:cubicBezTo>
                  <a:pt x="1481" y="923"/>
                  <a:pt x="1531" y="901"/>
                  <a:pt x="1582" y="884"/>
                </a:cubicBezTo>
                <a:cubicBezTo>
                  <a:pt x="1647" y="863"/>
                  <a:pt x="1568" y="889"/>
                  <a:pt x="1631" y="868"/>
                </a:cubicBezTo>
                <a:cubicBezTo>
                  <a:pt x="1639" y="865"/>
                  <a:pt x="1655" y="860"/>
                  <a:pt x="1655" y="860"/>
                </a:cubicBezTo>
                <a:cubicBezTo>
                  <a:pt x="1683" y="832"/>
                  <a:pt x="1716" y="827"/>
                  <a:pt x="1745" y="803"/>
                </a:cubicBezTo>
                <a:cubicBezTo>
                  <a:pt x="1850" y="715"/>
                  <a:pt x="1964" y="649"/>
                  <a:pt x="2045" y="535"/>
                </a:cubicBezTo>
                <a:cubicBezTo>
                  <a:pt x="2067" y="468"/>
                  <a:pt x="2036" y="550"/>
                  <a:pt x="2069" y="494"/>
                </a:cubicBezTo>
                <a:cubicBezTo>
                  <a:pt x="2096" y="448"/>
                  <a:pt x="2119" y="396"/>
                  <a:pt x="2142" y="348"/>
                </a:cubicBezTo>
                <a:cubicBezTo>
                  <a:pt x="2177" y="277"/>
                  <a:pt x="2172" y="188"/>
                  <a:pt x="2215" y="121"/>
                </a:cubicBezTo>
                <a:cubicBezTo>
                  <a:pt x="2235" y="38"/>
                  <a:pt x="2231" y="78"/>
                  <a:pt x="2231" y="0"/>
                </a:cubicBezTo>
              </a:path>
            </a:pathLst>
          </a:custGeom>
          <a:noFill/>
          <a:ln w="9525" cap="flat" cmpd="sng">
            <a:solidFill>
              <a:schemeClr val="tx1"/>
            </a:solidFill>
            <a:prstDash val="solid"/>
            <a:miter lim="800000"/>
            <a:headEnd type="none" w="med" len="med"/>
            <a:tailEnd type="none" w="med" len="med"/>
          </a:ln>
          <a:effectLst/>
        </p:spPr>
        <p:txBody>
          <a:bodyPr wrap="none"/>
          <a:lstStyle/>
          <a:p>
            <a:endParaRPr lang="zh-CN" altLang="en-US"/>
          </a:p>
        </p:txBody>
      </p:sp>
      <p:sp>
        <p:nvSpPr>
          <p:cNvPr id="333832" name="Text Box 8"/>
          <p:cNvSpPr txBox="1">
            <a:spLocks noChangeArrowheads="1"/>
          </p:cNvSpPr>
          <p:nvPr/>
        </p:nvSpPr>
        <p:spPr bwMode="auto">
          <a:xfrm>
            <a:off x="2501900" y="2292350"/>
            <a:ext cx="311150" cy="396875"/>
          </a:xfrm>
          <a:prstGeom prst="rect">
            <a:avLst/>
          </a:prstGeom>
          <a:noFill/>
          <a:ln w="9525">
            <a:noFill/>
            <a:miter lim="800000"/>
            <a:headEnd/>
            <a:tailEnd/>
          </a:ln>
          <a:effectLst/>
        </p:spPr>
        <p:txBody>
          <a:bodyPr wrap="none">
            <a:spAutoFit/>
          </a:bodyPr>
          <a:lstStyle/>
          <a:p>
            <a:r>
              <a:rPr lang="en-US" altLang="zh-CN" sz="2000" i="0"/>
              <a:t>1</a:t>
            </a:r>
          </a:p>
        </p:txBody>
      </p:sp>
      <p:sp>
        <p:nvSpPr>
          <p:cNvPr id="333833" name="Line 9"/>
          <p:cNvSpPr>
            <a:spLocks noChangeShapeType="1"/>
          </p:cNvSpPr>
          <p:nvPr/>
        </p:nvSpPr>
        <p:spPr bwMode="auto">
          <a:xfrm>
            <a:off x="2517775" y="2659063"/>
            <a:ext cx="76200" cy="0"/>
          </a:xfrm>
          <a:prstGeom prst="line">
            <a:avLst/>
          </a:prstGeom>
          <a:noFill/>
          <a:ln w="9525">
            <a:solidFill>
              <a:schemeClr val="tx1"/>
            </a:solidFill>
            <a:miter lim="800000"/>
            <a:headEnd/>
            <a:tailEnd/>
          </a:ln>
          <a:effectLst/>
        </p:spPr>
        <p:txBody>
          <a:bodyPr wrap="none"/>
          <a:lstStyle/>
          <a:p>
            <a:endParaRPr lang="zh-CN" altLang="en-US"/>
          </a:p>
        </p:txBody>
      </p:sp>
      <p:sp>
        <p:nvSpPr>
          <p:cNvPr id="333834" name="Text Box 10"/>
          <p:cNvSpPr txBox="1">
            <a:spLocks noChangeArrowheads="1"/>
          </p:cNvSpPr>
          <p:nvPr/>
        </p:nvSpPr>
        <p:spPr bwMode="auto">
          <a:xfrm>
            <a:off x="914400" y="5334000"/>
            <a:ext cx="5392738" cy="457200"/>
          </a:xfrm>
          <a:prstGeom prst="rect">
            <a:avLst/>
          </a:prstGeom>
          <a:noFill/>
          <a:ln w="9525">
            <a:noFill/>
            <a:miter lim="800000"/>
            <a:headEnd/>
            <a:tailEnd/>
          </a:ln>
          <a:effectLst/>
        </p:spPr>
        <p:txBody>
          <a:bodyPr wrap="none">
            <a:spAutoFit/>
          </a:bodyPr>
          <a:lstStyle/>
          <a:p>
            <a:r>
              <a:rPr lang="zh-CN" altLang="en-US" i="0"/>
              <a:t>导致：电源停电、介质信息丢失等故障</a:t>
            </a:r>
          </a:p>
        </p:txBody>
      </p:sp>
      <p:sp>
        <p:nvSpPr>
          <p:cNvPr id="333835" name="Rectangle 11"/>
          <p:cNvSpPr>
            <a:spLocks noChangeArrowheads="1"/>
          </p:cNvSpPr>
          <p:nvPr/>
        </p:nvSpPr>
        <p:spPr bwMode="auto">
          <a:xfrm>
            <a:off x="4419600" y="3429000"/>
            <a:ext cx="1606550" cy="519113"/>
          </a:xfrm>
          <a:prstGeom prst="rect">
            <a:avLst/>
          </a:prstGeom>
          <a:noFill/>
          <a:ln w="9525">
            <a:noFill/>
            <a:miter lim="800000"/>
            <a:headEnd/>
            <a:tailEnd/>
          </a:ln>
          <a:effectLst/>
        </p:spPr>
        <p:txBody>
          <a:bodyPr wrap="none">
            <a:spAutoFit/>
          </a:bodyPr>
          <a:lstStyle/>
          <a:p>
            <a:r>
              <a:rPr lang="zh-CN" altLang="en-US" sz="2800" i="0"/>
              <a:t>浴盆曲线</a:t>
            </a:r>
          </a:p>
        </p:txBody>
      </p:sp>
    </p:spTree>
  </p:cSld>
  <p:clrMapOvr>
    <a:masterClrMapping/>
  </p:clrMapOvr>
  <p:transition/>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7843" name="Rectangle 3"/>
          <p:cNvSpPr>
            <a:spLocks noGrp="1" noChangeArrowheads="1"/>
          </p:cNvSpPr>
          <p:nvPr>
            <p:ph idx="1"/>
          </p:nvPr>
        </p:nvSpPr>
        <p:spPr>
          <a:xfrm>
            <a:off x="685800" y="2122488"/>
            <a:ext cx="7772400" cy="4114800"/>
          </a:xfrm>
        </p:spPr>
        <p:txBody>
          <a:bodyPr/>
          <a:lstStyle/>
          <a:p>
            <a:pPr marL="623888" indent="-623888">
              <a:buFont typeface="Wingdings" pitchFamily="2" charset="2"/>
              <a:buNone/>
            </a:pPr>
            <a:r>
              <a:rPr lang="en-US" altLang="zh-CN" b="1"/>
              <a:t>Web</a:t>
            </a:r>
            <a:r>
              <a:rPr lang="zh-CN" altLang="en-US" b="1"/>
              <a:t>层负载平衡具有如下特点：</a:t>
            </a:r>
          </a:p>
          <a:p>
            <a:pPr marL="623888" indent="-623888">
              <a:buFont typeface="Wingdings" pitchFamily="2" charset="2"/>
              <a:buNone/>
            </a:pPr>
            <a:r>
              <a:rPr lang="en-US" altLang="zh-CN" b="1"/>
              <a:t>1</a:t>
            </a:r>
            <a:r>
              <a:rPr lang="zh-CN" altLang="en-US" b="1"/>
              <a:t>）单点负载平衡，既逻辑上只有一个负载  平衡点，物理上也只有一个负载平衡点</a:t>
            </a:r>
          </a:p>
          <a:p>
            <a:pPr marL="623888" indent="-623888">
              <a:buFont typeface="Wingdings" pitchFamily="2" charset="2"/>
              <a:buNone/>
            </a:pPr>
            <a:r>
              <a:rPr lang="en-US" altLang="zh-CN" b="1"/>
              <a:t>2</a:t>
            </a:r>
            <a:r>
              <a:rPr lang="zh-CN" altLang="en-US" b="1"/>
              <a:t>）请求级负载平衡，即每次客户请求都需要经由负载平衡器进行请求分发</a:t>
            </a:r>
          </a:p>
        </p:txBody>
      </p:sp>
      <p:sp>
        <p:nvSpPr>
          <p:cNvPr id="547842" name="Rectangle 2"/>
          <p:cNvSpPr>
            <a:spLocks noGrp="1" noChangeArrowheads="1"/>
          </p:cNvSpPr>
          <p:nvPr>
            <p:ph type="title"/>
          </p:nvPr>
        </p:nvSpPr>
        <p:spPr>
          <a:xfrm>
            <a:off x="685800" y="750888"/>
            <a:ext cx="7772400" cy="1143000"/>
          </a:xfrm>
        </p:spPr>
        <p:txBody>
          <a:bodyPr/>
          <a:lstStyle/>
          <a:p>
            <a:r>
              <a:rPr lang="en-US" altLang="zh-CN" sz="3600" b="1"/>
              <a:t>2</a:t>
            </a:r>
            <a:r>
              <a:rPr lang="zh-CN" altLang="en-US" sz="3600" b="1"/>
              <a:t>）</a:t>
            </a:r>
            <a:r>
              <a:rPr lang="en-US" altLang="zh-CN" sz="3600" b="1"/>
              <a:t>Web</a:t>
            </a:r>
            <a:r>
              <a:rPr lang="zh-CN" altLang="en-US" sz="3600" b="1"/>
              <a:t>层的负载平衡 </a:t>
            </a:r>
          </a:p>
        </p:txBody>
      </p:sp>
    </p:spTree>
  </p:cSld>
  <p:clrMapOvr>
    <a:masterClrMapping/>
  </p:clrMapOvr>
  <p:transition/>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8867" name="Rectangle 3"/>
          <p:cNvSpPr>
            <a:spLocks noGrp="1" noChangeArrowheads="1"/>
          </p:cNvSpPr>
          <p:nvPr>
            <p:ph idx="1"/>
          </p:nvPr>
        </p:nvSpPr>
        <p:spPr>
          <a:xfrm>
            <a:off x="250825" y="1981200"/>
            <a:ext cx="8458200" cy="4876800"/>
          </a:xfrm>
        </p:spPr>
        <p:txBody>
          <a:bodyPr/>
          <a:lstStyle/>
          <a:p>
            <a:pPr>
              <a:lnSpc>
                <a:spcPct val="90000"/>
              </a:lnSpc>
            </a:pPr>
            <a:r>
              <a:rPr lang="en-US" altLang="zh-CN" b="1"/>
              <a:t>DNS</a:t>
            </a:r>
            <a:r>
              <a:rPr lang="zh-CN" altLang="en-US" b="1"/>
              <a:t>轮循（</a:t>
            </a:r>
            <a:r>
              <a:rPr lang="en-US" altLang="zh-CN" b="1" i="1"/>
              <a:t>DNS Round Robin</a:t>
            </a:r>
            <a:r>
              <a:rPr lang="en-US" altLang="zh-CN" b="1"/>
              <a:t>) </a:t>
            </a:r>
          </a:p>
          <a:p>
            <a:pPr lvl="1">
              <a:lnSpc>
                <a:spcPct val="90000"/>
              </a:lnSpc>
            </a:pPr>
            <a:r>
              <a:rPr lang="zh-CN" altLang="en-US" b="1"/>
              <a:t>由</a:t>
            </a:r>
            <a:r>
              <a:rPr lang="en-US" altLang="zh-CN" b="1"/>
              <a:t>DNS</a:t>
            </a:r>
            <a:r>
              <a:rPr lang="zh-CN" altLang="en-US" b="1"/>
              <a:t>服务器维护域名与一组</a:t>
            </a:r>
            <a:r>
              <a:rPr lang="en-US" altLang="zh-CN" b="1"/>
              <a:t>IP</a:t>
            </a:r>
            <a:r>
              <a:rPr lang="zh-CN" altLang="en-US" b="1"/>
              <a:t>地址的映射，对于每一个域名解析请求，</a:t>
            </a:r>
            <a:r>
              <a:rPr lang="en-US" altLang="zh-CN" b="1"/>
              <a:t>DNS</a:t>
            </a:r>
            <a:r>
              <a:rPr lang="zh-CN" altLang="en-US" b="1"/>
              <a:t>服务器依次选择列表中的下一个</a:t>
            </a:r>
            <a:r>
              <a:rPr lang="en-US" altLang="zh-CN" b="1"/>
              <a:t>IP</a:t>
            </a:r>
            <a:r>
              <a:rPr lang="zh-CN" altLang="en-US" b="1"/>
              <a:t>地址返回</a:t>
            </a:r>
          </a:p>
          <a:p>
            <a:pPr lvl="1">
              <a:lnSpc>
                <a:spcPct val="90000"/>
              </a:lnSpc>
            </a:pPr>
            <a:r>
              <a:rPr lang="zh-CN" altLang="en-US" b="1"/>
              <a:t>由于用户直接访问的</a:t>
            </a:r>
            <a:r>
              <a:rPr lang="en-US" altLang="zh-CN" b="1"/>
              <a:t>DNS</a:t>
            </a:r>
            <a:r>
              <a:rPr lang="zh-CN" altLang="en-US" b="1"/>
              <a:t>服务器常常没有所需的</a:t>
            </a:r>
            <a:r>
              <a:rPr lang="en-US" altLang="zh-CN" b="1"/>
              <a:t>DNS</a:t>
            </a:r>
            <a:r>
              <a:rPr lang="zh-CN" altLang="en-US" b="1"/>
              <a:t>信息，而需将</a:t>
            </a:r>
            <a:r>
              <a:rPr lang="en-US" altLang="zh-CN" b="1"/>
              <a:t>DNS</a:t>
            </a:r>
            <a:r>
              <a:rPr lang="zh-CN" altLang="en-US" b="1"/>
              <a:t>请求转发给保存着该信息的</a:t>
            </a:r>
            <a:r>
              <a:rPr lang="en-US" altLang="zh-CN" b="1"/>
              <a:t>DNS</a:t>
            </a:r>
            <a:r>
              <a:rPr lang="zh-CN" altLang="en-US" b="1"/>
              <a:t>服务器，并且缓存返回的域名与</a:t>
            </a:r>
            <a:r>
              <a:rPr lang="en-US" altLang="zh-CN" b="1"/>
              <a:t>IP</a:t>
            </a:r>
            <a:r>
              <a:rPr lang="zh-CN" altLang="en-US" b="1"/>
              <a:t>地址的映射，实际效果可能并不理想。</a:t>
            </a:r>
          </a:p>
          <a:p>
            <a:pPr lvl="1">
              <a:lnSpc>
                <a:spcPct val="90000"/>
              </a:lnSpc>
            </a:pPr>
            <a:r>
              <a:rPr lang="zh-CN" altLang="en-US" b="1"/>
              <a:t>当一个新的服务节点加入时，</a:t>
            </a:r>
            <a:r>
              <a:rPr lang="en-US" altLang="zh-CN" b="1"/>
              <a:t>DNS</a:t>
            </a:r>
            <a:r>
              <a:rPr lang="zh-CN" altLang="en-US" b="1"/>
              <a:t>信息不能很快更新；而当服务节点崩溃时，</a:t>
            </a:r>
            <a:r>
              <a:rPr lang="en-US" altLang="zh-CN" b="1"/>
              <a:t>DNS</a:t>
            </a:r>
            <a:r>
              <a:rPr lang="zh-CN" altLang="en-US" b="1"/>
              <a:t>服务器也无法感知，这些都影响了负载平衡的效果</a:t>
            </a:r>
          </a:p>
        </p:txBody>
      </p:sp>
      <p:sp>
        <p:nvSpPr>
          <p:cNvPr id="548866" name="Rectangle 2"/>
          <p:cNvSpPr>
            <a:spLocks noGrp="1" noChangeArrowheads="1"/>
          </p:cNvSpPr>
          <p:nvPr>
            <p:ph type="title"/>
          </p:nvPr>
        </p:nvSpPr>
        <p:spPr/>
        <p:txBody>
          <a:bodyPr/>
          <a:lstStyle/>
          <a:p>
            <a:r>
              <a:rPr lang="zh-CN" altLang="en-US" sz="3600" b="1"/>
              <a:t>方案</a:t>
            </a:r>
            <a:r>
              <a:rPr lang="en-US" altLang="zh-CN" sz="3600" b="1"/>
              <a:t>1</a:t>
            </a:r>
            <a:r>
              <a:rPr lang="zh-CN" altLang="en-US" sz="3600" b="1"/>
              <a:t>： </a:t>
            </a:r>
            <a:r>
              <a:rPr lang="en-US" altLang="zh-CN" sz="3600" b="1"/>
              <a:t>DNS</a:t>
            </a:r>
            <a:r>
              <a:rPr lang="zh-CN" altLang="en-US" sz="3600" b="1"/>
              <a:t>轮循</a:t>
            </a:r>
          </a:p>
        </p:txBody>
      </p:sp>
    </p:spTree>
  </p:cSld>
  <p:clrMapOvr>
    <a:masterClrMapping/>
  </p:clrMapOvr>
  <p:transition/>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9891" name="Rectangle 3"/>
          <p:cNvSpPr>
            <a:spLocks noGrp="1" noChangeArrowheads="1"/>
          </p:cNvSpPr>
          <p:nvPr>
            <p:ph idx="1"/>
          </p:nvPr>
        </p:nvSpPr>
        <p:spPr>
          <a:xfrm>
            <a:off x="250825" y="1484313"/>
            <a:ext cx="8497888" cy="5184775"/>
          </a:xfrm>
        </p:spPr>
        <p:txBody>
          <a:bodyPr/>
          <a:lstStyle/>
          <a:p>
            <a:pPr>
              <a:lnSpc>
                <a:spcPct val="90000"/>
              </a:lnSpc>
            </a:pPr>
            <a:r>
              <a:rPr lang="zh-CN" altLang="en-US" sz="2800" b="1"/>
              <a:t>服务器均衡负载（</a:t>
            </a:r>
            <a:r>
              <a:rPr lang="en-US" altLang="zh-CN" sz="2800" b="1" i="1"/>
              <a:t>Server Load Balancing</a:t>
            </a:r>
            <a:r>
              <a:rPr lang="zh-CN" altLang="en-US" sz="2800" b="1"/>
              <a:t>，简称</a:t>
            </a:r>
            <a:r>
              <a:rPr lang="en-US" altLang="zh-CN" sz="2800" b="1"/>
              <a:t>SLB</a:t>
            </a:r>
            <a:r>
              <a:rPr lang="zh-CN" altLang="en-US" sz="2800" b="1"/>
              <a:t>）：整个系统对外而言只有一个</a:t>
            </a:r>
            <a:r>
              <a:rPr lang="en-US" altLang="zh-CN" sz="2800" b="1"/>
              <a:t>IP</a:t>
            </a:r>
            <a:r>
              <a:rPr lang="zh-CN" altLang="en-US" sz="2800" b="1"/>
              <a:t>地址（即均衡器的地址），所有请求都发往该地址，由均衡器根据选定的负载平衡算法转发请求</a:t>
            </a:r>
          </a:p>
          <a:p>
            <a:pPr>
              <a:lnSpc>
                <a:spcPct val="90000"/>
              </a:lnSpc>
            </a:pPr>
            <a:r>
              <a:rPr lang="zh-CN" altLang="en-US" sz="2800" b="1"/>
              <a:t>负载均衡器一般由交换机或路由器充当，请求转发与应答返回通过修改</a:t>
            </a:r>
            <a:r>
              <a:rPr lang="en-US" altLang="zh-CN" sz="2800" b="1"/>
              <a:t>IP</a:t>
            </a:r>
            <a:r>
              <a:rPr lang="zh-CN" altLang="en-US" sz="2800" b="1"/>
              <a:t>数据报中的源地址与目的地址来实现</a:t>
            </a:r>
          </a:p>
          <a:p>
            <a:pPr>
              <a:lnSpc>
                <a:spcPct val="90000"/>
              </a:lnSpc>
            </a:pPr>
            <a:r>
              <a:rPr lang="zh-CN" altLang="en-US" sz="2800" b="1"/>
              <a:t>请求结果既可以经由均衡器返回客户，也可由服务节点直接返回客户</a:t>
            </a:r>
          </a:p>
          <a:p>
            <a:pPr>
              <a:lnSpc>
                <a:spcPct val="90000"/>
              </a:lnSpc>
            </a:pPr>
            <a:r>
              <a:rPr lang="en-US" altLang="zh-CN" sz="2800" b="1"/>
              <a:t>SLB</a:t>
            </a:r>
            <a:r>
              <a:rPr lang="zh-CN" altLang="en-US" sz="2800" b="1"/>
              <a:t>能迅速感知服务节点的加入与退出；检查节点的状态并将不可用的节点排除在外</a:t>
            </a:r>
          </a:p>
          <a:p>
            <a:pPr>
              <a:lnSpc>
                <a:spcPct val="90000"/>
              </a:lnSpc>
            </a:pPr>
            <a:r>
              <a:rPr lang="zh-CN" altLang="en-US" sz="2800" b="1"/>
              <a:t>为避免单点失效，均衡器一般采用冗余配置</a:t>
            </a:r>
          </a:p>
        </p:txBody>
      </p:sp>
      <p:sp>
        <p:nvSpPr>
          <p:cNvPr id="549890" name="Rectangle 2"/>
          <p:cNvSpPr>
            <a:spLocks noGrp="1" noChangeArrowheads="1"/>
          </p:cNvSpPr>
          <p:nvPr>
            <p:ph type="title"/>
          </p:nvPr>
        </p:nvSpPr>
        <p:spPr>
          <a:xfrm>
            <a:off x="685800" y="609600"/>
            <a:ext cx="7772400" cy="731838"/>
          </a:xfrm>
        </p:spPr>
        <p:txBody>
          <a:bodyPr/>
          <a:lstStyle/>
          <a:p>
            <a:r>
              <a:rPr lang="zh-CN" altLang="en-US" sz="3200" b="1"/>
              <a:t>方案</a:t>
            </a:r>
            <a:r>
              <a:rPr lang="en-US" altLang="zh-CN" sz="3200" b="1"/>
              <a:t>2</a:t>
            </a:r>
            <a:r>
              <a:rPr lang="zh-CN" altLang="en-US" sz="3200" b="1"/>
              <a:t>：服务器均衡负载</a:t>
            </a:r>
          </a:p>
        </p:txBody>
      </p:sp>
    </p:spTree>
  </p:cSld>
  <p:clrMapOvr>
    <a:masterClrMapping/>
  </p:clrMapOvr>
  <p:transition/>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0915" name="Rectangle 3"/>
          <p:cNvSpPr>
            <a:spLocks noGrp="1" noChangeArrowheads="1"/>
          </p:cNvSpPr>
          <p:nvPr>
            <p:ph idx="1"/>
          </p:nvPr>
        </p:nvSpPr>
        <p:spPr>
          <a:xfrm>
            <a:off x="107950" y="1412875"/>
            <a:ext cx="8964613" cy="5445125"/>
          </a:xfrm>
        </p:spPr>
        <p:txBody>
          <a:bodyPr/>
          <a:lstStyle/>
          <a:p>
            <a:pPr>
              <a:lnSpc>
                <a:spcPct val="80000"/>
              </a:lnSpc>
            </a:pPr>
            <a:r>
              <a:rPr lang="zh-CN" altLang="en-US" sz="2800" b="1"/>
              <a:t>没有单独的负载均衡器，而由位于各个服务节点上的负载平衡服务实现客户请求到节点地址的源地址散列</a:t>
            </a:r>
          </a:p>
          <a:p>
            <a:pPr>
              <a:lnSpc>
                <a:spcPct val="80000"/>
              </a:lnSpc>
            </a:pPr>
            <a:r>
              <a:rPr lang="zh-CN" altLang="en-US" sz="2800" b="1"/>
              <a:t>由于各个节点上的负载平衡服务使用相同的映射规则，这种方案既达到了单点负载平衡的效果，又获得了比前两种方案更高的可用性</a:t>
            </a:r>
          </a:p>
          <a:p>
            <a:pPr>
              <a:lnSpc>
                <a:spcPct val="80000"/>
              </a:lnSpc>
            </a:pPr>
            <a:r>
              <a:rPr lang="zh-CN" altLang="en-US" sz="2800" b="1"/>
              <a:t>具体做法：</a:t>
            </a:r>
            <a:endParaRPr lang="zh-CN" altLang="en-US" sz="2600" b="1"/>
          </a:p>
          <a:p>
            <a:pPr lvl="1">
              <a:lnSpc>
                <a:spcPct val="80000"/>
              </a:lnSpc>
            </a:pPr>
            <a:r>
              <a:rPr lang="zh-CN" altLang="en-US" sz="2600" b="1"/>
              <a:t>参与负载平衡的所有节点组成一个集群，对客户而言只有一个</a:t>
            </a:r>
            <a:r>
              <a:rPr lang="en-US" altLang="zh-CN" sz="2600" b="1"/>
              <a:t>IP</a:t>
            </a:r>
            <a:r>
              <a:rPr lang="zh-CN" altLang="en-US" sz="2600" b="1"/>
              <a:t>地址</a:t>
            </a:r>
          </a:p>
          <a:p>
            <a:pPr lvl="1">
              <a:lnSpc>
                <a:spcPct val="80000"/>
              </a:lnSpc>
            </a:pPr>
            <a:r>
              <a:rPr lang="zh-CN" altLang="en-US" sz="2600" b="1"/>
              <a:t>位于网络驱动与</a:t>
            </a:r>
            <a:r>
              <a:rPr lang="en-US" altLang="zh-CN" sz="2600" b="1"/>
              <a:t>TCP/IP</a:t>
            </a:r>
            <a:r>
              <a:rPr lang="zh-CN" altLang="en-US" sz="2600" b="1"/>
              <a:t>协议实现之间的负载平衡服务将该</a:t>
            </a:r>
            <a:r>
              <a:rPr lang="en-US" altLang="zh-CN" sz="2600" b="1"/>
              <a:t>IP</a:t>
            </a:r>
            <a:r>
              <a:rPr lang="zh-CN" altLang="en-US" sz="2600" b="1"/>
              <a:t>地址映射为一个特定的</a:t>
            </a:r>
            <a:r>
              <a:rPr lang="en-US" altLang="zh-CN" sz="2600" b="1"/>
              <a:t>MAC</a:t>
            </a:r>
            <a:r>
              <a:rPr lang="zh-CN" altLang="en-US" sz="2600" b="1"/>
              <a:t>地址，从而集群内各个节点的数据链路层都会接收所有客户请求；对于来自同一个</a:t>
            </a:r>
            <a:r>
              <a:rPr lang="en-US" altLang="zh-CN" sz="2600" b="1"/>
              <a:t>IP</a:t>
            </a:r>
            <a:r>
              <a:rPr lang="zh-CN" altLang="en-US" sz="2600" b="1"/>
              <a:t>地址与端口的客户请求，各个节点的负载平衡服务都将其映射为同一个节点地址；此节点的负载平衡服务将请求向上交给</a:t>
            </a:r>
            <a:r>
              <a:rPr lang="en-US" altLang="zh-CN" sz="2600" b="1"/>
              <a:t>TCP/IP</a:t>
            </a:r>
            <a:r>
              <a:rPr lang="zh-CN" altLang="en-US" sz="2600" b="1"/>
              <a:t>协议栈处理，而其它节点则忽略该请求</a:t>
            </a:r>
          </a:p>
        </p:txBody>
      </p:sp>
      <p:sp>
        <p:nvSpPr>
          <p:cNvPr id="550914" name="Rectangle 2"/>
          <p:cNvSpPr>
            <a:spLocks noGrp="1" noChangeArrowheads="1"/>
          </p:cNvSpPr>
          <p:nvPr>
            <p:ph type="title"/>
          </p:nvPr>
        </p:nvSpPr>
        <p:spPr>
          <a:xfrm>
            <a:off x="107950" y="609600"/>
            <a:ext cx="8929688" cy="658813"/>
          </a:xfrm>
        </p:spPr>
        <p:txBody>
          <a:bodyPr/>
          <a:lstStyle/>
          <a:p>
            <a:r>
              <a:rPr lang="zh-CN" altLang="en-US" sz="2800" b="1"/>
              <a:t>方案</a:t>
            </a:r>
            <a:r>
              <a:rPr lang="en-US" altLang="zh-CN" sz="2800" b="1"/>
              <a:t>3</a:t>
            </a:r>
            <a:r>
              <a:rPr lang="zh-CN" altLang="en-US" sz="2800" b="1"/>
              <a:t>：</a:t>
            </a:r>
            <a:r>
              <a:rPr lang="en-US" altLang="zh-CN" sz="2800" b="1"/>
              <a:t>Windows 2000 Server</a:t>
            </a:r>
            <a:r>
              <a:rPr lang="zh-CN" altLang="en-US" sz="2800" b="1"/>
              <a:t>的负载均衡服务 </a:t>
            </a:r>
          </a:p>
        </p:txBody>
      </p:sp>
    </p:spTree>
  </p:cSld>
  <p:clrMapOvr>
    <a:masterClrMapping/>
  </p:clrMapOvr>
  <p:transition/>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1939" name="Rectangle 3"/>
          <p:cNvSpPr>
            <a:spLocks noGrp="1" noChangeArrowheads="1"/>
          </p:cNvSpPr>
          <p:nvPr>
            <p:ph idx="1"/>
          </p:nvPr>
        </p:nvSpPr>
        <p:spPr>
          <a:xfrm>
            <a:off x="36513" y="1384300"/>
            <a:ext cx="9144000" cy="5184775"/>
          </a:xfrm>
        </p:spPr>
        <p:txBody>
          <a:bodyPr/>
          <a:lstStyle/>
          <a:p>
            <a:r>
              <a:rPr lang="zh-CN" altLang="en-US" b="1"/>
              <a:t>由</a:t>
            </a:r>
            <a:r>
              <a:rPr lang="en-US" altLang="zh-CN" b="1"/>
              <a:t>Web</a:t>
            </a:r>
            <a:r>
              <a:rPr lang="zh-CN" altLang="en-US" b="1"/>
              <a:t>服务器实现对请求的负载平衡</a:t>
            </a:r>
          </a:p>
          <a:p>
            <a:pPr lvl="1"/>
            <a:r>
              <a:rPr lang="en-US" altLang="zh-CN" b="1"/>
              <a:t>Apache/Tomcat</a:t>
            </a:r>
            <a:r>
              <a:rPr lang="zh-CN" altLang="en-US" b="1"/>
              <a:t>提供了一种典型的负载平衡方案，即由一个</a:t>
            </a:r>
            <a:r>
              <a:rPr lang="en-US" altLang="zh-CN" b="1"/>
              <a:t>Apache</a:t>
            </a:r>
            <a:r>
              <a:rPr lang="zh-CN" altLang="en-US" b="1"/>
              <a:t>服务器处理静态页面，后面挂多个</a:t>
            </a:r>
            <a:r>
              <a:rPr lang="en-US" altLang="zh-CN" b="1"/>
              <a:t>Tomcat</a:t>
            </a:r>
            <a:r>
              <a:rPr lang="zh-CN" altLang="en-US" b="1"/>
              <a:t>服务器处理</a:t>
            </a:r>
            <a:r>
              <a:rPr lang="en-US" altLang="zh-CN" b="1"/>
              <a:t>JSP/Servlet</a:t>
            </a:r>
            <a:r>
              <a:rPr lang="zh-CN" altLang="en-US" b="1"/>
              <a:t>请求</a:t>
            </a:r>
          </a:p>
          <a:p>
            <a:pPr lvl="1"/>
            <a:r>
              <a:rPr lang="zh-CN" altLang="en-US" b="1"/>
              <a:t>为保持会话语义，一般使用“粘着会话”（</a:t>
            </a:r>
            <a:r>
              <a:rPr lang="en-US" altLang="zh-CN" b="1" i="1"/>
              <a:t>sticky session</a:t>
            </a:r>
            <a:r>
              <a:rPr lang="zh-CN" altLang="en-US" b="1"/>
              <a:t>）策略，即同一个客户的所有请求由同一个</a:t>
            </a:r>
            <a:r>
              <a:rPr lang="en-US" altLang="zh-CN" b="1"/>
              <a:t>Tomcat</a:t>
            </a:r>
            <a:r>
              <a:rPr lang="zh-CN" altLang="en-US" b="1"/>
              <a:t>服务器来处理</a:t>
            </a:r>
          </a:p>
          <a:p>
            <a:pPr lvl="1"/>
            <a:r>
              <a:rPr lang="zh-CN" altLang="en-US" b="1"/>
              <a:t>负载平衡使用静态加权轮循算法，可以为不同的</a:t>
            </a:r>
            <a:r>
              <a:rPr lang="en-US" altLang="zh-CN" b="1"/>
              <a:t>Tomcat</a:t>
            </a:r>
            <a:r>
              <a:rPr lang="zh-CN" altLang="en-US" b="1"/>
              <a:t>服务器指定不同的权值</a:t>
            </a:r>
          </a:p>
          <a:p>
            <a:pPr lvl="1"/>
            <a:r>
              <a:rPr lang="en-US" altLang="zh-CN" b="1"/>
              <a:t>Tomcat</a:t>
            </a:r>
            <a:r>
              <a:rPr lang="zh-CN" altLang="en-US" b="1"/>
              <a:t>提供了会话状态复制的能力（基于</a:t>
            </a:r>
            <a:r>
              <a:rPr lang="en-US" altLang="zh-CN" b="1"/>
              <a:t>JGroups</a:t>
            </a:r>
            <a:r>
              <a:rPr lang="zh-CN" altLang="en-US" b="1"/>
              <a:t>提供的组通信服务），从而提高了系统的可用性</a:t>
            </a:r>
          </a:p>
        </p:txBody>
      </p:sp>
      <p:sp>
        <p:nvSpPr>
          <p:cNvPr id="551938" name="Rectangle 2"/>
          <p:cNvSpPr>
            <a:spLocks noGrp="1" noChangeArrowheads="1"/>
          </p:cNvSpPr>
          <p:nvPr>
            <p:ph type="title"/>
          </p:nvPr>
        </p:nvSpPr>
        <p:spPr>
          <a:xfrm>
            <a:off x="685800" y="609600"/>
            <a:ext cx="7772400" cy="803275"/>
          </a:xfrm>
        </p:spPr>
        <p:txBody>
          <a:bodyPr/>
          <a:lstStyle/>
          <a:p>
            <a:r>
              <a:rPr lang="zh-CN" altLang="en-US" sz="3200" b="1"/>
              <a:t>方案</a:t>
            </a:r>
            <a:r>
              <a:rPr lang="en-US" altLang="zh-CN" sz="3200" b="1"/>
              <a:t>4</a:t>
            </a:r>
            <a:r>
              <a:rPr lang="zh-CN" altLang="en-US" sz="3200" b="1"/>
              <a:t>：中间件层负载平衡</a:t>
            </a:r>
          </a:p>
        </p:txBody>
      </p:sp>
    </p:spTree>
  </p:cSld>
  <p:clrMapOvr>
    <a:masterClrMapping/>
  </p:clrMapOvr>
  <p:transition/>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63" name="Rectangle 3"/>
          <p:cNvSpPr>
            <a:spLocks noGrp="1" noChangeArrowheads="1"/>
          </p:cNvSpPr>
          <p:nvPr>
            <p:ph idx="1"/>
          </p:nvPr>
        </p:nvSpPr>
        <p:spPr>
          <a:xfrm>
            <a:off x="468313" y="2627313"/>
            <a:ext cx="8207375" cy="4114800"/>
          </a:xfrm>
        </p:spPr>
        <p:txBody>
          <a:bodyPr/>
          <a:lstStyle/>
          <a:p>
            <a:r>
              <a:rPr lang="zh-CN" altLang="en-US" b="1"/>
              <a:t>很多情况下，</a:t>
            </a:r>
            <a:r>
              <a:rPr lang="en-US" altLang="zh-CN" b="1"/>
              <a:t>Web</a:t>
            </a:r>
            <a:r>
              <a:rPr lang="zh-CN" altLang="en-US" b="1"/>
              <a:t>容器与</a:t>
            </a:r>
            <a:r>
              <a:rPr lang="en-US" altLang="zh-CN" b="1"/>
              <a:t>EJB</a:t>
            </a:r>
            <a:r>
              <a:rPr lang="zh-CN" altLang="en-US" b="1"/>
              <a:t>容器位于同一个节点上，此时对于</a:t>
            </a:r>
            <a:r>
              <a:rPr lang="en-US" altLang="zh-CN" b="1"/>
              <a:t>Web</a:t>
            </a:r>
            <a:r>
              <a:rPr lang="zh-CN" altLang="en-US" b="1"/>
              <a:t>客户仅需要</a:t>
            </a:r>
            <a:r>
              <a:rPr lang="en-US" altLang="zh-CN" b="1"/>
              <a:t>Web</a:t>
            </a:r>
            <a:r>
              <a:rPr lang="zh-CN" altLang="en-US" b="1"/>
              <a:t>层负载平衡即可</a:t>
            </a:r>
          </a:p>
          <a:p>
            <a:r>
              <a:rPr lang="zh-CN" altLang="en-US" b="1"/>
              <a:t>但是当</a:t>
            </a:r>
            <a:r>
              <a:rPr lang="en-US" altLang="zh-CN" b="1"/>
              <a:t>Web</a:t>
            </a:r>
            <a:r>
              <a:rPr lang="zh-CN" altLang="en-US" b="1"/>
              <a:t>容器与</a:t>
            </a:r>
            <a:r>
              <a:rPr lang="en-US" altLang="zh-CN" b="1"/>
              <a:t>EJB</a:t>
            </a:r>
            <a:r>
              <a:rPr lang="zh-CN" altLang="en-US" b="1"/>
              <a:t>容器分离时，特别对于独立客户而言，</a:t>
            </a:r>
            <a:r>
              <a:rPr lang="en-US" altLang="zh-CN" b="1"/>
              <a:t>EJB</a:t>
            </a:r>
            <a:r>
              <a:rPr lang="zh-CN" altLang="en-US" b="1"/>
              <a:t>负载平衡仍是必要的 </a:t>
            </a:r>
          </a:p>
          <a:p>
            <a:r>
              <a:rPr lang="zh-CN" altLang="en-US" b="1"/>
              <a:t>一般仅使用静态负载平衡算法 </a:t>
            </a:r>
          </a:p>
        </p:txBody>
      </p:sp>
      <p:sp>
        <p:nvSpPr>
          <p:cNvPr id="552962" name="Rectangle 2"/>
          <p:cNvSpPr>
            <a:spLocks noGrp="1" noChangeArrowheads="1"/>
          </p:cNvSpPr>
          <p:nvPr>
            <p:ph type="title"/>
          </p:nvPr>
        </p:nvSpPr>
        <p:spPr>
          <a:xfrm>
            <a:off x="685800" y="1042988"/>
            <a:ext cx="7772400" cy="1143000"/>
          </a:xfrm>
        </p:spPr>
        <p:txBody>
          <a:bodyPr/>
          <a:lstStyle/>
          <a:p>
            <a:r>
              <a:rPr lang="en-US" altLang="zh-CN" sz="3600" b="1"/>
              <a:t>3</a:t>
            </a:r>
            <a:r>
              <a:rPr lang="zh-CN" altLang="en-US" sz="3600" b="1"/>
              <a:t>）</a:t>
            </a:r>
            <a:r>
              <a:rPr lang="en-US" altLang="zh-CN" sz="3600" b="1"/>
              <a:t>EJB</a:t>
            </a:r>
            <a:r>
              <a:rPr lang="zh-CN" altLang="en-US" sz="3600" b="1"/>
              <a:t>层的负载平衡</a:t>
            </a:r>
          </a:p>
        </p:txBody>
      </p:sp>
    </p:spTree>
  </p:cSld>
  <p:clrMapOvr>
    <a:masterClrMapping/>
  </p:clrMapOvr>
  <p:transition/>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987" name="Rectangle 3"/>
          <p:cNvSpPr>
            <a:spLocks noGrp="1" noChangeArrowheads="1"/>
          </p:cNvSpPr>
          <p:nvPr>
            <p:ph idx="1"/>
          </p:nvPr>
        </p:nvSpPr>
        <p:spPr>
          <a:xfrm>
            <a:off x="250825" y="1546225"/>
            <a:ext cx="8639175" cy="4876800"/>
          </a:xfrm>
        </p:spPr>
        <p:txBody>
          <a:bodyPr>
            <a:normAutofit lnSpcReduction="10000"/>
          </a:bodyPr>
          <a:lstStyle/>
          <a:p>
            <a:pPr>
              <a:lnSpc>
                <a:spcPct val="90000"/>
              </a:lnSpc>
            </a:pPr>
            <a:r>
              <a:rPr lang="zh-CN" altLang="en-US" sz="2800" b="1"/>
              <a:t>查找级（</a:t>
            </a:r>
            <a:r>
              <a:rPr lang="en-US" altLang="zh-CN" sz="2800" b="1" i="1"/>
              <a:t>per-lookup</a:t>
            </a:r>
            <a:r>
              <a:rPr lang="zh-CN" altLang="en-US" sz="2800" b="1"/>
              <a:t>） 向一个</a:t>
            </a:r>
            <a:r>
              <a:rPr lang="en-US" altLang="zh-CN" sz="2800" b="1"/>
              <a:t>home</a:t>
            </a:r>
            <a:r>
              <a:rPr lang="zh-CN" altLang="en-US" sz="2800" b="1"/>
              <a:t>对象以及该</a:t>
            </a:r>
            <a:r>
              <a:rPr lang="en-US" altLang="zh-CN" sz="2800" b="1"/>
              <a:t>home</a:t>
            </a:r>
            <a:r>
              <a:rPr lang="zh-CN" altLang="en-US" sz="2800" b="1"/>
              <a:t>对象创建的所有</a:t>
            </a:r>
            <a:r>
              <a:rPr lang="en-US" altLang="zh-CN" sz="2800" b="1"/>
              <a:t>remote</a:t>
            </a:r>
            <a:r>
              <a:rPr lang="zh-CN" altLang="en-US" sz="2800" b="1"/>
              <a:t>对象发出的请求都由一个固定的节点处理，仅支持同一个</a:t>
            </a:r>
            <a:r>
              <a:rPr lang="en-US" altLang="zh-CN" sz="2800" b="1"/>
              <a:t>EJB</a:t>
            </a:r>
            <a:r>
              <a:rPr lang="zh-CN" altLang="en-US" sz="2800" b="1"/>
              <a:t>的不同</a:t>
            </a:r>
            <a:r>
              <a:rPr lang="en-US" altLang="zh-CN" sz="2800" b="1"/>
              <a:t>home</a:t>
            </a:r>
            <a:r>
              <a:rPr lang="zh-CN" altLang="en-US" sz="2800" b="1"/>
              <a:t>对象及不同</a:t>
            </a:r>
            <a:r>
              <a:rPr lang="en-US" altLang="zh-CN" sz="2800" b="1"/>
              <a:t>EJB</a:t>
            </a:r>
            <a:r>
              <a:rPr lang="zh-CN" altLang="en-US" sz="2800" b="1"/>
              <a:t>的负载平衡</a:t>
            </a:r>
          </a:p>
          <a:p>
            <a:pPr>
              <a:lnSpc>
                <a:spcPct val="90000"/>
              </a:lnSpc>
            </a:pPr>
            <a:r>
              <a:rPr lang="zh-CN" altLang="en-US" sz="2800" b="1"/>
              <a:t>会话级（</a:t>
            </a:r>
            <a:r>
              <a:rPr lang="en-US" altLang="zh-CN" sz="2800" b="1" i="1"/>
              <a:t>per-session</a:t>
            </a:r>
            <a:r>
              <a:rPr lang="zh-CN" altLang="en-US" sz="2800" b="1"/>
              <a:t>） 向</a:t>
            </a:r>
            <a:r>
              <a:rPr lang="en-US" altLang="zh-CN" sz="2800" b="1"/>
              <a:t>home</a:t>
            </a:r>
            <a:r>
              <a:rPr lang="zh-CN" altLang="en-US" sz="2800" b="1"/>
              <a:t>对象发出的不同请求可以负载平衡，而向</a:t>
            </a:r>
            <a:r>
              <a:rPr lang="en-US" altLang="zh-CN" sz="2800" b="1"/>
              <a:t>remote</a:t>
            </a:r>
            <a:r>
              <a:rPr lang="zh-CN" altLang="en-US" sz="2800" b="1"/>
              <a:t>对象发出的请求则始终由创建该对象的节点处理</a:t>
            </a:r>
          </a:p>
          <a:p>
            <a:pPr>
              <a:lnSpc>
                <a:spcPct val="90000"/>
              </a:lnSpc>
            </a:pPr>
            <a:r>
              <a:rPr lang="zh-CN" altLang="en-US" sz="2800" b="1"/>
              <a:t>请求级（</a:t>
            </a:r>
            <a:r>
              <a:rPr lang="en-US" altLang="zh-CN" sz="2800" b="1" i="1"/>
              <a:t>per-request</a:t>
            </a:r>
            <a:r>
              <a:rPr lang="zh-CN" altLang="en-US" sz="2800" b="1"/>
              <a:t>）  </a:t>
            </a:r>
            <a:r>
              <a:rPr lang="en-US" altLang="zh-CN" sz="2800" b="1"/>
              <a:t>home</a:t>
            </a:r>
            <a:r>
              <a:rPr lang="zh-CN" altLang="en-US" sz="2800" b="1"/>
              <a:t>与</a:t>
            </a:r>
            <a:r>
              <a:rPr lang="en-US" altLang="zh-CN" sz="2800" b="1"/>
              <a:t>remote</a:t>
            </a:r>
            <a:r>
              <a:rPr lang="zh-CN" altLang="en-US" sz="2800" b="1"/>
              <a:t>对象的请求都可以负载平衡。一般只有无态会话构件与只读实体构件能做到这一级。尽管会话状态复制为有态会话构件的请求级负载平衡提供了支持，但是考虑到性能开销，在实际应用中会话状态复制一般仅用于需要支持容错的情况</a:t>
            </a:r>
          </a:p>
        </p:txBody>
      </p:sp>
      <p:sp>
        <p:nvSpPr>
          <p:cNvPr id="553986" name="Rectangle 2"/>
          <p:cNvSpPr>
            <a:spLocks noGrp="1" noChangeArrowheads="1"/>
          </p:cNvSpPr>
          <p:nvPr>
            <p:ph type="title"/>
          </p:nvPr>
        </p:nvSpPr>
        <p:spPr>
          <a:xfrm>
            <a:off x="685800" y="476250"/>
            <a:ext cx="7772400" cy="1143000"/>
          </a:xfrm>
        </p:spPr>
        <p:txBody>
          <a:bodyPr/>
          <a:lstStyle/>
          <a:p>
            <a:r>
              <a:rPr lang="zh-CN" altLang="en-US" sz="3600" b="1"/>
              <a:t>三种粒度的平衡</a:t>
            </a:r>
          </a:p>
        </p:txBody>
      </p:sp>
    </p:spTree>
  </p:cSld>
  <p:clrMapOvr>
    <a:masterClrMapping/>
  </p:clrMapOvr>
  <p:transition/>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5011" name="Rectangle 3"/>
          <p:cNvSpPr>
            <a:spLocks noGrp="1" noChangeArrowheads="1"/>
          </p:cNvSpPr>
          <p:nvPr>
            <p:ph idx="1"/>
          </p:nvPr>
        </p:nvSpPr>
        <p:spPr>
          <a:xfrm>
            <a:off x="685800" y="2193925"/>
            <a:ext cx="7772400" cy="4114800"/>
          </a:xfrm>
        </p:spPr>
        <p:txBody>
          <a:bodyPr/>
          <a:lstStyle/>
          <a:p>
            <a:r>
              <a:rPr lang="zh-CN" altLang="en-US" b="1"/>
              <a:t>动态、异构的环境</a:t>
            </a:r>
          </a:p>
          <a:p>
            <a:r>
              <a:rPr lang="zh-CN" altLang="en-US" b="1"/>
              <a:t>这表现为节点会动态加入、退出集群，节点的负载能力可能会发生变化（例如，在正在运行的集群的某个节点上运行一个后台应用，可能需要降低该节点的权值），有异构节点加入集群等等</a:t>
            </a:r>
          </a:p>
          <a:p>
            <a:r>
              <a:rPr lang="zh-CN" altLang="en-US" b="1"/>
              <a:t>动态迁移！</a:t>
            </a:r>
          </a:p>
        </p:txBody>
      </p:sp>
      <p:sp>
        <p:nvSpPr>
          <p:cNvPr id="555010" name="Rectangle 2"/>
          <p:cNvSpPr>
            <a:spLocks noGrp="1" noChangeArrowheads="1"/>
          </p:cNvSpPr>
          <p:nvPr>
            <p:ph type="title"/>
          </p:nvPr>
        </p:nvSpPr>
        <p:spPr>
          <a:xfrm>
            <a:off x="685800" y="822325"/>
            <a:ext cx="7772400" cy="874713"/>
          </a:xfrm>
        </p:spPr>
        <p:txBody>
          <a:bodyPr/>
          <a:lstStyle/>
          <a:p>
            <a:r>
              <a:rPr lang="en-US" altLang="zh-CN" sz="3600" b="1"/>
              <a:t>4</a:t>
            </a:r>
            <a:r>
              <a:rPr lang="zh-CN" altLang="en-US" sz="3600" b="1"/>
              <a:t>）动态负载平衡技术 </a:t>
            </a: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4" name="Text Box 2"/>
          <p:cNvSpPr txBox="1">
            <a:spLocks noChangeArrowheads="1"/>
          </p:cNvSpPr>
          <p:nvPr/>
        </p:nvSpPr>
        <p:spPr bwMode="auto">
          <a:xfrm>
            <a:off x="2868613" y="2719388"/>
            <a:ext cx="3076575" cy="2289175"/>
          </a:xfrm>
          <a:prstGeom prst="rect">
            <a:avLst/>
          </a:prstGeom>
          <a:noFill/>
          <a:ln w="9525">
            <a:noFill/>
            <a:miter lim="800000"/>
            <a:headEnd/>
            <a:tailEnd/>
          </a:ln>
          <a:effectLst/>
        </p:spPr>
        <p:txBody>
          <a:bodyPr>
            <a:spAutoFit/>
          </a:bodyPr>
          <a:lstStyle/>
          <a:p>
            <a:r>
              <a:rPr lang="zh-CN" altLang="en-US" sz="3600" i="0"/>
              <a:t>一、公共服务</a:t>
            </a:r>
          </a:p>
          <a:p>
            <a:r>
              <a:rPr lang="zh-CN" altLang="en-US" sz="3600" i="0"/>
              <a:t>二、事务服务</a:t>
            </a:r>
          </a:p>
          <a:p>
            <a:r>
              <a:rPr lang="zh-CN" altLang="en-US" sz="3600" i="0"/>
              <a:t>三、安全服务</a:t>
            </a:r>
          </a:p>
          <a:p>
            <a:r>
              <a:rPr lang="zh-CN" altLang="en-US" sz="3600" i="0"/>
              <a:t>四、性能服务</a:t>
            </a:r>
          </a:p>
        </p:txBody>
      </p:sp>
      <p:sp>
        <p:nvSpPr>
          <p:cNvPr id="238595" name="Rectangle 3"/>
          <p:cNvSpPr>
            <a:spLocks noChangeArrowheads="1"/>
          </p:cNvSpPr>
          <p:nvPr/>
        </p:nvSpPr>
        <p:spPr bwMode="auto">
          <a:xfrm>
            <a:off x="3505200" y="1101725"/>
            <a:ext cx="2290763" cy="823913"/>
          </a:xfrm>
          <a:prstGeom prst="rect">
            <a:avLst/>
          </a:prstGeom>
          <a:noFill/>
          <a:ln w="9525">
            <a:noFill/>
            <a:miter lim="800000"/>
            <a:headEnd/>
            <a:tailEnd/>
          </a:ln>
          <a:effectLst/>
        </p:spPr>
        <p:txBody>
          <a:bodyPr>
            <a:spAutoFit/>
          </a:bodyPr>
          <a:lstStyle/>
          <a:p>
            <a:r>
              <a:rPr lang="zh-CN" altLang="en-US" sz="4800" i="0">
                <a:effectLst>
                  <a:outerShdw blurRad="38100" dist="38100" dir="2700000" algn="tl">
                    <a:srgbClr val="000000"/>
                  </a:outerShdw>
                </a:effectLst>
              </a:rPr>
              <a:t>内  容</a:t>
            </a: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4850" name="Text Box 2"/>
          <p:cNvSpPr txBox="1">
            <a:spLocks noChangeArrowheads="1"/>
          </p:cNvSpPr>
          <p:nvPr/>
        </p:nvSpPr>
        <p:spPr bwMode="auto">
          <a:xfrm>
            <a:off x="2057400" y="1828800"/>
            <a:ext cx="4146550" cy="822325"/>
          </a:xfrm>
          <a:prstGeom prst="rect">
            <a:avLst/>
          </a:prstGeom>
          <a:noFill/>
          <a:ln w="9525">
            <a:noFill/>
            <a:miter lim="800000"/>
            <a:headEnd/>
            <a:tailEnd/>
          </a:ln>
          <a:effectLst/>
        </p:spPr>
        <p:txBody>
          <a:bodyPr wrap="none">
            <a:spAutoFit/>
          </a:bodyPr>
          <a:lstStyle/>
          <a:p>
            <a:r>
              <a:rPr lang="zh-CN" altLang="en-US" i="0"/>
              <a:t>逻辑越来越复杂</a:t>
            </a:r>
          </a:p>
          <a:p>
            <a:r>
              <a:rPr lang="zh-CN" altLang="en-US" i="0"/>
              <a:t>集成带来的特征交互越来越多</a:t>
            </a:r>
          </a:p>
        </p:txBody>
      </p:sp>
      <p:sp>
        <p:nvSpPr>
          <p:cNvPr id="334851" name="Rectangle 3"/>
          <p:cNvSpPr>
            <a:spLocks noChangeArrowheads="1"/>
          </p:cNvSpPr>
          <p:nvPr/>
        </p:nvSpPr>
        <p:spPr bwMode="auto">
          <a:xfrm>
            <a:off x="762000" y="1066800"/>
            <a:ext cx="2673350" cy="519113"/>
          </a:xfrm>
          <a:prstGeom prst="rect">
            <a:avLst/>
          </a:prstGeom>
          <a:noFill/>
          <a:ln w="9525">
            <a:noFill/>
            <a:miter lim="800000"/>
            <a:headEnd/>
            <a:tailEnd/>
          </a:ln>
          <a:effectLst/>
        </p:spPr>
        <p:txBody>
          <a:bodyPr wrap="none">
            <a:spAutoFit/>
          </a:bodyPr>
          <a:lstStyle/>
          <a:p>
            <a:r>
              <a:rPr lang="zh-CN" altLang="en-US" sz="2800" i="0"/>
              <a:t>软件的潜在缺陷</a:t>
            </a:r>
          </a:p>
        </p:txBody>
      </p:sp>
      <p:sp>
        <p:nvSpPr>
          <p:cNvPr id="334852" name="Rectangle 4"/>
          <p:cNvSpPr>
            <a:spLocks noChangeArrowheads="1"/>
          </p:cNvSpPr>
          <p:nvPr/>
        </p:nvSpPr>
        <p:spPr bwMode="auto">
          <a:xfrm>
            <a:off x="4035425" y="4127500"/>
            <a:ext cx="76200" cy="152400"/>
          </a:xfrm>
          <a:prstGeom prst="rect">
            <a:avLst/>
          </a:prstGeom>
          <a:solidFill>
            <a:srgbClr val="FF3300"/>
          </a:solidFill>
          <a:ln w="9525">
            <a:solidFill>
              <a:schemeClr val="tx1"/>
            </a:solidFill>
            <a:miter lim="800000"/>
            <a:headEnd/>
            <a:tailEnd/>
          </a:ln>
          <a:effectLst/>
        </p:spPr>
        <p:txBody>
          <a:bodyPr wrap="none" anchor="ctr"/>
          <a:lstStyle/>
          <a:p>
            <a:endParaRPr lang="zh-CN" altLang="en-US"/>
          </a:p>
        </p:txBody>
      </p:sp>
      <p:sp>
        <p:nvSpPr>
          <p:cNvPr id="334853" name="Rectangle 5"/>
          <p:cNvSpPr>
            <a:spLocks noChangeArrowheads="1"/>
          </p:cNvSpPr>
          <p:nvPr/>
        </p:nvSpPr>
        <p:spPr bwMode="auto">
          <a:xfrm>
            <a:off x="4416425" y="3975100"/>
            <a:ext cx="152400" cy="152400"/>
          </a:xfrm>
          <a:prstGeom prst="rect">
            <a:avLst/>
          </a:prstGeom>
          <a:solidFill>
            <a:srgbClr val="FF3300"/>
          </a:solidFill>
          <a:ln w="9525">
            <a:solidFill>
              <a:schemeClr val="tx1"/>
            </a:solidFill>
            <a:miter lim="800000"/>
            <a:headEnd/>
            <a:tailEnd/>
          </a:ln>
          <a:effectLst/>
        </p:spPr>
        <p:txBody>
          <a:bodyPr wrap="none" anchor="ctr"/>
          <a:lstStyle/>
          <a:p>
            <a:endParaRPr lang="zh-CN" altLang="en-US"/>
          </a:p>
        </p:txBody>
      </p:sp>
      <p:sp>
        <p:nvSpPr>
          <p:cNvPr id="334854" name="Rectangle 6"/>
          <p:cNvSpPr>
            <a:spLocks noChangeArrowheads="1"/>
          </p:cNvSpPr>
          <p:nvPr/>
        </p:nvSpPr>
        <p:spPr bwMode="auto">
          <a:xfrm>
            <a:off x="4264025" y="4203700"/>
            <a:ext cx="76200" cy="76200"/>
          </a:xfrm>
          <a:prstGeom prst="rect">
            <a:avLst/>
          </a:prstGeom>
          <a:solidFill>
            <a:srgbClr val="FF3300"/>
          </a:solidFill>
          <a:ln w="9525">
            <a:solidFill>
              <a:schemeClr val="tx1"/>
            </a:solidFill>
            <a:miter lim="800000"/>
            <a:headEnd/>
            <a:tailEnd/>
          </a:ln>
          <a:effectLst/>
        </p:spPr>
        <p:txBody>
          <a:bodyPr wrap="none" anchor="ctr"/>
          <a:lstStyle/>
          <a:p>
            <a:endParaRPr lang="zh-CN" altLang="en-US"/>
          </a:p>
        </p:txBody>
      </p:sp>
      <p:sp>
        <p:nvSpPr>
          <p:cNvPr id="334855" name="Rectangle 7"/>
          <p:cNvSpPr>
            <a:spLocks noChangeArrowheads="1"/>
          </p:cNvSpPr>
          <p:nvPr/>
        </p:nvSpPr>
        <p:spPr bwMode="auto">
          <a:xfrm>
            <a:off x="4492625" y="4203700"/>
            <a:ext cx="152400" cy="76200"/>
          </a:xfrm>
          <a:prstGeom prst="rect">
            <a:avLst/>
          </a:prstGeom>
          <a:solidFill>
            <a:srgbClr val="FF3300"/>
          </a:solidFill>
          <a:ln w="9525">
            <a:solidFill>
              <a:schemeClr val="tx1"/>
            </a:solidFill>
            <a:miter lim="800000"/>
            <a:headEnd/>
            <a:tailEnd/>
          </a:ln>
          <a:effectLst/>
        </p:spPr>
        <p:txBody>
          <a:bodyPr wrap="none" anchor="ctr"/>
          <a:lstStyle/>
          <a:p>
            <a:endParaRPr lang="zh-CN" altLang="en-US"/>
          </a:p>
        </p:txBody>
      </p:sp>
      <p:sp>
        <p:nvSpPr>
          <p:cNvPr id="334856" name="Rectangle 8"/>
          <p:cNvSpPr>
            <a:spLocks noChangeArrowheads="1"/>
          </p:cNvSpPr>
          <p:nvPr/>
        </p:nvSpPr>
        <p:spPr bwMode="auto">
          <a:xfrm>
            <a:off x="4111625" y="3898900"/>
            <a:ext cx="228600" cy="152400"/>
          </a:xfrm>
          <a:prstGeom prst="rect">
            <a:avLst/>
          </a:prstGeom>
          <a:solidFill>
            <a:srgbClr val="FF3300"/>
          </a:solidFill>
          <a:ln w="9525">
            <a:solidFill>
              <a:schemeClr val="tx1"/>
            </a:solidFill>
            <a:miter lim="800000"/>
            <a:headEnd/>
            <a:tailEnd/>
          </a:ln>
          <a:effectLst/>
        </p:spPr>
        <p:txBody>
          <a:bodyPr wrap="none" anchor="ctr"/>
          <a:lstStyle/>
          <a:p>
            <a:endParaRPr lang="zh-CN" altLang="en-US"/>
          </a:p>
        </p:txBody>
      </p:sp>
      <p:sp>
        <p:nvSpPr>
          <p:cNvPr id="334857" name="Rectangle 9"/>
          <p:cNvSpPr>
            <a:spLocks noChangeArrowheads="1"/>
          </p:cNvSpPr>
          <p:nvPr/>
        </p:nvSpPr>
        <p:spPr bwMode="auto">
          <a:xfrm>
            <a:off x="4949825" y="3898900"/>
            <a:ext cx="76200" cy="152400"/>
          </a:xfrm>
          <a:prstGeom prst="rect">
            <a:avLst/>
          </a:prstGeom>
          <a:solidFill>
            <a:schemeClr val="hlink"/>
          </a:solidFill>
          <a:ln w="9525">
            <a:solidFill>
              <a:schemeClr val="tx1"/>
            </a:solidFill>
            <a:miter lim="800000"/>
            <a:headEnd/>
            <a:tailEnd/>
          </a:ln>
          <a:effectLst/>
        </p:spPr>
        <p:txBody>
          <a:bodyPr wrap="none" anchor="ctr"/>
          <a:lstStyle/>
          <a:p>
            <a:endParaRPr lang="zh-CN" altLang="en-US"/>
          </a:p>
        </p:txBody>
      </p:sp>
      <p:sp>
        <p:nvSpPr>
          <p:cNvPr id="334858" name="Rectangle 10"/>
          <p:cNvSpPr>
            <a:spLocks noChangeArrowheads="1"/>
          </p:cNvSpPr>
          <p:nvPr/>
        </p:nvSpPr>
        <p:spPr bwMode="auto">
          <a:xfrm>
            <a:off x="5254625" y="4051300"/>
            <a:ext cx="152400" cy="152400"/>
          </a:xfrm>
          <a:prstGeom prst="rect">
            <a:avLst/>
          </a:prstGeom>
          <a:solidFill>
            <a:schemeClr val="hlink"/>
          </a:solidFill>
          <a:ln w="9525">
            <a:solidFill>
              <a:schemeClr val="tx1"/>
            </a:solidFill>
            <a:miter lim="800000"/>
            <a:headEnd/>
            <a:tailEnd/>
          </a:ln>
          <a:effectLst/>
        </p:spPr>
        <p:txBody>
          <a:bodyPr wrap="none" anchor="ctr"/>
          <a:lstStyle/>
          <a:p>
            <a:endParaRPr lang="zh-CN" altLang="en-US"/>
          </a:p>
        </p:txBody>
      </p:sp>
      <p:sp>
        <p:nvSpPr>
          <p:cNvPr id="334859" name="Rectangle 11"/>
          <p:cNvSpPr>
            <a:spLocks noChangeArrowheads="1"/>
          </p:cNvSpPr>
          <p:nvPr/>
        </p:nvSpPr>
        <p:spPr bwMode="auto">
          <a:xfrm>
            <a:off x="5102225" y="3898900"/>
            <a:ext cx="152400" cy="152400"/>
          </a:xfrm>
          <a:prstGeom prst="rect">
            <a:avLst/>
          </a:prstGeom>
          <a:solidFill>
            <a:schemeClr val="hlink"/>
          </a:solidFill>
          <a:ln w="9525">
            <a:solidFill>
              <a:schemeClr val="tx1"/>
            </a:solidFill>
            <a:miter lim="800000"/>
            <a:headEnd/>
            <a:tailEnd/>
          </a:ln>
          <a:effectLst/>
        </p:spPr>
        <p:txBody>
          <a:bodyPr wrap="none" anchor="ctr"/>
          <a:lstStyle/>
          <a:p>
            <a:endParaRPr lang="zh-CN" altLang="en-US"/>
          </a:p>
        </p:txBody>
      </p:sp>
      <p:sp>
        <p:nvSpPr>
          <p:cNvPr id="334860" name="Rectangle 12"/>
          <p:cNvSpPr>
            <a:spLocks noChangeArrowheads="1"/>
          </p:cNvSpPr>
          <p:nvPr/>
        </p:nvSpPr>
        <p:spPr bwMode="auto">
          <a:xfrm>
            <a:off x="5330825" y="4279900"/>
            <a:ext cx="152400" cy="76200"/>
          </a:xfrm>
          <a:prstGeom prst="rect">
            <a:avLst/>
          </a:prstGeom>
          <a:solidFill>
            <a:schemeClr val="hlink"/>
          </a:solidFill>
          <a:ln w="9525">
            <a:solidFill>
              <a:schemeClr val="tx1"/>
            </a:solidFill>
            <a:miter lim="800000"/>
            <a:headEnd/>
            <a:tailEnd/>
          </a:ln>
          <a:effectLst/>
        </p:spPr>
        <p:txBody>
          <a:bodyPr wrap="none" anchor="ctr"/>
          <a:lstStyle/>
          <a:p>
            <a:endParaRPr lang="zh-CN" altLang="en-US"/>
          </a:p>
        </p:txBody>
      </p:sp>
      <p:sp>
        <p:nvSpPr>
          <p:cNvPr id="334861" name="Rectangle 13"/>
          <p:cNvSpPr>
            <a:spLocks noChangeArrowheads="1"/>
          </p:cNvSpPr>
          <p:nvPr/>
        </p:nvSpPr>
        <p:spPr bwMode="auto">
          <a:xfrm>
            <a:off x="4949825" y="4203700"/>
            <a:ext cx="228600" cy="152400"/>
          </a:xfrm>
          <a:prstGeom prst="rect">
            <a:avLst/>
          </a:prstGeom>
          <a:solidFill>
            <a:schemeClr val="hlink"/>
          </a:solidFill>
          <a:ln w="9525">
            <a:solidFill>
              <a:schemeClr val="tx1"/>
            </a:solidFill>
            <a:miter lim="800000"/>
            <a:headEnd/>
            <a:tailEnd/>
          </a:ln>
          <a:effectLst/>
        </p:spPr>
        <p:txBody>
          <a:bodyPr wrap="none" anchor="ctr"/>
          <a:lstStyle/>
          <a:p>
            <a:endParaRPr lang="zh-CN" altLang="en-US"/>
          </a:p>
        </p:txBody>
      </p:sp>
      <p:sp>
        <p:nvSpPr>
          <p:cNvPr id="334862" name="Rectangle 14"/>
          <p:cNvSpPr>
            <a:spLocks noChangeArrowheads="1"/>
          </p:cNvSpPr>
          <p:nvPr/>
        </p:nvSpPr>
        <p:spPr bwMode="auto">
          <a:xfrm>
            <a:off x="5711825" y="3975100"/>
            <a:ext cx="76200" cy="152400"/>
          </a:xfrm>
          <a:prstGeom prst="rect">
            <a:avLst/>
          </a:prstGeom>
          <a:solidFill>
            <a:schemeClr val="accent2"/>
          </a:solidFill>
          <a:ln w="9525">
            <a:solidFill>
              <a:schemeClr val="tx1"/>
            </a:solidFill>
            <a:miter lim="800000"/>
            <a:headEnd/>
            <a:tailEnd/>
          </a:ln>
          <a:effectLst/>
        </p:spPr>
        <p:txBody>
          <a:bodyPr wrap="none" anchor="ctr"/>
          <a:lstStyle/>
          <a:p>
            <a:endParaRPr lang="zh-CN" altLang="en-US"/>
          </a:p>
        </p:txBody>
      </p:sp>
      <p:sp>
        <p:nvSpPr>
          <p:cNvPr id="334863" name="Rectangle 15"/>
          <p:cNvSpPr>
            <a:spLocks noChangeArrowheads="1"/>
          </p:cNvSpPr>
          <p:nvPr/>
        </p:nvSpPr>
        <p:spPr bwMode="auto">
          <a:xfrm>
            <a:off x="6092825" y="3975100"/>
            <a:ext cx="152400" cy="152400"/>
          </a:xfrm>
          <a:prstGeom prst="rect">
            <a:avLst/>
          </a:prstGeom>
          <a:solidFill>
            <a:schemeClr val="accent2"/>
          </a:solidFill>
          <a:ln w="9525">
            <a:solidFill>
              <a:schemeClr val="tx1"/>
            </a:solidFill>
            <a:miter lim="800000"/>
            <a:headEnd/>
            <a:tailEnd/>
          </a:ln>
          <a:effectLst/>
        </p:spPr>
        <p:txBody>
          <a:bodyPr wrap="none" anchor="ctr"/>
          <a:lstStyle/>
          <a:p>
            <a:endParaRPr lang="zh-CN" altLang="en-US"/>
          </a:p>
        </p:txBody>
      </p:sp>
      <p:sp>
        <p:nvSpPr>
          <p:cNvPr id="334864" name="Rectangle 16"/>
          <p:cNvSpPr>
            <a:spLocks noChangeArrowheads="1"/>
          </p:cNvSpPr>
          <p:nvPr/>
        </p:nvSpPr>
        <p:spPr bwMode="auto">
          <a:xfrm>
            <a:off x="5940425" y="3822700"/>
            <a:ext cx="76200" cy="76200"/>
          </a:xfrm>
          <a:prstGeom prst="rect">
            <a:avLst/>
          </a:prstGeom>
          <a:solidFill>
            <a:schemeClr val="accent2"/>
          </a:solidFill>
          <a:ln w="9525">
            <a:solidFill>
              <a:schemeClr val="tx1"/>
            </a:solidFill>
            <a:miter lim="800000"/>
            <a:headEnd/>
            <a:tailEnd/>
          </a:ln>
          <a:effectLst/>
        </p:spPr>
        <p:txBody>
          <a:bodyPr wrap="none" anchor="ctr"/>
          <a:lstStyle/>
          <a:p>
            <a:endParaRPr lang="zh-CN" altLang="en-US"/>
          </a:p>
        </p:txBody>
      </p:sp>
      <p:sp>
        <p:nvSpPr>
          <p:cNvPr id="334865" name="Rectangle 17"/>
          <p:cNvSpPr>
            <a:spLocks noChangeArrowheads="1"/>
          </p:cNvSpPr>
          <p:nvPr/>
        </p:nvSpPr>
        <p:spPr bwMode="auto">
          <a:xfrm>
            <a:off x="5711825" y="4203700"/>
            <a:ext cx="76200" cy="76200"/>
          </a:xfrm>
          <a:prstGeom prst="rect">
            <a:avLst/>
          </a:prstGeom>
          <a:solidFill>
            <a:schemeClr val="accent2"/>
          </a:solidFill>
          <a:ln w="9525">
            <a:solidFill>
              <a:schemeClr val="tx1"/>
            </a:solidFill>
            <a:miter lim="800000"/>
            <a:headEnd/>
            <a:tailEnd/>
          </a:ln>
          <a:effectLst/>
        </p:spPr>
        <p:txBody>
          <a:bodyPr wrap="none" anchor="ctr"/>
          <a:lstStyle/>
          <a:p>
            <a:endParaRPr lang="zh-CN" altLang="en-US"/>
          </a:p>
        </p:txBody>
      </p:sp>
      <p:sp>
        <p:nvSpPr>
          <p:cNvPr id="334866" name="Rectangle 18"/>
          <p:cNvSpPr>
            <a:spLocks noChangeArrowheads="1"/>
          </p:cNvSpPr>
          <p:nvPr/>
        </p:nvSpPr>
        <p:spPr bwMode="auto">
          <a:xfrm>
            <a:off x="5864225" y="3746500"/>
            <a:ext cx="152400" cy="533400"/>
          </a:xfrm>
          <a:prstGeom prst="rect">
            <a:avLst/>
          </a:prstGeom>
          <a:solidFill>
            <a:schemeClr val="accent2"/>
          </a:solidFill>
          <a:ln w="9525">
            <a:solidFill>
              <a:schemeClr val="tx1"/>
            </a:solidFill>
            <a:miter lim="800000"/>
            <a:headEnd/>
            <a:tailEnd/>
          </a:ln>
          <a:effectLst/>
        </p:spPr>
        <p:txBody>
          <a:bodyPr wrap="none" anchor="ctr"/>
          <a:lstStyle/>
          <a:p>
            <a:endParaRPr lang="zh-CN" altLang="en-US"/>
          </a:p>
        </p:txBody>
      </p:sp>
      <p:sp>
        <p:nvSpPr>
          <p:cNvPr id="334867" name="Rectangle 19"/>
          <p:cNvSpPr>
            <a:spLocks noChangeArrowheads="1"/>
          </p:cNvSpPr>
          <p:nvPr/>
        </p:nvSpPr>
        <p:spPr bwMode="auto">
          <a:xfrm>
            <a:off x="4129088" y="4616450"/>
            <a:ext cx="76200" cy="685800"/>
          </a:xfrm>
          <a:prstGeom prst="rect">
            <a:avLst/>
          </a:prstGeom>
          <a:solidFill>
            <a:srgbClr val="FF3300"/>
          </a:solidFill>
          <a:ln w="9525">
            <a:solidFill>
              <a:schemeClr val="tx1"/>
            </a:solidFill>
            <a:miter lim="800000"/>
            <a:headEnd/>
            <a:tailEnd/>
          </a:ln>
          <a:effectLst/>
        </p:spPr>
        <p:txBody>
          <a:bodyPr wrap="none" anchor="ctr"/>
          <a:lstStyle/>
          <a:p>
            <a:endParaRPr lang="zh-CN" altLang="en-US"/>
          </a:p>
        </p:txBody>
      </p:sp>
      <p:sp>
        <p:nvSpPr>
          <p:cNvPr id="334868" name="Rectangle 20"/>
          <p:cNvSpPr>
            <a:spLocks noChangeArrowheads="1"/>
          </p:cNvSpPr>
          <p:nvPr/>
        </p:nvSpPr>
        <p:spPr bwMode="auto">
          <a:xfrm>
            <a:off x="4586288" y="4540250"/>
            <a:ext cx="152400" cy="762000"/>
          </a:xfrm>
          <a:prstGeom prst="rect">
            <a:avLst/>
          </a:prstGeom>
          <a:solidFill>
            <a:srgbClr val="FF3300"/>
          </a:solidFill>
          <a:ln w="9525">
            <a:solidFill>
              <a:schemeClr val="tx1"/>
            </a:solidFill>
            <a:miter lim="800000"/>
            <a:headEnd/>
            <a:tailEnd/>
          </a:ln>
          <a:effectLst/>
        </p:spPr>
        <p:txBody>
          <a:bodyPr wrap="none" anchor="ctr"/>
          <a:lstStyle/>
          <a:p>
            <a:endParaRPr lang="zh-CN" altLang="en-US"/>
          </a:p>
        </p:txBody>
      </p:sp>
      <p:sp>
        <p:nvSpPr>
          <p:cNvPr id="334869" name="Rectangle 21"/>
          <p:cNvSpPr>
            <a:spLocks noChangeArrowheads="1"/>
          </p:cNvSpPr>
          <p:nvPr/>
        </p:nvSpPr>
        <p:spPr bwMode="auto">
          <a:xfrm>
            <a:off x="4205288" y="5073650"/>
            <a:ext cx="381000" cy="228600"/>
          </a:xfrm>
          <a:prstGeom prst="rect">
            <a:avLst/>
          </a:prstGeom>
          <a:solidFill>
            <a:srgbClr val="FF3300"/>
          </a:solidFill>
          <a:ln w="9525">
            <a:solidFill>
              <a:schemeClr val="tx1"/>
            </a:solidFill>
            <a:miter lim="800000"/>
            <a:headEnd/>
            <a:tailEnd/>
          </a:ln>
          <a:effectLst/>
        </p:spPr>
        <p:txBody>
          <a:bodyPr wrap="none" anchor="ctr"/>
          <a:lstStyle/>
          <a:p>
            <a:endParaRPr lang="zh-CN" altLang="en-US"/>
          </a:p>
        </p:txBody>
      </p:sp>
      <p:sp>
        <p:nvSpPr>
          <p:cNvPr id="334870" name="Rectangle 22"/>
          <p:cNvSpPr>
            <a:spLocks noChangeArrowheads="1"/>
          </p:cNvSpPr>
          <p:nvPr/>
        </p:nvSpPr>
        <p:spPr bwMode="auto">
          <a:xfrm>
            <a:off x="4205288" y="4921250"/>
            <a:ext cx="228600" cy="152400"/>
          </a:xfrm>
          <a:prstGeom prst="rect">
            <a:avLst/>
          </a:prstGeom>
          <a:solidFill>
            <a:srgbClr val="FF3300"/>
          </a:solidFill>
          <a:ln w="9525">
            <a:solidFill>
              <a:schemeClr val="tx1"/>
            </a:solidFill>
            <a:miter lim="800000"/>
            <a:headEnd/>
            <a:tailEnd/>
          </a:ln>
          <a:effectLst/>
        </p:spPr>
        <p:txBody>
          <a:bodyPr wrap="none" anchor="ctr"/>
          <a:lstStyle/>
          <a:p>
            <a:endParaRPr lang="zh-CN" altLang="en-US"/>
          </a:p>
        </p:txBody>
      </p:sp>
      <p:sp>
        <p:nvSpPr>
          <p:cNvPr id="334871" name="Rectangle 23"/>
          <p:cNvSpPr>
            <a:spLocks noChangeArrowheads="1"/>
          </p:cNvSpPr>
          <p:nvPr/>
        </p:nvSpPr>
        <p:spPr bwMode="auto">
          <a:xfrm flipH="1">
            <a:off x="4972050" y="4889500"/>
            <a:ext cx="76200" cy="381000"/>
          </a:xfrm>
          <a:prstGeom prst="rect">
            <a:avLst/>
          </a:prstGeom>
          <a:solidFill>
            <a:schemeClr val="hlink"/>
          </a:solidFill>
          <a:ln w="9525">
            <a:solidFill>
              <a:schemeClr val="tx1"/>
            </a:solidFill>
            <a:miter lim="800000"/>
            <a:headEnd/>
            <a:tailEnd/>
          </a:ln>
          <a:effectLst/>
        </p:spPr>
        <p:txBody>
          <a:bodyPr wrap="none" anchor="ctr"/>
          <a:lstStyle/>
          <a:p>
            <a:endParaRPr lang="zh-CN" altLang="en-US"/>
          </a:p>
        </p:txBody>
      </p:sp>
      <p:sp>
        <p:nvSpPr>
          <p:cNvPr id="334872" name="Rectangle 24"/>
          <p:cNvSpPr>
            <a:spLocks noChangeArrowheads="1"/>
          </p:cNvSpPr>
          <p:nvPr/>
        </p:nvSpPr>
        <p:spPr bwMode="auto">
          <a:xfrm>
            <a:off x="5276850" y="4737100"/>
            <a:ext cx="152400" cy="533400"/>
          </a:xfrm>
          <a:prstGeom prst="rect">
            <a:avLst/>
          </a:prstGeom>
          <a:solidFill>
            <a:schemeClr val="hlink"/>
          </a:solidFill>
          <a:ln w="9525">
            <a:solidFill>
              <a:schemeClr val="tx1"/>
            </a:solidFill>
            <a:miter lim="800000"/>
            <a:headEnd/>
            <a:tailEnd/>
          </a:ln>
          <a:effectLst/>
        </p:spPr>
        <p:txBody>
          <a:bodyPr wrap="none" anchor="ctr"/>
          <a:lstStyle/>
          <a:p>
            <a:endParaRPr lang="zh-CN" altLang="en-US"/>
          </a:p>
        </p:txBody>
      </p:sp>
      <p:sp>
        <p:nvSpPr>
          <p:cNvPr id="334873" name="Rectangle 25"/>
          <p:cNvSpPr>
            <a:spLocks noChangeArrowheads="1"/>
          </p:cNvSpPr>
          <p:nvPr/>
        </p:nvSpPr>
        <p:spPr bwMode="auto">
          <a:xfrm>
            <a:off x="5048250" y="5041900"/>
            <a:ext cx="228600" cy="228600"/>
          </a:xfrm>
          <a:prstGeom prst="rect">
            <a:avLst/>
          </a:prstGeom>
          <a:solidFill>
            <a:schemeClr val="hlink"/>
          </a:solidFill>
          <a:ln w="9525">
            <a:solidFill>
              <a:schemeClr val="tx1"/>
            </a:solidFill>
            <a:miter lim="800000"/>
            <a:headEnd/>
            <a:tailEnd/>
          </a:ln>
          <a:effectLst/>
        </p:spPr>
        <p:txBody>
          <a:bodyPr wrap="none" anchor="ctr"/>
          <a:lstStyle/>
          <a:p>
            <a:endParaRPr lang="zh-CN" altLang="en-US"/>
          </a:p>
        </p:txBody>
      </p:sp>
      <p:sp>
        <p:nvSpPr>
          <p:cNvPr id="334874" name="Rectangle 26"/>
          <p:cNvSpPr>
            <a:spLocks noChangeArrowheads="1"/>
          </p:cNvSpPr>
          <p:nvPr/>
        </p:nvSpPr>
        <p:spPr bwMode="auto">
          <a:xfrm>
            <a:off x="5810250" y="4432300"/>
            <a:ext cx="76200" cy="685800"/>
          </a:xfrm>
          <a:prstGeom prst="rect">
            <a:avLst/>
          </a:prstGeom>
          <a:solidFill>
            <a:schemeClr val="accent2"/>
          </a:solidFill>
          <a:ln w="9525">
            <a:solidFill>
              <a:schemeClr val="tx1"/>
            </a:solidFill>
            <a:miter lim="800000"/>
            <a:headEnd/>
            <a:tailEnd/>
          </a:ln>
          <a:effectLst/>
        </p:spPr>
        <p:txBody>
          <a:bodyPr wrap="none" anchor="ctr"/>
          <a:lstStyle/>
          <a:p>
            <a:endParaRPr lang="zh-CN" altLang="en-US"/>
          </a:p>
        </p:txBody>
      </p:sp>
      <p:sp>
        <p:nvSpPr>
          <p:cNvPr id="334875" name="Rectangle 27"/>
          <p:cNvSpPr>
            <a:spLocks noChangeArrowheads="1"/>
          </p:cNvSpPr>
          <p:nvPr/>
        </p:nvSpPr>
        <p:spPr bwMode="auto">
          <a:xfrm>
            <a:off x="6038850" y="4356100"/>
            <a:ext cx="152400" cy="762000"/>
          </a:xfrm>
          <a:prstGeom prst="rect">
            <a:avLst/>
          </a:prstGeom>
          <a:solidFill>
            <a:schemeClr val="accent2"/>
          </a:solidFill>
          <a:ln w="9525">
            <a:solidFill>
              <a:schemeClr val="tx1"/>
            </a:solidFill>
            <a:miter lim="800000"/>
            <a:headEnd/>
            <a:tailEnd/>
          </a:ln>
          <a:effectLst/>
        </p:spPr>
        <p:txBody>
          <a:bodyPr wrap="none" anchor="ctr"/>
          <a:lstStyle/>
          <a:p>
            <a:endParaRPr lang="zh-CN" altLang="en-US"/>
          </a:p>
        </p:txBody>
      </p:sp>
      <p:sp>
        <p:nvSpPr>
          <p:cNvPr id="334876" name="Rectangle 28"/>
          <p:cNvSpPr>
            <a:spLocks noChangeArrowheads="1"/>
          </p:cNvSpPr>
          <p:nvPr/>
        </p:nvSpPr>
        <p:spPr bwMode="auto">
          <a:xfrm>
            <a:off x="5810250" y="5118100"/>
            <a:ext cx="381000" cy="228600"/>
          </a:xfrm>
          <a:prstGeom prst="rect">
            <a:avLst/>
          </a:prstGeom>
          <a:solidFill>
            <a:schemeClr val="accent2"/>
          </a:solidFill>
          <a:ln w="9525">
            <a:solidFill>
              <a:schemeClr val="tx1"/>
            </a:solidFill>
            <a:miter lim="800000"/>
            <a:headEnd/>
            <a:tailEnd/>
          </a:ln>
          <a:effectLst/>
        </p:spPr>
        <p:txBody>
          <a:bodyPr wrap="none" anchor="ctr"/>
          <a:lstStyle/>
          <a:p>
            <a:endParaRPr lang="zh-CN" altLang="en-US"/>
          </a:p>
        </p:txBody>
      </p:sp>
      <p:sp>
        <p:nvSpPr>
          <p:cNvPr id="334877" name="Rectangle 29"/>
          <p:cNvSpPr>
            <a:spLocks noChangeArrowheads="1"/>
          </p:cNvSpPr>
          <p:nvPr/>
        </p:nvSpPr>
        <p:spPr bwMode="auto">
          <a:xfrm>
            <a:off x="5810250" y="4965700"/>
            <a:ext cx="228600" cy="152400"/>
          </a:xfrm>
          <a:prstGeom prst="rect">
            <a:avLst/>
          </a:prstGeom>
          <a:solidFill>
            <a:schemeClr val="accent2"/>
          </a:solidFill>
          <a:ln w="9525">
            <a:solidFill>
              <a:schemeClr val="tx1"/>
            </a:solidFill>
            <a:miter lim="800000"/>
            <a:headEnd/>
            <a:tailEnd/>
          </a:ln>
          <a:effectLst/>
        </p:spPr>
        <p:txBody>
          <a:bodyPr wrap="none" anchor="ctr"/>
          <a:lstStyle/>
          <a:p>
            <a:endParaRPr lang="zh-CN" altLang="en-US"/>
          </a:p>
        </p:txBody>
      </p:sp>
      <p:sp>
        <p:nvSpPr>
          <p:cNvPr id="334878" name="Rectangle 30"/>
          <p:cNvSpPr>
            <a:spLocks noChangeArrowheads="1"/>
          </p:cNvSpPr>
          <p:nvPr/>
        </p:nvSpPr>
        <p:spPr bwMode="auto">
          <a:xfrm>
            <a:off x="4114800" y="5410200"/>
            <a:ext cx="2286000" cy="533400"/>
          </a:xfrm>
          <a:prstGeom prst="rect">
            <a:avLst/>
          </a:prstGeom>
          <a:solidFill>
            <a:schemeClr val="accent1"/>
          </a:solidFill>
          <a:ln w="9525">
            <a:solidFill>
              <a:schemeClr val="tx1"/>
            </a:solidFill>
            <a:miter lim="800000"/>
            <a:headEnd/>
            <a:tailEnd/>
          </a:ln>
          <a:effectLst/>
        </p:spPr>
        <p:txBody>
          <a:bodyPr wrap="none" anchor="ctr"/>
          <a:lstStyle/>
          <a:p>
            <a:endParaRPr lang="zh-CN" altLang="en-US"/>
          </a:p>
        </p:txBody>
      </p:sp>
      <p:sp>
        <p:nvSpPr>
          <p:cNvPr id="334879" name="Line 31"/>
          <p:cNvSpPr>
            <a:spLocks noChangeShapeType="1"/>
          </p:cNvSpPr>
          <p:nvPr/>
        </p:nvSpPr>
        <p:spPr bwMode="auto">
          <a:xfrm>
            <a:off x="4114800" y="5813425"/>
            <a:ext cx="2286000" cy="0"/>
          </a:xfrm>
          <a:prstGeom prst="line">
            <a:avLst/>
          </a:prstGeom>
          <a:noFill/>
          <a:ln w="9525">
            <a:solidFill>
              <a:schemeClr val="tx1"/>
            </a:solidFill>
            <a:round/>
            <a:headEnd/>
            <a:tailEnd/>
          </a:ln>
          <a:effectLst/>
        </p:spPr>
        <p:txBody>
          <a:bodyPr/>
          <a:lstStyle/>
          <a:p>
            <a:endParaRPr lang="zh-CN" altLang="en-US"/>
          </a:p>
        </p:txBody>
      </p:sp>
      <p:sp>
        <p:nvSpPr>
          <p:cNvPr id="334880" name="Line 32"/>
          <p:cNvSpPr>
            <a:spLocks noChangeShapeType="1"/>
          </p:cNvSpPr>
          <p:nvPr/>
        </p:nvSpPr>
        <p:spPr bwMode="auto">
          <a:xfrm>
            <a:off x="4495800" y="5421313"/>
            <a:ext cx="0" cy="423862"/>
          </a:xfrm>
          <a:prstGeom prst="line">
            <a:avLst/>
          </a:prstGeom>
          <a:noFill/>
          <a:ln w="9525">
            <a:solidFill>
              <a:schemeClr val="tx1"/>
            </a:solidFill>
            <a:round/>
            <a:headEnd/>
            <a:tailEnd/>
          </a:ln>
          <a:effectLst/>
        </p:spPr>
        <p:txBody>
          <a:bodyPr/>
          <a:lstStyle/>
          <a:p>
            <a:endParaRPr lang="zh-CN" altLang="en-US"/>
          </a:p>
        </p:txBody>
      </p:sp>
      <p:sp>
        <p:nvSpPr>
          <p:cNvPr id="334881" name="Line 33"/>
          <p:cNvSpPr>
            <a:spLocks noChangeShapeType="1"/>
          </p:cNvSpPr>
          <p:nvPr/>
        </p:nvSpPr>
        <p:spPr bwMode="auto">
          <a:xfrm>
            <a:off x="4495800" y="5562600"/>
            <a:ext cx="457200" cy="0"/>
          </a:xfrm>
          <a:prstGeom prst="line">
            <a:avLst/>
          </a:prstGeom>
          <a:noFill/>
          <a:ln w="9525">
            <a:solidFill>
              <a:schemeClr val="tx1"/>
            </a:solidFill>
            <a:round/>
            <a:headEnd/>
            <a:tailEnd/>
          </a:ln>
          <a:effectLst/>
        </p:spPr>
        <p:txBody>
          <a:bodyPr/>
          <a:lstStyle/>
          <a:p>
            <a:endParaRPr lang="zh-CN" altLang="en-US"/>
          </a:p>
        </p:txBody>
      </p:sp>
      <p:sp>
        <p:nvSpPr>
          <p:cNvPr id="334882" name="Line 34"/>
          <p:cNvSpPr>
            <a:spLocks noChangeShapeType="1"/>
          </p:cNvSpPr>
          <p:nvPr/>
        </p:nvSpPr>
        <p:spPr bwMode="auto">
          <a:xfrm>
            <a:off x="4953000" y="5638800"/>
            <a:ext cx="1447800" cy="0"/>
          </a:xfrm>
          <a:prstGeom prst="line">
            <a:avLst/>
          </a:prstGeom>
          <a:noFill/>
          <a:ln w="9525">
            <a:solidFill>
              <a:schemeClr val="tx1"/>
            </a:solidFill>
            <a:round/>
            <a:headEnd/>
            <a:tailEnd/>
          </a:ln>
          <a:effectLst/>
        </p:spPr>
        <p:txBody>
          <a:bodyPr/>
          <a:lstStyle/>
          <a:p>
            <a:endParaRPr lang="zh-CN" altLang="en-US"/>
          </a:p>
        </p:txBody>
      </p:sp>
      <p:sp>
        <p:nvSpPr>
          <p:cNvPr id="334883" name="Line 35"/>
          <p:cNvSpPr>
            <a:spLocks noChangeShapeType="1"/>
          </p:cNvSpPr>
          <p:nvPr/>
        </p:nvSpPr>
        <p:spPr bwMode="auto">
          <a:xfrm>
            <a:off x="4953000" y="5410200"/>
            <a:ext cx="0" cy="423863"/>
          </a:xfrm>
          <a:prstGeom prst="line">
            <a:avLst/>
          </a:prstGeom>
          <a:noFill/>
          <a:ln w="9525">
            <a:solidFill>
              <a:schemeClr val="tx1"/>
            </a:solidFill>
            <a:round/>
            <a:headEnd/>
            <a:tailEnd/>
          </a:ln>
          <a:effectLst/>
        </p:spPr>
        <p:txBody>
          <a:bodyPr/>
          <a:lstStyle/>
          <a:p>
            <a:endParaRPr lang="zh-CN" altLang="en-US"/>
          </a:p>
        </p:txBody>
      </p:sp>
      <p:sp>
        <p:nvSpPr>
          <p:cNvPr id="334884" name="Rectangle 36"/>
          <p:cNvSpPr>
            <a:spLocks noChangeArrowheads="1"/>
          </p:cNvSpPr>
          <p:nvPr/>
        </p:nvSpPr>
        <p:spPr bwMode="auto">
          <a:xfrm>
            <a:off x="4419600" y="3048000"/>
            <a:ext cx="152400" cy="152400"/>
          </a:xfrm>
          <a:prstGeom prst="rect">
            <a:avLst/>
          </a:prstGeom>
          <a:solidFill>
            <a:schemeClr val="accent2"/>
          </a:solidFill>
          <a:ln w="9525">
            <a:solidFill>
              <a:schemeClr val="tx1"/>
            </a:solidFill>
            <a:miter lim="800000"/>
            <a:headEnd/>
            <a:tailEnd/>
          </a:ln>
          <a:effectLst/>
        </p:spPr>
        <p:txBody>
          <a:bodyPr wrap="none" anchor="ctr"/>
          <a:lstStyle/>
          <a:p>
            <a:endParaRPr lang="zh-CN" altLang="en-US"/>
          </a:p>
        </p:txBody>
      </p:sp>
      <p:sp>
        <p:nvSpPr>
          <p:cNvPr id="334885" name="Rectangle 37"/>
          <p:cNvSpPr>
            <a:spLocks noChangeArrowheads="1"/>
          </p:cNvSpPr>
          <p:nvPr/>
        </p:nvSpPr>
        <p:spPr bwMode="auto">
          <a:xfrm>
            <a:off x="5486400" y="2743200"/>
            <a:ext cx="152400" cy="152400"/>
          </a:xfrm>
          <a:prstGeom prst="rect">
            <a:avLst/>
          </a:prstGeom>
          <a:solidFill>
            <a:schemeClr val="accent2"/>
          </a:solidFill>
          <a:ln w="9525">
            <a:solidFill>
              <a:schemeClr val="tx1"/>
            </a:solidFill>
            <a:miter lim="800000"/>
            <a:headEnd/>
            <a:tailEnd/>
          </a:ln>
          <a:effectLst/>
        </p:spPr>
        <p:txBody>
          <a:bodyPr wrap="none" anchor="ctr"/>
          <a:lstStyle/>
          <a:p>
            <a:endParaRPr lang="zh-CN" altLang="en-US"/>
          </a:p>
        </p:txBody>
      </p:sp>
      <p:sp>
        <p:nvSpPr>
          <p:cNvPr id="334886" name="Line 38"/>
          <p:cNvSpPr>
            <a:spLocks noChangeShapeType="1"/>
          </p:cNvSpPr>
          <p:nvPr/>
        </p:nvSpPr>
        <p:spPr bwMode="auto">
          <a:xfrm flipH="1">
            <a:off x="4495800" y="3200400"/>
            <a:ext cx="0" cy="304800"/>
          </a:xfrm>
          <a:prstGeom prst="line">
            <a:avLst/>
          </a:prstGeom>
          <a:noFill/>
          <a:ln w="9525">
            <a:solidFill>
              <a:schemeClr val="tx1"/>
            </a:solidFill>
            <a:miter lim="800000"/>
            <a:headEnd/>
            <a:tailEnd type="triangle" w="med" len="med"/>
          </a:ln>
          <a:effectLst/>
        </p:spPr>
        <p:txBody>
          <a:bodyPr wrap="none"/>
          <a:lstStyle/>
          <a:p>
            <a:endParaRPr lang="zh-CN" altLang="en-US"/>
          </a:p>
        </p:txBody>
      </p:sp>
      <p:sp>
        <p:nvSpPr>
          <p:cNvPr id="334887" name="Line 39"/>
          <p:cNvSpPr>
            <a:spLocks noChangeShapeType="1"/>
          </p:cNvSpPr>
          <p:nvPr/>
        </p:nvSpPr>
        <p:spPr bwMode="auto">
          <a:xfrm flipH="1">
            <a:off x="5562600" y="2933700"/>
            <a:ext cx="0" cy="304800"/>
          </a:xfrm>
          <a:prstGeom prst="line">
            <a:avLst/>
          </a:prstGeom>
          <a:noFill/>
          <a:ln w="9525">
            <a:solidFill>
              <a:schemeClr val="tx1"/>
            </a:solidFill>
            <a:miter lim="800000"/>
            <a:headEnd/>
            <a:tailEnd type="triangle" w="med" len="med"/>
          </a:ln>
          <a:effectLst/>
        </p:spPr>
        <p:txBody>
          <a:bodyPr wrap="none"/>
          <a:lstStyle/>
          <a:p>
            <a:endParaRPr lang="zh-CN" altLang="en-US"/>
          </a:p>
        </p:txBody>
      </p:sp>
      <p:sp>
        <p:nvSpPr>
          <p:cNvPr id="334888" name="Text Box 40"/>
          <p:cNvSpPr txBox="1">
            <a:spLocks noChangeArrowheads="1"/>
          </p:cNvSpPr>
          <p:nvPr/>
        </p:nvSpPr>
        <p:spPr bwMode="auto">
          <a:xfrm>
            <a:off x="822325" y="6116638"/>
            <a:ext cx="6280150" cy="457200"/>
          </a:xfrm>
          <a:prstGeom prst="rect">
            <a:avLst/>
          </a:prstGeom>
          <a:noFill/>
          <a:ln w="9525">
            <a:noFill/>
            <a:miter lim="800000"/>
            <a:headEnd/>
            <a:tailEnd/>
          </a:ln>
          <a:effectLst/>
        </p:spPr>
        <p:txBody>
          <a:bodyPr wrap="none">
            <a:spAutoFit/>
          </a:bodyPr>
          <a:lstStyle/>
          <a:p>
            <a:r>
              <a:rPr lang="zh-CN" altLang="en-US" i="0"/>
              <a:t>导致：内存泄露、访问冲突、特征干扰等问题</a:t>
            </a:r>
          </a:p>
        </p:txBody>
      </p:sp>
      <p:sp>
        <p:nvSpPr>
          <p:cNvPr id="334889" name="Oval 41"/>
          <p:cNvSpPr>
            <a:spLocks noChangeArrowheads="1"/>
          </p:cNvSpPr>
          <p:nvPr/>
        </p:nvSpPr>
        <p:spPr bwMode="auto">
          <a:xfrm>
            <a:off x="5943600" y="2895600"/>
            <a:ext cx="152400" cy="152400"/>
          </a:xfrm>
          <a:prstGeom prst="ellipse">
            <a:avLst/>
          </a:prstGeom>
          <a:solidFill>
            <a:schemeClr val="accent1"/>
          </a:solidFill>
          <a:ln w="9525">
            <a:solidFill>
              <a:schemeClr val="tx1"/>
            </a:solidFill>
            <a:miter lim="800000"/>
            <a:headEnd/>
            <a:tailEnd/>
          </a:ln>
          <a:effectLst/>
        </p:spPr>
        <p:txBody>
          <a:bodyPr wrap="none" anchor="ctr"/>
          <a:lstStyle/>
          <a:p>
            <a:endParaRPr lang="zh-CN" altLang="en-US"/>
          </a:p>
        </p:txBody>
      </p:sp>
      <p:sp>
        <p:nvSpPr>
          <p:cNvPr id="334890" name="Line 42"/>
          <p:cNvSpPr>
            <a:spLocks noChangeShapeType="1"/>
          </p:cNvSpPr>
          <p:nvPr/>
        </p:nvSpPr>
        <p:spPr bwMode="auto">
          <a:xfrm flipH="1">
            <a:off x="6019800" y="3124200"/>
            <a:ext cx="0" cy="304800"/>
          </a:xfrm>
          <a:prstGeom prst="line">
            <a:avLst/>
          </a:prstGeom>
          <a:noFill/>
          <a:ln w="9525">
            <a:solidFill>
              <a:schemeClr val="tx1"/>
            </a:solidFill>
            <a:miter lim="800000"/>
            <a:headEnd/>
            <a:tailEnd type="triangle" w="med" len="med"/>
          </a:ln>
          <a:effectLst/>
        </p:spPr>
        <p:txBody>
          <a:bodyPr wrap="none"/>
          <a:lstStyle/>
          <a:p>
            <a:endParaRPr lang="zh-CN" altLang="en-US"/>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5874" name="Text Box 2"/>
          <p:cNvSpPr txBox="1">
            <a:spLocks noChangeArrowheads="1"/>
          </p:cNvSpPr>
          <p:nvPr/>
        </p:nvSpPr>
        <p:spPr bwMode="auto">
          <a:xfrm>
            <a:off x="669925" y="706438"/>
            <a:ext cx="2317750" cy="457200"/>
          </a:xfrm>
          <a:prstGeom prst="rect">
            <a:avLst/>
          </a:prstGeom>
          <a:noFill/>
          <a:ln w="9525">
            <a:noFill/>
            <a:miter lim="800000"/>
            <a:headEnd/>
            <a:tailEnd/>
          </a:ln>
          <a:effectLst/>
        </p:spPr>
        <p:txBody>
          <a:bodyPr wrap="none">
            <a:spAutoFit/>
          </a:bodyPr>
          <a:lstStyle/>
          <a:p>
            <a:r>
              <a:rPr lang="zh-CN" altLang="en-US" i="0"/>
              <a:t>如何面对错误？</a:t>
            </a:r>
          </a:p>
        </p:txBody>
      </p:sp>
      <p:sp>
        <p:nvSpPr>
          <p:cNvPr id="335875" name="Text Box 3"/>
          <p:cNvSpPr txBox="1">
            <a:spLocks noChangeArrowheads="1"/>
          </p:cNvSpPr>
          <p:nvPr/>
        </p:nvSpPr>
        <p:spPr bwMode="auto">
          <a:xfrm>
            <a:off x="1279525" y="1239838"/>
            <a:ext cx="7804150" cy="457200"/>
          </a:xfrm>
          <a:prstGeom prst="rect">
            <a:avLst/>
          </a:prstGeom>
          <a:noFill/>
          <a:ln w="9525">
            <a:noFill/>
            <a:miter lim="800000"/>
            <a:headEnd/>
            <a:tailEnd/>
          </a:ln>
          <a:effectLst/>
        </p:spPr>
        <p:txBody>
          <a:bodyPr wrap="none">
            <a:spAutoFit/>
          </a:bodyPr>
          <a:lstStyle/>
          <a:p>
            <a:r>
              <a:rPr lang="zh-CN" altLang="en-US" i="0"/>
              <a:t>在高层（操作层）进行处理，保持系统的正确性、完整性</a:t>
            </a:r>
          </a:p>
        </p:txBody>
      </p:sp>
      <p:sp>
        <p:nvSpPr>
          <p:cNvPr id="335876" name="Text Box 4"/>
          <p:cNvSpPr txBox="1">
            <a:spLocks noChangeArrowheads="1"/>
          </p:cNvSpPr>
          <p:nvPr/>
        </p:nvSpPr>
        <p:spPr bwMode="auto">
          <a:xfrm>
            <a:off x="669925" y="1849438"/>
            <a:ext cx="2927350" cy="457200"/>
          </a:xfrm>
          <a:prstGeom prst="rect">
            <a:avLst/>
          </a:prstGeom>
          <a:noFill/>
          <a:ln w="9525">
            <a:noFill/>
            <a:miter lim="800000"/>
            <a:headEnd/>
            <a:tailEnd/>
          </a:ln>
          <a:effectLst/>
        </p:spPr>
        <p:txBody>
          <a:bodyPr wrap="none">
            <a:spAutoFit/>
          </a:bodyPr>
          <a:lstStyle/>
          <a:p>
            <a:r>
              <a:rPr lang="zh-CN" altLang="en-US" i="0"/>
              <a:t>例如：银行转帐系统</a:t>
            </a:r>
          </a:p>
        </p:txBody>
      </p:sp>
      <p:sp>
        <p:nvSpPr>
          <p:cNvPr id="335877" name="AutoShape 5"/>
          <p:cNvSpPr>
            <a:spLocks noChangeArrowheads="1"/>
          </p:cNvSpPr>
          <p:nvPr/>
        </p:nvSpPr>
        <p:spPr bwMode="auto">
          <a:xfrm>
            <a:off x="2743200" y="2895600"/>
            <a:ext cx="990600" cy="1219200"/>
          </a:xfrm>
          <a:prstGeom prst="can">
            <a:avLst>
              <a:gd name="adj" fmla="val 30769"/>
            </a:avLst>
          </a:prstGeom>
          <a:gradFill rotWithShape="0">
            <a:gsLst>
              <a:gs pos="0">
                <a:srgbClr val="00FF99">
                  <a:gamma/>
                  <a:shade val="46275"/>
                  <a:invGamma/>
                </a:srgbClr>
              </a:gs>
              <a:gs pos="50000">
                <a:srgbClr val="00FF99"/>
              </a:gs>
              <a:gs pos="100000">
                <a:srgbClr val="00FF99">
                  <a:gamma/>
                  <a:shade val="46275"/>
                  <a:invGamma/>
                </a:srgbClr>
              </a:gs>
            </a:gsLst>
            <a:lin ang="0" scaled="1"/>
          </a:gradFill>
          <a:ln w="9525">
            <a:noFill/>
            <a:miter lim="800000"/>
            <a:headEnd/>
            <a:tailEnd/>
          </a:ln>
          <a:effectLst/>
        </p:spPr>
        <p:txBody>
          <a:bodyPr wrap="none" anchor="ctr"/>
          <a:lstStyle/>
          <a:p>
            <a:endParaRPr lang="zh-CN" altLang="en-US"/>
          </a:p>
        </p:txBody>
      </p:sp>
      <p:sp>
        <p:nvSpPr>
          <p:cNvPr id="335878" name="Text Box 6"/>
          <p:cNvSpPr txBox="1">
            <a:spLocks noChangeArrowheads="1"/>
          </p:cNvSpPr>
          <p:nvPr/>
        </p:nvSpPr>
        <p:spPr bwMode="auto">
          <a:xfrm>
            <a:off x="3032125" y="2376488"/>
            <a:ext cx="368300" cy="396875"/>
          </a:xfrm>
          <a:prstGeom prst="rect">
            <a:avLst/>
          </a:prstGeom>
          <a:noFill/>
          <a:ln w="9525">
            <a:noFill/>
            <a:miter lim="800000"/>
            <a:headEnd/>
            <a:tailEnd/>
          </a:ln>
          <a:effectLst/>
        </p:spPr>
        <p:txBody>
          <a:bodyPr wrap="none">
            <a:spAutoFit/>
          </a:bodyPr>
          <a:lstStyle/>
          <a:p>
            <a:r>
              <a:rPr lang="en-US" altLang="zh-CN" sz="2000" i="0"/>
              <a:t>A</a:t>
            </a:r>
          </a:p>
        </p:txBody>
      </p:sp>
      <p:sp>
        <p:nvSpPr>
          <p:cNvPr id="335879" name="Text Box 7"/>
          <p:cNvSpPr txBox="1">
            <a:spLocks noChangeArrowheads="1"/>
          </p:cNvSpPr>
          <p:nvPr/>
        </p:nvSpPr>
        <p:spPr bwMode="auto">
          <a:xfrm>
            <a:off x="6324600" y="2514600"/>
            <a:ext cx="354013" cy="396875"/>
          </a:xfrm>
          <a:prstGeom prst="rect">
            <a:avLst/>
          </a:prstGeom>
          <a:noFill/>
          <a:ln w="9525">
            <a:noFill/>
            <a:miter lim="800000"/>
            <a:headEnd/>
            <a:tailEnd/>
          </a:ln>
          <a:effectLst/>
        </p:spPr>
        <p:txBody>
          <a:bodyPr wrap="none">
            <a:spAutoFit/>
          </a:bodyPr>
          <a:lstStyle/>
          <a:p>
            <a:r>
              <a:rPr lang="en-US" altLang="zh-CN" sz="2000" i="0"/>
              <a:t>B</a:t>
            </a:r>
          </a:p>
        </p:txBody>
      </p:sp>
      <p:sp>
        <p:nvSpPr>
          <p:cNvPr id="335880" name="Line 8"/>
          <p:cNvSpPr>
            <a:spLocks noChangeShapeType="1"/>
          </p:cNvSpPr>
          <p:nvPr/>
        </p:nvSpPr>
        <p:spPr bwMode="auto">
          <a:xfrm>
            <a:off x="4114800" y="3657600"/>
            <a:ext cx="1371600" cy="0"/>
          </a:xfrm>
          <a:prstGeom prst="line">
            <a:avLst/>
          </a:prstGeom>
          <a:noFill/>
          <a:ln w="9525">
            <a:solidFill>
              <a:schemeClr val="tx1"/>
            </a:solidFill>
            <a:miter lim="800000"/>
            <a:headEnd/>
            <a:tailEnd type="triangle" w="med" len="med"/>
          </a:ln>
          <a:effectLst/>
        </p:spPr>
        <p:txBody>
          <a:bodyPr wrap="none"/>
          <a:lstStyle/>
          <a:p>
            <a:endParaRPr lang="zh-CN" altLang="en-US"/>
          </a:p>
        </p:txBody>
      </p:sp>
      <p:sp>
        <p:nvSpPr>
          <p:cNvPr id="335881" name="AutoShape 9"/>
          <p:cNvSpPr>
            <a:spLocks noChangeArrowheads="1"/>
          </p:cNvSpPr>
          <p:nvPr/>
        </p:nvSpPr>
        <p:spPr bwMode="auto">
          <a:xfrm>
            <a:off x="5715000" y="3124200"/>
            <a:ext cx="1219200" cy="762000"/>
          </a:xfrm>
          <a:prstGeom prst="can">
            <a:avLst>
              <a:gd name="adj" fmla="val 25000"/>
            </a:avLst>
          </a:prstGeom>
          <a:gradFill rotWithShape="0">
            <a:gsLst>
              <a:gs pos="0">
                <a:srgbClr val="FF00FF">
                  <a:gamma/>
                  <a:shade val="46275"/>
                  <a:invGamma/>
                </a:srgbClr>
              </a:gs>
              <a:gs pos="50000">
                <a:srgbClr val="FF00FF"/>
              </a:gs>
              <a:gs pos="100000">
                <a:srgbClr val="FF00FF">
                  <a:gamma/>
                  <a:shade val="46275"/>
                  <a:invGamma/>
                </a:srgbClr>
              </a:gs>
            </a:gsLst>
            <a:lin ang="0" scaled="1"/>
          </a:gradFill>
          <a:ln w="9525">
            <a:noFill/>
            <a:miter lim="800000"/>
            <a:headEnd/>
            <a:tailEnd/>
          </a:ln>
          <a:effectLst/>
        </p:spPr>
        <p:txBody>
          <a:bodyPr wrap="none" anchor="ctr"/>
          <a:lstStyle/>
          <a:p>
            <a:endParaRPr lang="zh-CN" altLang="en-US"/>
          </a:p>
        </p:txBody>
      </p:sp>
      <p:sp>
        <p:nvSpPr>
          <p:cNvPr id="335882" name="Text Box 10"/>
          <p:cNvSpPr txBox="1">
            <a:spLocks noChangeArrowheads="1"/>
          </p:cNvSpPr>
          <p:nvPr/>
        </p:nvSpPr>
        <p:spPr bwMode="auto">
          <a:xfrm>
            <a:off x="1812925" y="4308475"/>
            <a:ext cx="6721475" cy="1187450"/>
          </a:xfrm>
          <a:prstGeom prst="rect">
            <a:avLst/>
          </a:prstGeom>
          <a:noFill/>
          <a:ln w="9525">
            <a:noFill/>
            <a:miter lim="800000"/>
            <a:headEnd/>
            <a:tailEnd/>
          </a:ln>
          <a:effectLst/>
        </p:spPr>
        <p:txBody>
          <a:bodyPr wrap="none">
            <a:spAutoFit/>
          </a:bodyPr>
          <a:lstStyle/>
          <a:p>
            <a:r>
              <a:rPr lang="zh-CN" altLang="en-US" i="0"/>
              <a:t>从银行</a:t>
            </a:r>
            <a:r>
              <a:rPr lang="en-US" altLang="zh-CN" i="0"/>
              <a:t>A</a:t>
            </a:r>
            <a:r>
              <a:rPr lang="zh-CN" altLang="en-US" i="0"/>
              <a:t>的帐号</a:t>
            </a:r>
            <a:r>
              <a:rPr lang="en-US" altLang="zh-CN" i="0"/>
              <a:t>a</a:t>
            </a:r>
            <a:r>
              <a:rPr lang="zh-CN" altLang="en-US" i="0"/>
              <a:t>向银行</a:t>
            </a:r>
            <a:r>
              <a:rPr lang="en-US" altLang="zh-CN" i="0"/>
              <a:t>B</a:t>
            </a:r>
            <a:r>
              <a:rPr lang="zh-CN" altLang="en-US" i="0"/>
              <a:t>的帐号</a:t>
            </a:r>
            <a:r>
              <a:rPr lang="en-US" altLang="zh-CN" i="0"/>
              <a:t>b</a:t>
            </a:r>
            <a:r>
              <a:rPr lang="zh-CN" altLang="en-US" i="0"/>
              <a:t>转帐 ￥</a:t>
            </a:r>
            <a:r>
              <a:rPr lang="en-US" altLang="zh-CN" i="0"/>
              <a:t>10000.00</a:t>
            </a:r>
          </a:p>
          <a:p>
            <a:r>
              <a:rPr lang="en-US" altLang="zh-CN" i="0"/>
              <a:t>	(1)</a:t>
            </a:r>
            <a:r>
              <a:rPr lang="zh-CN" altLang="en-US" i="0"/>
              <a:t>将</a:t>
            </a:r>
            <a:r>
              <a:rPr lang="en-US" altLang="zh-CN" i="0"/>
              <a:t>A</a:t>
            </a:r>
            <a:r>
              <a:rPr lang="zh-CN" altLang="en-US" i="0"/>
              <a:t>的帐号</a:t>
            </a:r>
            <a:r>
              <a:rPr lang="en-US" altLang="zh-CN" i="0"/>
              <a:t>a</a:t>
            </a:r>
            <a:r>
              <a:rPr lang="zh-CN" altLang="en-US" i="0"/>
              <a:t>中的金额减 ￥</a:t>
            </a:r>
            <a:r>
              <a:rPr lang="en-US" altLang="zh-CN" i="0"/>
              <a:t>10000.00</a:t>
            </a:r>
          </a:p>
          <a:p>
            <a:r>
              <a:rPr lang="en-US" altLang="zh-CN" i="0"/>
              <a:t>	(2)</a:t>
            </a:r>
            <a:r>
              <a:rPr lang="zh-CN" altLang="en-US" i="0"/>
              <a:t>将</a:t>
            </a:r>
            <a:r>
              <a:rPr lang="en-US" altLang="zh-CN" i="0"/>
              <a:t>B</a:t>
            </a:r>
            <a:r>
              <a:rPr lang="zh-CN" altLang="en-US" i="0"/>
              <a:t>的帐号</a:t>
            </a:r>
            <a:r>
              <a:rPr lang="en-US" altLang="zh-CN" i="0"/>
              <a:t>b</a:t>
            </a:r>
            <a:r>
              <a:rPr lang="zh-CN" altLang="en-US" i="0"/>
              <a:t>中的金额加 ￥</a:t>
            </a:r>
            <a:r>
              <a:rPr lang="en-US" altLang="zh-CN" i="0"/>
              <a:t>10000.00</a:t>
            </a:r>
          </a:p>
        </p:txBody>
      </p:sp>
      <p:sp>
        <p:nvSpPr>
          <p:cNvPr id="335883" name="Text Box 11"/>
          <p:cNvSpPr txBox="1">
            <a:spLocks noChangeArrowheads="1"/>
          </p:cNvSpPr>
          <p:nvPr/>
        </p:nvSpPr>
        <p:spPr bwMode="auto">
          <a:xfrm>
            <a:off x="1889125" y="5680075"/>
            <a:ext cx="6584950" cy="822325"/>
          </a:xfrm>
          <a:prstGeom prst="rect">
            <a:avLst/>
          </a:prstGeom>
          <a:noFill/>
          <a:ln w="9525">
            <a:noFill/>
            <a:miter lim="800000"/>
            <a:headEnd/>
            <a:tailEnd/>
          </a:ln>
          <a:effectLst/>
        </p:spPr>
        <p:txBody>
          <a:bodyPr wrap="none">
            <a:spAutoFit/>
          </a:bodyPr>
          <a:lstStyle/>
          <a:p>
            <a:r>
              <a:rPr lang="zh-CN" altLang="en-US" i="0"/>
              <a:t>该过程中任何一个环节都可能出错</a:t>
            </a:r>
            <a:r>
              <a:rPr lang="en-US" altLang="zh-CN" i="0"/>
              <a:t>!		</a:t>
            </a:r>
          </a:p>
          <a:p>
            <a:r>
              <a:rPr lang="en-US" altLang="zh-CN" i="0"/>
              <a:t>			</a:t>
            </a:r>
            <a:r>
              <a:rPr lang="zh-CN" altLang="en-US" i="0"/>
              <a:t>如何保证系统的可接受性？</a:t>
            </a:r>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6898" name="Text Box 2"/>
          <p:cNvSpPr txBox="1">
            <a:spLocks noChangeArrowheads="1"/>
          </p:cNvSpPr>
          <p:nvPr/>
        </p:nvSpPr>
        <p:spPr bwMode="auto">
          <a:xfrm>
            <a:off x="914400" y="814388"/>
            <a:ext cx="1606550" cy="519112"/>
          </a:xfrm>
          <a:prstGeom prst="rect">
            <a:avLst/>
          </a:prstGeom>
          <a:noFill/>
          <a:ln w="9525">
            <a:noFill/>
            <a:miter lim="800000"/>
            <a:headEnd/>
            <a:tailEnd/>
          </a:ln>
          <a:effectLst/>
        </p:spPr>
        <p:txBody>
          <a:bodyPr wrap="none">
            <a:spAutoFit/>
          </a:bodyPr>
          <a:lstStyle/>
          <a:p>
            <a:r>
              <a:rPr lang="zh-CN" altLang="en-US" sz="2800" i="0"/>
              <a:t>访问冲突</a:t>
            </a:r>
          </a:p>
        </p:txBody>
      </p:sp>
      <p:sp>
        <p:nvSpPr>
          <p:cNvPr id="336899" name="Text Box 3"/>
          <p:cNvSpPr txBox="1">
            <a:spLocks noChangeArrowheads="1"/>
          </p:cNvSpPr>
          <p:nvPr/>
        </p:nvSpPr>
        <p:spPr bwMode="auto">
          <a:xfrm>
            <a:off x="898525" y="1641475"/>
            <a:ext cx="7302500" cy="4606925"/>
          </a:xfrm>
          <a:prstGeom prst="rect">
            <a:avLst/>
          </a:prstGeom>
          <a:noFill/>
          <a:ln w="9525">
            <a:noFill/>
            <a:miter lim="800000"/>
            <a:headEnd/>
            <a:tailEnd/>
          </a:ln>
          <a:effectLst/>
        </p:spPr>
        <p:txBody>
          <a:bodyPr wrap="none">
            <a:spAutoFit/>
          </a:bodyPr>
          <a:lstStyle/>
          <a:p>
            <a:r>
              <a:rPr lang="zh-CN" altLang="en-US" i="0"/>
              <a:t>网络环境下存在各种资源：</a:t>
            </a:r>
          </a:p>
          <a:p>
            <a:r>
              <a:rPr lang="zh-CN" altLang="en-US" i="0"/>
              <a:t>	处理器</a:t>
            </a:r>
          </a:p>
          <a:p>
            <a:r>
              <a:rPr lang="zh-CN" altLang="en-US" i="0"/>
              <a:t>	存储器</a:t>
            </a:r>
          </a:p>
          <a:p>
            <a:r>
              <a:rPr lang="zh-CN" altLang="en-US" i="0"/>
              <a:t>	外部设备</a:t>
            </a:r>
          </a:p>
          <a:p>
            <a:r>
              <a:rPr lang="zh-CN" altLang="en-US" i="0"/>
              <a:t>	数据库</a:t>
            </a:r>
          </a:p>
          <a:p>
            <a:r>
              <a:rPr lang="zh-CN" altLang="en-US" i="0"/>
              <a:t>	软件构件</a:t>
            </a:r>
          </a:p>
          <a:p>
            <a:endParaRPr lang="zh-CN" altLang="en-US" i="0"/>
          </a:p>
          <a:p>
            <a:r>
              <a:rPr lang="zh-CN" altLang="en-US" i="0"/>
              <a:t>为提高资源利用率，往往允许许多客户能够访问它们</a:t>
            </a:r>
          </a:p>
          <a:p>
            <a:r>
              <a:rPr lang="zh-CN" altLang="en-US" i="0"/>
              <a:t>当它们同时访问同一资源时，访问冲突即可能发生</a:t>
            </a:r>
          </a:p>
          <a:p>
            <a:r>
              <a:rPr lang="zh-CN" altLang="en-US" i="0"/>
              <a:t>例如：</a:t>
            </a:r>
          </a:p>
          <a:p>
            <a:r>
              <a:rPr lang="zh-CN" altLang="en-US" i="0"/>
              <a:t>	更新丢失（</a:t>
            </a:r>
            <a:r>
              <a:rPr kumimoji="0" lang="en-US" altLang="zh-CN" sz="2700" b="0" i="0">
                <a:latin typeface="Arial" pitchFamily="34" charset="0"/>
              </a:rPr>
              <a:t>lost updates</a:t>
            </a:r>
            <a:r>
              <a:rPr kumimoji="0" lang="zh-CN" altLang="en-US" sz="2700" b="0" i="0">
                <a:latin typeface="Arial" pitchFamily="34" charset="0"/>
              </a:rPr>
              <a:t>）</a:t>
            </a:r>
          </a:p>
          <a:p>
            <a:pPr lvl="1" eaLnBrk="0" hangingPunct="0">
              <a:lnSpc>
                <a:spcPct val="90000"/>
              </a:lnSpc>
              <a:spcBef>
                <a:spcPct val="20000"/>
              </a:spcBef>
              <a:buClr>
                <a:schemeClr val="tx1"/>
              </a:buClr>
              <a:buSzPct val="100000"/>
            </a:pPr>
            <a:r>
              <a:rPr kumimoji="0" lang="zh-CN" altLang="en-US" sz="2700" i="0">
                <a:latin typeface="Arial" pitchFamily="34" charset="0"/>
              </a:rPr>
              <a:t>	不一致的读取（</a:t>
            </a:r>
            <a:r>
              <a:rPr kumimoji="0" lang="en-US" altLang="zh-CN" sz="2700" i="0">
                <a:latin typeface="Arial" pitchFamily="34" charset="0"/>
              </a:rPr>
              <a:t>inconsistent retrieval</a:t>
            </a:r>
            <a:r>
              <a:rPr kumimoji="0" lang="zh-CN" altLang="en-US" sz="2700" i="0">
                <a:latin typeface="Arial" pitchFamily="34" charset="0"/>
              </a:rPr>
              <a:t>）</a:t>
            </a:r>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22" name="Rectangle 2"/>
          <p:cNvSpPr>
            <a:spLocks noChangeArrowheads="1"/>
          </p:cNvSpPr>
          <p:nvPr/>
        </p:nvSpPr>
        <p:spPr bwMode="auto">
          <a:xfrm>
            <a:off x="304800" y="862013"/>
            <a:ext cx="2317750" cy="519112"/>
          </a:xfrm>
          <a:prstGeom prst="rect">
            <a:avLst/>
          </a:prstGeom>
          <a:noFill/>
          <a:ln w="9525">
            <a:noFill/>
            <a:miter lim="800000"/>
            <a:headEnd/>
            <a:tailEnd/>
          </a:ln>
          <a:effectLst/>
        </p:spPr>
        <p:txBody>
          <a:bodyPr wrap="none">
            <a:spAutoFit/>
          </a:bodyPr>
          <a:lstStyle/>
          <a:p>
            <a:r>
              <a:rPr lang="zh-CN" altLang="en-US" sz="2800" i="0"/>
              <a:t>更新丢失问题</a:t>
            </a:r>
          </a:p>
        </p:txBody>
      </p:sp>
      <p:sp>
        <p:nvSpPr>
          <p:cNvPr id="337923" name="Text Box 3"/>
          <p:cNvSpPr txBox="1">
            <a:spLocks noChangeArrowheads="1"/>
          </p:cNvSpPr>
          <p:nvPr/>
        </p:nvSpPr>
        <p:spPr bwMode="auto">
          <a:xfrm>
            <a:off x="838200" y="1489075"/>
            <a:ext cx="8177213" cy="4838700"/>
          </a:xfrm>
          <a:prstGeom prst="rect">
            <a:avLst/>
          </a:prstGeom>
          <a:noFill/>
          <a:ln w="9525">
            <a:noFill/>
            <a:miter lim="800000"/>
            <a:headEnd/>
            <a:tailEnd/>
          </a:ln>
          <a:effectLst/>
        </p:spPr>
        <p:txBody>
          <a:bodyPr wrap="none">
            <a:spAutoFit/>
          </a:bodyPr>
          <a:lstStyle/>
          <a:p>
            <a:r>
              <a:rPr lang="zh-CN" altLang="en-US" i="0"/>
              <a:t>存在</a:t>
            </a:r>
            <a:r>
              <a:rPr lang="en-US" altLang="zh-CN" i="0"/>
              <a:t>3</a:t>
            </a:r>
            <a:r>
              <a:rPr lang="zh-CN" altLang="en-US" i="0"/>
              <a:t>个银行帐号</a:t>
            </a:r>
            <a:r>
              <a:rPr lang="en-US" altLang="zh-CN" i="0"/>
              <a:t>A</a:t>
            </a:r>
            <a:r>
              <a:rPr lang="zh-CN" altLang="en-US" i="0"/>
              <a:t>、</a:t>
            </a:r>
            <a:r>
              <a:rPr lang="en-US" altLang="zh-CN" i="0"/>
              <a:t>B</a:t>
            </a:r>
            <a:r>
              <a:rPr lang="zh-CN" altLang="en-US" i="0"/>
              <a:t>、</a:t>
            </a:r>
            <a:r>
              <a:rPr lang="en-US" altLang="zh-CN" i="0"/>
              <a:t>C</a:t>
            </a:r>
          </a:p>
          <a:p>
            <a:r>
              <a:rPr lang="zh-CN" altLang="en-US" i="0"/>
              <a:t>帐面金额分别为：￥</a:t>
            </a:r>
            <a:r>
              <a:rPr lang="en-US" altLang="zh-CN" i="0"/>
              <a:t>1000</a:t>
            </a:r>
            <a:r>
              <a:rPr lang="zh-CN" altLang="en-US" i="0"/>
              <a:t>，￥</a:t>
            </a:r>
            <a:r>
              <a:rPr lang="en-US" altLang="zh-CN" i="0"/>
              <a:t>2000</a:t>
            </a:r>
            <a:r>
              <a:rPr lang="zh-CN" altLang="en-US" i="0"/>
              <a:t>，￥</a:t>
            </a:r>
            <a:r>
              <a:rPr lang="en-US" altLang="zh-CN" i="0"/>
              <a:t>3000</a:t>
            </a:r>
          </a:p>
          <a:p>
            <a:r>
              <a:rPr lang="en-US" altLang="zh-CN" i="0"/>
              <a:t>	</a:t>
            </a:r>
            <a:r>
              <a:rPr lang="zh-CN" altLang="en-US" i="0"/>
              <a:t>客户</a:t>
            </a:r>
            <a:r>
              <a:rPr lang="en-US" altLang="zh-CN" i="0"/>
              <a:t>C1 </a:t>
            </a:r>
            <a:r>
              <a:rPr lang="zh-CN" altLang="en-US" i="0"/>
              <a:t>从帐号</a:t>
            </a:r>
            <a:r>
              <a:rPr lang="en-US" altLang="zh-CN" i="0"/>
              <a:t>A</a:t>
            </a:r>
            <a:r>
              <a:rPr lang="zh-CN" altLang="en-US" i="0"/>
              <a:t>向帐号</a:t>
            </a:r>
            <a:r>
              <a:rPr lang="en-US" altLang="zh-CN" i="0"/>
              <a:t>B</a:t>
            </a:r>
            <a:r>
              <a:rPr lang="zh-CN" altLang="en-US" i="0"/>
              <a:t>转 ￥</a:t>
            </a:r>
            <a:r>
              <a:rPr lang="en-US" altLang="zh-CN" i="0"/>
              <a:t>400</a:t>
            </a:r>
          </a:p>
          <a:p>
            <a:r>
              <a:rPr lang="en-US" altLang="zh-CN" i="0"/>
              <a:t>	</a:t>
            </a:r>
            <a:r>
              <a:rPr lang="zh-CN" altLang="en-US" i="0"/>
              <a:t>客户</a:t>
            </a:r>
            <a:r>
              <a:rPr lang="en-US" altLang="zh-CN" i="0"/>
              <a:t>C2 </a:t>
            </a:r>
            <a:r>
              <a:rPr lang="zh-CN" altLang="en-US" i="0"/>
              <a:t>从帐号</a:t>
            </a:r>
            <a:r>
              <a:rPr lang="en-US" altLang="zh-CN" i="0"/>
              <a:t>C</a:t>
            </a:r>
            <a:r>
              <a:rPr lang="zh-CN" altLang="en-US" i="0"/>
              <a:t>向帐号</a:t>
            </a:r>
            <a:r>
              <a:rPr lang="en-US" altLang="zh-CN" i="0"/>
              <a:t>B</a:t>
            </a:r>
            <a:r>
              <a:rPr lang="zh-CN" altLang="en-US" i="0"/>
              <a:t>转 ￥</a:t>
            </a:r>
            <a:r>
              <a:rPr lang="en-US" altLang="zh-CN" i="0"/>
              <a:t>300</a:t>
            </a:r>
          </a:p>
          <a:p>
            <a:r>
              <a:rPr lang="zh-CN" altLang="en-US" i="0"/>
              <a:t>正常结束时 	帐号</a:t>
            </a:r>
            <a:r>
              <a:rPr lang="en-US" altLang="zh-CN" i="0"/>
              <a:t>A</a:t>
            </a:r>
            <a:r>
              <a:rPr lang="zh-CN" altLang="en-US" i="0"/>
              <a:t>减少 ￥</a:t>
            </a:r>
            <a:r>
              <a:rPr lang="en-US" altLang="zh-CN" i="0"/>
              <a:t>400</a:t>
            </a:r>
          </a:p>
          <a:p>
            <a:r>
              <a:rPr lang="en-US" altLang="zh-CN" i="0"/>
              <a:t>		</a:t>
            </a:r>
            <a:r>
              <a:rPr lang="zh-CN" altLang="en-US" i="0"/>
              <a:t>帐号</a:t>
            </a:r>
            <a:r>
              <a:rPr lang="en-US" altLang="zh-CN" i="0"/>
              <a:t>C</a:t>
            </a:r>
            <a:r>
              <a:rPr lang="zh-CN" altLang="en-US" i="0"/>
              <a:t>减少 ￥</a:t>
            </a:r>
            <a:r>
              <a:rPr lang="en-US" altLang="zh-CN" i="0"/>
              <a:t>300</a:t>
            </a:r>
          </a:p>
          <a:p>
            <a:r>
              <a:rPr lang="en-US" altLang="zh-CN" i="0"/>
              <a:t>		</a:t>
            </a:r>
            <a:r>
              <a:rPr lang="zh-CN" altLang="en-US" i="0"/>
              <a:t>帐号</a:t>
            </a:r>
            <a:r>
              <a:rPr lang="en-US" altLang="zh-CN" i="0"/>
              <a:t>B</a:t>
            </a:r>
            <a:r>
              <a:rPr lang="zh-CN" altLang="en-US" i="0"/>
              <a:t>增加 ￥	</a:t>
            </a:r>
            <a:r>
              <a:rPr lang="en-US" altLang="zh-CN" i="0"/>
              <a:t>700</a:t>
            </a:r>
          </a:p>
          <a:p>
            <a:endParaRPr lang="en-US" altLang="zh-CN" i="0"/>
          </a:p>
          <a:p>
            <a:r>
              <a:rPr lang="zh-CN" altLang="en-US" i="0"/>
              <a:t>假如 </a:t>
            </a:r>
            <a:r>
              <a:rPr lang="en-US" altLang="zh-CN" i="0"/>
              <a:t>C1</a:t>
            </a:r>
            <a:r>
              <a:rPr lang="zh-CN" altLang="en-US" i="0"/>
              <a:t>、</a:t>
            </a:r>
            <a:r>
              <a:rPr lang="en-US" altLang="zh-CN" i="0"/>
              <a:t>C2 </a:t>
            </a:r>
            <a:r>
              <a:rPr lang="zh-CN" altLang="en-US" i="0"/>
              <a:t>同时访问 </a:t>
            </a:r>
            <a:r>
              <a:rPr lang="en-US" altLang="zh-CN" i="0"/>
              <a:t>B</a:t>
            </a:r>
            <a:r>
              <a:rPr lang="zh-CN" altLang="en-US" i="0"/>
              <a:t>（同时读取、写回</a:t>
            </a:r>
            <a:r>
              <a:rPr lang="en-US" altLang="zh-CN" i="0"/>
              <a:t>B</a:t>
            </a:r>
            <a:r>
              <a:rPr lang="zh-CN" altLang="en-US" i="0"/>
              <a:t>的金额）</a:t>
            </a:r>
          </a:p>
          <a:p>
            <a:r>
              <a:rPr lang="zh-CN" altLang="en-US" i="0"/>
              <a:t>得到的结果可能是：帐号</a:t>
            </a:r>
            <a:r>
              <a:rPr lang="en-US" altLang="zh-CN" i="0"/>
              <a:t>A</a:t>
            </a:r>
            <a:r>
              <a:rPr lang="zh-CN" altLang="en-US" i="0"/>
              <a:t>减少 ￥</a:t>
            </a:r>
            <a:r>
              <a:rPr lang="en-US" altLang="zh-CN" i="0"/>
              <a:t>400</a:t>
            </a:r>
          </a:p>
          <a:p>
            <a:r>
              <a:rPr lang="en-US" altLang="zh-CN" i="0"/>
              <a:t>			</a:t>
            </a:r>
            <a:r>
              <a:rPr lang="zh-CN" altLang="en-US" i="0"/>
              <a:t>帐号</a:t>
            </a:r>
            <a:r>
              <a:rPr lang="en-US" altLang="zh-CN" i="0"/>
              <a:t>C</a:t>
            </a:r>
            <a:r>
              <a:rPr lang="zh-CN" altLang="en-US" i="0"/>
              <a:t>减少 ￥</a:t>
            </a:r>
            <a:r>
              <a:rPr lang="en-US" altLang="zh-CN" i="0"/>
              <a:t>300</a:t>
            </a:r>
          </a:p>
          <a:p>
            <a:r>
              <a:rPr lang="en-US" altLang="zh-CN" i="0"/>
              <a:t>			</a:t>
            </a:r>
            <a:r>
              <a:rPr lang="zh-CN" altLang="en-US" i="0"/>
              <a:t>帐号</a:t>
            </a:r>
            <a:r>
              <a:rPr lang="en-US" altLang="zh-CN" i="0"/>
              <a:t>B</a:t>
            </a:r>
            <a:r>
              <a:rPr lang="zh-CN" altLang="en-US" i="0"/>
              <a:t>增加  ￥</a:t>
            </a:r>
            <a:r>
              <a:rPr lang="en-US" altLang="zh-CN" i="0"/>
              <a:t>400</a:t>
            </a:r>
          </a:p>
          <a:p>
            <a:r>
              <a:rPr lang="en-US" altLang="zh-CN" i="0"/>
              <a:t>						C2</a:t>
            </a:r>
            <a:r>
              <a:rPr lang="zh-CN" altLang="en-US" i="0"/>
              <a:t>的更新丢失了！</a:t>
            </a:r>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946" name="Line 2"/>
          <p:cNvSpPr>
            <a:spLocks noChangeShapeType="1"/>
          </p:cNvSpPr>
          <p:nvPr/>
        </p:nvSpPr>
        <p:spPr bwMode="auto">
          <a:xfrm>
            <a:off x="4419600" y="1295400"/>
            <a:ext cx="0" cy="4343400"/>
          </a:xfrm>
          <a:prstGeom prst="line">
            <a:avLst/>
          </a:prstGeom>
          <a:noFill/>
          <a:ln w="9525">
            <a:solidFill>
              <a:schemeClr val="tx1"/>
            </a:solidFill>
            <a:miter lim="800000"/>
            <a:headEnd/>
            <a:tailEnd/>
          </a:ln>
          <a:effectLst/>
        </p:spPr>
        <p:txBody>
          <a:bodyPr wrap="none"/>
          <a:lstStyle/>
          <a:p>
            <a:endParaRPr lang="zh-CN" altLang="en-US"/>
          </a:p>
        </p:txBody>
      </p:sp>
      <p:sp>
        <p:nvSpPr>
          <p:cNvPr id="338947" name="Text Box 3"/>
          <p:cNvSpPr txBox="1">
            <a:spLocks noChangeArrowheads="1"/>
          </p:cNvSpPr>
          <p:nvPr/>
        </p:nvSpPr>
        <p:spPr bwMode="auto">
          <a:xfrm>
            <a:off x="228600" y="1447800"/>
            <a:ext cx="4267200" cy="1006475"/>
          </a:xfrm>
          <a:prstGeom prst="rect">
            <a:avLst/>
          </a:prstGeom>
          <a:noFill/>
          <a:ln w="9525">
            <a:noFill/>
            <a:miter lim="800000"/>
            <a:headEnd/>
            <a:tailEnd/>
          </a:ln>
          <a:effectLst/>
        </p:spPr>
        <p:txBody>
          <a:bodyPr>
            <a:spAutoFit/>
          </a:bodyPr>
          <a:lstStyle/>
          <a:p>
            <a:r>
              <a:rPr lang="zh-CN" altLang="en-US" sz="2000" i="0"/>
              <a:t>客户</a:t>
            </a:r>
            <a:r>
              <a:rPr lang="en-US" altLang="zh-CN" sz="2000" i="0"/>
              <a:t>C1</a:t>
            </a:r>
            <a:r>
              <a:rPr lang="zh-CN" altLang="en-US" sz="2000" i="0"/>
              <a:t>：从帐号</a:t>
            </a:r>
            <a:r>
              <a:rPr lang="en-US" altLang="zh-CN" sz="2000" i="0"/>
              <a:t>A</a:t>
            </a:r>
            <a:r>
              <a:rPr lang="zh-CN" altLang="en-US" sz="2000" i="0"/>
              <a:t>向帐号</a:t>
            </a:r>
            <a:r>
              <a:rPr lang="en-US" altLang="zh-CN" sz="2000" i="0"/>
              <a:t>B </a:t>
            </a:r>
            <a:r>
              <a:rPr lang="zh-CN" altLang="en-US" sz="2000" i="0"/>
              <a:t>转 ￥</a:t>
            </a:r>
            <a:r>
              <a:rPr lang="en-US" altLang="zh-CN" sz="2000" i="0"/>
              <a:t>400</a:t>
            </a:r>
          </a:p>
          <a:p>
            <a:r>
              <a:rPr lang="zh-CN" altLang="en-US" sz="2000" i="0"/>
              <a:t>将帐号</a:t>
            </a:r>
            <a:r>
              <a:rPr lang="en-US" altLang="zh-CN" sz="2000" i="0"/>
              <a:t>A</a:t>
            </a:r>
            <a:r>
              <a:rPr lang="zh-CN" altLang="en-US" sz="2000" i="0"/>
              <a:t>上的金额减 ￥</a:t>
            </a:r>
            <a:r>
              <a:rPr lang="en-US" altLang="zh-CN" sz="2000" i="0"/>
              <a:t>400</a:t>
            </a:r>
          </a:p>
          <a:p>
            <a:r>
              <a:rPr lang="zh-CN" altLang="en-US" sz="2000" i="0"/>
              <a:t>将帐号</a:t>
            </a:r>
            <a:r>
              <a:rPr lang="en-US" altLang="zh-CN" sz="2000" i="0"/>
              <a:t>B</a:t>
            </a:r>
            <a:r>
              <a:rPr lang="zh-CN" altLang="en-US" sz="2000" i="0"/>
              <a:t>上的金额加 ￥</a:t>
            </a:r>
            <a:r>
              <a:rPr lang="en-US" altLang="zh-CN" sz="2000" i="0"/>
              <a:t>400</a:t>
            </a:r>
            <a:endParaRPr lang="en-US" altLang="zh-CN" i="0"/>
          </a:p>
        </p:txBody>
      </p:sp>
      <p:sp>
        <p:nvSpPr>
          <p:cNvPr id="338948" name="Text Box 4"/>
          <p:cNvSpPr txBox="1">
            <a:spLocks noChangeArrowheads="1"/>
          </p:cNvSpPr>
          <p:nvPr/>
        </p:nvSpPr>
        <p:spPr bwMode="auto">
          <a:xfrm>
            <a:off x="4648200" y="1447800"/>
            <a:ext cx="4495800" cy="1006475"/>
          </a:xfrm>
          <a:prstGeom prst="rect">
            <a:avLst/>
          </a:prstGeom>
          <a:noFill/>
          <a:ln w="9525">
            <a:noFill/>
            <a:miter lim="800000"/>
            <a:headEnd/>
            <a:tailEnd/>
          </a:ln>
          <a:effectLst/>
        </p:spPr>
        <p:txBody>
          <a:bodyPr>
            <a:spAutoFit/>
          </a:bodyPr>
          <a:lstStyle/>
          <a:p>
            <a:r>
              <a:rPr lang="zh-CN" altLang="en-US" sz="2000" i="0"/>
              <a:t>客户</a:t>
            </a:r>
            <a:r>
              <a:rPr lang="en-US" altLang="zh-CN" sz="2000" i="0"/>
              <a:t>C2</a:t>
            </a:r>
            <a:r>
              <a:rPr lang="zh-CN" altLang="en-US" sz="2000" i="0"/>
              <a:t>：从帐号</a:t>
            </a:r>
            <a:r>
              <a:rPr lang="en-US" altLang="zh-CN" sz="2000" i="0"/>
              <a:t>C</a:t>
            </a:r>
            <a:r>
              <a:rPr lang="zh-CN" altLang="en-US" sz="2000" i="0"/>
              <a:t>向帐号</a:t>
            </a:r>
            <a:r>
              <a:rPr lang="en-US" altLang="zh-CN" sz="2000" i="0"/>
              <a:t>B </a:t>
            </a:r>
            <a:r>
              <a:rPr lang="zh-CN" altLang="en-US" sz="2000" i="0"/>
              <a:t>转 ￥</a:t>
            </a:r>
            <a:r>
              <a:rPr lang="en-US" altLang="zh-CN" sz="2000" i="0"/>
              <a:t>300</a:t>
            </a:r>
          </a:p>
          <a:p>
            <a:r>
              <a:rPr lang="zh-CN" altLang="en-US" sz="2000" i="0"/>
              <a:t>将帐号</a:t>
            </a:r>
            <a:r>
              <a:rPr lang="en-US" altLang="zh-CN" sz="2000" i="0"/>
              <a:t>C</a:t>
            </a:r>
            <a:r>
              <a:rPr lang="zh-CN" altLang="en-US" sz="2000" i="0"/>
              <a:t>上的金额减 ￥</a:t>
            </a:r>
            <a:r>
              <a:rPr lang="en-US" altLang="zh-CN" sz="2000" i="0"/>
              <a:t>300</a:t>
            </a:r>
          </a:p>
          <a:p>
            <a:r>
              <a:rPr lang="zh-CN" altLang="en-US" sz="2000" i="0"/>
              <a:t>将帐号</a:t>
            </a:r>
            <a:r>
              <a:rPr lang="en-US" altLang="zh-CN" sz="2000" i="0"/>
              <a:t>B</a:t>
            </a:r>
            <a:r>
              <a:rPr lang="zh-CN" altLang="en-US" sz="2000" i="0"/>
              <a:t>上的金额加 ￥</a:t>
            </a:r>
            <a:r>
              <a:rPr lang="en-US" altLang="zh-CN" sz="2000" i="0"/>
              <a:t>300</a:t>
            </a:r>
            <a:endParaRPr lang="en-US" altLang="zh-CN" i="0"/>
          </a:p>
        </p:txBody>
      </p:sp>
      <p:sp>
        <p:nvSpPr>
          <p:cNvPr id="338949" name="Line 5"/>
          <p:cNvSpPr>
            <a:spLocks noChangeShapeType="1"/>
          </p:cNvSpPr>
          <p:nvPr/>
        </p:nvSpPr>
        <p:spPr bwMode="auto">
          <a:xfrm>
            <a:off x="228600" y="2438400"/>
            <a:ext cx="8915400" cy="0"/>
          </a:xfrm>
          <a:prstGeom prst="line">
            <a:avLst/>
          </a:prstGeom>
          <a:noFill/>
          <a:ln w="9525">
            <a:solidFill>
              <a:schemeClr val="tx1"/>
            </a:solidFill>
            <a:miter lim="800000"/>
            <a:headEnd/>
            <a:tailEnd/>
          </a:ln>
          <a:effectLst/>
        </p:spPr>
        <p:txBody>
          <a:bodyPr wrap="none"/>
          <a:lstStyle/>
          <a:p>
            <a:endParaRPr lang="zh-CN" altLang="en-US"/>
          </a:p>
        </p:txBody>
      </p:sp>
      <p:sp>
        <p:nvSpPr>
          <p:cNvPr id="338950" name="Text Box 6"/>
          <p:cNvSpPr txBox="1">
            <a:spLocks noChangeArrowheads="1"/>
          </p:cNvSpPr>
          <p:nvPr/>
        </p:nvSpPr>
        <p:spPr bwMode="auto">
          <a:xfrm>
            <a:off x="304800" y="2549525"/>
            <a:ext cx="8389938" cy="3013075"/>
          </a:xfrm>
          <a:prstGeom prst="rect">
            <a:avLst/>
          </a:prstGeom>
          <a:noFill/>
          <a:ln w="9525">
            <a:noFill/>
            <a:miter lim="800000"/>
            <a:headEnd/>
            <a:tailEnd/>
          </a:ln>
          <a:effectLst/>
        </p:spPr>
        <p:txBody>
          <a:bodyPr wrap="none">
            <a:spAutoFit/>
          </a:bodyPr>
          <a:lstStyle/>
          <a:p>
            <a:pPr>
              <a:lnSpc>
                <a:spcPct val="120000"/>
              </a:lnSpc>
            </a:pPr>
            <a:r>
              <a:rPr lang="en-US" altLang="zh-CN" sz="2000" i="0"/>
              <a:t>Balance:=A.read()	    </a:t>
            </a:r>
            <a:r>
              <a:rPr lang="zh-CN" altLang="en-US" sz="2000" i="0"/>
              <a:t>￥</a:t>
            </a:r>
            <a:r>
              <a:rPr lang="en-US" altLang="zh-CN" sz="2000" i="0"/>
              <a:t>1000</a:t>
            </a:r>
          </a:p>
          <a:p>
            <a:pPr>
              <a:lnSpc>
                <a:spcPct val="120000"/>
              </a:lnSpc>
            </a:pPr>
            <a:r>
              <a:rPr lang="en-US" altLang="zh-CN" sz="2000" i="0"/>
              <a:t>A.write(balance -400)	    </a:t>
            </a:r>
            <a:r>
              <a:rPr lang="zh-CN" altLang="en-US" sz="2000" i="0"/>
              <a:t>￥</a:t>
            </a:r>
            <a:r>
              <a:rPr lang="en-US" altLang="zh-CN" sz="2000" i="0"/>
              <a:t>600</a:t>
            </a:r>
          </a:p>
          <a:p>
            <a:pPr>
              <a:lnSpc>
                <a:spcPct val="120000"/>
              </a:lnSpc>
            </a:pPr>
            <a:r>
              <a:rPr lang="en-US" altLang="zh-CN" sz="2000" i="0"/>
              <a:t>					balance:=C.read()	 </a:t>
            </a:r>
            <a:r>
              <a:rPr lang="zh-CN" altLang="en-US" sz="2000" i="0"/>
              <a:t>￥ </a:t>
            </a:r>
            <a:r>
              <a:rPr lang="en-US" altLang="zh-CN" sz="2000" i="0"/>
              <a:t>3000</a:t>
            </a:r>
          </a:p>
          <a:p>
            <a:pPr>
              <a:lnSpc>
                <a:spcPct val="120000"/>
              </a:lnSpc>
            </a:pPr>
            <a:r>
              <a:rPr lang="en-US" altLang="zh-CN" sz="2000" i="0"/>
              <a:t>					C.write(balance-300)	 </a:t>
            </a:r>
            <a:r>
              <a:rPr lang="zh-CN" altLang="en-US" sz="2000" i="0"/>
              <a:t>￥ </a:t>
            </a:r>
            <a:r>
              <a:rPr lang="en-US" altLang="zh-CN" sz="2000" i="0"/>
              <a:t>2700</a:t>
            </a:r>
          </a:p>
          <a:p>
            <a:pPr>
              <a:lnSpc>
                <a:spcPct val="120000"/>
              </a:lnSpc>
            </a:pPr>
            <a:r>
              <a:rPr lang="en-US" altLang="zh-CN" sz="2000" i="0"/>
              <a:t>balance:=B.read()                </a:t>
            </a:r>
            <a:r>
              <a:rPr lang="zh-CN" altLang="en-US" sz="2000" i="0"/>
              <a:t>￥</a:t>
            </a:r>
            <a:r>
              <a:rPr lang="en-US" altLang="zh-CN" sz="2000" i="0"/>
              <a:t>2000</a:t>
            </a:r>
          </a:p>
          <a:p>
            <a:pPr>
              <a:lnSpc>
                <a:spcPct val="120000"/>
              </a:lnSpc>
            </a:pPr>
            <a:r>
              <a:rPr lang="en-US" altLang="zh-CN" sz="2000" i="0"/>
              <a:t>					balance:=B.read()             </a:t>
            </a:r>
            <a:r>
              <a:rPr lang="zh-CN" altLang="en-US" sz="2000" i="0"/>
              <a:t>￥ </a:t>
            </a:r>
            <a:r>
              <a:rPr lang="en-US" altLang="zh-CN" sz="2000" i="0"/>
              <a:t>2000</a:t>
            </a:r>
          </a:p>
          <a:p>
            <a:pPr>
              <a:lnSpc>
                <a:spcPct val="120000"/>
              </a:lnSpc>
            </a:pPr>
            <a:r>
              <a:rPr lang="en-US" altLang="zh-CN" sz="2000" i="0"/>
              <a:t>					B.write(balance + 300)	 </a:t>
            </a:r>
            <a:r>
              <a:rPr lang="zh-CN" altLang="en-US" sz="2000" i="0"/>
              <a:t>￥ </a:t>
            </a:r>
            <a:r>
              <a:rPr lang="en-US" altLang="zh-CN" sz="2000" i="0"/>
              <a:t>2300</a:t>
            </a:r>
          </a:p>
          <a:p>
            <a:pPr>
              <a:lnSpc>
                <a:spcPct val="120000"/>
              </a:lnSpc>
            </a:pPr>
            <a:r>
              <a:rPr lang="en-US" altLang="zh-CN" sz="2000" i="0"/>
              <a:t>B.write(balance + 400)	    </a:t>
            </a:r>
            <a:r>
              <a:rPr lang="zh-CN" altLang="en-US" sz="2000" i="0"/>
              <a:t>￥</a:t>
            </a:r>
            <a:r>
              <a:rPr lang="en-US" altLang="zh-CN" sz="2000" i="0"/>
              <a:t>2400</a:t>
            </a:r>
          </a:p>
        </p:txBody>
      </p:sp>
      <p:sp>
        <p:nvSpPr>
          <p:cNvPr id="338951" name="Line 7"/>
          <p:cNvSpPr>
            <a:spLocks noChangeShapeType="1"/>
          </p:cNvSpPr>
          <p:nvPr/>
        </p:nvSpPr>
        <p:spPr bwMode="auto">
          <a:xfrm>
            <a:off x="190500" y="1295400"/>
            <a:ext cx="8915400" cy="0"/>
          </a:xfrm>
          <a:prstGeom prst="line">
            <a:avLst/>
          </a:prstGeom>
          <a:noFill/>
          <a:ln w="28575">
            <a:solidFill>
              <a:schemeClr val="tx1"/>
            </a:solidFill>
            <a:miter lim="800000"/>
            <a:headEnd/>
            <a:tailEnd/>
          </a:ln>
          <a:effectLst/>
        </p:spPr>
        <p:txBody>
          <a:bodyPr wrap="none"/>
          <a:lstStyle/>
          <a:p>
            <a:endParaRPr lang="zh-CN" altLang="en-US"/>
          </a:p>
        </p:txBody>
      </p:sp>
      <p:sp>
        <p:nvSpPr>
          <p:cNvPr id="338952" name="Line 8"/>
          <p:cNvSpPr>
            <a:spLocks noChangeShapeType="1"/>
          </p:cNvSpPr>
          <p:nvPr/>
        </p:nvSpPr>
        <p:spPr bwMode="auto">
          <a:xfrm>
            <a:off x="190500" y="5626100"/>
            <a:ext cx="8915400" cy="0"/>
          </a:xfrm>
          <a:prstGeom prst="line">
            <a:avLst/>
          </a:prstGeom>
          <a:noFill/>
          <a:ln w="28575">
            <a:solidFill>
              <a:schemeClr val="tx1"/>
            </a:solidFill>
            <a:miter lim="800000"/>
            <a:headEnd/>
            <a:tailEnd/>
          </a:ln>
          <a:effectLst/>
        </p:spPr>
        <p:txBody>
          <a:bodyPr wrap="none"/>
          <a:lstStyle/>
          <a:p>
            <a:endParaRPr lang="zh-CN" altLang="en-US"/>
          </a:p>
        </p:txBody>
      </p:sp>
      <p:sp>
        <p:nvSpPr>
          <p:cNvPr id="338953" name="Line 9"/>
          <p:cNvSpPr>
            <a:spLocks noChangeShapeType="1"/>
          </p:cNvSpPr>
          <p:nvPr/>
        </p:nvSpPr>
        <p:spPr bwMode="auto">
          <a:xfrm>
            <a:off x="190500" y="1282700"/>
            <a:ext cx="0" cy="4343400"/>
          </a:xfrm>
          <a:prstGeom prst="line">
            <a:avLst/>
          </a:prstGeom>
          <a:noFill/>
          <a:ln w="28575">
            <a:solidFill>
              <a:schemeClr val="tx1"/>
            </a:solidFill>
            <a:miter lim="800000"/>
            <a:headEnd/>
            <a:tailEnd/>
          </a:ln>
          <a:effectLst/>
        </p:spPr>
        <p:txBody>
          <a:bodyPr wrap="none"/>
          <a:lstStyle/>
          <a:p>
            <a:endParaRPr lang="zh-CN" altLang="en-US"/>
          </a:p>
        </p:txBody>
      </p:sp>
      <p:sp>
        <p:nvSpPr>
          <p:cNvPr id="338954" name="Line 10"/>
          <p:cNvSpPr>
            <a:spLocks noChangeShapeType="1"/>
          </p:cNvSpPr>
          <p:nvPr/>
        </p:nvSpPr>
        <p:spPr bwMode="auto">
          <a:xfrm>
            <a:off x="9118600" y="1295400"/>
            <a:ext cx="0" cy="4343400"/>
          </a:xfrm>
          <a:prstGeom prst="line">
            <a:avLst/>
          </a:prstGeom>
          <a:noFill/>
          <a:ln w="28575">
            <a:solidFill>
              <a:schemeClr val="tx1"/>
            </a:solidFill>
            <a:miter lim="800000"/>
            <a:headEnd/>
            <a:tailEnd/>
          </a:ln>
          <a:effectLst/>
        </p:spPr>
        <p:txBody>
          <a:bodyPr wrap="none"/>
          <a:lstStyle/>
          <a:p>
            <a:endParaRPr lang="zh-CN" altLang="en-US"/>
          </a:p>
        </p:txBody>
      </p:sp>
      <p:sp>
        <p:nvSpPr>
          <p:cNvPr id="338955" name="Text Box 11"/>
          <p:cNvSpPr txBox="1">
            <a:spLocks noChangeArrowheads="1"/>
          </p:cNvSpPr>
          <p:nvPr/>
        </p:nvSpPr>
        <p:spPr bwMode="auto">
          <a:xfrm>
            <a:off x="228600" y="5943600"/>
            <a:ext cx="4519613" cy="457200"/>
          </a:xfrm>
          <a:prstGeom prst="rect">
            <a:avLst/>
          </a:prstGeom>
          <a:noFill/>
          <a:ln w="9525">
            <a:noFill/>
            <a:miter lim="800000"/>
            <a:headEnd/>
            <a:tailEnd/>
          </a:ln>
          <a:effectLst/>
        </p:spPr>
        <p:txBody>
          <a:bodyPr wrap="none">
            <a:spAutoFit/>
          </a:bodyPr>
          <a:lstStyle/>
          <a:p>
            <a:r>
              <a:rPr lang="zh-CN" altLang="en-US" i="0"/>
              <a:t>结果：客户</a:t>
            </a:r>
            <a:r>
              <a:rPr lang="en-US" altLang="zh-CN" i="0"/>
              <a:t>C2</a:t>
            </a:r>
            <a:r>
              <a:rPr lang="zh-CN" altLang="en-US" i="0"/>
              <a:t>的更新操作被丢失</a:t>
            </a:r>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9970" name="Rectangle 2"/>
          <p:cNvSpPr>
            <a:spLocks noChangeArrowheads="1"/>
          </p:cNvSpPr>
          <p:nvPr/>
        </p:nvSpPr>
        <p:spPr bwMode="auto">
          <a:xfrm>
            <a:off x="304800" y="862013"/>
            <a:ext cx="3028950" cy="519112"/>
          </a:xfrm>
          <a:prstGeom prst="rect">
            <a:avLst/>
          </a:prstGeom>
          <a:noFill/>
          <a:ln w="9525">
            <a:noFill/>
            <a:miter lim="800000"/>
            <a:headEnd/>
            <a:tailEnd/>
          </a:ln>
          <a:effectLst/>
        </p:spPr>
        <p:txBody>
          <a:bodyPr wrap="none">
            <a:spAutoFit/>
          </a:bodyPr>
          <a:lstStyle/>
          <a:p>
            <a:r>
              <a:rPr lang="zh-CN" altLang="en-US" sz="2800" i="0"/>
              <a:t>不一致的读取问题</a:t>
            </a:r>
          </a:p>
        </p:txBody>
      </p:sp>
      <p:sp>
        <p:nvSpPr>
          <p:cNvPr id="339971" name="Text Box 3"/>
          <p:cNvSpPr txBox="1">
            <a:spLocks noChangeArrowheads="1"/>
          </p:cNvSpPr>
          <p:nvPr/>
        </p:nvSpPr>
        <p:spPr bwMode="auto">
          <a:xfrm>
            <a:off x="838200" y="1489075"/>
            <a:ext cx="6051550" cy="4108450"/>
          </a:xfrm>
          <a:prstGeom prst="rect">
            <a:avLst/>
          </a:prstGeom>
          <a:noFill/>
          <a:ln w="9525">
            <a:noFill/>
            <a:miter lim="800000"/>
            <a:headEnd/>
            <a:tailEnd/>
          </a:ln>
          <a:effectLst/>
        </p:spPr>
        <p:txBody>
          <a:bodyPr wrap="none">
            <a:spAutoFit/>
          </a:bodyPr>
          <a:lstStyle/>
          <a:p>
            <a:r>
              <a:rPr lang="zh-CN" altLang="en-US" i="0"/>
              <a:t>存在</a:t>
            </a:r>
            <a:r>
              <a:rPr lang="en-US" altLang="zh-CN" i="0"/>
              <a:t>3</a:t>
            </a:r>
            <a:r>
              <a:rPr lang="zh-CN" altLang="en-US" i="0"/>
              <a:t>个银行帐号</a:t>
            </a:r>
            <a:r>
              <a:rPr lang="en-US" altLang="zh-CN" i="0"/>
              <a:t>A</a:t>
            </a:r>
            <a:r>
              <a:rPr lang="zh-CN" altLang="en-US" i="0"/>
              <a:t>、</a:t>
            </a:r>
            <a:r>
              <a:rPr lang="en-US" altLang="zh-CN" i="0"/>
              <a:t>B</a:t>
            </a:r>
            <a:r>
              <a:rPr lang="zh-CN" altLang="en-US" i="0"/>
              <a:t>、</a:t>
            </a:r>
            <a:r>
              <a:rPr lang="en-US" altLang="zh-CN" i="0"/>
              <a:t>C</a:t>
            </a:r>
          </a:p>
          <a:p>
            <a:r>
              <a:rPr lang="zh-CN" altLang="en-US" i="0"/>
              <a:t>帐面金额分别为：￥</a:t>
            </a:r>
            <a:r>
              <a:rPr lang="en-US" altLang="zh-CN" i="0"/>
              <a:t>1000</a:t>
            </a:r>
            <a:r>
              <a:rPr lang="zh-CN" altLang="en-US" i="0"/>
              <a:t>，￥</a:t>
            </a:r>
            <a:r>
              <a:rPr lang="en-US" altLang="zh-CN" i="0"/>
              <a:t>2000 </a:t>
            </a:r>
            <a:r>
              <a:rPr lang="zh-CN" altLang="en-US" i="0"/>
              <a:t>，￥</a:t>
            </a:r>
            <a:r>
              <a:rPr lang="en-US" altLang="zh-CN" i="0"/>
              <a:t>3000</a:t>
            </a:r>
          </a:p>
          <a:p>
            <a:r>
              <a:rPr lang="en-US" altLang="zh-CN" i="0"/>
              <a:t>	</a:t>
            </a:r>
            <a:r>
              <a:rPr lang="zh-CN" altLang="en-US" i="0"/>
              <a:t>客户</a:t>
            </a:r>
            <a:r>
              <a:rPr lang="en-US" altLang="zh-CN" i="0"/>
              <a:t>C1 </a:t>
            </a:r>
            <a:r>
              <a:rPr lang="zh-CN" altLang="en-US" i="0"/>
              <a:t>从帐号</a:t>
            </a:r>
            <a:r>
              <a:rPr lang="en-US" altLang="zh-CN" i="0"/>
              <a:t>A</a:t>
            </a:r>
            <a:r>
              <a:rPr lang="zh-CN" altLang="en-US" i="0"/>
              <a:t>向帐号</a:t>
            </a:r>
            <a:r>
              <a:rPr lang="en-US" altLang="zh-CN" i="0"/>
              <a:t>B</a:t>
            </a:r>
            <a:r>
              <a:rPr lang="zh-CN" altLang="en-US" i="0"/>
              <a:t>转 ￥</a:t>
            </a:r>
            <a:r>
              <a:rPr lang="en-US" altLang="zh-CN" i="0"/>
              <a:t>400</a:t>
            </a:r>
          </a:p>
          <a:p>
            <a:r>
              <a:rPr lang="en-US" altLang="zh-CN" i="0"/>
              <a:t>	</a:t>
            </a:r>
            <a:r>
              <a:rPr lang="zh-CN" altLang="en-US" i="0"/>
              <a:t>客户</a:t>
            </a:r>
            <a:r>
              <a:rPr lang="en-US" altLang="zh-CN" i="0"/>
              <a:t>C2 </a:t>
            </a:r>
            <a:r>
              <a:rPr lang="zh-CN" altLang="en-US" i="0"/>
              <a:t>计算三个帐号的总额</a:t>
            </a:r>
          </a:p>
          <a:p>
            <a:r>
              <a:rPr lang="zh-CN" altLang="en-US" i="0"/>
              <a:t>正常结束时 	总额为 ￥</a:t>
            </a:r>
            <a:r>
              <a:rPr lang="en-US" altLang="zh-CN" i="0"/>
              <a:t>6000</a:t>
            </a:r>
          </a:p>
          <a:p>
            <a:endParaRPr lang="en-US" altLang="zh-CN" i="0"/>
          </a:p>
          <a:p>
            <a:r>
              <a:rPr lang="zh-CN" altLang="en-US" i="0"/>
              <a:t>假如 </a:t>
            </a:r>
            <a:r>
              <a:rPr lang="en-US" altLang="zh-CN" i="0"/>
              <a:t>C1</a:t>
            </a:r>
            <a:r>
              <a:rPr lang="zh-CN" altLang="en-US" i="0"/>
              <a:t>、</a:t>
            </a:r>
            <a:r>
              <a:rPr lang="en-US" altLang="zh-CN" i="0"/>
              <a:t>C2 </a:t>
            </a:r>
            <a:r>
              <a:rPr lang="zh-CN" altLang="en-US" i="0"/>
              <a:t>同时操作</a:t>
            </a:r>
          </a:p>
          <a:p>
            <a:r>
              <a:rPr lang="zh-CN" altLang="en-US" i="0"/>
              <a:t>得到的结果可能是：</a:t>
            </a:r>
          </a:p>
          <a:p>
            <a:pPr eaLnBrk="0" hangingPunct="0"/>
            <a:r>
              <a:rPr lang="zh-CN" altLang="en-US" i="0"/>
              <a:t>		总额为 ￥</a:t>
            </a:r>
            <a:r>
              <a:rPr lang="en-US" altLang="zh-CN" i="0"/>
              <a:t>5600 </a:t>
            </a:r>
          </a:p>
          <a:p>
            <a:pPr eaLnBrk="0" hangingPunct="0"/>
            <a:r>
              <a:rPr lang="en-US" altLang="zh-CN" i="0"/>
              <a:t>						</a:t>
            </a:r>
          </a:p>
          <a:p>
            <a:pPr eaLnBrk="0" hangingPunct="0"/>
            <a:r>
              <a:rPr lang="en-US" altLang="zh-CN" i="0"/>
              <a:t>	</a:t>
            </a:r>
            <a:r>
              <a:rPr lang="zh-CN" altLang="en-US" i="0"/>
              <a:t>总额计算错误！</a:t>
            </a:r>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4" name="Line 2"/>
          <p:cNvSpPr>
            <a:spLocks noChangeShapeType="1"/>
          </p:cNvSpPr>
          <p:nvPr/>
        </p:nvSpPr>
        <p:spPr bwMode="auto">
          <a:xfrm>
            <a:off x="4419600" y="1295400"/>
            <a:ext cx="0" cy="4343400"/>
          </a:xfrm>
          <a:prstGeom prst="line">
            <a:avLst/>
          </a:prstGeom>
          <a:noFill/>
          <a:ln w="9525">
            <a:solidFill>
              <a:schemeClr val="tx1"/>
            </a:solidFill>
            <a:miter lim="800000"/>
            <a:headEnd/>
            <a:tailEnd/>
          </a:ln>
          <a:effectLst/>
        </p:spPr>
        <p:txBody>
          <a:bodyPr wrap="none"/>
          <a:lstStyle/>
          <a:p>
            <a:endParaRPr lang="zh-CN" altLang="en-US"/>
          </a:p>
        </p:txBody>
      </p:sp>
      <p:sp>
        <p:nvSpPr>
          <p:cNvPr id="340995" name="Text Box 3"/>
          <p:cNvSpPr txBox="1">
            <a:spLocks noChangeArrowheads="1"/>
          </p:cNvSpPr>
          <p:nvPr/>
        </p:nvSpPr>
        <p:spPr bwMode="auto">
          <a:xfrm>
            <a:off x="228600" y="1447800"/>
            <a:ext cx="4162425" cy="1006475"/>
          </a:xfrm>
          <a:prstGeom prst="rect">
            <a:avLst/>
          </a:prstGeom>
          <a:noFill/>
          <a:ln w="9525">
            <a:noFill/>
            <a:miter lim="800000"/>
            <a:headEnd/>
            <a:tailEnd/>
          </a:ln>
          <a:effectLst/>
        </p:spPr>
        <p:txBody>
          <a:bodyPr>
            <a:spAutoFit/>
          </a:bodyPr>
          <a:lstStyle/>
          <a:p>
            <a:r>
              <a:rPr lang="zh-CN" altLang="en-US" sz="2000" i="0"/>
              <a:t>客户</a:t>
            </a:r>
            <a:r>
              <a:rPr lang="en-US" altLang="zh-CN" sz="2000" i="0"/>
              <a:t>C1</a:t>
            </a:r>
            <a:r>
              <a:rPr lang="zh-CN" altLang="en-US" sz="2000" i="0"/>
              <a:t>：从帐号</a:t>
            </a:r>
            <a:r>
              <a:rPr lang="en-US" altLang="zh-CN" sz="2000" i="0"/>
              <a:t>A</a:t>
            </a:r>
            <a:r>
              <a:rPr lang="zh-CN" altLang="en-US" sz="2000" i="0"/>
              <a:t>向帐号</a:t>
            </a:r>
            <a:r>
              <a:rPr lang="en-US" altLang="zh-CN" sz="2000" i="0"/>
              <a:t>B</a:t>
            </a:r>
            <a:r>
              <a:rPr lang="zh-CN" altLang="en-US" sz="2000" i="0"/>
              <a:t>转 ￥</a:t>
            </a:r>
            <a:r>
              <a:rPr lang="en-US" altLang="zh-CN" sz="2000" i="0"/>
              <a:t>400</a:t>
            </a:r>
          </a:p>
          <a:p>
            <a:r>
              <a:rPr lang="zh-CN" altLang="en-US" sz="2000" i="0"/>
              <a:t>将帐号</a:t>
            </a:r>
            <a:r>
              <a:rPr lang="en-US" altLang="zh-CN" sz="2000" i="0"/>
              <a:t>A</a:t>
            </a:r>
            <a:r>
              <a:rPr lang="zh-CN" altLang="en-US" sz="2000" i="0"/>
              <a:t>上的金额减 ￥</a:t>
            </a:r>
            <a:r>
              <a:rPr lang="en-US" altLang="zh-CN" sz="2000" i="0"/>
              <a:t>400</a:t>
            </a:r>
          </a:p>
          <a:p>
            <a:r>
              <a:rPr lang="zh-CN" altLang="en-US" sz="2000" i="0"/>
              <a:t>将帐号</a:t>
            </a:r>
            <a:r>
              <a:rPr lang="en-US" altLang="zh-CN" sz="2000" i="0"/>
              <a:t>B</a:t>
            </a:r>
            <a:r>
              <a:rPr lang="zh-CN" altLang="en-US" sz="2000" i="0"/>
              <a:t>上的金额加 ￥</a:t>
            </a:r>
            <a:r>
              <a:rPr lang="en-US" altLang="zh-CN" sz="2000" i="0"/>
              <a:t>400</a:t>
            </a:r>
            <a:endParaRPr lang="en-US" altLang="zh-CN" i="0"/>
          </a:p>
        </p:txBody>
      </p:sp>
      <p:sp>
        <p:nvSpPr>
          <p:cNvPr id="340996" name="Text Box 4"/>
          <p:cNvSpPr txBox="1">
            <a:spLocks noChangeArrowheads="1"/>
          </p:cNvSpPr>
          <p:nvPr/>
        </p:nvSpPr>
        <p:spPr bwMode="auto">
          <a:xfrm>
            <a:off x="4648200" y="1447800"/>
            <a:ext cx="4495800" cy="457200"/>
          </a:xfrm>
          <a:prstGeom prst="rect">
            <a:avLst/>
          </a:prstGeom>
          <a:noFill/>
          <a:ln w="9525">
            <a:noFill/>
            <a:miter lim="800000"/>
            <a:headEnd/>
            <a:tailEnd/>
          </a:ln>
          <a:effectLst/>
        </p:spPr>
        <p:txBody>
          <a:bodyPr>
            <a:spAutoFit/>
          </a:bodyPr>
          <a:lstStyle/>
          <a:p>
            <a:r>
              <a:rPr lang="zh-CN" altLang="en-US" sz="2000" i="0"/>
              <a:t>客户</a:t>
            </a:r>
            <a:r>
              <a:rPr lang="en-US" altLang="zh-CN" sz="2000" i="0"/>
              <a:t>C2</a:t>
            </a:r>
            <a:r>
              <a:rPr lang="zh-CN" altLang="en-US" sz="2000" i="0"/>
              <a:t>：</a:t>
            </a:r>
            <a:r>
              <a:rPr lang="zh-CN" altLang="en-US" i="0"/>
              <a:t>计算三个帐号的总额</a:t>
            </a:r>
          </a:p>
        </p:txBody>
      </p:sp>
      <p:sp>
        <p:nvSpPr>
          <p:cNvPr id="340997" name="Line 5"/>
          <p:cNvSpPr>
            <a:spLocks noChangeShapeType="1"/>
          </p:cNvSpPr>
          <p:nvPr/>
        </p:nvSpPr>
        <p:spPr bwMode="auto">
          <a:xfrm>
            <a:off x="228600" y="2438400"/>
            <a:ext cx="8915400" cy="0"/>
          </a:xfrm>
          <a:prstGeom prst="line">
            <a:avLst/>
          </a:prstGeom>
          <a:noFill/>
          <a:ln w="9525">
            <a:solidFill>
              <a:schemeClr val="tx1"/>
            </a:solidFill>
            <a:miter lim="800000"/>
            <a:headEnd/>
            <a:tailEnd/>
          </a:ln>
          <a:effectLst/>
        </p:spPr>
        <p:txBody>
          <a:bodyPr wrap="none"/>
          <a:lstStyle/>
          <a:p>
            <a:endParaRPr lang="zh-CN" altLang="en-US"/>
          </a:p>
        </p:txBody>
      </p:sp>
      <p:sp>
        <p:nvSpPr>
          <p:cNvPr id="340998" name="Text Box 6"/>
          <p:cNvSpPr txBox="1">
            <a:spLocks noChangeArrowheads="1"/>
          </p:cNvSpPr>
          <p:nvPr/>
        </p:nvSpPr>
        <p:spPr bwMode="auto">
          <a:xfrm>
            <a:off x="304800" y="2549525"/>
            <a:ext cx="8578850" cy="2647950"/>
          </a:xfrm>
          <a:prstGeom prst="rect">
            <a:avLst/>
          </a:prstGeom>
          <a:noFill/>
          <a:ln w="9525">
            <a:noFill/>
            <a:miter lim="800000"/>
            <a:headEnd/>
            <a:tailEnd/>
          </a:ln>
          <a:effectLst/>
        </p:spPr>
        <p:txBody>
          <a:bodyPr wrap="none">
            <a:spAutoFit/>
          </a:bodyPr>
          <a:lstStyle/>
          <a:p>
            <a:pPr>
              <a:lnSpc>
                <a:spcPct val="120000"/>
              </a:lnSpc>
            </a:pPr>
            <a:r>
              <a:rPr lang="en-US" altLang="zh-CN" sz="2000" i="0"/>
              <a:t>Balance:=A.read()	    </a:t>
            </a:r>
            <a:r>
              <a:rPr lang="zh-CN" altLang="en-US" sz="2000" i="0"/>
              <a:t>￥</a:t>
            </a:r>
            <a:r>
              <a:rPr lang="en-US" altLang="zh-CN" sz="2000" i="0"/>
              <a:t>1000</a:t>
            </a:r>
          </a:p>
          <a:p>
            <a:pPr>
              <a:lnSpc>
                <a:spcPct val="120000"/>
              </a:lnSpc>
            </a:pPr>
            <a:r>
              <a:rPr lang="en-US" altLang="zh-CN" sz="2000" i="0"/>
              <a:t>A.write(balance -400)	    </a:t>
            </a:r>
            <a:r>
              <a:rPr lang="zh-CN" altLang="en-US" sz="2000" i="0"/>
              <a:t>￥</a:t>
            </a:r>
            <a:r>
              <a:rPr lang="en-US" altLang="zh-CN" sz="2000" i="0"/>
              <a:t>600</a:t>
            </a:r>
          </a:p>
          <a:p>
            <a:pPr>
              <a:lnSpc>
                <a:spcPct val="120000"/>
              </a:lnSpc>
            </a:pPr>
            <a:r>
              <a:rPr lang="en-US" altLang="zh-CN" sz="2000" i="0"/>
              <a:t>					balance:=A.read()	    </a:t>
            </a:r>
            <a:r>
              <a:rPr lang="zh-CN" altLang="en-US" sz="2000" i="0"/>
              <a:t>￥ </a:t>
            </a:r>
            <a:r>
              <a:rPr lang="en-US" altLang="zh-CN" sz="2000" i="0"/>
              <a:t>600</a:t>
            </a:r>
          </a:p>
          <a:p>
            <a:pPr>
              <a:lnSpc>
                <a:spcPct val="120000"/>
              </a:lnSpc>
            </a:pPr>
            <a:r>
              <a:rPr lang="en-US" altLang="zh-CN" sz="2000" i="0"/>
              <a:t>					balance:=balance+B.read() </a:t>
            </a:r>
            <a:r>
              <a:rPr lang="zh-CN" altLang="en-US" sz="2000" i="0"/>
              <a:t>￥ </a:t>
            </a:r>
            <a:r>
              <a:rPr lang="en-US" altLang="zh-CN" sz="2000" i="0"/>
              <a:t>2600</a:t>
            </a:r>
          </a:p>
          <a:p>
            <a:pPr>
              <a:lnSpc>
                <a:spcPct val="120000"/>
              </a:lnSpc>
            </a:pPr>
            <a:r>
              <a:rPr lang="en-US" altLang="zh-CN" sz="2000" i="0"/>
              <a:t>					balance:=balance+B.read() </a:t>
            </a:r>
            <a:r>
              <a:rPr lang="zh-CN" altLang="en-US" sz="2000" i="0"/>
              <a:t>￥ </a:t>
            </a:r>
            <a:r>
              <a:rPr lang="en-US" altLang="zh-CN" sz="2000" i="0"/>
              <a:t>5600</a:t>
            </a:r>
          </a:p>
          <a:p>
            <a:pPr>
              <a:lnSpc>
                <a:spcPct val="120000"/>
              </a:lnSpc>
            </a:pPr>
            <a:r>
              <a:rPr lang="en-US" altLang="zh-CN" sz="2000" i="0"/>
              <a:t>balance:=B.read()                </a:t>
            </a:r>
            <a:r>
              <a:rPr lang="zh-CN" altLang="en-US" sz="2000" i="0"/>
              <a:t>￥</a:t>
            </a:r>
            <a:r>
              <a:rPr lang="en-US" altLang="zh-CN" sz="2000" i="0"/>
              <a:t>2000</a:t>
            </a:r>
          </a:p>
          <a:p>
            <a:pPr>
              <a:lnSpc>
                <a:spcPct val="120000"/>
              </a:lnSpc>
            </a:pPr>
            <a:r>
              <a:rPr lang="en-US" altLang="zh-CN" sz="2000" i="0"/>
              <a:t>B.write(balance + 400)	    </a:t>
            </a:r>
            <a:r>
              <a:rPr lang="zh-CN" altLang="en-US" sz="2000" i="0"/>
              <a:t>￥</a:t>
            </a:r>
            <a:r>
              <a:rPr lang="en-US" altLang="zh-CN" sz="2000" i="0"/>
              <a:t>2400</a:t>
            </a:r>
          </a:p>
        </p:txBody>
      </p:sp>
      <p:sp>
        <p:nvSpPr>
          <p:cNvPr id="340999" name="Line 7"/>
          <p:cNvSpPr>
            <a:spLocks noChangeShapeType="1"/>
          </p:cNvSpPr>
          <p:nvPr/>
        </p:nvSpPr>
        <p:spPr bwMode="auto">
          <a:xfrm>
            <a:off x="190500" y="1295400"/>
            <a:ext cx="8915400" cy="0"/>
          </a:xfrm>
          <a:prstGeom prst="line">
            <a:avLst/>
          </a:prstGeom>
          <a:noFill/>
          <a:ln w="28575">
            <a:solidFill>
              <a:schemeClr val="tx1"/>
            </a:solidFill>
            <a:miter lim="800000"/>
            <a:headEnd/>
            <a:tailEnd/>
          </a:ln>
          <a:effectLst/>
        </p:spPr>
        <p:txBody>
          <a:bodyPr wrap="none"/>
          <a:lstStyle/>
          <a:p>
            <a:endParaRPr lang="zh-CN" altLang="en-US"/>
          </a:p>
        </p:txBody>
      </p:sp>
      <p:sp>
        <p:nvSpPr>
          <p:cNvPr id="341000" name="Line 8"/>
          <p:cNvSpPr>
            <a:spLocks noChangeShapeType="1"/>
          </p:cNvSpPr>
          <p:nvPr/>
        </p:nvSpPr>
        <p:spPr bwMode="auto">
          <a:xfrm>
            <a:off x="190500" y="5626100"/>
            <a:ext cx="8915400" cy="0"/>
          </a:xfrm>
          <a:prstGeom prst="line">
            <a:avLst/>
          </a:prstGeom>
          <a:noFill/>
          <a:ln w="28575">
            <a:solidFill>
              <a:schemeClr val="tx1"/>
            </a:solidFill>
            <a:miter lim="800000"/>
            <a:headEnd/>
            <a:tailEnd/>
          </a:ln>
          <a:effectLst/>
        </p:spPr>
        <p:txBody>
          <a:bodyPr wrap="none"/>
          <a:lstStyle/>
          <a:p>
            <a:endParaRPr lang="zh-CN" altLang="en-US"/>
          </a:p>
        </p:txBody>
      </p:sp>
      <p:sp>
        <p:nvSpPr>
          <p:cNvPr id="341001" name="Line 9"/>
          <p:cNvSpPr>
            <a:spLocks noChangeShapeType="1"/>
          </p:cNvSpPr>
          <p:nvPr/>
        </p:nvSpPr>
        <p:spPr bwMode="auto">
          <a:xfrm>
            <a:off x="190500" y="1282700"/>
            <a:ext cx="0" cy="4343400"/>
          </a:xfrm>
          <a:prstGeom prst="line">
            <a:avLst/>
          </a:prstGeom>
          <a:noFill/>
          <a:ln w="28575">
            <a:solidFill>
              <a:schemeClr val="tx1"/>
            </a:solidFill>
            <a:miter lim="800000"/>
            <a:headEnd/>
            <a:tailEnd/>
          </a:ln>
          <a:effectLst/>
        </p:spPr>
        <p:txBody>
          <a:bodyPr wrap="none"/>
          <a:lstStyle/>
          <a:p>
            <a:endParaRPr lang="zh-CN" altLang="en-US"/>
          </a:p>
        </p:txBody>
      </p:sp>
      <p:sp>
        <p:nvSpPr>
          <p:cNvPr id="341002" name="Line 10"/>
          <p:cNvSpPr>
            <a:spLocks noChangeShapeType="1"/>
          </p:cNvSpPr>
          <p:nvPr/>
        </p:nvSpPr>
        <p:spPr bwMode="auto">
          <a:xfrm>
            <a:off x="9118600" y="1295400"/>
            <a:ext cx="0" cy="4343400"/>
          </a:xfrm>
          <a:prstGeom prst="line">
            <a:avLst/>
          </a:prstGeom>
          <a:noFill/>
          <a:ln w="28575">
            <a:solidFill>
              <a:schemeClr val="tx1"/>
            </a:solidFill>
            <a:miter lim="800000"/>
            <a:headEnd/>
            <a:tailEnd/>
          </a:ln>
          <a:effectLst/>
        </p:spPr>
        <p:txBody>
          <a:bodyPr wrap="none"/>
          <a:lstStyle/>
          <a:p>
            <a:endParaRPr lang="zh-CN" altLang="en-US"/>
          </a:p>
        </p:txBody>
      </p:sp>
      <p:sp>
        <p:nvSpPr>
          <p:cNvPr id="341003" name="Text Box 11"/>
          <p:cNvSpPr txBox="1">
            <a:spLocks noChangeArrowheads="1"/>
          </p:cNvSpPr>
          <p:nvPr/>
        </p:nvSpPr>
        <p:spPr bwMode="auto">
          <a:xfrm>
            <a:off x="228600" y="5943600"/>
            <a:ext cx="8558213" cy="457200"/>
          </a:xfrm>
          <a:prstGeom prst="rect">
            <a:avLst/>
          </a:prstGeom>
          <a:noFill/>
          <a:ln w="9525">
            <a:noFill/>
            <a:miter lim="800000"/>
            <a:headEnd/>
            <a:tailEnd/>
          </a:ln>
          <a:effectLst/>
        </p:spPr>
        <p:txBody>
          <a:bodyPr wrap="none">
            <a:spAutoFit/>
          </a:bodyPr>
          <a:lstStyle/>
          <a:p>
            <a:r>
              <a:rPr lang="zh-CN" altLang="en-US" i="0"/>
              <a:t>结果：客户</a:t>
            </a:r>
            <a:r>
              <a:rPr lang="en-US" altLang="zh-CN" i="0"/>
              <a:t>C2</a:t>
            </a:r>
            <a:r>
              <a:rPr lang="zh-CN" altLang="en-US" i="0"/>
              <a:t>得到的帐号总额为 ￥</a:t>
            </a:r>
            <a:r>
              <a:rPr lang="en-US" altLang="zh-CN" i="0"/>
              <a:t>5600</a:t>
            </a:r>
            <a:r>
              <a:rPr lang="zh-CN" altLang="en-US" i="0"/>
              <a:t>，与实际总额不一致！</a:t>
            </a:r>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2018" name="Text Box 2"/>
          <p:cNvSpPr txBox="1">
            <a:spLocks noChangeArrowheads="1"/>
          </p:cNvSpPr>
          <p:nvPr/>
        </p:nvSpPr>
        <p:spPr bwMode="auto">
          <a:xfrm>
            <a:off x="609600" y="1066800"/>
            <a:ext cx="5518150" cy="1917700"/>
          </a:xfrm>
          <a:prstGeom prst="rect">
            <a:avLst/>
          </a:prstGeom>
          <a:noFill/>
          <a:ln w="9525">
            <a:noFill/>
            <a:miter lim="800000"/>
            <a:headEnd/>
            <a:tailEnd/>
          </a:ln>
          <a:effectLst/>
        </p:spPr>
        <p:txBody>
          <a:bodyPr wrap="none">
            <a:spAutoFit/>
          </a:bodyPr>
          <a:lstStyle/>
          <a:p>
            <a:r>
              <a:rPr lang="zh-CN" altLang="en-US" i="0"/>
              <a:t>解决上述问题需要掌握如下信息：</a:t>
            </a:r>
          </a:p>
          <a:p>
            <a:r>
              <a:rPr lang="zh-CN" altLang="en-US" i="0"/>
              <a:t>	该操作包括哪些低层操作？</a:t>
            </a:r>
          </a:p>
          <a:p>
            <a:pPr lvl="2"/>
            <a:r>
              <a:rPr lang="zh-CN" altLang="en-US" i="0"/>
              <a:t>这些低层操作涉及哪些持久数据</a:t>
            </a:r>
            <a:r>
              <a:rPr lang="en-US" altLang="zh-CN" i="0"/>
              <a:t>?</a:t>
            </a:r>
          </a:p>
          <a:p>
            <a:r>
              <a:rPr lang="en-US" altLang="zh-CN" i="0"/>
              <a:t>	</a:t>
            </a:r>
            <a:r>
              <a:rPr lang="zh-CN" altLang="en-US" i="0"/>
              <a:t>这些操作的运行结果如何？</a:t>
            </a:r>
          </a:p>
          <a:p>
            <a:r>
              <a:rPr lang="zh-CN" altLang="en-US" i="0"/>
              <a:t>	如果出现错误怎样处理？</a:t>
            </a:r>
          </a:p>
        </p:txBody>
      </p:sp>
      <p:sp>
        <p:nvSpPr>
          <p:cNvPr id="342019" name="Text Box 3"/>
          <p:cNvSpPr txBox="1">
            <a:spLocks noChangeArrowheads="1"/>
          </p:cNvSpPr>
          <p:nvPr/>
        </p:nvSpPr>
        <p:spPr bwMode="auto">
          <a:xfrm>
            <a:off x="822325" y="3713163"/>
            <a:ext cx="6584950" cy="1187450"/>
          </a:xfrm>
          <a:prstGeom prst="rect">
            <a:avLst/>
          </a:prstGeom>
          <a:noFill/>
          <a:ln w="9525">
            <a:noFill/>
            <a:miter lim="800000"/>
            <a:headEnd/>
            <a:tailEnd/>
          </a:ln>
          <a:effectLst/>
        </p:spPr>
        <p:txBody>
          <a:bodyPr wrap="none">
            <a:spAutoFit/>
          </a:bodyPr>
          <a:lstStyle/>
          <a:p>
            <a:r>
              <a:rPr lang="zh-CN" altLang="en-US" i="0"/>
              <a:t>类似的问题已经出现在</a:t>
            </a:r>
          </a:p>
          <a:p>
            <a:r>
              <a:rPr lang="zh-CN" altLang="en-US" i="0"/>
              <a:t>		数据库管理系统</a:t>
            </a:r>
          </a:p>
          <a:p>
            <a:r>
              <a:rPr lang="zh-CN" altLang="en-US" i="0"/>
              <a:t>		分布式操作系统		等领域</a:t>
            </a:r>
          </a:p>
        </p:txBody>
      </p:sp>
      <p:sp>
        <p:nvSpPr>
          <p:cNvPr id="342020" name="Text Box 4"/>
          <p:cNvSpPr txBox="1">
            <a:spLocks noChangeArrowheads="1"/>
          </p:cNvSpPr>
          <p:nvPr/>
        </p:nvSpPr>
        <p:spPr bwMode="auto">
          <a:xfrm>
            <a:off x="898525" y="5562600"/>
            <a:ext cx="6330950" cy="457200"/>
          </a:xfrm>
          <a:prstGeom prst="rect">
            <a:avLst/>
          </a:prstGeom>
          <a:noFill/>
          <a:ln w="9525">
            <a:noFill/>
            <a:miter lim="800000"/>
            <a:headEnd/>
            <a:tailEnd/>
          </a:ln>
          <a:effectLst/>
        </p:spPr>
        <p:txBody>
          <a:bodyPr wrap="none">
            <a:spAutoFit/>
          </a:bodyPr>
          <a:lstStyle/>
          <a:p>
            <a:r>
              <a:rPr lang="zh-CN" altLang="en-US" i="0"/>
              <a:t>解决该问题的关键概念：事务（</a:t>
            </a:r>
            <a:r>
              <a:rPr lang="en-US" altLang="zh-CN" i="0"/>
              <a:t>Transaction</a:t>
            </a:r>
            <a:r>
              <a:rPr lang="zh-CN" altLang="en-US" i="0"/>
              <a:t>）</a:t>
            </a:r>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3042" name="Rectangle 2"/>
          <p:cNvSpPr>
            <a:spLocks noChangeArrowheads="1"/>
          </p:cNvSpPr>
          <p:nvPr/>
        </p:nvSpPr>
        <p:spPr bwMode="auto">
          <a:xfrm>
            <a:off x="101600" y="776288"/>
            <a:ext cx="3651250" cy="579437"/>
          </a:xfrm>
          <a:prstGeom prst="rect">
            <a:avLst/>
          </a:prstGeom>
          <a:noFill/>
          <a:ln w="9525">
            <a:noFill/>
            <a:miter lim="800000"/>
            <a:headEnd/>
            <a:tailEnd/>
          </a:ln>
          <a:effectLst/>
        </p:spPr>
        <p:txBody>
          <a:bodyPr wrap="none">
            <a:spAutoFit/>
          </a:bodyPr>
          <a:lstStyle/>
          <a:p>
            <a:r>
              <a:rPr lang="en-GB" altLang="zh-CN" sz="3200" i="0"/>
              <a:t>2</a:t>
            </a:r>
            <a:r>
              <a:rPr lang="zh-CN" altLang="en-US" sz="3200" i="0"/>
              <a:t>、事务概念及特性</a:t>
            </a:r>
          </a:p>
        </p:txBody>
      </p:sp>
      <p:sp>
        <p:nvSpPr>
          <p:cNvPr id="343043" name="Text Box 3"/>
          <p:cNvSpPr txBox="1">
            <a:spLocks noChangeArrowheads="1"/>
          </p:cNvSpPr>
          <p:nvPr/>
        </p:nvSpPr>
        <p:spPr bwMode="auto">
          <a:xfrm>
            <a:off x="898525" y="1827213"/>
            <a:ext cx="6416675" cy="1373187"/>
          </a:xfrm>
          <a:prstGeom prst="rect">
            <a:avLst/>
          </a:prstGeom>
          <a:noFill/>
          <a:ln w="9525">
            <a:noFill/>
            <a:miter lim="800000"/>
            <a:headEnd/>
            <a:tailEnd/>
          </a:ln>
          <a:effectLst/>
        </p:spPr>
        <p:txBody>
          <a:bodyPr>
            <a:spAutoFit/>
          </a:bodyPr>
          <a:lstStyle/>
          <a:p>
            <a:r>
              <a:rPr lang="zh-CN" altLang="en-US" sz="2800" i="0"/>
              <a:t>事务是一系列操作</a:t>
            </a:r>
          </a:p>
          <a:p>
            <a:r>
              <a:rPr lang="zh-CN" altLang="en-US" sz="2800" i="0"/>
              <a:t>		它们	或者全部完成</a:t>
            </a:r>
          </a:p>
          <a:p>
            <a:r>
              <a:rPr lang="zh-CN" altLang="en-US" sz="2800" i="0"/>
              <a:t>			或者全部不做</a:t>
            </a:r>
          </a:p>
        </p:txBody>
      </p:sp>
      <p:sp>
        <p:nvSpPr>
          <p:cNvPr id="343044" name="Text Box 4"/>
          <p:cNvSpPr txBox="1">
            <a:spLocks noChangeArrowheads="1"/>
          </p:cNvSpPr>
          <p:nvPr/>
        </p:nvSpPr>
        <p:spPr bwMode="auto">
          <a:xfrm>
            <a:off x="914400" y="3641725"/>
            <a:ext cx="3643313" cy="1844675"/>
          </a:xfrm>
          <a:prstGeom prst="rect">
            <a:avLst/>
          </a:prstGeom>
          <a:noFill/>
          <a:ln w="9525">
            <a:noFill/>
            <a:miter lim="800000"/>
            <a:headEnd/>
            <a:tailEnd/>
          </a:ln>
          <a:effectLst/>
        </p:spPr>
        <p:txBody>
          <a:bodyPr wrap="none">
            <a:spAutoFit/>
          </a:bodyPr>
          <a:lstStyle/>
          <a:p>
            <a:pPr>
              <a:lnSpc>
                <a:spcPct val="120000"/>
              </a:lnSpc>
              <a:buFontTx/>
              <a:buChar char="•"/>
            </a:pPr>
            <a:r>
              <a:rPr lang="zh-CN" altLang="en-US" i="0"/>
              <a:t>事务的</a:t>
            </a:r>
            <a:r>
              <a:rPr lang="en-US" altLang="zh-CN" i="0"/>
              <a:t>ACID</a:t>
            </a:r>
            <a:r>
              <a:rPr lang="zh-CN" altLang="en-US" i="0"/>
              <a:t>特性</a:t>
            </a:r>
          </a:p>
          <a:p>
            <a:pPr>
              <a:lnSpc>
                <a:spcPct val="120000"/>
              </a:lnSpc>
              <a:buFontTx/>
              <a:buChar char="•"/>
            </a:pPr>
            <a:r>
              <a:rPr lang="zh-CN" altLang="en-US" i="0"/>
              <a:t>事务的启动、提交与终止</a:t>
            </a:r>
          </a:p>
          <a:p>
            <a:pPr>
              <a:lnSpc>
                <a:spcPct val="120000"/>
              </a:lnSpc>
              <a:buFontTx/>
              <a:buChar char="•"/>
            </a:pPr>
            <a:r>
              <a:rPr lang="zh-CN" altLang="en-US" i="0"/>
              <a:t>事务的类别</a:t>
            </a:r>
          </a:p>
          <a:p>
            <a:pPr>
              <a:lnSpc>
                <a:spcPct val="120000"/>
              </a:lnSpc>
              <a:buFontTx/>
              <a:buChar char="•"/>
            </a:pPr>
            <a:r>
              <a:rPr lang="zh-CN" altLang="en-US" i="0"/>
              <a:t>事务的支持机制</a:t>
            </a:r>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066" name="Text Box 2"/>
          <p:cNvSpPr txBox="1">
            <a:spLocks noChangeArrowheads="1"/>
          </p:cNvSpPr>
          <p:nvPr/>
        </p:nvSpPr>
        <p:spPr bwMode="auto">
          <a:xfrm>
            <a:off x="93663" y="736600"/>
            <a:ext cx="4271962" cy="579438"/>
          </a:xfrm>
          <a:prstGeom prst="rect">
            <a:avLst/>
          </a:prstGeom>
          <a:noFill/>
          <a:ln w="9525">
            <a:noFill/>
            <a:miter lim="800000"/>
            <a:headEnd/>
            <a:tailEnd/>
          </a:ln>
          <a:effectLst/>
        </p:spPr>
        <p:txBody>
          <a:bodyPr wrap="none">
            <a:spAutoFit/>
          </a:bodyPr>
          <a:lstStyle/>
          <a:p>
            <a:r>
              <a:rPr lang="zh-CN" altLang="en-GB" sz="3200" i="0"/>
              <a:t>（1）</a:t>
            </a:r>
            <a:r>
              <a:rPr lang="zh-CN" altLang="en-US" sz="3200" i="0"/>
              <a:t>事务的</a:t>
            </a:r>
            <a:r>
              <a:rPr lang="en-US" altLang="zh-CN" sz="3200" i="0"/>
              <a:t>ACID</a:t>
            </a:r>
            <a:r>
              <a:rPr lang="zh-CN" altLang="en-US" sz="3200" i="0"/>
              <a:t>属性</a:t>
            </a:r>
          </a:p>
        </p:txBody>
      </p:sp>
      <p:sp>
        <p:nvSpPr>
          <p:cNvPr id="344067" name="Rectangle 3"/>
          <p:cNvSpPr>
            <a:spLocks noChangeArrowheads="1"/>
          </p:cNvSpPr>
          <p:nvPr/>
        </p:nvSpPr>
        <p:spPr bwMode="auto">
          <a:xfrm>
            <a:off x="914400" y="1905000"/>
            <a:ext cx="2266950" cy="3381375"/>
          </a:xfrm>
          <a:prstGeom prst="rect">
            <a:avLst/>
          </a:prstGeom>
          <a:noFill/>
          <a:ln w="9525">
            <a:noFill/>
            <a:miter lim="800000"/>
            <a:headEnd/>
            <a:tailEnd/>
          </a:ln>
          <a:effectLst/>
        </p:spPr>
        <p:txBody>
          <a:bodyPr wrap="none">
            <a:spAutoFit/>
          </a:bodyPr>
          <a:lstStyle/>
          <a:p>
            <a:pPr>
              <a:buFontTx/>
              <a:buChar char="•"/>
            </a:pPr>
            <a:r>
              <a:rPr kumimoji="0" lang="en-GB" altLang="zh-CN" sz="2700" b="0" i="0">
                <a:latin typeface="Arial" pitchFamily="34" charset="0"/>
              </a:rPr>
              <a:t> Atomicity</a:t>
            </a:r>
          </a:p>
          <a:p>
            <a:r>
              <a:rPr kumimoji="0" lang="en-GB" altLang="zh-CN" sz="2700" b="0" i="0">
                <a:latin typeface="Arial" pitchFamily="34" charset="0"/>
              </a:rPr>
              <a:t>	</a:t>
            </a:r>
            <a:r>
              <a:rPr kumimoji="0" lang="zh-CN" altLang="en-GB" sz="2700" i="0">
                <a:latin typeface="Arial" pitchFamily="34" charset="0"/>
              </a:rPr>
              <a:t>原子性</a:t>
            </a:r>
          </a:p>
          <a:p>
            <a:pPr>
              <a:buFontTx/>
              <a:buChar char="•"/>
            </a:pPr>
            <a:r>
              <a:rPr kumimoji="0" lang="en-GB" altLang="zh-CN" sz="2700" b="0" i="0">
                <a:latin typeface="Arial" pitchFamily="34" charset="0"/>
              </a:rPr>
              <a:t> Consistency</a:t>
            </a:r>
          </a:p>
          <a:p>
            <a:r>
              <a:rPr kumimoji="0" lang="en-GB" altLang="zh-CN" sz="2700" b="0" i="0">
                <a:latin typeface="Arial" pitchFamily="34" charset="0"/>
              </a:rPr>
              <a:t>	</a:t>
            </a:r>
            <a:r>
              <a:rPr kumimoji="0" lang="zh-CN" altLang="en-GB" sz="2700" i="0">
                <a:latin typeface="Arial" pitchFamily="34" charset="0"/>
              </a:rPr>
              <a:t>一致性</a:t>
            </a:r>
          </a:p>
          <a:p>
            <a:pPr>
              <a:buFontTx/>
              <a:buChar char="•"/>
            </a:pPr>
            <a:r>
              <a:rPr kumimoji="0" lang="en-GB" altLang="zh-CN" sz="2700" b="0" i="0">
                <a:latin typeface="Arial" pitchFamily="34" charset="0"/>
              </a:rPr>
              <a:t> Isolation</a:t>
            </a:r>
          </a:p>
          <a:p>
            <a:r>
              <a:rPr kumimoji="0" lang="en-GB" altLang="zh-CN" sz="2700" b="0" i="0">
                <a:latin typeface="Arial" pitchFamily="34" charset="0"/>
              </a:rPr>
              <a:t>	</a:t>
            </a:r>
            <a:r>
              <a:rPr kumimoji="0" lang="zh-CN" altLang="en-GB" sz="2700" i="0">
                <a:latin typeface="Arial" pitchFamily="34" charset="0"/>
              </a:rPr>
              <a:t>分离性</a:t>
            </a:r>
          </a:p>
          <a:p>
            <a:pPr>
              <a:buFontTx/>
              <a:buChar char="•"/>
            </a:pPr>
            <a:r>
              <a:rPr kumimoji="0" lang="en-GB" altLang="zh-CN" sz="2700" b="0" i="0">
                <a:latin typeface="Arial" pitchFamily="34" charset="0"/>
              </a:rPr>
              <a:t> Durability</a:t>
            </a:r>
          </a:p>
          <a:p>
            <a:r>
              <a:rPr kumimoji="0" lang="zh-CN" altLang="en-GB" sz="2700" b="0" i="0">
                <a:latin typeface="Arial" pitchFamily="34" charset="0"/>
              </a:rPr>
              <a:t>	</a:t>
            </a:r>
            <a:r>
              <a:rPr kumimoji="0" lang="zh-CN" altLang="en-GB" sz="2700" i="0">
                <a:latin typeface="Arial" pitchFamily="34" charset="0"/>
              </a:rPr>
              <a:t>持久性</a:t>
            </a:r>
            <a:endParaRPr kumimoji="0" lang="zh-CN" altLang="en-US" sz="2700" i="0">
              <a:latin typeface="Arial" pitchFamily="34" charset="0"/>
            </a:endParaRP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170" name="Text Box 2050"/>
          <p:cNvSpPr txBox="1">
            <a:spLocks noChangeArrowheads="1"/>
          </p:cNvSpPr>
          <p:nvPr/>
        </p:nvSpPr>
        <p:spPr bwMode="auto">
          <a:xfrm>
            <a:off x="2744788" y="1685925"/>
            <a:ext cx="4132262" cy="701675"/>
          </a:xfrm>
          <a:prstGeom prst="rect">
            <a:avLst/>
          </a:prstGeom>
          <a:noFill/>
          <a:ln w="9525">
            <a:noFill/>
            <a:miter lim="800000"/>
            <a:headEnd/>
            <a:tailEnd/>
          </a:ln>
          <a:effectLst/>
        </p:spPr>
        <p:txBody>
          <a:bodyPr>
            <a:spAutoFit/>
          </a:bodyPr>
          <a:lstStyle/>
          <a:p>
            <a:r>
              <a:rPr lang="zh-CN" altLang="en-US" sz="4000" i="0">
                <a:solidFill>
                  <a:schemeClr val="folHlink"/>
                </a:solidFill>
              </a:rPr>
              <a:t>一、公共服务</a:t>
            </a:r>
          </a:p>
        </p:txBody>
      </p:sp>
      <p:sp>
        <p:nvSpPr>
          <p:cNvPr id="263171" name="Text Box 2051"/>
          <p:cNvSpPr txBox="1">
            <a:spLocks noChangeArrowheads="1"/>
          </p:cNvSpPr>
          <p:nvPr/>
        </p:nvSpPr>
        <p:spPr bwMode="auto">
          <a:xfrm>
            <a:off x="2193925" y="2986088"/>
            <a:ext cx="4610100" cy="2314575"/>
          </a:xfrm>
          <a:prstGeom prst="rect">
            <a:avLst/>
          </a:prstGeom>
          <a:noFill/>
          <a:ln w="9525">
            <a:noFill/>
            <a:miter lim="800000"/>
            <a:headEnd/>
            <a:tailEnd/>
          </a:ln>
          <a:effectLst/>
        </p:spPr>
        <p:txBody>
          <a:bodyPr>
            <a:spAutoFit/>
          </a:bodyPr>
          <a:lstStyle/>
          <a:p>
            <a:pPr>
              <a:lnSpc>
                <a:spcPct val="130000"/>
              </a:lnSpc>
            </a:pPr>
            <a:r>
              <a:rPr lang="en-US" altLang="zh-CN" sz="2800" i="0">
                <a:solidFill>
                  <a:schemeClr val="folHlink"/>
                </a:solidFill>
              </a:rPr>
              <a:t>1</a:t>
            </a:r>
            <a:r>
              <a:rPr lang="zh-CN" altLang="en-US" sz="2800" i="0">
                <a:solidFill>
                  <a:schemeClr val="folHlink"/>
                </a:solidFill>
              </a:rPr>
              <a:t>、概念</a:t>
            </a:r>
          </a:p>
          <a:p>
            <a:pPr>
              <a:lnSpc>
                <a:spcPct val="130000"/>
              </a:lnSpc>
            </a:pPr>
            <a:r>
              <a:rPr lang="en-US" altLang="zh-CN" sz="2800" i="0">
                <a:solidFill>
                  <a:schemeClr val="folHlink"/>
                </a:solidFill>
              </a:rPr>
              <a:t>2</a:t>
            </a:r>
            <a:r>
              <a:rPr lang="zh-CN" altLang="en-US" sz="2800" i="0">
                <a:solidFill>
                  <a:schemeClr val="folHlink"/>
                </a:solidFill>
              </a:rPr>
              <a:t>、公共服务的接口</a:t>
            </a:r>
          </a:p>
          <a:p>
            <a:pPr>
              <a:lnSpc>
                <a:spcPct val="130000"/>
              </a:lnSpc>
            </a:pPr>
            <a:r>
              <a:rPr lang="en-US" altLang="zh-CN" sz="2800" i="0">
                <a:solidFill>
                  <a:schemeClr val="folHlink"/>
                </a:solidFill>
              </a:rPr>
              <a:t>3</a:t>
            </a:r>
            <a:r>
              <a:rPr lang="zh-CN" altLang="en-US" sz="2800" i="0">
                <a:solidFill>
                  <a:schemeClr val="folHlink"/>
                </a:solidFill>
              </a:rPr>
              <a:t>、公共服务的实现</a:t>
            </a:r>
          </a:p>
          <a:p>
            <a:pPr>
              <a:lnSpc>
                <a:spcPct val="130000"/>
              </a:lnSpc>
            </a:pPr>
            <a:r>
              <a:rPr lang="en-US" altLang="zh-CN" sz="2800" i="0">
                <a:solidFill>
                  <a:schemeClr val="folHlink"/>
                </a:solidFill>
              </a:rPr>
              <a:t>4</a:t>
            </a:r>
            <a:r>
              <a:rPr lang="zh-CN" altLang="en-US" sz="2800" i="0">
                <a:solidFill>
                  <a:schemeClr val="folHlink"/>
                </a:solidFill>
              </a:rPr>
              <a:t>、</a:t>
            </a:r>
            <a:r>
              <a:rPr lang="zh-CN" altLang="en-US" i="0">
                <a:solidFill>
                  <a:schemeClr val="folHlink"/>
                </a:solidFill>
              </a:rPr>
              <a:t>公</a:t>
            </a:r>
            <a:r>
              <a:rPr lang="zh-CN" altLang="en-US" sz="2800" i="0">
                <a:solidFill>
                  <a:schemeClr val="folHlink"/>
                </a:solidFill>
              </a:rPr>
              <a:t>共服务的使用方式</a:t>
            </a:r>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5090" name="Rectangle 2"/>
          <p:cNvSpPr>
            <a:spLocks noChangeArrowheads="1"/>
          </p:cNvSpPr>
          <p:nvPr/>
        </p:nvSpPr>
        <p:spPr bwMode="auto">
          <a:xfrm>
            <a:off x="533400" y="914400"/>
            <a:ext cx="8001000" cy="5249863"/>
          </a:xfrm>
          <a:prstGeom prst="rect">
            <a:avLst/>
          </a:prstGeom>
          <a:noFill/>
          <a:ln w="9525">
            <a:noFill/>
            <a:miter lim="800000"/>
            <a:headEnd/>
            <a:tailEnd/>
          </a:ln>
          <a:effectLst/>
        </p:spPr>
        <p:txBody>
          <a:bodyPr>
            <a:spAutoFit/>
          </a:bodyPr>
          <a:lstStyle/>
          <a:p>
            <a:pPr>
              <a:buFontTx/>
              <a:buChar char="•"/>
            </a:pPr>
            <a:r>
              <a:rPr kumimoji="0" lang="en-GB" altLang="zh-CN" sz="2700" i="0">
                <a:latin typeface="Arial" pitchFamily="34" charset="0"/>
              </a:rPr>
              <a:t> </a:t>
            </a:r>
            <a:r>
              <a:rPr kumimoji="0" lang="zh-CN" altLang="en-GB" sz="2700" i="0">
                <a:latin typeface="Arial" pitchFamily="34" charset="0"/>
              </a:rPr>
              <a:t>原子性（</a:t>
            </a:r>
            <a:r>
              <a:rPr kumimoji="0" lang="en-GB" altLang="zh-CN" sz="2700" i="0">
                <a:latin typeface="Arial" pitchFamily="34" charset="0"/>
              </a:rPr>
              <a:t>Atomicity）</a:t>
            </a:r>
          </a:p>
          <a:p>
            <a:pPr eaLnBrk="0" hangingPunct="0">
              <a:lnSpc>
                <a:spcPct val="110000"/>
              </a:lnSpc>
              <a:spcBef>
                <a:spcPct val="20000"/>
              </a:spcBef>
              <a:buClr>
                <a:schemeClr val="tx1"/>
              </a:buClr>
              <a:buSzPct val="100000"/>
              <a:buFont typeface="Symbol" pitchFamily="18" charset="2"/>
              <a:buNone/>
            </a:pPr>
            <a:endParaRPr kumimoji="0" lang="en-GB" altLang="zh-CN" i="0">
              <a:latin typeface="Arial" pitchFamily="34" charset="0"/>
            </a:endParaRPr>
          </a:p>
          <a:p>
            <a:pPr eaLnBrk="0" hangingPunct="0">
              <a:lnSpc>
                <a:spcPct val="110000"/>
              </a:lnSpc>
              <a:spcBef>
                <a:spcPct val="20000"/>
              </a:spcBef>
              <a:buClr>
                <a:schemeClr val="tx1"/>
              </a:buClr>
              <a:buSzPct val="100000"/>
              <a:buFont typeface="Symbol" pitchFamily="18" charset="2"/>
              <a:buNone/>
            </a:pPr>
            <a:r>
              <a:rPr kumimoji="0" lang="zh-CN" altLang="en-GB" i="0">
                <a:latin typeface="Arial" pitchFamily="34" charset="0"/>
              </a:rPr>
              <a:t>事务	或者被全部执行</a:t>
            </a:r>
          </a:p>
          <a:p>
            <a:pPr eaLnBrk="0" hangingPunct="0">
              <a:lnSpc>
                <a:spcPct val="110000"/>
              </a:lnSpc>
              <a:spcBef>
                <a:spcPct val="20000"/>
              </a:spcBef>
              <a:buClr>
                <a:schemeClr val="tx1"/>
              </a:buClr>
              <a:buSzPct val="100000"/>
              <a:buFont typeface="Symbol" pitchFamily="18" charset="2"/>
              <a:buNone/>
            </a:pPr>
            <a:r>
              <a:rPr kumimoji="0" lang="en-GB" altLang="zh-CN" i="0">
                <a:latin typeface="Arial" pitchFamily="34" charset="0"/>
              </a:rPr>
              <a:t>	</a:t>
            </a:r>
            <a:r>
              <a:rPr kumimoji="0" lang="zh-CN" altLang="en-GB" i="0">
                <a:latin typeface="Arial" pitchFamily="34" charset="0"/>
              </a:rPr>
              <a:t>或者任何修改都不起作用</a:t>
            </a:r>
          </a:p>
          <a:p>
            <a:pPr eaLnBrk="0" hangingPunct="0">
              <a:lnSpc>
                <a:spcPct val="110000"/>
              </a:lnSpc>
              <a:spcBef>
                <a:spcPct val="20000"/>
              </a:spcBef>
              <a:buClr>
                <a:schemeClr val="tx1"/>
              </a:buClr>
              <a:buSzPct val="100000"/>
              <a:buFont typeface="Symbol" pitchFamily="18" charset="2"/>
              <a:buNone/>
            </a:pPr>
            <a:endParaRPr kumimoji="0" lang="en-GB" altLang="zh-CN" i="0">
              <a:latin typeface="Arial" pitchFamily="34" charset="0"/>
            </a:endParaRPr>
          </a:p>
          <a:p>
            <a:pPr eaLnBrk="0" hangingPunct="0">
              <a:lnSpc>
                <a:spcPct val="110000"/>
              </a:lnSpc>
              <a:spcBef>
                <a:spcPct val="20000"/>
              </a:spcBef>
              <a:buClr>
                <a:schemeClr val="tx1"/>
              </a:buClr>
              <a:buSzPct val="100000"/>
              <a:buFont typeface="Symbol" pitchFamily="18" charset="2"/>
              <a:buNone/>
            </a:pPr>
            <a:r>
              <a:rPr kumimoji="0" lang="zh-CN" altLang="en-GB" i="0">
                <a:latin typeface="Arial" pitchFamily="34" charset="0"/>
              </a:rPr>
              <a:t>事务的起点</a:t>
            </a:r>
          </a:p>
          <a:p>
            <a:pPr eaLnBrk="0" hangingPunct="0">
              <a:lnSpc>
                <a:spcPct val="110000"/>
              </a:lnSpc>
              <a:spcBef>
                <a:spcPct val="20000"/>
              </a:spcBef>
              <a:buClr>
                <a:schemeClr val="tx1"/>
              </a:buClr>
              <a:buSzPct val="100000"/>
              <a:buFont typeface="Symbol" pitchFamily="18" charset="2"/>
              <a:buNone/>
            </a:pPr>
            <a:r>
              <a:rPr kumimoji="0" lang="zh-CN" altLang="en-GB" i="0">
                <a:latin typeface="Arial" pitchFamily="34" charset="0"/>
              </a:rPr>
              <a:t>	是  	回卷点</a:t>
            </a:r>
          </a:p>
          <a:p>
            <a:pPr eaLnBrk="0" hangingPunct="0">
              <a:lnSpc>
                <a:spcPct val="110000"/>
              </a:lnSpc>
              <a:spcBef>
                <a:spcPct val="20000"/>
              </a:spcBef>
              <a:buClr>
                <a:schemeClr val="tx1"/>
              </a:buClr>
              <a:buSzPct val="100000"/>
              <a:buFont typeface="Symbol" pitchFamily="18" charset="2"/>
              <a:buNone/>
            </a:pPr>
            <a:r>
              <a:rPr kumimoji="0" lang="en-GB" altLang="zh-CN" i="0">
                <a:latin typeface="Arial" pitchFamily="34" charset="0"/>
              </a:rPr>
              <a:t>	</a:t>
            </a:r>
            <a:r>
              <a:rPr kumimoji="0" lang="zh-CN" altLang="en-GB" i="0">
                <a:latin typeface="Arial" pitchFamily="34" charset="0"/>
              </a:rPr>
              <a:t>也是	重复执行的起点</a:t>
            </a:r>
          </a:p>
          <a:p>
            <a:pPr eaLnBrk="0" hangingPunct="0">
              <a:lnSpc>
                <a:spcPct val="110000"/>
              </a:lnSpc>
              <a:spcBef>
                <a:spcPct val="20000"/>
              </a:spcBef>
              <a:buClr>
                <a:schemeClr val="tx1"/>
              </a:buClr>
              <a:buSzPct val="100000"/>
              <a:buFont typeface="Symbol" pitchFamily="18" charset="2"/>
              <a:buNone/>
            </a:pPr>
            <a:endParaRPr kumimoji="0" lang="zh-CN" altLang="en-GB" i="0">
              <a:latin typeface="Arial" pitchFamily="34" charset="0"/>
            </a:endParaRPr>
          </a:p>
          <a:p>
            <a:pPr eaLnBrk="0" hangingPunct="0">
              <a:lnSpc>
                <a:spcPct val="110000"/>
              </a:lnSpc>
              <a:spcBef>
                <a:spcPct val="20000"/>
              </a:spcBef>
              <a:buClr>
                <a:schemeClr val="tx1"/>
              </a:buClr>
              <a:buSzPct val="100000"/>
              <a:buFont typeface="Symbol" pitchFamily="18" charset="2"/>
              <a:buNone/>
            </a:pPr>
            <a:r>
              <a:rPr kumimoji="0" lang="zh-CN" altLang="en-GB" i="0">
                <a:latin typeface="Arial" pitchFamily="34" charset="0"/>
              </a:rPr>
              <a:t>事务的终点</a:t>
            </a:r>
          </a:p>
          <a:p>
            <a:pPr eaLnBrk="0" hangingPunct="0">
              <a:lnSpc>
                <a:spcPct val="110000"/>
              </a:lnSpc>
              <a:spcBef>
                <a:spcPct val="20000"/>
              </a:spcBef>
              <a:buClr>
                <a:schemeClr val="tx1"/>
              </a:buClr>
              <a:buSzPct val="100000"/>
              <a:buFont typeface="Symbol" pitchFamily="18" charset="2"/>
              <a:buNone/>
            </a:pPr>
            <a:r>
              <a:rPr kumimoji="0" lang="zh-CN" altLang="en-GB" i="0">
                <a:latin typeface="Arial" pitchFamily="34" charset="0"/>
              </a:rPr>
              <a:t>	是下一个事务的起点</a:t>
            </a:r>
            <a:endParaRPr kumimoji="0" lang="zh-CN" altLang="en-US" i="0">
              <a:latin typeface="Arial" pitchFamily="34" charset="0"/>
            </a:endParaRPr>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6114" name="Text Box 2"/>
          <p:cNvSpPr txBox="1">
            <a:spLocks noChangeArrowheads="1"/>
          </p:cNvSpPr>
          <p:nvPr/>
        </p:nvSpPr>
        <p:spPr bwMode="auto">
          <a:xfrm>
            <a:off x="669925" y="1692275"/>
            <a:ext cx="7102475" cy="4327525"/>
          </a:xfrm>
          <a:prstGeom prst="rect">
            <a:avLst/>
          </a:prstGeom>
          <a:noFill/>
          <a:ln w="9525">
            <a:noFill/>
            <a:miter lim="800000"/>
            <a:headEnd/>
            <a:tailEnd/>
          </a:ln>
          <a:effectLst/>
        </p:spPr>
        <p:txBody>
          <a:bodyPr>
            <a:spAutoFit/>
          </a:bodyPr>
          <a:lstStyle/>
          <a:p>
            <a:pPr eaLnBrk="0" hangingPunct="0">
              <a:spcBef>
                <a:spcPct val="20000"/>
              </a:spcBef>
              <a:buClr>
                <a:schemeClr val="tx1"/>
              </a:buClr>
              <a:buSzPct val="100000"/>
              <a:buFont typeface="Symbol" pitchFamily="18" charset="2"/>
              <a:buNone/>
            </a:pPr>
            <a:r>
              <a:rPr kumimoji="0" lang="zh-CN" altLang="en-GB" i="0">
                <a:latin typeface="Arial" pitchFamily="34" charset="0"/>
              </a:rPr>
              <a:t>共享的资源（的状态）需要保持一致</a:t>
            </a:r>
          </a:p>
          <a:p>
            <a:pPr eaLnBrk="0" hangingPunct="0">
              <a:spcBef>
                <a:spcPct val="20000"/>
              </a:spcBef>
              <a:buClr>
                <a:schemeClr val="tx1"/>
              </a:buClr>
              <a:buSzPct val="100000"/>
              <a:buFont typeface="Symbol" pitchFamily="18" charset="2"/>
              <a:buNone/>
            </a:pPr>
            <a:endParaRPr kumimoji="0" lang="en-GB" altLang="zh-CN" i="0">
              <a:latin typeface="Arial" pitchFamily="34" charset="0"/>
            </a:endParaRPr>
          </a:p>
          <a:p>
            <a:pPr eaLnBrk="0" hangingPunct="0">
              <a:spcBef>
                <a:spcPct val="20000"/>
              </a:spcBef>
              <a:buClr>
                <a:schemeClr val="tx1"/>
              </a:buClr>
              <a:buSzPct val="100000"/>
              <a:buFont typeface="Symbol" pitchFamily="18" charset="2"/>
              <a:buNone/>
            </a:pPr>
            <a:r>
              <a:rPr kumimoji="0" lang="zh-CN" altLang="en-GB" i="0">
                <a:latin typeface="Arial" pitchFamily="34" charset="0"/>
              </a:rPr>
              <a:t>在下面情形中容易产生不一致的状态：</a:t>
            </a:r>
          </a:p>
          <a:p>
            <a:pPr eaLnBrk="0" hangingPunct="0">
              <a:spcBef>
                <a:spcPct val="20000"/>
              </a:spcBef>
              <a:buClr>
                <a:schemeClr val="tx1"/>
              </a:buClr>
              <a:buSzPct val="100000"/>
              <a:buFont typeface="Symbol" pitchFamily="18" charset="2"/>
              <a:buNone/>
            </a:pPr>
            <a:r>
              <a:rPr kumimoji="0" lang="en-GB" altLang="zh-CN" i="0">
                <a:latin typeface="Arial" pitchFamily="34" charset="0"/>
              </a:rPr>
              <a:t>	</a:t>
            </a:r>
            <a:r>
              <a:rPr kumimoji="0" lang="zh-CN" altLang="en-GB" i="0">
                <a:latin typeface="Arial" pitchFamily="34" charset="0"/>
              </a:rPr>
              <a:t>多个并发事务在互相不知晓的情况下结束</a:t>
            </a:r>
          </a:p>
          <a:p>
            <a:pPr eaLnBrk="0" hangingPunct="0">
              <a:spcBef>
                <a:spcPct val="20000"/>
              </a:spcBef>
              <a:buClr>
                <a:schemeClr val="tx1"/>
              </a:buClr>
              <a:buSzPct val="100000"/>
              <a:buFont typeface="Symbol" pitchFamily="18" charset="2"/>
              <a:buNone/>
            </a:pPr>
            <a:endParaRPr kumimoji="0" lang="zh-CN" altLang="en-GB" i="0" u="sng">
              <a:latin typeface="Arial" pitchFamily="34" charset="0"/>
            </a:endParaRPr>
          </a:p>
          <a:p>
            <a:pPr eaLnBrk="0" hangingPunct="0">
              <a:spcBef>
                <a:spcPct val="20000"/>
              </a:spcBef>
              <a:buClr>
                <a:schemeClr val="tx1"/>
              </a:buClr>
              <a:buSzPct val="100000"/>
              <a:buFont typeface="Symbol" pitchFamily="18" charset="2"/>
              <a:buNone/>
            </a:pPr>
            <a:r>
              <a:rPr kumimoji="0" lang="zh-CN" altLang="en-GB" i="0" u="sng">
                <a:latin typeface="Arial" pitchFamily="34" charset="0"/>
              </a:rPr>
              <a:t>应用系统</a:t>
            </a:r>
            <a:r>
              <a:rPr kumimoji="0" lang="en-GB" altLang="zh-CN" i="0">
                <a:latin typeface="Arial" pitchFamily="34" charset="0"/>
              </a:rPr>
              <a:t> </a:t>
            </a:r>
            <a:r>
              <a:rPr kumimoji="0" lang="zh-CN" altLang="en-GB" i="0">
                <a:latin typeface="Arial" pitchFamily="34" charset="0"/>
              </a:rPr>
              <a:t>定义一致性，并负责保证一致性</a:t>
            </a:r>
          </a:p>
          <a:p>
            <a:pPr eaLnBrk="0" hangingPunct="0">
              <a:spcBef>
                <a:spcPct val="20000"/>
              </a:spcBef>
              <a:buClr>
                <a:schemeClr val="tx1"/>
              </a:buClr>
              <a:buSzPct val="100000"/>
              <a:buFont typeface="Symbol" pitchFamily="18" charset="2"/>
              <a:buNone/>
            </a:pPr>
            <a:endParaRPr kumimoji="0" lang="en-GB" altLang="zh-CN" i="0">
              <a:latin typeface="Arial" pitchFamily="34" charset="0"/>
            </a:endParaRPr>
          </a:p>
          <a:p>
            <a:pPr eaLnBrk="0" hangingPunct="0">
              <a:spcBef>
                <a:spcPct val="20000"/>
              </a:spcBef>
              <a:buClr>
                <a:schemeClr val="tx1"/>
              </a:buClr>
              <a:buSzPct val="100000"/>
              <a:buFont typeface="Symbol" pitchFamily="18" charset="2"/>
              <a:buNone/>
            </a:pPr>
            <a:r>
              <a:rPr kumimoji="0" lang="zh-CN" altLang="en-GB" i="0">
                <a:latin typeface="Arial" pitchFamily="34" charset="0"/>
              </a:rPr>
              <a:t>如果事务不能解决不一致问题</a:t>
            </a:r>
          </a:p>
          <a:p>
            <a:pPr eaLnBrk="0" hangingPunct="0">
              <a:spcBef>
                <a:spcPct val="20000"/>
              </a:spcBef>
              <a:buClr>
                <a:schemeClr val="tx1"/>
              </a:buClr>
              <a:buSzPct val="100000"/>
              <a:buFont typeface="Symbol" pitchFamily="18" charset="2"/>
              <a:buNone/>
            </a:pPr>
            <a:r>
              <a:rPr kumimoji="0" lang="en-GB" altLang="zh-CN" i="0">
                <a:latin typeface="Arial" pitchFamily="34" charset="0"/>
              </a:rPr>
              <a:t>	</a:t>
            </a:r>
            <a:r>
              <a:rPr kumimoji="0" lang="zh-CN" altLang="en-GB" i="0">
                <a:latin typeface="Arial" pitchFamily="34" charset="0"/>
              </a:rPr>
              <a:t>事务可以被终止</a:t>
            </a:r>
            <a:endParaRPr kumimoji="0" lang="en-GB" altLang="zh-CN" i="0">
              <a:latin typeface="Arial" pitchFamily="34" charset="0"/>
            </a:endParaRPr>
          </a:p>
          <a:p>
            <a:endParaRPr lang="en-US" altLang="zh-CN" i="0"/>
          </a:p>
        </p:txBody>
      </p:sp>
      <p:sp>
        <p:nvSpPr>
          <p:cNvPr id="346115" name="Rectangle 3"/>
          <p:cNvSpPr>
            <a:spLocks noChangeArrowheads="1"/>
          </p:cNvSpPr>
          <p:nvPr/>
        </p:nvSpPr>
        <p:spPr bwMode="auto">
          <a:xfrm>
            <a:off x="228600" y="838200"/>
            <a:ext cx="4438650" cy="503238"/>
          </a:xfrm>
          <a:prstGeom prst="rect">
            <a:avLst/>
          </a:prstGeom>
          <a:noFill/>
          <a:ln w="9525">
            <a:noFill/>
            <a:miter lim="800000"/>
            <a:headEnd/>
            <a:tailEnd/>
          </a:ln>
          <a:effectLst/>
        </p:spPr>
        <p:txBody>
          <a:bodyPr wrap="none">
            <a:spAutoFit/>
          </a:bodyPr>
          <a:lstStyle/>
          <a:p>
            <a:pPr lvl="1" eaLnBrk="0" hangingPunct="0">
              <a:spcBef>
                <a:spcPct val="20000"/>
              </a:spcBef>
              <a:buClr>
                <a:schemeClr val="tx1"/>
              </a:buClr>
              <a:buSzPct val="100000"/>
              <a:buFontTx/>
              <a:buChar char="•"/>
            </a:pPr>
            <a:r>
              <a:rPr kumimoji="0" lang="en-GB" altLang="zh-CN" sz="2700" b="0" i="0">
                <a:latin typeface="Arial" pitchFamily="34" charset="0"/>
              </a:rPr>
              <a:t> </a:t>
            </a:r>
            <a:r>
              <a:rPr kumimoji="0" lang="zh-CN" altLang="en-GB" sz="2700" i="0">
                <a:latin typeface="Arial" pitchFamily="34" charset="0"/>
              </a:rPr>
              <a:t>一致性</a:t>
            </a:r>
            <a:r>
              <a:rPr kumimoji="0" lang="zh-CN" altLang="en-GB" sz="2700" b="0" i="0">
                <a:latin typeface="Arial" pitchFamily="34" charset="0"/>
              </a:rPr>
              <a:t>（</a:t>
            </a:r>
            <a:r>
              <a:rPr kumimoji="0" lang="en-GB" altLang="zh-CN" sz="2700" b="0" i="0">
                <a:latin typeface="Arial" pitchFamily="34" charset="0"/>
              </a:rPr>
              <a:t>Consistency）</a:t>
            </a:r>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7138" name="Rectangle 2"/>
          <p:cNvSpPr>
            <a:spLocks noChangeArrowheads="1"/>
          </p:cNvSpPr>
          <p:nvPr/>
        </p:nvSpPr>
        <p:spPr bwMode="auto">
          <a:xfrm>
            <a:off x="533400" y="914400"/>
            <a:ext cx="3390900" cy="503238"/>
          </a:xfrm>
          <a:prstGeom prst="rect">
            <a:avLst/>
          </a:prstGeom>
          <a:noFill/>
          <a:ln w="9525">
            <a:noFill/>
            <a:miter lim="800000"/>
            <a:headEnd/>
            <a:tailEnd/>
          </a:ln>
          <a:effectLst/>
        </p:spPr>
        <p:txBody>
          <a:bodyPr wrap="none">
            <a:spAutoFit/>
          </a:bodyPr>
          <a:lstStyle/>
          <a:p>
            <a:pPr>
              <a:buFontTx/>
              <a:buChar char="•"/>
            </a:pPr>
            <a:r>
              <a:rPr kumimoji="0" lang="en-GB" altLang="zh-CN" sz="2700" b="0" i="0">
                <a:latin typeface="Arial" pitchFamily="34" charset="0"/>
              </a:rPr>
              <a:t> </a:t>
            </a:r>
            <a:r>
              <a:rPr kumimoji="0" lang="zh-CN" altLang="en-GB" sz="2700" i="0">
                <a:latin typeface="Arial" pitchFamily="34" charset="0"/>
              </a:rPr>
              <a:t>分离性</a:t>
            </a:r>
            <a:r>
              <a:rPr kumimoji="0" lang="zh-CN" altLang="en-GB" sz="2700" b="0" i="0">
                <a:latin typeface="Arial" pitchFamily="34" charset="0"/>
              </a:rPr>
              <a:t>（</a:t>
            </a:r>
            <a:r>
              <a:rPr kumimoji="0" lang="en-GB" altLang="zh-CN" sz="2700" b="0" i="0">
                <a:latin typeface="Arial" pitchFamily="34" charset="0"/>
              </a:rPr>
              <a:t>Isolation）</a:t>
            </a:r>
            <a:endParaRPr kumimoji="0" lang="zh-CN" altLang="en-US" sz="2700" b="0" i="0">
              <a:latin typeface="Arial" pitchFamily="34" charset="0"/>
            </a:endParaRPr>
          </a:p>
        </p:txBody>
      </p:sp>
      <p:sp>
        <p:nvSpPr>
          <p:cNvPr id="347139" name="Text Box 3"/>
          <p:cNvSpPr txBox="1">
            <a:spLocks noChangeArrowheads="1"/>
          </p:cNvSpPr>
          <p:nvPr/>
        </p:nvSpPr>
        <p:spPr bwMode="auto">
          <a:xfrm>
            <a:off x="533400" y="1716088"/>
            <a:ext cx="7483475" cy="4327525"/>
          </a:xfrm>
          <a:prstGeom prst="rect">
            <a:avLst/>
          </a:prstGeom>
          <a:noFill/>
          <a:ln w="9525">
            <a:noFill/>
            <a:miter lim="800000"/>
            <a:headEnd/>
            <a:tailEnd/>
          </a:ln>
          <a:effectLst/>
        </p:spPr>
        <p:txBody>
          <a:bodyPr>
            <a:spAutoFit/>
          </a:bodyPr>
          <a:lstStyle/>
          <a:p>
            <a:pPr eaLnBrk="0" hangingPunct="0">
              <a:spcBef>
                <a:spcPct val="20000"/>
              </a:spcBef>
              <a:buClr>
                <a:schemeClr val="tx1"/>
              </a:buClr>
              <a:buSzPct val="100000"/>
              <a:buFont typeface="Symbol" pitchFamily="18" charset="2"/>
              <a:buNone/>
            </a:pPr>
            <a:r>
              <a:rPr kumimoji="0" lang="zh-CN" altLang="en-GB" i="0">
                <a:latin typeface="Arial" pitchFamily="34" charset="0"/>
              </a:rPr>
              <a:t>每个事务访问资源时</a:t>
            </a:r>
          </a:p>
          <a:p>
            <a:pPr eaLnBrk="0" hangingPunct="0">
              <a:spcBef>
                <a:spcPct val="20000"/>
              </a:spcBef>
              <a:buClr>
                <a:schemeClr val="tx1"/>
              </a:buClr>
              <a:buSzPct val="100000"/>
              <a:buFont typeface="Symbol" pitchFamily="18" charset="2"/>
              <a:buNone/>
            </a:pPr>
            <a:r>
              <a:rPr kumimoji="0" lang="en-GB" altLang="zh-CN" i="0">
                <a:latin typeface="Arial" pitchFamily="34" charset="0"/>
              </a:rPr>
              <a:t>		</a:t>
            </a:r>
            <a:r>
              <a:rPr kumimoji="0" lang="zh-CN" altLang="en-GB" i="0">
                <a:latin typeface="Arial" pitchFamily="34" charset="0"/>
              </a:rPr>
              <a:t>任何其它事务的存在皆是透明的</a:t>
            </a:r>
            <a:endParaRPr kumimoji="0" lang="en-GB" altLang="zh-CN" i="0">
              <a:latin typeface="Arial" pitchFamily="34" charset="0"/>
            </a:endParaRPr>
          </a:p>
          <a:p>
            <a:pPr eaLnBrk="0" hangingPunct="0">
              <a:spcBef>
                <a:spcPct val="20000"/>
              </a:spcBef>
              <a:buClr>
                <a:schemeClr val="tx1"/>
              </a:buClr>
              <a:buSzPct val="100000"/>
              <a:buFont typeface="Symbol" pitchFamily="18" charset="2"/>
              <a:buNone/>
            </a:pPr>
            <a:endParaRPr kumimoji="0" lang="en-GB" altLang="zh-CN" b="0" i="0">
              <a:latin typeface="Arial" pitchFamily="34" charset="0"/>
            </a:endParaRPr>
          </a:p>
          <a:p>
            <a:pPr eaLnBrk="0" hangingPunct="0">
              <a:spcBef>
                <a:spcPct val="20000"/>
              </a:spcBef>
              <a:buClr>
                <a:schemeClr val="tx1"/>
              </a:buClr>
              <a:buSzPct val="100000"/>
              <a:buFont typeface="Symbol" pitchFamily="18" charset="2"/>
              <a:buNone/>
            </a:pPr>
            <a:r>
              <a:rPr kumimoji="0" lang="zh-CN" altLang="en-GB" i="0">
                <a:latin typeface="Arial" pitchFamily="34" charset="0"/>
              </a:rPr>
              <a:t>在事务执行过程中</a:t>
            </a:r>
          </a:p>
          <a:p>
            <a:pPr eaLnBrk="0" hangingPunct="0">
              <a:spcBef>
                <a:spcPct val="20000"/>
              </a:spcBef>
              <a:buClr>
                <a:schemeClr val="tx1"/>
              </a:buClr>
              <a:buSzPct val="100000"/>
              <a:buFont typeface="Symbol" pitchFamily="18" charset="2"/>
              <a:buNone/>
            </a:pPr>
            <a:r>
              <a:rPr kumimoji="0" lang="zh-CN" altLang="en-GB" i="0">
                <a:latin typeface="Arial" pitchFamily="34" charset="0"/>
              </a:rPr>
              <a:t>		任何其它事务进行的修改皆是不可见的</a:t>
            </a:r>
            <a:endParaRPr kumimoji="0" lang="en-GB" altLang="zh-CN" i="0">
              <a:latin typeface="Arial" pitchFamily="34" charset="0"/>
            </a:endParaRPr>
          </a:p>
          <a:p>
            <a:pPr eaLnBrk="0" hangingPunct="0">
              <a:spcBef>
                <a:spcPct val="20000"/>
              </a:spcBef>
              <a:buClr>
                <a:schemeClr val="tx1"/>
              </a:buClr>
              <a:buSzPct val="100000"/>
              <a:buFont typeface="Symbol" pitchFamily="18" charset="2"/>
              <a:buNone/>
            </a:pPr>
            <a:endParaRPr kumimoji="0" lang="zh-CN" altLang="en-GB" i="0">
              <a:latin typeface="Arial" pitchFamily="34" charset="0"/>
            </a:endParaRPr>
          </a:p>
          <a:p>
            <a:pPr eaLnBrk="0" hangingPunct="0">
              <a:spcBef>
                <a:spcPct val="20000"/>
              </a:spcBef>
              <a:buClr>
                <a:schemeClr val="tx1"/>
              </a:buClr>
              <a:buSzPct val="100000"/>
              <a:buFont typeface="Symbol" pitchFamily="18" charset="2"/>
              <a:buNone/>
            </a:pPr>
            <a:r>
              <a:rPr kumimoji="0" lang="zh-CN" altLang="en-GB" i="0">
                <a:latin typeface="Arial" pitchFamily="34" charset="0"/>
              </a:rPr>
              <a:t>通过下列途径实现：</a:t>
            </a:r>
          </a:p>
          <a:p>
            <a:pPr lvl="1" eaLnBrk="0" hangingPunct="0">
              <a:spcBef>
                <a:spcPct val="20000"/>
              </a:spcBef>
              <a:buClr>
                <a:schemeClr val="tx1"/>
              </a:buClr>
              <a:buSzPct val="100000"/>
            </a:pPr>
            <a:r>
              <a:rPr kumimoji="0" lang="zh-CN" altLang="en-GB" i="0">
                <a:latin typeface="Arial" pitchFamily="34" charset="0"/>
              </a:rPr>
              <a:t>两阶段锁</a:t>
            </a:r>
          </a:p>
          <a:p>
            <a:pPr lvl="1" eaLnBrk="0" hangingPunct="0">
              <a:spcBef>
                <a:spcPct val="20000"/>
              </a:spcBef>
              <a:buClr>
                <a:schemeClr val="tx1"/>
              </a:buClr>
              <a:buSzPct val="100000"/>
            </a:pPr>
            <a:r>
              <a:rPr kumimoji="0" lang="zh-CN" altLang="en-GB" i="0">
                <a:latin typeface="Arial" pitchFamily="34" charset="0"/>
              </a:rPr>
              <a:t>乐观并发控制</a:t>
            </a:r>
            <a:endParaRPr kumimoji="0" lang="en-GB" altLang="zh-CN" i="0">
              <a:latin typeface="Arial" pitchFamily="34" charset="0"/>
            </a:endParaRPr>
          </a:p>
          <a:p>
            <a:endParaRPr lang="en-US" altLang="zh-CN" b="0" i="0"/>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62" name="Rectangle 2"/>
          <p:cNvSpPr>
            <a:spLocks noChangeArrowheads="1"/>
          </p:cNvSpPr>
          <p:nvPr/>
        </p:nvSpPr>
        <p:spPr bwMode="auto">
          <a:xfrm>
            <a:off x="609600" y="914400"/>
            <a:ext cx="3543300" cy="503238"/>
          </a:xfrm>
          <a:prstGeom prst="rect">
            <a:avLst/>
          </a:prstGeom>
          <a:noFill/>
          <a:ln w="9525">
            <a:noFill/>
            <a:miter lim="800000"/>
            <a:headEnd/>
            <a:tailEnd/>
          </a:ln>
          <a:effectLst/>
        </p:spPr>
        <p:txBody>
          <a:bodyPr wrap="none">
            <a:spAutoFit/>
          </a:bodyPr>
          <a:lstStyle/>
          <a:p>
            <a:pPr>
              <a:buFontTx/>
              <a:buChar char="•"/>
            </a:pPr>
            <a:r>
              <a:rPr kumimoji="0" lang="en-GB" altLang="zh-CN" sz="2700" b="0" i="0">
                <a:latin typeface="Arial" pitchFamily="34" charset="0"/>
              </a:rPr>
              <a:t> </a:t>
            </a:r>
            <a:r>
              <a:rPr kumimoji="0" lang="zh-CN" altLang="en-GB" sz="2700" i="0">
                <a:latin typeface="Arial" pitchFamily="34" charset="0"/>
              </a:rPr>
              <a:t>持久性（</a:t>
            </a:r>
            <a:r>
              <a:rPr kumimoji="0" lang="en-GB" altLang="zh-CN" sz="2700" b="0" i="0">
                <a:latin typeface="Arial" pitchFamily="34" charset="0"/>
              </a:rPr>
              <a:t>Durability）</a:t>
            </a:r>
            <a:endParaRPr kumimoji="0" lang="zh-CN" altLang="en-US" sz="2700" b="0" i="0">
              <a:latin typeface="Arial" pitchFamily="34" charset="0"/>
            </a:endParaRPr>
          </a:p>
        </p:txBody>
      </p:sp>
      <p:sp>
        <p:nvSpPr>
          <p:cNvPr id="348163" name="Text Box 3"/>
          <p:cNvSpPr txBox="1">
            <a:spLocks noChangeArrowheads="1"/>
          </p:cNvSpPr>
          <p:nvPr/>
        </p:nvSpPr>
        <p:spPr bwMode="auto">
          <a:xfrm>
            <a:off x="593725" y="1581150"/>
            <a:ext cx="8245475" cy="4619625"/>
          </a:xfrm>
          <a:prstGeom prst="rect">
            <a:avLst/>
          </a:prstGeom>
          <a:noFill/>
          <a:ln w="9525">
            <a:noFill/>
            <a:miter lim="800000"/>
            <a:headEnd/>
            <a:tailEnd/>
          </a:ln>
          <a:effectLst/>
        </p:spPr>
        <p:txBody>
          <a:bodyPr>
            <a:spAutoFit/>
          </a:bodyPr>
          <a:lstStyle/>
          <a:p>
            <a:pPr eaLnBrk="0" hangingPunct="0">
              <a:lnSpc>
                <a:spcPct val="120000"/>
              </a:lnSpc>
              <a:spcBef>
                <a:spcPct val="20000"/>
              </a:spcBef>
              <a:buClr>
                <a:schemeClr val="tx1"/>
              </a:buClr>
              <a:buSzPct val="100000"/>
              <a:buFont typeface="Symbol" pitchFamily="18" charset="2"/>
              <a:buNone/>
            </a:pPr>
            <a:r>
              <a:rPr kumimoji="0" lang="zh-CN" altLang="en-GB" i="0">
                <a:latin typeface="Arial" pitchFamily="34" charset="0"/>
              </a:rPr>
              <a:t>对于一个完成的事务</a:t>
            </a:r>
          </a:p>
          <a:p>
            <a:pPr eaLnBrk="0" hangingPunct="0">
              <a:lnSpc>
                <a:spcPct val="120000"/>
              </a:lnSpc>
              <a:spcBef>
                <a:spcPct val="20000"/>
              </a:spcBef>
              <a:buClr>
                <a:schemeClr val="tx1"/>
              </a:buClr>
              <a:buSzPct val="100000"/>
              <a:buFont typeface="Symbol" pitchFamily="18" charset="2"/>
              <a:buNone/>
            </a:pPr>
            <a:r>
              <a:rPr kumimoji="0" lang="en-GB" altLang="zh-CN" i="0">
                <a:latin typeface="Arial" pitchFamily="34" charset="0"/>
              </a:rPr>
              <a:t>	</a:t>
            </a:r>
            <a:r>
              <a:rPr kumimoji="0" lang="zh-CN" altLang="en-GB" i="0">
                <a:latin typeface="Arial" pitchFamily="34" charset="0"/>
              </a:rPr>
              <a:t>其结果总是持久的</a:t>
            </a:r>
            <a:r>
              <a:rPr kumimoji="0" lang="en-GB" altLang="zh-CN" i="0">
                <a:latin typeface="Arial" pitchFamily="34" charset="0"/>
              </a:rPr>
              <a:t> </a:t>
            </a:r>
          </a:p>
          <a:p>
            <a:pPr eaLnBrk="0" hangingPunct="0">
              <a:lnSpc>
                <a:spcPct val="120000"/>
              </a:lnSpc>
              <a:spcBef>
                <a:spcPct val="20000"/>
              </a:spcBef>
              <a:buClr>
                <a:schemeClr val="tx1"/>
              </a:buClr>
              <a:buSzPct val="100000"/>
              <a:buFont typeface="Symbol" pitchFamily="18" charset="2"/>
              <a:buNone/>
            </a:pPr>
            <a:r>
              <a:rPr kumimoji="0" lang="en-GB" altLang="zh-CN" i="0">
                <a:latin typeface="Arial" pitchFamily="34" charset="0"/>
              </a:rPr>
              <a:t>		</a:t>
            </a:r>
            <a:r>
              <a:rPr kumimoji="0" lang="zh-CN" altLang="en-GB" i="0">
                <a:latin typeface="Arial" pitchFamily="34" charset="0"/>
              </a:rPr>
              <a:t>尽管后来的事务可以进一步修改其结果的值</a:t>
            </a:r>
            <a:endParaRPr kumimoji="0" lang="en-GB" altLang="zh-CN" i="0">
              <a:latin typeface="Arial" pitchFamily="34" charset="0"/>
            </a:endParaRPr>
          </a:p>
          <a:p>
            <a:pPr eaLnBrk="0" hangingPunct="0">
              <a:lnSpc>
                <a:spcPct val="120000"/>
              </a:lnSpc>
              <a:spcBef>
                <a:spcPct val="20000"/>
              </a:spcBef>
              <a:buClr>
                <a:schemeClr val="tx1"/>
              </a:buClr>
              <a:buSzPct val="100000"/>
              <a:buFont typeface="Symbol" pitchFamily="18" charset="2"/>
              <a:buNone/>
            </a:pPr>
            <a:endParaRPr kumimoji="0" lang="en-GB" altLang="zh-CN" b="0" i="0">
              <a:latin typeface="Arial" pitchFamily="34" charset="0"/>
            </a:endParaRPr>
          </a:p>
          <a:p>
            <a:pPr eaLnBrk="0" hangingPunct="0">
              <a:lnSpc>
                <a:spcPct val="120000"/>
              </a:lnSpc>
              <a:spcBef>
                <a:spcPct val="20000"/>
              </a:spcBef>
              <a:buClr>
                <a:schemeClr val="tx1"/>
              </a:buClr>
              <a:buSzPct val="100000"/>
              <a:buFont typeface="Symbol" pitchFamily="18" charset="2"/>
              <a:buNone/>
            </a:pPr>
            <a:r>
              <a:rPr kumimoji="0" lang="zh-CN" altLang="en-GB" i="0">
                <a:latin typeface="Arial" pitchFamily="34" charset="0"/>
              </a:rPr>
              <a:t>在事务结束之前</a:t>
            </a:r>
          </a:p>
          <a:p>
            <a:pPr eaLnBrk="0" hangingPunct="0">
              <a:lnSpc>
                <a:spcPct val="120000"/>
              </a:lnSpc>
              <a:spcBef>
                <a:spcPct val="20000"/>
              </a:spcBef>
              <a:buClr>
                <a:schemeClr val="tx1"/>
              </a:buClr>
              <a:buSzPct val="100000"/>
              <a:buFont typeface="Symbol" pitchFamily="18" charset="2"/>
              <a:buNone/>
            </a:pPr>
            <a:r>
              <a:rPr kumimoji="0" lang="zh-CN" altLang="en-GB" i="0">
                <a:latin typeface="Arial" pitchFamily="34" charset="0"/>
              </a:rPr>
              <a:t>	被修改的资源的状态必须被保存到持久存储体中</a:t>
            </a:r>
          </a:p>
          <a:p>
            <a:pPr eaLnBrk="0" hangingPunct="0">
              <a:lnSpc>
                <a:spcPct val="120000"/>
              </a:lnSpc>
              <a:spcBef>
                <a:spcPct val="20000"/>
              </a:spcBef>
              <a:buClr>
                <a:schemeClr val="tx1"/>
              </a:buClr>
              <a:buSzPct val="100000"/>
              <a:buFont typeface="Symbol" pitchFamily="18" charset="2"/>
              <a:buNone/>
            </a:pPr>
            <a:r>
              <a:rPr kumimoji="0" lang="en-GB" altLang="zh-CN" i="0">
                <a:latin typeface="Arial" pitchFamily="34" charset="0"/>
              </a:rPr>
              <a:t>		</a:t>
            </a:r>
            <a:r>
              <a:rPr kumimoji="0" lang="zh-CN" altLang="en-GB" i="0">
                <a:latin typeface="Arial" pitchFamily="34" charset="0"/>
              </a:rPr>
              <a:t>例如：磁盘</a:t>
            </a:r>
          </a:p>
          <a:p>
            <a:pPr eaLnBrk="0" hangingPunct="0">
              <a:lnSpc>
                <a:spcPct val="120000"/>
              </a:lnSpc>
              <a:spcBef>
                <a:spcPct val="20000"/>
              </a:spcBef>
              <a:buClr>
                <a:schemeClr val="tx1"/>
              </a:buClr>
              <a:buSzPct val="100000"/>
              <a:buFont typeface="Symbol" pitchFamily="18" charset="2"/>
              <a:buNone/>
            </a:pPr>
            <a:r>
              <a:rPr kumimoji="0" lang="zh-CN" altLang="en-GB" i="0">
                <a:latin typeface="Arial" pitchFamily="34" charset="0"/>
              </a:rPr>
              <a:t>			持续性</a:t>
            </a:r>
            <a:r>
              <a:rPr kumimoji="0" lang="en-GB" altLang="zh-CN" i="0">
                <a:latin typeface="Arial" pitchFamily="34" charset="0"/>
              </a:rPr>
              <a:t>RAM</a:t>
            </a:r>
          </a:p>
          <a:p>
            <a:pPr eaLnBrk="0" hangingPunct="0">
              <a:lnSpc>
                <a:spcPct val="120000"/>
              </a:lnSpc>
              <a:spcBef>
                <a:spcPct val="20000"/>
              </a:spcBef>
              <a:buClr>
                <a:schemeClr val="tx1"/>
              </a:buClr>
              <a:buSzPct val="100000"/>
              <a:buFont typeface="Symbol" pitchFamily="18" charset="2"/>
              <a:buNone/>
            </a:pPr>
            <a:r>
              <a:rPr kumimoji="0" lang="en-GB" altLang="zh-CN" i="0">
                <a:latin typeface="Arial" pitchFamily="34" charset="0"/>
              </a:rPr>
              <a:t>			</a:t>
            </a:r>
            <a:r>
              <a:rPr kumimoji="0" lang="en-GB" altLang="zh-CN" b="0" i="0">
                <a:latin typeface="Arial" pitchFamily="34" charset="0"/>
              </a:rPr>
              <a:t>EPROM		</a:t>
            </a:r>
            <a:r>
              <a:rPr kumimoji="0" lang="zh-CN" altLang="en-GB" i="0">
                <a:latin typeface="Arial" pitchFamily="34" charset="0"/>
              </a:rPr>
              <a:t>等</a:t>
            </a:r>
            <a:endParaRPr kumimoji="0" lang="zh-CN" altLang="en-US" i="0">
              <a:latin typeface="Arial" pitchFamily="34" charset="0"/>
            </a:endParaRPr>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9186" name="Text Box 2"/>
          <p:cNvSpPr txBox="1">
            <a:spLocks noChangeArrowheads="1"/>
          </p:cNvSpPr>
          <p:nvPr/>
        </p:nvSpPr>
        <p:spPr bwMode="auto">
          <a:xfrm>
            <a:off x="365125" y="1752600"/>
            <a:ext cx="5289550" cy="4822825"/>
          </a:xfrm>
          <a:prstGeom prst="rect">
            <a:avLst/>
          </a:prstGeom>
          <a:noFill/>
          <a:ln w="9525">
            <a:noFill/>
            <a:miter lim="800000"/>
            <a:headEnd/>
            <a:tailEnd/>
          </a:ln>
          <a:effectLst/>
        </p:spPr>
        <p:txBody>
          <a:bodyPr wrap="none">
            <a:spAutoFit/>
          </a:bodyPr>
          <a:lstStyle/>
          <a:p>
            <a:pPr eaLnBrk="0" hangingPunct="0">
              <a:spcBef>
                <a:spcPct val="20000"/>
              </a:spcBef>
              <a:buClr>
                <a:schemeClr val="tx1"/>
              </a:buClr>
              <a:buSzPct val="100000"/>
              <a:buFont typeface="Symbol" pitchFamily="18" charset="2"/>
              <a:buChar char="¨"/>
            </a:pPr>
            <a:r>
              <a:rPr kumimoji="0" lang="en-GB" altLang="zh-CN" sz="3100" b="0" i="0">
                <a:latin typeface="Arial" pitchFamily="34" charset="0"/>
              </a:rPr>
              <a:t>Begin: </a:t>
            </a:r>
          </a:p>
          <a:p>
            <a:pPr lvl="1" eaLnBrk="0" hangingPunct="0">
              <a:spcBef>
                <a:spcPct val="20000"/>
              </a:spcBef>
              <a:buClr>
                <a:schemeClr val="tx1"/>
              </a:buClr>
              <a:buSzPct val="100000"/>
              <a:buFontTx/>
              <a:buChar char="–"/>
            </a:pPr>
            <a:r>
              <a:rPr kumimoji="0" lang="zh-CN" altLang="en-GB" sz="2700" i="0">
                <a:latin typeface="Arial" pitchFamily="34" charset="0"/>
              </a:rPr>
              <a:t>启动一个新事务</a:t>
            </a:r>
          </a:p>
          <a:p>
            <a:pPr eaLnBrk="0" hangingPunct="0">
              <a:spcBef>
                <a:spcPct val="20000"/>
              </a:spcBef>
              <a:buClr>
                <a:schemeClr val="tx1"/>
              </a:buClr>
              <a:buSzPct val="100000"/>
              <a:buFont typeface="Symbol" pitchFamily="18" charset="2"/>
              <a:buChar char="¨"/>
            </a:pPr>
            <a:r>
              <a:rPr kumimoji="0" lang="en-GB" altLang="zh-CN" sz="3100" b="0" i="0">
                <a:latin typeface="Arial" pitchFamily="34" charset="0"/>
              </a:rPr>
              <a:t>Commit: </a:t>
            </a:r>
          </a:p>
          <a:p>
            <a:pPr lvl="1" eaLnBrk="0" hangingPunct="0">
              <a:lnSpc>
                <a:spcPct val="90000"/>
              </a:lnSpc>
              <a:spcBef>
                <a:spcPct val="20000"/>
              </a:spcBef>
              <a:buClr>
                <a:schemeClr val="tx1"/>
              </a:buClr>
              <a:buSzPct val="100000"/>
              <a:buFontTx/>
              <a:buChar char="–"/>
            </a:pPr>
            <a:r>
              <a:rPr kumimoji="0" lang="zh-CN" altLang="en-GB" sz="2700" i="0">
                <a:latin typeface="Arial" pitchFamily="34" charset="0"/>
              </a:rPr>
              <a:t>结束一个事务</a:t>
            </a:r>
          </a:p>
          <a:p>
            <a:pPr lvl="1" eaLnBrk="0" hangingPunct="0">
              <a:lnSpc>
                <a:spcPct val="90000"/>
              </a:lnSpc>
              <a:spcBef>
                <a:spcPct val="20000"/>
              </a:spcBef>
              <a:buClr>
                <a:schemeClr val="tx1"/>
              </a:buClr>
              <a:buSzPct val="100000"/>
              <a:buFontTx/>
              <a:buChar char="–"/>
            </a:pPr>
            <a:r>
              <a:rPr kumimoji="0" lang="zh-CN" altLang="en-GB" sz="2700" i="0">
                <a:latin typeface="Arial" pitchFamily="34" charset="0"/>
              </a:rPr>
              <a:t>存储事务过程所做的修改</a:t>
            </a:r>
            <a:endParaRPr kumimoji="0" lang="en-GB" altLang="zh-CN" sz="2700" i="0">
              <a:latin typeface="Arial" pitchFamily="34" charset="0"/>
            </a:endParaRPr>
          </a:p>
          <a:p>
            <a:pPr lvl="1" eaLnBrk="0" hangingPunct="0">
              <a:lnSpc>
                <a:spcPct val="90000"/>
              </a:lnSpc>
              <a:spcBef>
                <a:spcPct val="20000"/>
              </a:spcBef>
              <a:buClr>
                <a:schemeClr val="tx1"/>
              </a:buClr>
              <a:buSzPct val="100000"/>
              <a:buFontTx/>
              <a:buChar char="–"/>
            </a:pPr>
            <a:r>
              <a:rPr kumimoji="0" lang="zh-CN" altLang="en-GB" sz="2700" i="0">
                <a:latin typeface="Arial" pitchFamily="34" charset="0"/>
              </a:rPr>
              <a:t>使得修改可以被其它事务访问</a:t>
            </a:r>
            <a:endParaRPr kumimoji="0" lang="en-GB" altLang="zh-CN" sz="2700" i="0">
              <a:latin typeface="Arial" pitchFamily="34" charset="0"/>
            </a:endParaRPr>
          </a:p>
          <a:p>
            <a:pPr eaLnBrk="0" hangingPunct="0">
              <a:spcBef>
                <a:spcPct val="20000"/>
              </a:spcBef>
              <a:buClr>
                <a:schemeClr val="tx1"/>
              </a:buClr>
              <a:buSzPct val="100000"/>
              <a:buFont typeface="Symbol" pitchFamily="18" charset="2"/>
              <a:buChar char="¨"/>
            </a:pPr>
            <a:r>
              <a:rPr kumimoji="0" lang="en-GB" altLang="zh-CN" sz="3100" b="0" i="0">
                <a:latin typeface="Arial" pitchFamily="34" charset="0"/>
              </a:rPr>
              <a:t>Abort:</a:t>
            </a:r>
          </a:p>
          <a:p>
            <a:pPr lvl="1" eaLnBrk="0" hangingPunct="0">
              <a:lnSpc>
                <a:spcPct val="90000"/>
              </a:lnSpc>
              <a:spcBef>
                <a:spcPct val="20000"/>
              </a:spcBef>
              <a:buClr>
                <a:schemeClr val="tx1"/>
              </a:buClr>
              <a:buSzPct val="100000"/>
              <a:buFontTx/>
              <a:buChar char="–"/>
            </a:pPr>
            <a:r>
              <a:rPr kumimoji="0" lang="zh-CN" altLang="en-GB" sz="2700" i="0">
                <a:latin typeface="Arial" pitchFamily="34" charset="0"/>
              </a:rPr>
              <a:t>结束一个事务</a:t>
            </a:r>
          </a:p>
          <a:p>
            <a:pPr lvl="1" eaLnBrk="0" hangingPunct="0">
              <a:lnSpc>
                <a:spcPct val="90000"/>
              </a:lnSpc>
              <a:spcBef>
                <a:spcPct val="20000"/>
              </a:spcBef>
              <a:buClr>
                <a:schemeClr val="tx1"/>
              </a:buClr>
              <a:buSzPct val="100000"/>
              <a:buFontTx/>
              <a:buChar char="–"/>
            </a:pPr>
            <a:r>
              <a:rPr kumimoji="0" lang="zh-CN" altLang="en-GB" sz="2700" i="0">
                <a:latin typeface="Arial" pitchFamily="34" charset="0"/>
              </a:rPr>
              <a:t>取消事务过程所做的所有修改</a:t>
            </a:r>
            <a:endParaRPr kumimoji="0" lang="en-GB" altLang="zh-CN" sz="2700" i="0">
              <a:latin typeface="Arial" pitchFamily="34" charset="0"/>
            </a:endParaRPr>
          </a:p>
          <a:p>
            <a:endParaRPr lang="en-US" altLang="zh-CN" b="0" i="0"/>
          </a:p>
        </p:txBody>
      </p:sp>
      <p:sp>
        <p:nvSpPr>
          <p:cNvPr id="349187" name="Rectangle 3"/>
          <p:cNvSpPr>
            <a:spLocks noChangeArrowheads="1"/>
          </p:cNvSpPr>
          <p:nvPr/>
        </p:nvSpPr>
        <p:spPr bwMode="auto">
          <a:xfrm>
            <a:off x="152400" y="684213"/>
            <a:ext cx="5670550" cy="579437"/>
          </a:xfrm>
          <a:prstGeom prst="rect">
            <a:avLst/>
          </a:prstGeom>
          <a:noFill/>
          <a:ln w="9525">
            <a:noFill/>
            <a:miter lim="800000"/>
            <a:headEnd/>
            <a:tailEnd/>
          </a:ln>
          <a:effectLst/>
        </p:spPr>
        <p:txBody>
          <a:bodyPr wrap="none">
            <a:spAutoFit/>
          </a:bodyPr>
          <a:lstStyle/>
          <a:p>
            <a:r>
              <a:rPr lang="zh-CN" altLang="en-GB" sz="3200" i="0"/>
              <a:t>（2）</a:t>
            </a:r>
            <a:r>
              <a:rPr lang="zh-CN" altLang="en-US" sz="3200" i="0"/>
              <a:t>事务的启动、提交与终止</a:t>
            </a:r>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0210" name="Line 2"/>
          <p:cNvSpPr>
            <a:spLocks noChangeShapeType="1"/>
          </p:cNvSpPr>
          <p:nvPr/>
        </p:nvSpPr>
        <p:spPr bwMode="auto">
          <a:xfrm>
            <a:off x="3505200" y="1371600"/>
            <a:ext cx="685800" cy="0"/>
          </a:xfrm>
          <a:prstGeom prst="line">
            <a:avLst/>
          </a:prstGeom>
          <a:noFill/>
          <a:ln w="9525">
            <a:solidFill>
              <a:schemeClr val="tx1"/>
            </a:solidFill>
            <a:miter lim="800000"/>
            <a:headEnd/>
            <a:tailEnd/>
          </a:ln>
          <a:effectLst/>
        </p:spPr>
        <p:txBody>
          <a:bodyPr wrap="none"/>
          <a:lstStyle/>
          <a:p>
            <a:endParaRPr lang="zh-CN" altLang="en-US"/>
          </a:p>
        </p:txBody>
      </p:sp>
      <p:sp>
        <p:nvSpPr>
          <p:cNvPr id="350211" name="Oval 3"/>
          <p:cNvSpPr>
            <a:spLocks noChangeArrowheads="1"/>
          </p:cNvSpPr>
          <p:nvPr/>
        </p:nvSpPr>
        <p:spPr bwMode="auto">
          <a:xfrm>
            <a:off x="3581400" y="2133600"/>
            <a:ext cx="609600" cy="381000"/>
          </a:xfrm>
          <a:prstGeom prst="ellipse">
            <a:avLst/>
          </a:prstGeom>
          <a:solidFill>
            <a:schemeClr val="folHlink"/>
          </a:solidFill>
          <a:ln w="9525">
            <a:solidFill>
              <a:schemeClr val="tx1"/>
            </a:solidFill>
            <a:miter lim="800000"/>
            <a:headEnd/>
            <a:tailEnd/>
          </a:ln>
          <a:effectLst/>
        </p:spPr>
        <p:txBody>
          <a:bodyPr wrap="none" anchor="ctr"/>
          <a:lstStyle/>
          <a:p>
            <a:endParaRPr lang="zh-CN" altLang="en-US"/>
          </a:p>
        </p:txBody>
      </p:sp>
      <p:sp>
        <p:nvSpPr>
          <p:cNvPr id="350212" name="Oval 4"/>
          <p:cNvSpPr>
            <a:spLocks noChangeArrowheads="1"/>
          </p:cNvSpPr>
          <p:nvPr/>
        </p:nvSpPr>
        <p:spPr bwMode="auto">
          <a:xfrm>
            <a:off x="3657600" y="2895600"/>
            <a:ext cx="533400" cy="304800"/>
          </a:xfrm>
          <a:prstGeom prst="ellipse">
            <a:avLst/>
          </a:prstGeom>
          <a:solidFill>
            <a:schemeClr val="accent1"/>
          </a:solidFill>
          <a:ln w="9525">
            <a:solidFill>
              <a:schemeClr val="tx1"/>
            </a:solidFill>
            <a:miter lim="800000"/>
            <a:headEnd/>
            <a:tailEnd/>
          </a:ln>
          <a:effectLst/>
        </p:spPr>
        <p:txBody>
          <a:bodyPr wrap="none" anchor="ctr"/>
          <a:lstStyle/>
          <a:p>
            <a:endParaRPr lang="zh-CN" altLang="en-US"/>
          </a:p>
        </p:txBody>
      </p:sp>
      <p:sp>
        <p:nvSpPr>
          <p:cNvPr id="350213" name="Oval 5"/>
          <p:cNvSpPr>
            <a:spLocks noChangeArrowheads="1"/>
          </p:cNvSpPr>
          <p:nvPr/>
        </p:nvSpPr>
        <p:spPr bwMode="auto">
          <a:xfrm>
            <a:off x="3429000" y="3429000"/>
            <a:ext cx="952500" cy="533400"/>
          </a:xfrm>
          <a:prstGeom prst="ellipse">
            <a:avLst/>
          </a:prstGeom>
          <a:solidFill>
            <a:schemeClr val="tx2"/>
          </a:solidFill>
          <a:ln w="9525">
            <a:solidFill>
              <a:schemeClr val="tx1"/>
            </a:solidFill>
            <a:miter lim="800000"/>
            <a:headEnd/>
            <a:tailEnd/>
          </a:ln>
          <a:effectLst/>
        </p:spPr>
        <p:txBody>
          <a:bodyPr wrap="none" anchor="ctr"/>
          <a:lstStyle/>
          <a:p>
            <a:endParaRPr lang="zh-CN" altLang="en-US"/>
          </a:p>
        </p:txBody>
      </p:sp>
      <p:sp>
        <p:nvSpPr>
          <p:cNvPr id="350214" name="Oval 6"/>
          <p:cNvSpPr>
            <a:spLocks noChangeArrowheads="1"/>
          </p:cNvSpPr>
          <p:nvPr/>
        </p:nvSpPr>
        <p:spPr bwMode="auto">
          <a:xfrm>
            <a:off x="3505200" y="4281488"/>
            <a:ext cx="838200" cy="457200"/>
          </a:xfrm>
          <a:prstGeom prst="ellipse">
            <a:avLst/>
          </a:prstGeom>
          <a:solidFill>
            <a:schemeClr val="accent1"/>
          </a:solidFill>
          <a:ln w="9525">
            <a:solidFill>
              <a:schemeClr val="tx1"/>
            </a:solidFill>
            <a:miter lim="800000"/>
            <a:headEnd/>
            <a:tailEnd/>
          </a:ln>
          <a:effectLst/>
        </p:spPr>
        <p:txBody>
          <a:bodyPr wrap="none" anchor="ctr"/>
          <a:lstStyle/>
          <a:p>
            <a:endParaRPr lang="zh-CN" altLang="en-US"/>
          </a:p>
        </p:txBody>
      </p:sp>
      <p:sp>
        <p:nvSpPr>
          <p:cNvPr id="350215" name="Line 7"/>
          <p:cNvSpPr>
            <a:spLocks noChangeShapeType="1"/>
          </p:cNvSpPr>
          <p:nvPr/>
        </p:nvSpPr>
        <p:spPr bwMode="auto">
          <a:xfrm>
            <a:off x="2743200" y="5576888"/>
            <a:ext cx="381000" cy="0"/>
          </a:xfrm>
          <a:prstGeom prst="line">
            <a:avLst/>
          </a:prstGeom>
          <a:noFill/>
          <a:ln w="9525">
            <a:solidFill>
              <a:schemeClr val="tx1"/>
            </a:solidFill>
            <a:miter lim="800000"/>
            <a:headEnd/>
            <a:tailEnd/>
          </a:ln>
          <a:effectLst/>
        </p:spPr>
        <p:txBody>
          <a:bodyPr wrap="none"/>
          <a:lstStyle/>
          <a:p>
            <a:endParaRPr lang="zh-CN" altLang="en-US"/>
          </a:p>
        </p:txBody>
      </p:sp>
      <p:sp>
        <p:nvSpPr>
          <p:cNvPr id="350216" name="Line 8"/>
          <p:cNvSpPr>
            <a:spLocks noChangeShapeType="1"/>
          </p:cNvSpPr>
          <p:nvPr/>
        </p:nvSpPr>
        <p:spPr bwMode="auto">
          <a:xfrm>
            <a:off x="4876800" y="5576888"/>
            <a:ext cx="381000" cy="0"/>
          </a:xfrm>
          <a:prstGeom prst="line">
            <a:avLst/>
          </a:prstGeom>
          <a:noFill/>
          <a:ln w="9525">
            <a:solidFill>
              <a:schemeClr val="tx1"/>
            </a:solidFill>
            <a:miter lim="800000"/>
            <a:headEnd/>
            <a:tailEnd/>
          </a:ln>
          <a:effectLst/>
        </p:spPr>
        <p:txBody>
          <a:bodyPr wrap="none"/>
          <a:lstStyle/>
          <a:p>
            <a:endParaRPr lang="zh-CN" altLang="en-US"/>
          </a:p>
        </p:txBody>
      </p:sp>
      <p:sp>
        <p:nvSpPr>
          <p:cNvPr id="350217" name="Line 9"/>
          <p:cNvSpPr>
            <a:spLocks noChangeShapeType="1"/>
          </p:cNvSpPr>
          <p:nvPr/>
        </p:nvSpPr>
        <p:spPr bwMode="auto">
          <a:xfrm>
            <a:off x="3873500" y="1371600"/>
            <a:ext cx="0" cy="762000"/>
          </a:xfrm>
          <a:prstGeom prst="line">
            <a:avLst/>
          </a:prstGeom>
          <a:noFill/>
          <a:ln w="9525">
            <a:solidFill>
              <a:schemeClr val="tx1"/>
            </a:solidFill>
            <a:miter lim="800000"/>
            <a:headEnd/>
            <a:tailEnd type="triangle" w="med" len="med"/>
          </a:ln>
          <a:effectLst/>
        </p:spPr>
        <p:txBody>
          <a:bodyPr wrap="none"/>
          <a:lstStyle/>
          <a:p>
            <a:endParaRPr lang="zh-CN" altLang="en-US"/>
          </a:p>
        </p:txBody>
      </p:sp>
      <p:sp>
        <p:nvSpPr>
          <p:cNvPr id="350218" name="Line 10"/>
          <p:cNvSpPr>
            <a:spLocks noChangeShapeType="1"/>
          </p:cNvSpPr>
          <p:nvPr/>
        </p:nvSpPr>
        <p:spPr bwMode="auto">
          <a:xfrm>
            <a:off x="3886200" y="2514600"/>
            <a:ext cx="0" cy="381000"/>
          </a:xfrm>
          <a:prstGeom prst="line">
            <a:avLst/>
          </a:prstGeom>
          <a:noFill/>
          <a:ln w="9525">
            <a:solidFill>
              <a:schemeClr val="tx1"/>
            </a:solidFill>
            <a:miter lim="800000"/>
            <a:headEnd/>
            <a:tailEnd type="triangle" w="med" len="med"/>
          </a:ln>
          <a:effectLst/>
        </p:spPr>
        <p:txBody>
          <a:bodyPr wrap="none"/>
          <a:lstStyle/>
          <a:p>
            <a:endParaRPr lang="zh-CN" altLang="en-US"/>
          </a:p>
        </p:txBody>
      </p:sp>
      <p:sp>
        <p:nvSpPr>
          <p:cNvPr id="350219" name="Line 11"/>
          <p:cNvSpPr>
            <a:spLocks noChangeShapeType="1"/>
          </p:cNvSpPr>
          <p:nvPr/>
        </p:nvSpPr>
        <p:spPr bwMode="auto">
          <a:xfrm>
            <a:off x="3886200" y="3200400"/>
            <a:ext cx="0" cy="228600"/>
          </a:xfrm>
          <a:prstGeom prst="line">
            <a:avLst/>
          </a:prstGeom>
          <a:noFill/>
          <a:ln w="9525">
            <a:solidFill>
              <a:schemeClr val="tx1"/>
            </a:solidFill>
            <a:miter lim="800000"/>
            <a:headEnd/>
            <a:tailEnd type="triangle" w="med" len="med"/>
          </a:ln>
          <a:effectLst/>
        </p:spPr>
        <p:txBody>
          <a:bodyPr wrap="none"/>
          <a:lstStyle/>
          <a:p>
            <a:endParaRPr lang="zh-CN" altLang="en-US"/>
          </a:p>
        </p:txBody>
      </p:sp>
      <p:sp>
        <p:nvSpPr>
          <p:cNvPr id="350220" name="Line 12"/>
          <p:cNvSpPr>
            <a:spLocks noChangeShapeType="1"/>
          </p:cNvSpPr>
          <p:nvPr/>
        </p:nvSpPr>
        <p:spPr bwMode="auto">
          <a:xfrm>
            <a:off x="3886200" y="3962400"/>
            <a:ext cx="0" cy="304800"/>
          </a:xfrm>
          <a:prstGeom prst="line">
            <a:avLst/>
          </a:prstGeom>
          <a:noFill/>
          <a:ln w="9525">
            <a:solidFill>
              <a:schemeClr val="tx1"/>
            </a:solidFill>
            <a:miter lim="800000"/>
            <a:headEnd/>
            <a:tailEnd type="triangle" w="med" len="med"/>
          </a:ln>
          <a:effectLst/>
        </p:spPr>
        <p:txBody>
          <a:bodyPr wrap="none"/>
          <a:lstStyle/>
          <a:p>
            <a:endParaRPr lang="zh-CN" altLang="en-US"/>
          </a:p>
        </p:txBody>
      </p:sp>
      <p:sp>
        <p:nvSpPr>
          <p:cNvPr id="350221" name="Line 13"/>
          <p:cNvSpPr>
            <a:spLocks noChangeShapeType="1"/>
          </p:cNvSpPr>
          <p:nvPr/>
        </p:nvSpPr>
        <p:spPr bwMode="auto">
          <a:xfrm flipH="1">
            <a:off x="2895600" y="4662488"/>
            <a:ext cx="685800" cy="914400"/>
          </a:xfrm>
          <a:prstGeom prst="line">
            <a:avLst/>
          </a:prstGeom>
          <a:noFill/>
          <a:ln w="9525">
            <a:solidFill>
              <a:schemeClr val="tx1"/>
            </a:solidFill>
            <a:miter lim="800000"/>
            <a:headEnd/>
            <a:tailEnd type="triangle" w="med" len="med"/>
          </a:ln>
          <a:effectLst/>
        </p:spPr>
        <p:txBody>
          <a:bodyPr wrap="none"/>
          <a:lstStyle/>
          <a:p>
            <a:endParaRPr lang="zh-CN" altLang="en-US"/>
          </a:p>
        </p:txBody>
      </p:sp>
      <p:sp>
        <p:nvSpPr>
          <p:cNvPr id="350222" name="Line 14"/>
          <p:cNvSpPr>
            <a:spLocks noChangeShapeType="1"/>
          </p:cNvSpPr>
          <p:nvPr/>
        </p:nvSpPr>
        <p:spPr bwMode="auto">
          <a:xfrm>
            <a:off x="4267200" y="4662488"/>
            <a:ext cx="838200" cy="914400"/>
          </a:xfrm>
          <a:prstGeom prst="line">
            <a:avLst/>
          </a:prstGeom>
          <a:noFill/>
          <a:ln w="9525">
            <a:solidFill>
              <a:schemeClr val="tx1"/>
            </a:solidFill>
            <a:miter lim="800000"/>
            <a:headEnd/>
            <a:tailEnd type="triangle" w="med" len="med"/>
          </a:ln>
          <a:effectLst/>
        </p:spPr>
        <p:txBody>
          <a:bodyPr wrap="none"/>
          <a:lstStyle/>
          <a:p>
            <a:endParaRPr lang="zh-CN" altLang="en-US"/>
          </a:p>
        </p:txBody>
      </p:sp>
      <p:sp>
        <p:nvSpPr>
          <p:cNvPr id="350223" name="Rectangle 15"/>
          <p:cNvSpPr>
            <a:spLocks noChangeArrowheads="1"/>
          </p:cNvSpPr>
          <p:nvPr/>
        </p:nvSpPr>
        <p:spPr bwMode="auto">
          <a:xfrm>
            <a:off x="4267200" y="1143000"/>
            <a:ext cx="742950" cy="366713"/>
          </a:xfrm>
          <a:prstGeom prst="rect">
            <a:avLst/>
          </a:prstGeom>
          <a:noFill/>
          <a:ln w="9525">
            <a:noFill/>
            <a:miter lim="800000"/>
            <a:headEnd/>
            <a:tailEnd/>
          </a:ln>
          <a:effectLst/>
        </p:spPr>
        <p:txBody>
          <a:bodyPr wrap="none">
            <a:spAutoFit/>
          </a:bodyPr>
          <a:lstStyle/>
          <a:p>
            <a:r>
              <a:rPr lang="en-US" altLang="zh-CN" sz="1800" i="0"/>
              <a:t>Begin</a:t>
            </a:r>
          </a:p>
        </p:txBody>
      </p:sp>
      <p:sp>
        <p:nvSpPr>
          <p:cNvPr id="350224" name="Rectangle 16"/>
          <p:cNvSpPr>
            <a:spLocks noChangeArrowheads="1"/>
          </p:cNvSpPr>
          <p:nvPr/>
        </p:nvSpPr>
        <p:spPr bwMode="auto">
          <a:xfrm>
            <a:off x="2362200" y="5729288"/>
            <a:ext cx="984250" cy="366712"/>
          </a:xfrm>
          <a:prstGeom prst="rect">
            <a:avLst/>
          </a:prstGeom>
          <a:noFill/>
          <a:ln w="9525">
            <a:noFill/>
            <a:miter lim="800000"/>
            <a:headEnd/>
            <a:tailEnd/>
          </a:ln>
          <a:effectLst/>
        </p:spPr>
        <p:txBody>
          <a:bodyPr wrap="none">
            <a:spAutoFit/>
          </a:bodyPr>
          <a:lstStyle/>
          <a:p>
            <a:r>
              <a:rPr lang="en-US" altLang="zh-CN" sz="1800" i="0"/>
              <a:t>Commit</a:t>
            </a:r>
          </a:p>
        </p:txBody>
      </p:sp>
      <p:sp>
        <p:nvSpPr>
          <p:cNvPr id="350225" name="Rectangle 17"/>
          <p:cNvSpPr>
            <a:spLocks noChangeArrowheads="1"/>
          </p:cNvSpPr>
          <p:nvPr/>
        </p:nvSpPr>
        <p:spPr bwMode="auto">
          <a:xfrm>
            <a:off x="4648200" y="5715000"/>
            <a:ext cx="768350" cy="366713"/>
          </a:xfrm>
          <a:prstGeom prst="rect">
            <a:avLst/>
          </a:prstGeom>
          <a:noFill/>
          <a:ln w="9525">
            <a:noFill/>
            <a:miter lim="800000"/>
            <a:headEnd/>
            <a:tailEnd/>
          </a:ln>
          <a:effectLst/>
        </p:spPr>
        <p:txBody>
          <a:bodyPr wrap="none">
            <a:spAutoFit/>
          </a:bodyPr>
          <a:lstStyle/>
          <a:p>
            <a:r>
              <a:rPr lang="en-US" altLang="zh-CN" sz="1800" i="0"/>
              <a:t>Abort</a:t>
            </a:r>
          </a:p>
        </p:txBody>
      </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317500" y="2109788"/>
            <a:ext cx="8674100" cy="4748212"/>
            <a:chOff x="198" y="890"/>
            <a:chExt cx="5464" cy="2991"/>
          </a:xfrm>
        </p:grpSpPr>
        <p:sp>
          <p:nvSpPr>
            <p:cNvPr id="351235" name="Freeform 3"/>
            <p:cNvSpPr>
              <a:spLocks/>
            </p:cNvSpPr>
            <p:nvPr/>
          </p:nvSpPr>
          <p:spPr bwMode="auto">
            <a:xfrm>
              <a:off x="1459" y="1328"/>
              <a:ext cx="186" cy="291"/>
            </a:xfrm>
            <a:custGeom>
              <a:avLst/>
              <a:gdLst/>
              <a:ahLst/>
              <a:cxnLst>
                <a:cxn ang="0">
                  <a:pos x="22" y="0"/>
                </a:cxn>
                <a:cxn ang="0">
                  <a:pos x="22" y="81"/>
                </a:cxn>
                <a:cxn ang="0">
                  <a:pos x="73" y="255"/>
                </a:cxn>
                <a:cxn ang="0">
                  <a:pos x="0" y="255"/>
                </a:cxn>
                <a:cxn ang="0">
                  <a:pos x="91" y="290"/>
                </a:cxn>
                <a:cxn ang="0">
                  <a:pos x="185" y="255"/>
                </a:cxn>
                <a:cxn ang="0">
                  <a:pos x="111" y="255"/>
                </a:cxn>
                <a:cxn ang="0">
                  <a:pos x="162" y="81"/>
                </a:cxn>
                <a:cxn ang="0">
                  <a:pos x="162" y="0"/>
                </a:cxn>
                <a:cxn ang="0">
                  <a:pos x="22" y="0"/>
                </a:cxn>
              </a:cxnLst>
              <a:rect l="0" t="0" r="r" b="b"/>
              <a:pathLst>
                <a:path w="186" h="291">
                  <a:moveTo>
                    <a:pt x="22" y="0"/>
                  </a:moveTo>
                  <a:lnTo>
                    <a:pt x="22" y="81"/>
                  </a:lnTo>
                  <a:lnTo>
                    <a:pt x="73" y="255"/>
                  </a:lnTo>
                  <a:lnTo>
                    <a:pt x="0" y="255"/>
                  </a:lnTo>
                  <a:lnTo>
                    <a:pt x="91" y="290"/>
                  </a:lnTo>
                  <a:lnTo>
                    <a:pt x="185" y="255"/>
                  </a:lnTo>
                  <a:lnTo>
                    <a:pt x="111" y="255"/>
                  </a:lnTo>
                  <a:lnTo>
                    <a:pt x="162" y="81"/>
                  </a:lnTo>
                  <a:lnTo>
                    <a:pt x="162" y="0"/>
                  </a:lnTo>
                  <a:lnTo>
                    <a:pt x="22"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zh-CN" altLang="en-US"/>
            </a:p>
          </p:txBody>
        </p:sp>
        <p:sp>
          <p:nvSpPr>
            <p:cNvPr id="351236" name="Freeform 4"/>
            <p:cNvSpPr>
              <a:spLocks/>
            </p:cNvSpPr>
            <p:nvPr/>
          </p:nvSpPr>
          <p:spPr bwMode="auto">
            <a:xfrm>
              <a:off x="653" y="3021"/>
              <a:ext cx="1412" cy="347"/>
            </a:xfrm>
            <a:custGeom>
              <a:avLst/>
              <a:gdLst/>
              <a:ahLst/>
              <a:cxnLst>
                <a:cxn ang="0">
                  <a:pos x="1411" y="173"/>
                </a:cxn>
                <a:cxn ang="0">
                  <a:pos x="1411" y="0"/>
                </a:cxn>
                <a:cxn ang="0">
                  <a:pos x="0" y="0"/>
                </a:cxn>
                <a:cxn ang="0">
                  <a:pos x="0" y="346"/>
                </a:cxn>
                <a:cxn ang="0">
                  <a:pos x="1411" y="346"/>
                </a:cxn>
                <a:cxn ang="0">
                  <a:pos x="1411" y="173"/>
                </a:cxn>
              </a:cxnLst>
              <a:rect l="0" t="0" r="r" b="b"/>
              <a:pathLst>
                <a:path w="1412" h="347">
                  <a:moveTo>
                    <a:pt x="1411" y="173"/>
                  </a:moveTo>
                  <a:lnTo>
                    <a:pt x="1411" y="0"/>
                  </a:lnTo>
                  <a:lnTo>
                    <a:pt x="0" y="0"/>
                  </a:lnTo>
                  <a:lnTo>
                    <a:pt x="0" y="346"/>
                  </a:lnTo>
                  <a:lnTo>
                    <a:pt x="1411" y="346"/>
                  </a:lnTo>
                  <a:lnTo>
                    <a:pt x="1411" y="173"/>
                  </a:lnTo>
                </a:path>
              </a:pathLst>
            </a:custGeom>
            <a:solidFill>
              <a:srgbClr val="CCCCCC"/>
            </a:solidFill>
            <a:ln w="12700" cap="rnd" cmpd="sng">
              <a:noFill/>
              <a:prstDash val="solid"/>
              <a:round/>
              <a:headEnd type="none" w="med" len="med"/>
              <a:tailEnd type="none" w="med" len="med"/>
            </a:ln>
            <a:effectLst/>
          </p:spPr>
          <p:txBody>
            <a:bodyPr/>
            <a:lstStyle/>
            <a:p>
              <a:endParaRPr lang="zh-CN" altLang="en-US"/>
            </a:p>
          </p:txBody>
        </p:sp>
        <p:sp>
          <p:nvSpPr>
            <p:cNvPr id="351237" name="Freeform 5"/>
            <p:cNvSpPr>
              <a:spLocks/>
            </p:cNvSpPr>
            <p:nvPr/>
          </p:nvSpPr>
          <p:spPr bwMode="auto">
            <a:xfrm>
              <a:off x="1435" y="3021"/>
              <a:ext cx="1672" cy="347"/>
            </a:xfrm>
            <a:custGeom>
              <a:avLst/>
              <a:gdLst/>
              <a:ahLst/>
              <a:cxnLst>
                <a:cxn ang="0">
                  <a:pos x="837" y="173"/>
                </a:cxn>
                <a:cxn ang="0">
                  <a:pos x="0" y="0"/>
                </a:cxn>
                <a:cxn ang="0">
                  <a:pos x="1376" y="0"/>
                </a:cxn>
                <a:cxn ang="0">
                  <a:pos x="784" y="67"/>
                </a:cxn>
                <a:cxn ang="0">
                  <a:pos x="1475" y="85"/>
                </a:cxn>
                <a:cxn ang="0">
                  <a:pos x="540" y="173"/>
                </a:cxn>
                <a:cxn ang="0">
                  <a:pos x="1671" y="215"/>
                </a:cxn>
                <a:cxn ang="0">
                  <a:pos x="914" y="278"/>
                </a:cxn>
                <a:cxn ang="0">
                  <a:pos x="1376" y="346"/>
                </a:cxn>
                <a:cxn ang="0">
                  <a:pos x="0" y="346"/>
                </a:cxn>
                <a:cxn ang="0">
                  <a:pos x="0" y="0"/>
                </a:cxn>
                <a:cxn ang="0">
                  <a:pos x="837" y="173"/>
                </a:cxn>
              </a:cxnLst>
              <a:rect l="0" t="0" r="r" b="b"/>
              <a:pathLst>
                <a:path w="1672" h="347">
                  <a:moveTo>
                    <a:pt x="837" y="173"/>
                  </a:moveTo>
                  <a:lnTo>
                    <a:pt x="0" y="0"/>
                  </a:lnTo>
                  <a:lnTo>
                    <a:pt x="1376" y="0"/>
                  </a:lnTo>
                  <a:lnTo>
                    <a:pt x="784" y="67"/>
                  </a:lnTo>
                  <a:lnTo>
                    <a:pt x="1475" y="85"/>
                  </a:lnTo>
                  <a:lnTo>
                    <a:pt x="540" y="173"/>
                  </a:lnTo>
                  <a:lnTo>
                    <a:pt x="1671" y="215"/>
                  </a:lnTo>
                  <a:lnTo>
                    <a:pt x="914" y="278"/>
                  </a:lnTo>
                  <a:lnTo>
                    <a:pt x="1376" y="346"/>
                  </a:lnTo>
                  <a:lnTo>
                    <a:pt x="0" y="346"/>
                  </a:lnTo>
                  <a:lnTo>
                    <a:pt x="0" y="0"/>
                  </a:lnTo>
                  <a:lnTo>
                    <a:pt x="837" y="173"/>
                  </a:lnTo>
                </a:path>
              </a:pathLst>
            </a:custGeom>
            <a:solidFill>
              <a:srgbClr val="CCCCCC"/>
            </a:solidFill>
            <a:ln w="12700" cap="rnd" cmpd="sng">
              <a:noFill/>
              <a:prstDash val="solid"/>
              <a:round/>
              <a:headEnd type="none" w="med" len="med"/>
              <a:tailEnd type="none" w="med" len="med"/>
            </a:ln>
            <a:effectLst/>
          </p:spPr>
          <p:txBody>
            <a:bodyPr/>
            <a:lstStyle/>
            <a:p>
              <a:endParaRPr lang="zh-CN" altLang="en-US"/>
            </a:p>
          </p:txBody>
        </p:sp>
        <p:sp>
          <p:nvSpPr>
            <p:cNvPr id="351238" name="Freeform 6"/>
            <p:cNvSpPr>
              <a:spLocks/>
            </p:cNvSpPr>
            <p:nvPr/>
          </p:nvSpPr>
          <p:spPr bwMode="auto">
            <a:xfrm>
              <a:off x="1565" y="1650"/>
              <a:ext cx="1909" cy="348"/>
            </a:xfrm>
            <a:custGeom>
              <a:avLst/>
              <a:gdLst/>
              <a:ahLst/>
              <a:cxnLst>
                <a:cxn ang="0">
                  <a:pos x="1908" y="174"/>
                </a:cxn>
                <a:cxn ang="0">
                  <a:pos x="1908" y="0"/>
                </a:cxn>
                <a:cxn ang="0">
                  <a:pos x="0" y="0"/>
                </a:cxn>
                <a:cxn ang="0">
                  <a:pos x="0" y="347"/>
                </a:cxn>
                <a:cxn ang="0">
                  <a:pos x="1908" y="347"/>
                </a:cxn>
                <a:cxn ang="0">
                  <a:pos x="1908" y="174"/>
                </a:cxn>
              </a:cxnLst>
              <a:rect l="0" t="0" r="r" b="b"/>
              <a:pathLst>
                <a:path w="1909" h="348">
                  <a:moveTo>
                    <a:pt x="1908" y="174"/>
                  </a:moveTo>
                  <a:lnTo>
                    <a:pt x="1908" y="0"/>
                  </a:lnTo>
                  <a:lnTo>
                    <a:pt x="0" y="0"/>
                  </a:lnTo>
                  <a:lnTo>
                    <a:pt x="0" y="347"/>
                  </a:lnTo>
                  <a:lnTo>
                    <a:pt x="1908" y="347"/>
                  </a:lnTo>
                  <a:lnTo>
                    <a:pt x="1908" y="174"/>
                  </a:lnTo>
                </a:path>
              </a:pathLst>
            </a:custGeom>
            <a:solidFill>
              <a:srgbClr val="CCCCCC"/>
            </a:solidFill>
            <a:ln w="12700" cap="rnd" cmpd="sng">
              <a:noFill/>
              <a:prstDash val="solid"/>
              <a:round/>
              <a:headEnd type="none" w="med" len="med"/>
              <a:tailEnd type="none" w="med" len="med"/>
            </a:ln>
            <a:effectLst/>
          </p:spPr>
          <p:txBody>
            <a:bodyPr/>
            <a:lstStyle/>
            <a:p>
              <a:endParaRPr lang="zh-CN" altLang="en-US"/>
            </a:p>
          </p:txBody>
        </p:sp>
        <p:sp>
          <p:nvSpPr>
            <p:cNvPr id="351239" name="Freeform 7"/>
            <p:cNvSpPr>
              <a:spLocks/>
            </p:cNvSpPr>
            <p:nvPr/>
          </p:nvSpPr>
          <p:spPr bwMode="auto">
            <a:xfrm>
              <a:off x="2287" y="1650"/>
              <a:ext cx="2370" cy="351"/>
            </a:xfrm>
            <a:custGeom>
              <a:avLst/>
              <a:gdLst/>
              <a:ahLst/>
              <a:cxnLst>
                <a:cxn ang="0">
                  <a:pos x="1185" y="175"/>
                </a:cxn>
                <a:cxn ang="0">
                  <a:pos x="0" y="0"/>
                </a:cxn>
                <a:cxn ang="0">
                  <a:pos x="1246" y="0"/>
                </a:cxn>
                <a:cxn ang="0">
                  <a:pos x="2369" y="175"/>
                </a:cxn>
                <a:cxn ang="0">
                  <a:pos x="1246" y="350"/>
                </a:cxn>
                <a:cxn ang="0">
                  <a:pos x="0" y="350"/>
                </a:cxn>
                <a:cxn ang="0">
                  <a:pos x="0" y="0"/>
                </a:cxn>
                <a:cxn ang="0">
                  <a:pos x="1185" y="175"/>
                </a:cxn>
              </a:cxnLst>
              <a:rect l="0" t="0" r="r" b="b"/>
              <a:pathLst>
                <a:path w="2370" h="351">
                  <a:moveTo>
                    <a:pt x="1185" y="175"/>
                  </a:moveTo>
                  <a:lnTo>
                    <a:pt x="0" y="0"/>
                  </a:lnTo>
                  <a:lnTo>
                    <a:pt x="1246" y="0"/>
                  </a:lnTo>
                  <a:lnTo>
                    <a:pt x="2369" y="175"/>
                  </a:lnTo>
                  <a:lnTo>
                    <a:pt x="1246" y="350"/>
                  </a:lnTo>
                  <a:lnTo>
                    <a:pt x="0" y="350"/>
                  </a:lnTo>
                  <a:lnTo>
                    <a:pt x="0" y="0"/>
                  </a:lnTo>
                  <a:lnTo>
                    <a:pt x="1185" y="175"/>
                  </a:lnTo>
                </a:path>
              </a:pathLst>
            </a:custGeom>
            <a:solidFill>
              <a:srgbClr val="CCCCCC"/>
            </a:solidFill>
            <a:ln w="12700" cap="rnd" cmpd="sng">
              <a:noFill/>
              <a:prstDash val="solid"/>
              <a:round/>
              <a:headEnd type="none" w="med" len="med"/>
              <a:tailEnd type="none" w="med" len="med"/>
            </a:ln>
            <a:effectLst/>
          </p:spPr>
          <p:txBody>
            <a:bodyPr/>
            <a:lstStyle/>
            <a:p>
              <a:endParaRPr lang="zh-CN" altLang="en-US"/>
            </a:p>
          </p:txBody>
        </p:sp>
        <p:sp>
          <p:nvSpPr>
            <p:cNvPr id="351240" name="Freeform 8"/>
            <p:cNvSpPr>
              <a:spLocks/>
            </p:cNvSpPr>
            <p:nvPr/>
          </p:nvSpPr>
          <p:spPr bwMode="auto">
            <a:xfrm>
              <a:off x="3182" y="904"/>
              <a:ext cx="752" cy="387"/>
            </a:xfrm>
            <a:custGeom>
              <a:avLst/>
              <a:gdLst/>
              <a:ahLst/>
              <a:cxnLst>
                <a:cxn ang="0">
                  <a:pos x="0" y="0"/>
                </a:cxn>
                <a:cxn ang="0">
                  <a:pos x="751" y="0"/>
                </a:cxn>
                <a:cxn ang="0">
                  <a:pos x="751" y="386"/>
                </a:cxn>
                <a:cxn ang="0">
                  <a:pos x="0" y="386"/>
                </a:cxn>
                <a:cxn ang="0">
                  <a:pos x="0" y="0"/>
                </a:cxn>
              </a:cxnLst>
              <a:rect l="0" t="0" r="r" b="b"/>
              <a:pathLst>
                <a:path w="752" h="387">
                  <a:moveTo>
                    <a:pt x="0" y="0"/>
                  </a:moveTo>
                  <a:lnTo>
                    <a:pt x="751" y="0"/>
                  </a:lnTo>
                  <a:lnTo>
                    <a:pt x="751" y="386"/>
                  </a:lnTo>
                  <a:lnTo>
                    <a:pt x="0" y="386"/>
                  </a:lnTo>
                  <a:lnTo>
                    <a:pt x="0" y="0"/>
                  </a:lnTo>
                </a:path>
              </a:pathLst>
            </a:custGeom>
            <a:noFill/>
            <a:ln w="12700" cap="rnd" cmpd="sng">
              <a:solidFill>
                <a:srgbClr val="000000"/>
              </a:solidFill>
              <a:prstDash val="solid"/>
              <a:round/>
              <a:headEnd type="none" w="med" len="med"/>
              <a:tailEnd type="none" w="med" len="med"/>
            </a:ln>
            <a:effectLst/>
          </p:spPr>
          <p:txBody>
            <a:bodyPr/>
            <a:lstStyle/>
            <a:p>
              <a:endParaRPr lang="zh-CN" altLang="en-US"/>
            </a:p>
          </p:txBody>
        </p:sp>
        <p:sp>
          <p:nvSpPr>
            <p:cNvPr id="351241" name="Freeform 9"/>
            <p:cNvSpPr>
              <a:spLocks/>
            </p:cNvSpPr>
            <p:nvPr/>
          </p:nvSpPr>
          <p:spPr bwMode="auto">
            <a:xfrm>
              <a:off x="3448" y="1301"/>
              <a:ext cx="206" cy="319"/>
            </a:xfrm>
            <a:custGeom>
              <a:avLst/>
              <a:gdLst/>
              <a:ahLst/>
              <a:cxnLst>
                <a:cxn ang="0">
                  <a:pos x="26" y="0"/>
                </a:cxn>
                <a:cxn ang="0">
                  <a:pos x="26" y="89"/>
                </a:cxn>
                <a:cxn ang="0">
                  <a:pos x="81" y="279"/>
                </a:cxn>
                <a:cxn ang="0">
                  <a:pos x="0" y="279"/>
                </a:cxn>
                <a:cxn ang="0">
                  <a:pos x="103" y="318"/>
                </a:cxn>
                <a:cxn ang="0">
                  <a:pos x="205" y="279"/>
                </a:cxn>
                <a:cxn ang="0">
                  <a:pos x="123" y="279"/>
                </a:cxn>
                <a:cxn ang="0">
                  <a:pos x="178" y="89"/>
                </a:cxn>
                <a:cxn ang="0">
                  <a:pos x="178" y="0"/>
                </a:cxn>
                <a:cxn ang="0">
                  <a:pos x="26" y="0"/>
                </a:cxn>
              </a:cxnLst>
              <a:rect l="0" t="0" r="r" b="b"/>
              <a:pathLst>
                <a:path w="206" h="319">
                  <a:moveTo>
                    <a:pt x="26" y="0"/>
                  </a:moveTo>
                  <a:lnTo>
                    <a:pt x="26" y="89"/>
                  </a:lnTo>
                  <a:lnTo>
                    <a:pt x="81" y="279"/>
                  </a:lnTo>
                  <a:lnTo>
                    <a:pt x="0" y="279"/>
                  </a:lnTo>
                  <a:lnTo>
                    <a:pt x="103" y="318"/>
                  </a:lnTo>
                  <a:lnTo>
                    <a:pt x="205" y="279"/>
                  </a:lnTo>
                  <a:lnTo>
                    <a:pt x="123" y="279"/>
                  </a:lnTo>
                  <a:lnTo>
                    <a:pt x="178" y="89"/>
                  </a:lnTo>
                  <a:lnTo>
                    <a:pt x="178" y="0"/>
                  </a:lnTo>
                  <a:lnTo>
                    <a:pt x="26"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zh-CN" altLang="en-US"/>
            </a:p>
          </p:txBody>
        </p:sp>
        <p:sp>
          <p:nvSpPr>
            <p:cNvPr id="351242" name="Freeform 10"/>
            <p:cNvSpPr>
              <a:spLocks/>
            </p:cNvSpPr>
            <p:nvPr/>
          </p:nvSpPr>
          <p:spPr bwMode="auto">
            <a:xfrm>
              <a:off x="1897" y="2341"/>
              <a:ext cx="1044" cy="663"/>
            </a:xfrm>
            <a:custGeom>
              <a:avLst/>
              <a:gdLst/>
              <a:ahLst/>
              <a:cxnLst>
                <a:cxn ang="0">
                  <a:pos x="437" y="129"/>
                </a:cxn>
                <a:cxn ang="0">
                  <a:pos x="404" y="4"/>
                </a:cxn>
                <a:cxn ang="0">
                  <a:pos x="361" y="138"/>
                </a:cxn>
                <a:cxn ang="0">
                  <a:pos x="233" y="73"/>
                </a:cxn>
                <a:cxn ang="0">
                  <a:pos x="225" y="172"/>
                </a:cxn>
                <a:cxn ang="0">
                  <a:pos x="65" y="67"/>
                </a:cxn>
                <a:cxn ang="0">
                  <a:pos x="182" y="211"/>
                </a:cxn>
                <a:cxn ang="0">
                  <a:pos x="93" y="201"/>
                </a:cxn>
                <a:cxn ang="0">
                  <a:pos x="144" y="253"/>
                </a:cxn>
                <a:cxn ang="0">
                  <a:pos x="0" y="257"/>
                </a:cxn>
                <a:cxn ang="0">
                  <a:pos x="97" y="314"/>
                </a:cxn>
                <a:cxn ang="0">
                  <a:pos x="14" y="402"/>
                </a:cxn>
                <a:cxn ang="0">
                  <a:pos x="166" y="377"/>
                </a:cxn>
                <a:cxn ang="0">
                  <a:pos x="52" y="560"/>
                </a:cxn>
                <a:cxn ang="0">
                  <a:pos x="296" y="434"/>
                </a:cxn>
                <a:cxn ang="0">
                  <a:pos x="260" y="662"/>
                </a:cxn>
                <a:cxn ang="0">
                  <a:pos x="443" y="473"/>
                </a:cxn>
                <a:cxn ang="0">
                  <a:pos x="508" y="611"/>
                </a:cxn>
                <a:cxn ang="0">
                  <a:pos x="528" y="465"/>
                </a:cxn>
                <a:cxn ang="0">
                  <a:pos x="626" y="525"/>
                </a:cxn>
                <a:cxn ang="0">
                  <a:pos x="646" y="438"/>
                </a:cxn>
                <a:cxn ang="0">
                  <a:pos x="807" y="530"/>
                </a:cxn>
                <a:cxn ang="0">
                  <a:pos x="715" y="359"/>
                </a:cxn>
                <a:cxn ang="0">
                  <a:pos x="823" y="373"/>
                </a:cxn>
                <a:cxn ang="0">
                  <a:pos x="762" y="298"/>
                </a:cxn>
                <a:cxn ang="0">
                  <a:pos x="894" y="233"/>
                </a:cxn>
                <a:cxn ang="0">
                  <a:pos x="733" y="237"/>
                </a:cxn>
                <a:cxn ang="0">
                  <a:pos x="1043" y="6"/>
                </a:cxn>
                <a:cxn ang="0">
                  <a:pos x="646" y="160"/>
                </a:cxn>
                <a:cxn ang="0">
                  <a:pos x="675" y="0"/>
                </a:cxn>
                <a:cxn ang="0">
                  <a:pos x="565" y="136"/>
                </a:cxn>
                <a:cxn ang="0">
                  <a:pos x="506" y="67"/>
                </a:cxn>
                <a:cxn ang="0">
                  <a:pos x="437" y="129"/>
                </a:cxn>
              </a:cxnLst>
              <a:rect l="0" t="0" r="r" b="b"/>
              <a:pathLst>
                <a:path w="1044" h="663">
                  <a:moveTo>
                    <a:pt x="437" y="129"/>
                  </a:moveTo>
                  <a:lnTo>
                    <a:pt x="404" y="4"/>
                  </a:lnTo>
                  <a:lnTo>
                    <a:pt x="361" y="138"/>
                  </a:lnTo>
                  <a:lnTo>
                    <a:pt x="233" y="73"/>
                  </a:lnTo>
                  <a:lnTo>
                    <a:pt x="225" y="172"/>
                  </a:lnTo>
                  <a:lnTo>
                    <a:pt x="65" y="67"/>
                  </a:lnTo>
                  <a:lnTo>
                    <a:pt x="182" y="211"/>
                  </a:lnTo>
                  <a:lnTo>
                    <a:pt x="93" y="201"/>
                  </a:lnTo>
                  <a:lnTo>
                    <a:pt x="144" y="253"/>
                  </a:lnTo>
                  <a:lnTo>
                    <a:pt x="0" y="257"/>
                  </a:lnTo>
                  <a:lnTo>
                    <a:pt x="97" y="314"/>
                  </a:lnTo>
                  <a:lnTo>
                    <a:pt x="14" y="402"/>
                  </a:lnTo>
                  <a:lnTo>
                    <a:pt x="166" y="377"/>
                  </a:lnTo>
                  <a:lnTo>
                    <a:pt x="52" y="560"/>
                  </a:lnTo>
                  <a:lnTo>
                    <a:pt x="296" y="434"/>
                  </a:lnTo>
                  <a:lnTo>
                    <a:pt x="260" y="662"/>
                  </a:lnTo>
                  <a:lnTo>
                    <a:pt x="443" y="473"/>
                  </a:lnTo>
                  <a:lnTo>
                    <a:pt x="508" y="611"/>
                  </a:lnTo>
                  <a:lnTo>
                    <a:pt x="528" y="465"/>
                  </a:lnTo>
                  <a:lnTo>
                    <a:pt x="626" y="525"/>
                  </a:lnTo>
                  <a:lnTo>
                    <a:pt x="646" y="438"/>
                  </a:lnTo>
                  <a:lnTo>
                    <a:pt x="807" y="530"/>
                  </a:lnTo>
                  <a:lnTo>
                    <a:pt x="715" y="359"/>
                  </a:lnTo>
                  <a:lnTo>
                    <a:pt x="823" y="373"/>
                  </a:lnTo>
                  <a:lnTo>
                    <a:pt x="762" y="298"/>
                  </a:lnTo>
                  <a:lnTo>
                    <a:pt x="894" y="233"/>
                  </a:lnTo>
                  <a:lnTo>
                    <a:pt x="733" y="237"/>
                  </a:lnTo>
                  <a:lnTo>
                    <a:pt x="1043" y="6"/>
                  </a:lnTo>
                  <a:lnTo>
                    <a:pt x="646" y="160"/>
                  </a:lnTo>
                  <a:lnTo>
                    <a:pt x="675" y="0"/>
                  </a:lnTo>
                  <a:lnTo>
                    <a:pt x="565" y="136"/>
                  </a:lnTo>
                  <a:lnTo>
                    <a:pt x="506" y="67"/>
                  </a:lnTo>
                  <a:lnTo>
                    <a:pt x="437" y="129"/>
                  </a:lnTo>
                </a:path>
              </a:pathLst>
            </a:custGeom>
            <a:solidFill>
              <a:srgbClr val="FFFFFF"/>
            </a:solidFill>
            <a:ln w="12700" cap="rnd" cmpd="sng">
              <a:noFill/>
              <a:prstDash val="solid"/>
              <a:round/>
              <a:headEnd type="none" w="med" len="med"/>
              <a:tailEnd type="none" w="med" len="med"/>
            </a:ln>
            <a:effectLst/>
          </p:spPr>
          <p:txBody>
            <a:bodyPr/>
            <a:lstStyle/>
            <a:p>
              <a:endParaRPr lang="zh-CN" altLang="en-US"/>
            </a:p>
          </p:txBody>
        </p:sp>
        <p:sp>
          <p:nvSpPr>
            <p:cNvPr id="351243" name="Freeform 11"/>
            <p:cNvSpPr>
              <a:spLocks/>
            </p:cNvSpPr>
            <p:nvPr/>
          </p:nvSpPr>
          <p:spPr bwMode="auto">
            <a:xfrm>
              <a:off x="2293" y="2314"/>
              <a:ext cx="50" cy="160"/>
            </a:xfrm>
            <a:custGeom>
              <a:avLst/>
              <a:gdLst/>
              <a:ahLst/>
              <a:cxnLst>
                <a:cxn ang="0">
                  <a:pos x="16" y="32"/>
                </a:cxn>
                <a:cxn ang="0">
                  <a:pos x="0" y="32"/>
                </a:cxn>
                <a:cxn ang="0">
                  <a:pos x="30" y="159"/>
                </a:cxn>
                <a:cxn ang="0">
                  <a:pos x="49" y="154"/>
                </a:cxn>
                <a:cxn ang="0">
                  <a:pos x="16" y="28"/>
                </a:cxn>
                <a:cxn ang="0">
                  <a:pos x="0" y="28"/>
                </a:cxn>
                <a:cxn ang="0">
                  <a:pos x="16" y="28"/>
                </a:cxn>
                <a:cxn ang="0">
                  <a:pos x="8" y="0"/>
                </a:cxn>
                <a:cxn ang="0">
                  <a:pos x="0" y="28"/>
                </a:cxn>
                <a:cxn ang="0">
                  <a:pos x="16" y="32"/>
                </a:cxn>
              </a:cxnLst>
              <a:rect l="0" t="0" r="r" b="b"/>
              <a:pathLst>
                <a:path w="50" h="160">
                  <a:moveTo>
                    <a:pt x="16" y="32"/>
                  </a:moveTo>
                  <a:lnTo>
                    <a:pt x="0" y="32"/>
                  </a:lnTo>
                  <a:lnTo>
                    <a:pt x="30" y="159"/>
                  </a:lnTo>
                  <a:lnTo>
                    <a:pt x="49" y="154"/>
                  </a:lnTo>
                  <a:lnTo>
                    <a:pt x="16" y="28"/>
                  </a:lnTo>
                  <a:lnTo>
                    <a:pt x="0" y="28"/>
                  </a:lnTo>
                  <a:lnTo>
                    <a:pt x="16" y="28"/>
                  </a:lnTo>
                  <a:lnTo>
                    <a:pt x="8" y="0"/>
                  </a:lnTo>
                  <a:lnTo>
                    <a:pt x="0" y="28"/>
                  </a:lnTo>
                  <a:lnTo>
                    <a:pt x="16" y="32"/>
                  </a:lnTo>
                </a:path>
              </a:pathLst>
            </a:custGeom>
            <a:solidFill>
              <a:srgbClr val="000000"/>
            </a:solidFill>
            <a:ln w="12700" cap="rnd" cmpd="sng">
              <a:noFill/>
              <a:prstDash val="solid"/>
              <a:round/>
              <a:headEnd type="none" w="med" len="med"/>
              <a:tailEnd type="none" w="med" len="med"/>
            </a:ln>
            <a:effectLst/>
          </p:spPr>
          <p:txBody>
            <a:bodyPr/>
            <a:lstStyle/>
            <a:p>
              <a:endParaRPr lang="zh-CN" altLang="en-US"/>
            </a:p>
          </p:txBody>
        </p:sp>
        <p:sp>
          <p:nvSpPr>
            <p:cNvPr id="351244" name="Freeform 12"/>
            <p:cNvSpPr>
              <a:spLocks/>
            </p:cNvSpPr>
            <p:nvPr/>
          </p:nvSpPr>
          <p:spPr bwMode="auto">
            <a:xfrm>
              <a:off x="2250" y="2342"/>
              <a:ext cx="60" cy="150"/>
            </a:xfrm>
            <a:custGeom>
              <a:avLst/>
              <a:gdLst/>
              <a:ahLst/>
              <a:cxnLst>
                <a:cxn ang="0">
                  <a:pos x="6" y="142"/>
                </a:cxn>
                <a:cxn ang="0">
                  <a:pos x="16" y="138"/>
                </a:cxn>
                <a:cxn ang="0">
                  <a:pos x="59" y="4"/>
                </a:cxn>
                <a:cxn ang="0">
                  <a:pos x="42" y="0"/>
                </a:cxn>
                <a:cxn ang="0">
                  <a:pos x="0" y="134"/>
                </a:cxn>
                <a:cxn ang="0">
                  <a:pos x="12" y="128"/>
                </a:cxn>
                <a:cxn ang="0">
                  <a:pos x="6" y="142"/>
                </a:cxn>
                <a:cxn ang="0">
                  <a:pos x="14" y="149"/>
                </a:cxn>
                <a:cxn ang="0">
                  <a:pos x="16" y="138"/>
                </a:cxn>
                <a:cxn ang="0">
                  <a:pos x="6" y="142"/>
                </a:cxn>
              </a:cxnLst>
              <a:rect l="0" t="0" r="r" b="b"/>
              <a:pathLst>
                <a:path w="60" h="150">
                  <a:moveTo>
                    <a:pt x="6" y="142"/>
                  </a:moveTo>
                  <a:lnTo>
                    <a:pt x="16" y="138"/>
                  </a:lnTo>
                  <a:lnTo>
                    <a:pt x="59" y="4"/>
                  </a:lnTo>
                  <a:lnTo>
                    <a:pt x="42" y="0"/>
                  </a:lnTo>
                  <a:lnTo>
                    <a:pt x="0" y="134"/>
                  </a:lnTo>
                  <a:lnTo>
                    <a:pt x="12" y="128"/>
                  </a:lnTo>
                  <a:lnTo>
                    <a:pt x="6" y="142"/>
                  </a:lnTo>
                  <a:lnTo>
                    <a:pt x="14" y="149"/>
                  </a:lnTo>
                  <a:lnTo>
                    <a:pt x="16" y="138"/>
                  </a:lnTo>
                  <a:lnTo>
                    <a:pt x="6" y="142"/>
                  </a:lnTo>
                </a:path>
              </a:pathLst>
            </a:custGeom>
            <a:solidFill>
              <a:srgbClr val="000000"/>
            </a:solidFill>
            <a:ln w="12700" cap="rnd" cmpd="sng">
              <a:noFill/>
              <a:prstDash val="solid"/>
              <a:round/>
              <a:headEnd type="none" w="med" len="med"/>
              <a:tailEnd type="none" w="med" len="med"/>
            </a:ln>
            <a:effectLst/>
          </p:spPr>
          <p:txBody>
            <a:bodyPr/>
            <a:lstStyle/>
            <a:p>
              <a:endParaRPr lang="zh-CN" altLang="en-US"/>
            </a:p>
          </p:txBody>
        </p:sp>
        <p:sp>
          <p:nvSpPr>
            <p:cNvPr id="351245" name="Freeform 13"/>
            <p:cNvSpPr>
              <a:spLocks/>
            </p:cNvSpPr>
            <p:nvPr/>
          </p:nvSpPr>
          <p:spPr bwMode="auto">
            <a:xfrm>
              <a:off x="2122" y="2399"/>
              <a:ext cx="141" cy="87"/>
            </a:xfrm>
            <a:custGeom>
              <a:avLst/>
              <a:gdLst/>
              <a:ahLst/>
              <a:cxnLst>
                <a:cxn ang="0">
                  <a:pos x="16" y="14"/>
                </a:cxn>
                <a:cxn ang="0">
                  <a:pos x="4" y="18"/>
                </a:cxn>
                <a:cxn ang="0">
                  <a:pos x="133" y="86"/>
                </a:cxn>
                <a:cxn ang="0">
                  <a:pos x="140" y="71"/>
                </a:cxn>
                <a:cxn ang="0">
                  <a:pos x="12" y="6"/>
                </a:cxn>
                <a:cxn ang="0">
                  <a:pos x="0" y="12"/>
                </a:cxn>
                <a:cxn ang="0">
                  <a:pos x="12" y="6"/>
                </a:cxn>
                <a:cxn ang="0">
                  <a:pos x="0" y="0"/>
                </a:cxn>
                <a:cxn ang="0">
                  <a:pos x="0" y="12"/>
                </a:cxn>
                <a:cxn ang="0">
                  <a:pos x="16" y="14"/>
                </a:cxn>
              </a:cxnLst>
              <a:rect l="0" t="0" r="r" b="b"/>
              <a:pathLst>
                <a:path w="141" h="87">
                  <a:moveTo>
                    <a:pt x="16" y="14"/>
                  </a:moveTo>
                  <a:lnTo>
                    <a:pt x="4" y="18"/>
                  </a:lnTo>
                  <a:lnTo>
                    <a:pt x="133" y="86"/>
                  </a:lnTo>
                  <a:lnTo>
                    <a:pt x="140" y="71"/>
                  </a:lnTo>
                  <a:lnTo>
                    <a:pt x="12" y="6"/>
                  </a:lnTo>
                  <a:lnTo>
                    <a:pt x="0" y="12"/>
                  </a:lnTo>
                  <a:lnTo>
                    <a:pt x="12" y="6"/>
                  </a:lnTo>
                  <a:lnTo>
                    <a:pt x="0" y="0"/>
                  </a:lnTo>
                  <a:lnTo>
                    <a:pt x="0" y="12"/>
                  </a:lnTo>
                  <a:lnTo>
                    <a:pt x="16" y="14"/>
                  </a:lnTo>
                </a:path>
              </a:pathLst>
            </a:custGeom>
            <a:solidFill>
              <a:srgbClr val="000000"/>
            </a:solidFill>
            <a:ln w="12700" cap="rnd" cmpd="sng">
              <a:noFill/>
              <a:prstDash val="solid"/>
              <a:round/>
              <a:headEnd type="none" w="med" len="med"/>
              <a:tailEnd type="none" w="med" len="med"/>
            </a:ln>
            <a:effectLst/>
          </p:spPr>
          <p:txBody>
            <a:bodyPr/>
            <a:lstStyle/>
            <a:p>
              <a:endParaRPr lang="zh-CN" altLang="en-US"/>
            </a:p>
          </p:txBody>
        </p:sp>
        <p:sp>
          <p:nvSpPr>
            <p:cNvPr id="351246" name="Freeform 14"/>
            <p:cNvSpPr>
              <a:spLocks/>
            </p:cNvSpPr>
            <p:nvPr/>
          </p:nvSpPr>
          <p:spPr bwMode="auto">
            <a:xfrm>
              <a:off x="2114" y="2411"/>
              <a:ext cx="34" cy="115"/>
            </a:xfrm>
            <a:custGeom>
              <a:avLst/>
              <a:gdLst/>
              <a:ahLst/>
              <a:cxnLst>
                <a:cxn ang="0">
                  <a:pos x="2" y="105"/>
                </a:cxn>
                <a:cxn ang="0">
                  <a:pos x="22" y="101"/>
                </a:cxn>
                <a:cxn ang="0">
                  <a:pos x="33" y="2"/>
                </a:cxn>
                <a:cxn ang="0">
                  <a:pos x="11" y="0"/>
                </a:cxn>
                <a:cxn ang="0">
                  <a:pos x="0" y="99"/>
                </a:cxn>
                <a:cxn ang="0">
                  <a:pos x="16" y="93"/>
                </a:cxn>
                <a:cxn ang="0">
                  <a:pos x="2" y="105"/>
                </a:cxn>
                <a:cxn ang="0">
                  <a:pos x="19" y="114"/>
                </a:cxn>
                <a:cxn ang="0">
                  <a:pos x="22" y="101"/>
                </a:cxn>
                <a:cxn ang="0">
                  <a:pos x="2" y="105"/>
                </a:cxn>
              </a:cxnLst>
              <a:rect l="0" t="0" r="r" b="b"/>
              <a:pathLst>
                <a:path w="34" h="115">
                  <a:moveTo>
                    <a:pt x="2" y="105"/>
                  </a:moveTo>
                  <a:lnTo>
                    <a:pt x="22" y="101"/>
                  </a:lnTo>
                  <a:lnTo>
                    <a:pt x="33" y="2"/>
                  </a:lnTo>
                  <a:lnTo>
                    <a:pt x="11" y="0"/>
                  </a:lnTo>
                  <a:lnTo>
                    <a:pt x="0" y="99"/>
                  </a:lnTo>
                  <a:lnTo>
                    <a:pt x="16" y="93"/>
                  </a:lnTo>
                  <a:lnTo>
                    <a:pt x="2" y="105"/>
                  </a:lnTo>
                  <a:lnTo>
                    <a:pt x="19" y="114"/>
                  </a:lnTo>
                  <a:lnTo>
                    <a:pt x="22" y="101"/>
                  </a:lnTo>
                  <a:lnTo>
                    <a:pt x="2" y="105"/>
                  </a:lnTo>
                </a:path>
              </a:pathLst>
            </a:custGeom>
            <a:solidFill>
              <a:srgbClr val="000000"/>
            </a:solidFill>
            <a:ln w="12700" cap="rnd" cmpd="sng">
              <a:noFill/>
              <a:prstDash val="solid"/>
              <a:round/>
              <a:headEnd type="none" w="med" len="med"/>
              <a:tailEnd type="none" w="med" len="med"/>
            </a:ln>
            <a:effectLst/>
          </p:spPr>
          <p:txBody>
            <a:bodyPr/>
            <a:lstStyle/>
            <a:p>
              <a:endParaRPr lang="zh-CN" altLang="en-US"/>
            </a:p>
          </p:txBody>
        </p:sp>
        <p:sp>
          <p:nvSpPr>
            <p:cNvPr id="351247" name="Freeform 15"/>
            <p:cNvSpPr>
              <a:spLocks/>
            </p:cNvSpPr>
            <p:nvPr/>
          </p:nvSpPr>
          <p:spPr bwMode="auto">
            <a:xfrm>
              <a:off x="1927" y="2375"/>
              <a:ext cx="200" cy="143"/>
            </a:xfrm>
            <a:custGeom>
              <a:avLst/>
              <a:gdLst/>
              <a:ahLst/>
              <a:cxnLst>
                <a:cxn ang="0">
                  <a:pos x="42" y="26"/>
                </a:cxn>
                <a:cxn ang="0">
                  <a:pos x="30" y="38"/>
                </a:cxn>
                <a:cxn ang="0">
                  <a:pos x="188" y="142"/>
                </a:cxn>
                <a:cxn ang="0">
                  <a:pos x="199" y="129"/>
                </a:cxn>
                <a:cxn ang="0">
                  <a:pos x="40" y="24"/>
                </a:cxn>
                <a:cxn ang="0">
                  <a:pos x="28" y="36"/>
                </a:cxn>
                <a:cxn ang="0">
                  <a:pos x="40" y="24"/>
                </a:cxn>
                <a:cxn ang="0">
                  <a:pos x="0" y="0"/>
                </a:cxn>
                <a:cxn ang="0">
                  <a:pos x="28" y="36"/>
                </a:cxn>
                <a:cxn ang="0">
                  <a:pos x="42" y="26"/>
                </a:cxn>
              </a:cxnLst>
              <a:rect l="0" t="0" r="r" b="b"/>
              <a:pathLst>
                <a:path w="200" h="143">
                  <a:moveTo>
                    <a:pt x="42" y="26"/>
                  </a:moveTo>
                  <a:lnTo>
                    <a:pt x="30" y="38"/>
                  </a:lnTo>
                  <a:lnTo>
                    <a:pt x="188" y="142"/>
                  </a:lnTo>
                  <a:lnTo>
                    <a:pt x="199" y="129"/>
                  </a:lnTo>
                  <a:lnTo>
                    <a:pt x="40" y="24"/>
                  </a:lnTo>
                  <a:lnTo>
                    <a:pt x="28" y="36"/>
                  </a:lnTo>
                  <a:lnTo>
                    <a:pt x="40" y="24"/>
                  </a:lnTo>
                  <a:lnTo>
                    <a:pt x="0" y="0"/>
                  </a:lnTo>
                  <a:lnTo>
                    <a:pt x="28" y="36"/>
                  </a:lnTo>
                  <a:lnTo>
                    <a:pt x="42" y="26"/>
                  </a:lnTo>
                </a:path>
              </a:pathLst>
            </a:custGeom>
            <a:solidFill>
              <a:srgbClr val="000000"/>
            </a:solidFill>
            <a:ln w="12700" cap="rnd" cmpd="sng">
              <a:noFill/>
              <a:prstDash val="solid"/>
              <a:round/>
              <a:headEnd type="none" w="med" len="med"/>
              <a:tailEnd type="none" w="med" len="med"/>
            </a:ln>
            <a:effectLst/>
          </p:spPr>
          <p:txBody>
            <a:bodyPr/>
            <a:lstStyle/>
            <a:p>
              <a:endParaRPr lang="zh-CN" altLang="en-US"/>
            </a:p>
          </p:txBody>
        </p:sp>
        <p:sp>
          <p:nvSpPr>
            <p:cNvPr id="351248" name="Freeform 16"/>
            <p:cNvSpPr>
              <a:spLocks/>
            </p:cNvSpPr>
            <p:nvPr/>
          </p:nvSpPr>
          <p:spPr bwMode="auto">
            <a:xfrm>
              <a:off x="1955" y="2401"/>
              <a:ext cx="144" cy="164"/>
            </a:xfrm>
            <a:custGeom>
              <a:avLst/>
              <a:gdLst/>
              <a:ahLst/>
              <a:cxnLst>
                <a:cxn ang="0">
                  <a:pos x="124" y="158"/>
                </a:cxn>
                <a:cxn ang="0">
                  <a:pos x="132" y="146"/>
                </a:cxn>
                <a:cxn ang="0">
                  <a:pos x="14" y="0"/>
                </a:cxn>
                <a:cxn ang="0">
                  <a:pos x="0" y="10"/>
                </a:cxn>
                <a:cxn ang="0">
                  <a:pos x="118" y="156"/>
                </a:cxn>
                <a:cxn ang="0">
                  <a:pos x="126" y="142"/>
                </a:cxn>
                <a:cxn ang="0">
                  <a:pos x="124" y="158"/>
                </a:cxn>
                <a:cxn ang="0">
                  <a:pos x="143" y="163"/>
                </a:cxn>
                <a:cxn ang="0">
                  <a:pos x="132" y="146"/>
                </a:cxn>
                <a:cxn ang="0">
                  <a:pos x="124" y="158"/>
                </a:cxn>
              </a:cxnLst>
              <a:rect l="0" t="0" r="r" b="b"/>
              <a:pathLst>
                <a:path w="144" h="164">
                  <a:moveTo>
                    <a:pt x="124" y="158"/>
                  </a:moveTo>
                  <a:lnTo>
                    <a:pt x="132" y="146"/>
                  </a:lnTo>
                  <a:lnTo>
                    <a:pt x="14" y="0"/>
                  </a:lnTo>
                  <a:lnTo>
                    <a:pt x="0" y="10"/>
                  </a:lnTo>
                  <a:lnTo>
                    <a:pt x="118" y="156"/>
                  </a:lnTo>
                  <a:lnTo>
                    <a:pt x="126" y="142"/>
                  </a:lnTo>
                  <a:lnTo>
                    <a:pt x="124" y="158"/>
                  </a:lnTo>
                  <a:lnTo>
                    <a:pt x="143" y="163"/>
                  </a:lnTo>
                  <a:lnTo>
                    <a:pt x="132" y="146"/>
                  </a:lnTo>
                  <a:lnTo>
                    <a:pt x="124" y="158"/>
                  </a:lnTo>
                </a:path>
              </a:pathLst>
            </a:custGeom>
            <a:solidFill>
              <a:srgbClr val="000000"/>
            </a:solidFill>
            <a:ln w="12700" cap="rnd" cmpd="sng">
              <a:noFill/>
              <a:prstDash val="solid"/>
              <a:round/>
              <a:headEnd type="none" w="med" len="med"/>
              <a:tailEnd type="none" w="med" len="med"/>
            </a:ln>
            <a:effectLst/>
          </p:spPr>
          <p:txBody>
            <a:bodyPr/>
            <a:lstStyle/>
            <a:p>
              <a:endParaRPr lang="zh-CN" altLang="en-US"/>
            </a:p>
          </p:txBody>
        </p:sp>
        <p:sp>
          <p:nvSpPr>
            <p:cNvPr id="351249" name="Freeform 17"/>
            <p:cNvSpPr>
              <a:spLocks/>
            </p:cNvSpPr>
            <p:nvPr/>
          </p:nvSpPr>
          <p:spPr bwMode="auto">
            <a:xfrm>
              <a:off x="1967" y="2532"/>
              <a:ext cx="115" cy="33"/>
            </a:xfrm>
            <a:custGeom>
              <a:avLst/>
              <a:gdLst/>
              <a:ahLst/>
              <a:cxnLst>
                <a:cxn ang="0">
                  <a:pos x="26" y="6"/>
                </a:cxn>
                <a:cxn ang="0">
                  <a:pos x="20" y="20"/>
                </a:cxn>
                <a:cxn ang="0">
                  <a:pos x="111" y="32"/>
                </a:cxn>
                <a:cxn ang="0">
                  <a:pos x="114" y="13"/>
                </a:cxn>
                <a:cxn ang="0">
                  <a:pos x="22" y="4"/>
                </a:cxn>
                <a:cxn ang="0">
                  <a:pos x="14" y="18"/>
                </a:cxn>
                <a:cxn ang="0">
                  <a:pos x="22" y="4"/>
                </a:cxn>
                <a:cxn ang="0">
                  <a:pos x="0" y="0"/>
                </a:cxn>
                <a:cxn ang="0">
                  <a:pos x="14" y="18"/>
                </a:cxn>
                <a:cxn ang="0">
                  <a:pos x="26" y="6"/>
                </a:cxn>
              </a:cxnLst>
              <a:rect l="0" t="0" r="r" b="b"/>
              <a:pathLst>
                <a:path w="115" h="33">
                  <a:moveTo>
                    <a:pt x="26" y="6"/>
                  </a:moveTo>
                  <a:lnTo>
                    <a:pt x="20" y="20"/>
                  </a:lnTo>
                  <a:lnTo>
                    <a:pt x="111" y="32"/>
                  </a:lnTo>
                  <a:lnTo>
                    <a:pt x="114" y="13"/>
                  </a:lnTo>
                  <a:lnTo>
                    <a:pt x="22" y="4"/>
                  </a:lnTo>
                  <a:lnTo>
                    <a:pt x="14" y="18"/>
                  </a:lnTo>
                  <a:lnTo>
                    <a:pt x="22" y="4"/>
                  </a:lnTo>
                  <a:lnTo>
                    <a:pt x="0" y="0"/>
                  </a:lnTo>
                  <a:lnTo>
                    <a:pt x="14" y="18"/>
                  </a:lnTo>
                  <a:lnTo>
                    <a:pt x="26" y="6"/>
                  </a:lnTo>
                </a:path>
              </a:pathLst>
            </a:custGeom>
            <a:solidFill>
              <a:srgbClr val="000000"/>
            </a:solidFill>
            <a:ln w="12700" cap="rnd" cmpd="sng">
              <a:noFill/>
              <a:prstDash val="solid"/>
              <a:round/>
              <a:headEnd type="none" w="med" len="med"/>
              <a:tailEnd type="none" w="med" len="med"/>
            </a:ln>
            <a:effectLst/>
          </p:spPr>
          <p:txBody>
            <a:bodyPr/>
            <a:lstStyle/>
            <a:p>
              <a:endParaRPr lang="zh-CN" altLang="en-US"/>
            </a:p>
          </p:txBody>
        </p:sp>
        <p:sp>
          <p:nvSpPr>
            <p:cNvPr id="351250" name="Freeform 18"/>
            <p:cNvSpPr>
              <a:spLocks/>
            </p:cNvSpPr>
            <p:nvPr/>
          </p:nvSpPr>
          <p:spPr bwMode="auto">
            <a:xfrm>
              <a:off x="1982" y="2537"/>
              <a:ext cx="78" cy="66"/>
            </a:xfrm>
            <a:custGeom>
              <a:avLst/>
              <a:gdLst/>
              <a:ahLst/>
              <a:cxnLst>
                <a:cxn ang="0">
                  <a:pos x="58" y="65"/>
                </a:cxn>
                <a:cxn ang="0">
                  <a:pos x="64" y="52"/>
                </a:cxn>
                <a:cxn ang="0">
                  <a:pos x="12" y="0"/>
                </a:cxn>
                <a:cxn ang="0">
                  <a:pos x="0" y="10"/>
                </a:cxn>
                <a:cxn ang="0">
                  <a:pos x="52" y="62"/>
                </a:cxn>
                <a:cxn ang="0">
                  <a:pos x="58" y="50"/>
                </a:cxn>
                <a:cxn ang="0">
                  <a:pos x="58" y="65"/>
                </a:cxn>
                <a:cxn ang="0">
                  <a:pos x="77" y="62"/>
                </a:cxn>
                <a:cxn ang="0">
                  <a:pos x="64" y="52"/>
                </a:cxn>
                <a:cxn ang="0">
                  <a:pos x="58" y="65"/>
                </a:cxn>
              </a:cxnLst>
              <a:rect l="0" t="0" r="r" b="b"/>
              <a:pathLst>
                <a:path w="78" h="66">
                  <a:moveTo>
                    <a:pt x="58" y="65"/>
                  </a:moveTo>
                  <a:lnTo>
                    <a:pt x="64" y="52"/>
                  </a:lnTo>
                  <a:lnTo>
                    <a:pt x="12" y="0"/>
                  </a:lnTo>
                  <a:lnTo>
                    <a:pt x="0" y="10"/>
                  </a:lnTo>
                  <a:lnTo>
                    <a:pt x="52" y="62"/>
                  </a:lnTo>
                  <a:lnTo>
                    <a:pt x="58" y="50"/>
                  </a:lnTo>
                  <a:lnTo>
                    <a:pt x="58" y="65"/>
                  </a:lnTo>
                  <a:lnTo>
                    <a:pt x="77" y="62"/>
                  </a:lnTo>
                  <a:lnTo>
                    <a:pt x="64" y="52"/>
                  </a:lnTo>
                  <a:lnTo>
                    <a:pt x="58" y="65"/>
                  </a:lnTo>
                </a:path>
              </a:pathLst>
            </a:custGeom>
            <a:solidFill>
              <a:srgbClr val="000000"/>
            </a:solidFill>
            <a:ln w="12700" cap="rnd" cmpd="sng">
              <a:noFill/>
              <a:prstDash val="solid"/>
              <a:round/>
              <a:headEnd type="none" w="med" len="med"/>
              <a:tailEnd type="none" w="med" len="med"/>
            </a:ln>
            <a:effectLst/>
          </p:spPr>
          <p:txBody>
            <a:bodyPr/>
            <a:lstStyle/>
            <a:p>
              <a:endParaRPr lang="zh-CN" altLang="en-US"/>
            </a:p>
          </p:txBody>
        </p:sp>
        <p:sp>
          <p:nvSpPr>
            <p:cNvPr id="351251" name="Freeform 19"/>
            <p:cNvSpPr>
              <a:spLocks/>
            </p:cNvSpPr>
            <p:nvPr/>
          </p:nvSpPr>
          <p:spPr bwMode="auto">
            <a:xfrm>
              <a:off x="1870" y="2588"/>
              <a:ext cx="172" cy="34"/>
            </a:xfrm>
            <a:custGeom>
              <a:avLst/>
              <a:gdLst/>
              <a:ahLst/>
              <a:cxnLst>
                <a:cxn ang="0">
                  <a:pos x="32" y="7"/>
                </a:cxn>
                <a:cxn ang="0">
                  <a:pos x="26" y="33"/>
                </a:cxn>
                <a:cxn ang="0">
                  <a:pos x="171" y="25"/>
                </a:cxn>
                <a:cxn ang="0">
                  <a:pos x="171" y="0"/>
                </a:cxn>
                <a:cxn ang="0">
                  <a:pos x="26" y="7"/>
                </a:cxn>
                <a:cxn ang="0">
                  <a:pos x="22" y="33"/>
                </a:cxn>
                <a:cxn ang="0">
                  <a:pos x="26" y="7"/>
                </a:cxn>
                <a:cxn ang="0">
                  <a:pos x="0" y="7"/>
                </a:cxn>
                <a:cxn ang="0">
                  <a:pos x="22" y="33"/>
                </a:cxn>
                <a:cxn ang="0">
                  <a:pos x="32" y="7"/>
                </a:cxn>
              </a:cxnLst>
              <a:rect l="0" t="0" r="r" b="b"/>
              <a:pathLst>
                <a:path w="172" h="34">
                  <a:moveTo>
                    <a:pt x="32" y="7"/>
                  </a:moveTo>
                  <a:lnTo>
                    <a:pt x="26" y="33"/>
                  </a:lnTo>
                  <a:lnTo>
                    <a:pt x="171" y="25"/>
                  </a:lnTo>
                  <a:lnTo>
                    <a:pt x="171" y="0"/>
                  </a:lnTo>
                  <a:lnTo>
                    <a:pt x="26" y="7"/>
                  </a:lnTo>
                  <a:lnTo>
                    <a:pt x="22" y="33"/>
                  </a:lnTo>
                  <a:lnTo>
                    <a:pt x="26" y="7"/>
                  </a:lnTo>
                  <a:lnTo>
                    <a:pt x="0" y="7"/>
                  </a:lnTo>
                  <a:lnTo>
                    <a:pt x="22" y="33"/>
                  </a:lnTo>
                  <a:lnTo>
                    <a:pt x="32" y="7"/>
                  </a:lnTo>
                </a:path>
              </a:pathLst>
            </a:custGeom>
            <a:solidFill>
              <a:srgbClr val="000000"/>
            </a:solidFill>
            <a:ln w="12700" cap="rnd" cmpd="sng">
              <a:noFill/>
              <a:prstDash val="solid"/>
              <a:round/>
              <a:headEnd type="none" w="med" len="med"/>
              <a:tailEnd type="none" w="med" len="med"/>
            </a:ln>
            <a:effectLst/>
          </p:spPr>
          <p:txBody>
            <a:bodyPr/>
            <a:lstStyle/>
            <a:p>
              <a:endParaRPr lang="zh-CN" altLang="en-US"/>
            </a:p>
          </p:txBody>
        </p:sp>
        <p:sp>
          <p:nvSpPr>
            <p:cNvPr id="351252" name="Freeform 20"/>
            <p:cNvSpPr>
              <a:spLocks/>
            </p:cNvSpPr>
            <p:nvPr/>
          </p:nvSpPr>
          <p:spPr bwMode="auto">
            <a:xfrm>
              <a:off x="1893" y="2592"/>
              <a:ext cx="114" cy="73"/>
            </a:xfrm>
            <a:custGeom>
              <a:avLst/>
              <a:gdLst/>
              <a:ahLst/>
              <a:cxnLst>
                <a:cxn ang="0">
                  <a:pos x="106" y="67"/>
                </a:cxn>
                <a:cxn ang="0">
                  <a:pos x="104" y="57"/>
                </a:cxn>
                <a:cxn ang="0">
                  <a:pos x="10" y="0"/>
                </a:cxn>
                <a:cxn ang="0">
                  <a:pos x="0" y="14"/>
                </a:cxn>
                <a:cxn ang="0">
                  <a:pos x="96" y="72"/>
                </a:cxn>
                <a:cxn ang="0">
                  <a:pos x="94" y="59"/>
                </a:cxn>
                <a:cxn ang="0">
                  <a:pos x="106" y="67"/>
                </a:cxn>
                <a:cxn ang="0">
                  <a:pos x="113" y="61"/>
                </a:cxn>
                <a:cxn ang="0">
                  <a:pos x="104" y="57"/>
                </a:cxn>
                <a:cxn ang="0">
                  <a:pos x="106" y="67"/>
                </a:cxn>
              </a:cxnLst>
              <a:rect l="0" t="0" r="r" b="b"/>
              <a:pathLst>
                <a:path w="114" h="73">
                  <a:moveTo>
                    <a:pt x="106" y="67"/>
                  </a:moveTo>
                  <a:lnTo>
                    <a:pt x="104" y="57"/>
                  </a:lnTo>
                  <a:lnTo>
                    <a:pt x="10" y="0"/>
                  </a:lnTo>
                  <a:lnTo>
                    <a:pt x="0" y="14"/>
                  </a:lnTo>
                  <a:lnTo>
                    <a:pt x="96" y="72"/>
                  </a:lnTo>
                  <a:lnTo>
                    <a:pt x="94" y="59"/>
                  </a:lnTo>
                  <a:lnTo>
                    <a:pt x="106" y="67"/>
                  </a:lnTo>
                  <a:lnTo>
                    <a:pt x="113" y="61"/>
                  </a:lnTo>
                  <a:lnTo>
                    <a:pt x="104" y="57"/>
                  </a:lnTo>
                  <a:lnTo>
                    <a:pt x="106" y="67"/>
                  </a:lnTo>
                </a:path>
              </a:pathLst>
            </a:custGeom>
            <a:solidFill>
              <a:srgbClr val="000000"/>
            </a:solidFill>
            <a:ln w="12700" cap="rnd" cmpd="sng">
              <a:noFill/>
              <a:prstDash val="solid"/>
              <a:round/>
              <a:headEnd type="none" w="med" len="med"/>
              <a:tailEnd type="none" w="med" len="med"/>
            </a:ln>
            <a:effectLst/>
          </p:spPr>
          <p:txBody>
            <a:bodyPr/>
            <a:lstStyle/>
            <a:p>
              <a:endParaRPr lang="zh-CN" altLang="en-US"/>
            </a:p>
          </p:txBody>
        </p:sp>
        <p:sp>
          <p:nvSpPr>
            <p:cNvPr id="351253" name="Freeform 21"/>
            <p:cNvSpPr>
              <a:spLocks/>
            </p:cNvSpPr>
            <p:nvPr/>
          </p:nvSpPr>
          <p:spPr bwMode="auto">
            <a:xfrm>
              <a:off x="1890" y="2651"/>
              <a:ext cx="111" cy="103"/>
            </a:xfrm>
            <a:custGeom>
              <a:avLst/>
              <a:gdLst/>
              <a:ahLst/>
              <a:cxnLst>
                <a:cxn ang="0">
                  <a:pos x="20" y="83"/>
                </a:cxn>
                <a:cxn ang="0">
                  <a:pos x="26" y="93"/>
                </a:cxn>
                <a:cxn ang="0">
                  <a:pos x="110" y="8"/>
                </a:cxn>
                <a:cxn ang="0">
                  <a:pos x="97" y="0"/>
                </a:cxn>
                <a:cxn ang="0">
                  <a:pos x="14" y="87"/>
                </a:cxn>
                <a:cxn ang="0">
                  <a:pos x="22" y="97"/>
                </a:cxn>
                <a:cxn ang="0">
                  <a:pos x="14" y="87"/>
                </a:cxn>
                <a:cxn ang="0">
                  <a:pos x="0" y="102"/>
                </a:cxn>
                <a:cxn ang="0">
                  <a:pos x="22" y="97"/>
                </a:cxn>
                <a:cxn ang="0">
                  <a:pos x="20" y="83"/>
                </a:cxn>
              </a:cxnLst>
              <a:rect l="0" t="0" r="r" b="b"/>
              <a:pathLst>
                <a:path w="111" h="103">
                  <a:moveTo>
                    <a:pt x="20" y="83"/>
                  </a:moveTo>
                  <a:lnTo>
                    <a:pt x="26" y="93"/>
                  </a:lnTo>
                  <a:lnTo>
                    <a:pt x="110" y="8"/>
                  </a:lnTo>
                  <a:lnTo>
                    <a:pt x="97" y="0"/>
                  </a:lnTo>
                  <a:lnTo>
                    <a:pt x="14" y="87"/>
                  </a:lnTo>
                  <a:lnTo>
                    <a:pt x="22" y="97"/>
                  </a:lnTo>
                  <a:lnTo>
                    <a:pt x="14" y="87"/>
                  </a:lnTo>
                  <a:lnTo>
                    <a:pt x="0" y="102"/>
                  </a:lnTo>
                  <a:lnTo>
                    <a:pt x="22" y="97"/>
                  </a:lnTo>
                  <a:lnTo>
                    <a:pt x="20" y="83"/>
                  </a:lnTo>
                </a:path>
              </a:pathLst>
            </a:custGeom>
            <a:solidFill>
              <a:srgbClr val="000000"/>
            </a:solidFill>
            <a:ln w="12700" cap="rnd" cmpd="sng">
              <a:noFill/>
              <a:prstDash val="solid"/>
              <a:round/>
              <a:headEnd type="none" w="med" len="med"/>
              <a:tailEnd type="none" w="med" len="med"/>
            </a:ln>
            <a:effectLst/>
          </p:spPr>
          <p:txBody>
            <a:bodyPr/>
            <a:lstStyle/>
            <a:p>
              <a:endParaRPr lang="zh-CN" altLang="en-US"/>
            </a:p>
          </p:txBody>
        </p:sp>
        <p:sp>
          <p:nvSpPr>
            <p:cNvPr id="351254" name="Freeform 22"/>
            <p:cNvSpPr>
              <a:spLocks/>
            </p:cNvSpPr>
            <p:nvPr/>
          </p:nvSpPr>
          <p:spPr bwMode="auto">
            <a:xfrm>
              <a:off x="1911" y="2708"/>
              <a:ext cx="171" cy="42"/>
            </a:xfrm>
            <a:custGeom>
              <a:avLst/>
              <a:gdLst/>
              <a:ahLst/>
              <a:cxnLst>
                <a:cxn ang="0">
                  <a:pos x="161" y="12"/>
                </a:cxn>
                <a:cxn ang="0">
                  <a:pos x="151" y="2"/>
                </a:cxn>
                <a:cxn ang="0">
                  <a:pos x="0" y="26"/>
                </a:cxn>
                <a:cxn ang="0">
                  <a:pos x="2" y="41"/>
                </a:cxn>
                <a:cxn ang="0">
                  <a:pos x="153" y="16"/>
                </a:cxn>
                <a:cxn ang="0">
                  <a:pos x="145" y="6"/>
                </a:cxn>
                <a:cxn ang="0">
                  <a:pos x="161" y="12"/>
                </a:cxn>
                <a:cxn ang="0">
                  <a:pos x="170" y="0"/>
                </a:cxn>
                <a:cxn ang="0">
                  <a:pos x="151" y="2"/>
                </a:cxn>
                <a:cxn ang="0">
                  <a:pos x="161" y="12"/>
                </a:cxn>
              </a:cxnLst>
              <a:rect l="0" t="0" r="r" b="b"/>
              <a:pathLst>
                <a:path w="171" h="42">
                  <a:moveTo>
                    <a:pt x="161" y="12"/>
                  </a:moveTo>
                  <a:lnTo>
                    <a:pt x="151" y="2"/>
                  </a:lnTo>
                  <a:lnTo>
                    <a:pt x="0" y="26"/>
                  </a:lnTo>
                  <a:lnTo>
                    <a:pt x="2" y="41"/>
                  </a:lnTo>
                  <a:lnTo>
                    <a:pt x="153" y="16"/>
                  </a:lnTo>
                  <a:lnTo>
                    <a:pt x="145" y="6"/>
                  </a:lnTo>
                  <a:lnTo>
                    <a:pt x="161" y="12"/>
                  </a:lnTo>
                  <a:lnTo>
                    <a:pt x="170" y="0"/>
                  </a:lnTo>
                  <a:lnTo>
                    <a:pt x="151" y="2"/>
                  </a:lnTo>
                  <a:lnTo>
                    <a:pt x="161" y="12"/>
                  </a:lnTo>
                </a:path>
              </a:pathLst>
            </a:custGeom>
            <a:solidFill>
              <a:srgbClr val="000000"/>
            </a:solidFill>
            <a:ln w="12700" cap="rnd" cmpd="sng">
              <a:noFill/>
              <a:prstDash val="solid"/>
              <a:round/>
              <a:headEnd type="none" w="med" len="med"/>
              <a:tailEnd type="none" w="med" len="med"/>
            </a:ln>
            <a:effectLst/>
          </p:spPr>
          <p:txBody>
            <a:bodyPr/>
            <a:lstStyle/>
            <a:p>
              <a:endParaRPr lang="zh-CN" altLang="en-US"/>
            </a:p>
          </p:txBody>
        </p:sp>
        <p:sp>
          <p:nvSpPr>
            <p:cNvPr id="351255" name="Freeform 23"/>
            <p:cNvSpPr>
              <a:spLocks/>
            </p:cNvSpPr>
            <p:nvPr/>
          </p:nvSpPr>
          <p:spPr bwMode="auto">
            <a:xfrm>
              <a:off x="1927" y="2715"/>
              <a:ext cx="147" cy="208"/>
            </a:xfrm>
            <a:custGeom>
              <a:avLst/>
              <a:gdLst/>
              <a:ahLst/>
              <a:cxnLst>
                <a:cxn ang="0">
                  <a:pos x="18" y="180"/>
                </a:cxn>
                <a:cxn ang="0">
                  <a:pos x="30" y="190"/>
                </a:cxn>
                <a:cxn ang="0">
                  <a:pos x="146" y="6"/>
                </a:cxn>
                <a:cxn ang="0">
                  <a:pos x="129" y="0"/>
                </a:cxn>
                <a:cxn ang="0">
                  <a:pos x="14" y="182"/>
                </a:cxn>
                <a:cxn ang="0">
                  <a:pos x="26" y="192"/>
                </a:cxn>
                <a:cxn ang="0">
                  <a:pos x="14" y="182"/>
                </a:cxn>
                <a:cxn ang="0">
                  <a:pos x="0" y="207"/>
                </a:cxn>
                <a:cxn ang="0">
                  <a:pos x="26" y="192"/>
                </a:cxn>
                <a:cxn ang="0">
                  <a:pos x="18" y="180"/>
                </a:cxn>
              </a:cxnLst>
              <a:rect l="0" t="0" r="r" b="b"/>
              <a:pathLst>
                <a:path w="147" h="208">
                  <a:moveTo>
                    <a:pt x="18" y="180"/>
                  </a:moveTo>
                  <a:lnTo>
                    <a:pt x="30" y="190"/>
                  </a:lnTo>
                  <a:lnTo>
                    <a:pt x="146" y="6"/>
                  </a:lnTo>
                  <a:lnTo>
                    <a:pt x="129" y="0"/>
                  </a:lnTo>
                  <a:lnTo>
                    <a:pt x="14" y="182"/>
                  </a:lnTo>
                  <a:lnTo>
                    <a:pt x="26" y="192"/>
                  </a:lnTo>
                  <a:lnTo>
                    <a:pt x="14" y="182"/>
                  </a:lnTo>
                  <a:lnTo>
                    <a:pt x="0" y="207"/>
                  </a:lnTo>
                  <a:lnTo>
                    <a:pt x="26" y="192"/>
                  </a:lnTo>
                  <a:lnTo>
                    <a:pt x="18" y="180"/>
                  </a:lnTo>
                </a:path>
              </a:pathLst>
            </a:custGeom>
            <a:solidFill>
              <a:srgbClr val="000000"/>
            </a:solidFill>
            <a:ln w="12700" cap="rnd" cmpd="sng">
              <a:noFill/>
              <a:prstDash val="solid"/>
              <a:round/>
              <a:headEnd type="none" w="med" len="med"/>
              <a:tailEnd type="none" w="med" len="med"/>
            </a:ln>
            <a:effectLst/>
          </p:spPr>
          <p:txBody>
            <a:bodyPr/>
            <a:lstStyle/>
            <a:p>
              <a:endParaRPr lang="zh-CN" altLang="en-US"/>
            </a:p>
          </p:txBody>
        </p:sp>
        <p:sp>
          <p:nvSpPr>
            <p:cNvPr id="351256" name="Freeform 24"/>
            <p:cNvSpPr>
              <a:spLocks/>
            </p:cNvSpPr>
            <p:nvPr/>
          </p:nvSpPr>
          <p:spPr bwMode="auto">
            <a:xfrm>
              <a:off x="1945" y="2763"/>
              <a:ext cx="261" cy="145"/>
            </a:xfrm>
            <a:custGeom>
              <a:avLst/>
              <a:gdLst/>
              <a:ahLst/>
              <a:cxnLst>
                <a:cxn ang="0">
                  <a:pos x="257" y="14"/>
                </a:cxn>
                <a:cxn ang="0">
                  <a:pos x="243" y="6"/>
                </a:cxn>
                <a:cxn ang="0">
                  <a:pos x="0" y="131"/>
                </a:cxn>
                <a:cxn ang="0">
                  <a:pos x="8" y="144"/>
                </a:cxn>
                <a:cxn ang="0">
                  <a:pos x="249" y="18"/>
                </a:cxn>
                <a:cxn ang="0">
                  <a:pos x="239" y="10"/>
                </a:cxn>
                <a:cxn ang="0">
                  <a:pos x="257" y="14"/>
                </a:cxn>
                <a:cxn ang="0">
                  <a:pos x="260" y="0"/>
                </a:cxn>
                <a:cxn ang="0">
                  <a:pos x="243" y="6"/>
                </a:cxn>
                <a:cxn ang="0">
                  <a:pos x="257" y="14"/>
                </a:cxn>
              </a:cxnLst>
              <a:rect l="0" t="0" r="r" b="b"/>
              <a:pathLst>
                <a:path w="261" h="145">
                  <a:moveTo>
                    <a:pt x="257" y="14"/>
                  </a:moveTo>
                  <a:lnTo>
                    <a:pt x="243" y="6"/>
                  </a:lnTo>
                  <a:lnTo>
                    <a:pt x="0" y="131"/>
                  </a:lnTo>
                  <a:lnTo>
                    <a:pt x="8" y="144"/>
                  </a:lnTo>
                  <a:lnTo>
                    <a:pt x="249" y="18"/>
                  </a:lnTo>
                  <a:lnTo>
                    <a:pt x="239" y="10"/>
                  </a:lnTo>
                  <a:lnTo>
                    <a:pt x="257" y="14"/>
                  </a:lnTo>
                  <a:lnTo>
                    <a:pt x="260" y="0"/>
                  </a:lnTo>
                  <a:lnTo>
                    <a:pt x="243" y="6"/>
                  </a:lnTo>
                  <a:lnTo>
                    <a:pt x="257" y="14"/>
                  </a:lnTo>
                </a:path>
              </a:pathLst>
            </a:custGeom>
            <a:solidFill>
              <a:srgbClr val="000000"/>
            </a:solidFill>
            <a:ln w="12700" cap="rnd" cmpd="sng">
              <a:noFill/>
              <a:prstDash val="solid"/>
              <a:round/>
              <a:headEnd type="none" w="med" len="med"/>
              <a:tailEnd type="none" w="med" len="med"/>
            </a:ln>
            <a:effectLst/>
          </p:spPr>
          <p:txBody>
            <a:bodyPr/>
            <a:lstStyle/>
            <a:p>
              <a:endParaRPr lang="zh-CN" altLang="en-US"/>
            </a:p>
          </p:txBody>
        </p:sp>
        <p:sp>
          <p:nvSpPr>
            <p:cNvPr id="351257" name="Freeform 25"/>
            <p:cNvSpPr>
              <a:spLocks/>
            </p:cNvSpPr>
            <p:nvPr/>
          </p:nvSpPr>
          <p:spPr bwMode="auto">
            <a:xfrm>
              <a:off x="2143" y="2774"/>
              <a:ext cx="61" cy="255"/>
            </a:xfrm>
            <a:custGeom>
              <a:avLst/>
              <a:gdLst/>
              <a:ahLst/>
              <a:cxnLst>
                <a:cxn ang="0">
                  <a:pos x="6" y="223"/>
                </a:cxn>
                <a:cxn ang="0">
                  <a:pos x="22" y="229"/>
                </a:cxn>
                <a:cxn ang="0">
                  <a:pos x="60" y="4"/>
                </a:cxn>
                <a:cxn ang="0">
                  <a:pos x="42" y="0"/>
                </a:cxn>
                <a:cxn ang="0">
                  <a:pos x="4" y="227"/>
                </a:cxn>
                <a:cxn ang="0">
                  <a:pos x="20" y="235"/>
                </a:cxn>
                <a:cxn ang="0">
                  <a:pos x="4" y="227"/>
                </a:cxn>
                <a:cxn ang="0">
                  <a:pos x="0" y="254"/>
                </a:cxn>
                <a:cxn ang="0">
                  <a:pos x="20" y="235"/>
                </a:cxn>
                <a:cxn ang="0">
                  <a:pos x="6" y="223"/>
                </a:cxn>
              </a:cxnLst>
              <a:rect l="0" t="0" r="r" b="b"/>
              <a:pathLst>
                <a:path w="61" h="255">
                  <a:moveTo>
                    <a:pt x="6" y="223"/>
                  </a:moveTo>
                  <a:lnTo>
                    <a:pt x="22" y="229"/>
                  </a:lnTo>
                  <a:lnTo>
                    <a:pt x="60" y="4"/>
                  </a:lnTo>
                  <a:lnTo>
                    <a:pt x="42" y="0"/>
                  </a:lnTo>
                  <a:lnTo>
                    <a:pt x="4" y="227"/>
                  </a:lnTo>
                  <a:lnTo>
                    <a:pt x="20" y="235"/>
                  </a:lnTo>
                  <a:lnTo>
                    <a:pt x="4" y="227"/>
                  </a:lnTo>
                  <a:lnTo>
                    <a:pt x="0" y="254"/>
                  </a:lnTo>
                  <a:lnTo>
                    <a:pt x="20" y="235"/>
                  </a:lnTo>
                  <a:lnTo>
                    <a:pt x="6" y="223"/>
                  </a:lnTo>
                </a:path>
              </a:pathLst>
            </a:custGeom>
            <a:solidFill>
              <a:srgbClr val="000000"/>
            </a:solidFill>
            <a:ln w="12700" cap="rnd" cmpd="sng">
              <a:noFill/>
              <a:prstDash val="solid"/>
              <a:round/>
              <a:headEnd type="none" w="med" len="med"/>
              <a:tailEnd type="none" w="med" len="med"/>
            </a:ln>
            <a:effectLst/>
          </p:spPr>
          <p:txBody>
            <a:bodyPr/>
            <a:lstStyle/>
            <a:p>
              <a:endParaRPr lang="zh-CN" altLang="en-US"/>
            </a:p>
          </p:txBody>
        </p:sp>
        <p:sp>
          <p:nvSpPr>
            <p:cNvPr id="351258" name="Freeform 26"/>
            <p:cNvSpPr>
              <a:spLocks/>
            </p:cNvSpPr>
            <p:nvPr/>
          </p:nvSpPr>
          <p:spPr bwMode="auto">
            <a:xfrm>
              <a:off x="2148" y="2800"/>
              <a:ext cx="199" cy="210"/>
            </a:xfrm>
            <a:custGeom>
              <a:avLst/>
              <a:gdLst/>
              <a:ahLst/>
              <a:cxnLst>
                <a:cxn ang="0">
                  <a:pos x="198" y="10"/>
                </a:cxn>
                <a:cxn ang="0">
                  <a:pos x="185" y="8"/>
                </a:cxn>
                <a:cxn ang="0">
                  <a:pos x="0" y="196"/>
                </a:cxn>
                <a:cxn ang="0">
                  <a:pos x="14" y="209"/>
                </a:cxn>
                <a:cxn ang="0">
                  <a:pos x="198" y="20"/>
                </a:cxn>
                <a:cxn ang="0">
                  <a:pos x="183" y="18"/>
                </a:cxn>
                <a:cxn ang="0">
                  <a:pos x="198" y="10"/>
                </a:cxn>
                <a:cxn ang="0">
                  <a:pos x="193" y="0"/>
                </a:cxn>
                <a:cxn ang="0">
                  <a:pos x="185" y="8"/>
                </a:cxn>
                <a:cxn ang="0">
                  <a:pos x="198" y="10"/>
                </a:cxn>
              </a:cxnLst>
              <a:rect l="0" t="0" r="r" b="b"/>
              <a:pathLst>
                <a:path w="199" h="210">
                  <a:moveTo>
                    <a:pt x="198" y="10"/>
                  </a:moveTo>
                  <a:lnTo>
                    <a:pt x="185" y="8"/>
                  </a:lnTo>
                  <a:lnTo>
                    <a:pt x="0" y="196"/>
                  </a:lnTo>
                  <a:lnTo>
                    <a:pt x="14" y="209"/>
                  </a:lnTo>
                  <a:lnTo>
                    <a:pt x="198" y="20"/>
                  </a:lnTo>
                  <a:lnTo>
                    <a:pt x="183" y="18"/>
                  </a:lnTo>
                  <a:lnTo>
                    <a:pt x="198" y="10"/>
                  </a:lnTo>
                  <a:lnTo>
                    <a:pt x="193" y="0"/>
                  </a:lnTo>
                  <a:lnTo>
                    <a:pt x="185" y="8"/>
                  </a:lnTo>
                  <a:lnTo>
                    <a:pt x="198" y="10"/>
                  </a:lnTo>
                </a:path>
              </a:pathLst>
            </a:custGeom>
            <a:solidFill>
              <a:srgbClr val="000000"/>
            </a:solidFill>
            <a:ln w="12700" cap="rnd" cmpd="sng">
              <a:noFill/>
              <a:prstDash val="solid"/>
              <a:round/>
              <a:headEnd type="none" w="med" len="med"/>
              <a:tailEnd type="none" w="med" len="med"/>
            </a:ln>
            <a:effectLst/>
          </p:spPr>
          <p:txBody>
            <a:bodyPr/>
            <a:lstStyle/>
            <a:p>
              <a:endParaRPr lang="zh-CN" altLang="en-US"/>
            </a:p>
          </p:txBody>
        </p:sp>
        <p:sp>
          <p:nvSpPr>
            <p:cNvPr id="351259" name="Freeform 27"/>
            <p:cNvSpPr>
              <a:spLocks/>
            </p:cNvSpPr>
            <p:nvPr/>
          </p:nvSpPr>
          <p:spPr bwMode="auto">
            <a:xfrm>
              <a:off x="2331" y="2810"/>
              <a:ext cx="85" cy="174"/>
            </a:xfrm>
            <a:custGeom>
              <a:avLst/>
              <a:gdLst/>
              <a:ahLst/>
              <a:cxnLst>
                <a:cxn ang="0">
                  <a:pos x="65" y="142"/>
                </a:cxn>
                <a:cxn ang="0">
                  <a:pos x="81" y="140"/>
                </a:cxn>
                <a:cxn ang="0">
                  <a:pos x="14" y="0"/>
                </a:cxn>
                <a:cxn ang="0">
                  <a:pos x="0" y="8"/>
                </a:cxn>
                <a:cxn ang="0">
                  <a:pos x="65" y="146"/>
                </a:cxn>
                <a:cxn ang="0">
                  <a:pos x="84" y="144"/>
                </a:cxn>
                <a:cxn ang="0">
                  <a:pos x="65" y="146"/>
                </a:cxn>
                <a:cxn ang="0">
                  <a:pos x="79" y="173"/>
                </a:cxn>
                <a:cxn ang="0">
                  <a:pos x="84" y="144"/>
                </a:cxn>
                <a:cxn ang="0">
                  <a:pos x="65" y="142"/>
                </a:cxn>
              </a:cxnLst>
              <a:rect l="0" t="0" r="r" b="b"/>
              <a:pathLst>
                <a:path w="85" h="174">
                  <a:moveTo>
                    <a:pt x="65" y="142"/>
                  </a:moveTo>
                  <a:lnTo>
                    <a:pt x="81" y="140"/>
                  </a:lnTo>
                  <a:lnTo>
                    <a:pt x="14" y="0"/>
                  </a:lnTo>
                  <a:lnTo>
                    <a:pt x="0" y="8"/>
                  </a:lnTo>
                  <a:lnTo>
                    <a:pt x="65" y="146"/>
                  </a:lnTo>
                  <a:lnTo>
                    <a:pt x="84" y="144"/>
                  </a:lnTo>
                  <a:lnTo>
                    <a:pt x="65" y="146"/>
                  </a:lnTo>
                  <a:lnTo>
                    <a:pt x="79" y="173"/>
                  </a:lnTo>
                  <a:lnTo>
                    <a:pt x="84" y="144"/>
                  </a:lnTo>
                  <a:lnTo>
                    <a:pt x="65" y="142"/>
                  </a:lnTo>
                </a:path>
              </a:pathLst>
            </a:custGeom>
            <a:solidFill>
              <a:srgbClr val="000000"/>
            </a:solidFill>
            <a:ln w="12700" cap="rnd" cmpd="sng">
              <a:noFill/>
              <a:prstDash val="solid"/>
              <a:round/>
              <a:headEnd type="none" w="med" len="med"/>
              <a:tailEnd type="none" w="med" len="med"/>
            </a:ln>
            <a:effectLst/>
          </p:spPr>
          <p:txBody>
            <a:bodyPr/>
            <a:lstStyle/>
            <a:p>
              <a:endParaRPr lang="zh-CN" altLang="en-US"/>
            </a:p>
          </p:txBody>
        </p:sp>
        <p:sp>
          <p:nvSpPr>
            <p:cNvPr id="351260" name="Freeform 28"/>
            <p:cNvSpPr>
              <a:spLocks/>
            </p:cNvSpPr>
            <p:nvPr/>
          </p:nvSpPr>
          <p:spPr bwMode="auto">
            <a:xfrm>
              <a:off x="2397" y="2793"/>
              <a:ext cx="37" cy="162"/>
            </a:xfrm>
            <a:custGeom>
              <a:avLst/>
              <a:gdLst/>
              <a:ahLst/>
              <a:cxnLst>
                <a:cxn ang="0">
                  <a:pos x="32" y="6"/>
                </a:cxn>
                <a:cxn ang="0">
                  <a:pos x="20" y="12"/>
                </a:cxn>
                <a:cxn ang="0">
                  <a:pos x="0" y="158"/>
                </a:cxn>
                <a:cxn ang="0">
                  <a:pos x="18" y="161"/>
                </a:cxn>
                <a:cxn ang="0">
                  <a:pos x="36" y="14"/>
                </a:cxn>
                <a:cxn ang="0">
                  <a:pos x="24" y="20"/>
                </a:cxn>
                <a:cxn ang="0">
                  <a:pos x="32" y="6"/>
                </a:cxn>
                <a:cxn ang="0">
                  <a:pos x="22" y="0"/>
                </a:cxn>
                <a:cxn ang="0">
                  <a:pos x="20" y="12"/>
                </a:cxn>
                <a:cxn ang="0">
                  <a:pos x="32" y="6"/>
                </a:cxn>
              </a:cxnLst>
              <a:rect l="0" t="0" r="r" b="b"/>
              <a:pathLst>
                <a:path w="37" h="162">
                  <a:moveTo>
                    <a:pt x="32" y="6"/>
                  </a:moveTo>
                  <a:lnTo>
                    <a:pt x="20" y="12"/>
                  </a:lnTo>
                  <a:lnTo>
                    <a:pt x="0" y="158"/>
                  </a:lnTo>
                  <a:lnTo>
                    <a:pt x="18" y="161"/>
                  </a:lnTo>
                  <a:lnTo>
                    <a:pt x="36" y="14"/>
                  </a:lnTo>
                  <a:lnTo>
                    <a:pt x="24" y="20"/>
                  </a:lnTo>
                  <a:lnTo>
                    <a:pt x="32" y="6"/>
                  </a:lnTo>
                  <a:lnTo>
                    <a:pt x="22" y="0"/>
                  </a:lnTo>
                  <a:lnTo>
                    <a:pt x="20" y="12"/>
                  </a:lnTo>
                  <a:lnTo>
                    <a:pt x="32" y="6"/>
                  </a:lnTo>
                </a:path>
              </a:pathLst>
            </a:custGeom>
            <a:solidFill>
              <a:srgbClr val="000000"/>
            </a:solidFill>
            <a:ln w="12700" cap="rnd" cmpd="sng">
              <a:noFill/>
              <a:prstDash val="solid"/>
              <a:round/>
              <a:headEnd type="none" w="med" len="med"/>
              <a:tailEnd type="none" w="med" len="med"/>
            </a:ln>
            <a:effectLst/>
          </p:spPr>
          <p:txBody>
            <a:bodyPr/>
            <a:lstStyle/>
            <a:p>
              <a:endParaRPr lang="zh-CN" altLang="en-US"/>
            </a:p>
          </p:txBody>
        </p:sp>
        <p:sp>
          <p:nvSpPr>
            <p:cNvPr id="351261" name="Freeform 29"/>
            <p:cNvSpPr>
              <a:spLocks/>
            </p:cNvSpPr>
            <p:nvPr/>
          </p:nvSpPr>
          <p:spPr bwMode="auto">
            <a:xfrm>
              <a:off x="2421" y="2800"/>
              <a:ext cx="110" cy="80"/>
            </a:xfrm>
            <a:custGeom>
              <a:avLst/>
              <a:gdLst/>
              <a:ahLst/>
              <a:cxnLst>
                <a:cxn ang="0">
                  <a:pos x="90" y="64"/>
                </a:cxn>
                <a:cxn ang="0">
                  <a:pos x="104" y="58"/>
                </a:cxn>
                <a:cxn ang="0">
                  <a:pos x="8" y="0"/>
                </a:cxn>
                <a:cxn ang="0">
                  <a:pos x="0" y="14"/>
                </a:cxn>
                <a:cxn ang="0">
                  <a:pos x="94" y="70"/>
                </a:cxn>
                <a:cxn ang="0">
                  <a:pos x="109" y="66"/>
                </a:cxn>
                <a:cxn ang="0">
                  <a:pos x="94" y="70"/>
                </a:cxn>
                <a:cxn ang="0">
                  <a:pos x="104" y="79"/>
                </a:cxn>
                <a:cxn ang="0">
                  <a:pos x="109" y="66"/>
                </a:cxn>
                <a:cxn ang="0">
                  <a:pos x="90" y="64"/>
                </a:cxn>
              </a:cxnLst>
              <a:rect l="0" t="0" r="r" b="b"/>
              <a:pathLst>
                <a:path w="110" h="80">
                  <a:moveTo>
                    <a:pt x="90" y="64"/>
                  </a:moveTo>
                  <a:lnTo>
                    <a:pt x="104" y="58"/>
                  </a:lnTo>
                  <a:lnTo>
                    <a:pt x="8" y="0"/>
                  </a:lnTo>
                  <a:lnTo>
                    <a:pt x="0" y="14"/>
                  </a:lnTo>
                  <a:lnTo>
                    <a:pt x="94" y="70"/>
                  </a:lnTo>
                  <a:lnTo>
                    <a:pt x="109" y="66"/>
                  </a:lnTo>
                  <a:lnTo>
                    <a:pt x="94" y="70"/>
                  </a:lnTo>
                  <a:lnTo>
                    <a:pt x="104" y="79"/>
                  </a:lnTo>
                  <a:lnTo>
                    <a:pt x="109" y="66"/>
                  </a:lnTo>
                  <a:lnTo>
                    <a:pt x="90" y="64"/>
                  </a:lnTo>
                </a:path>
              </a:pathLst>
            </a:custGeom>
            <a:solidFill>
              <a:srgbClr val="000000"/>
            </a:solidFill>
            <a:ln w="12700" cap="rnd" cmpd="sng">
              <a:noFill/>
              <a:prstDash val="solid"/>
              <a:round/>
              <a:headEnd type="none" w="med" len="med"/>
              <a:tailEnd type="none" w="med" len="med"/>
            </a:ln>
            <a:effectLst/>
          </p:spPr>
          <p:txBody>
            <a:bodyPr/>
            <a:lstStyle/>
            <a:p>
              <a:endParaRPr lang="zh-CN" altLang="en-US"/>
            </a:p>
          </p:txBody>
        </p:sp>
        <p:sp>
          <p:nvSpPr>
            <p:cNvPr id="351262" name="Freeform 30"/>
            <p:cNvSpPr>
              <a:spLocks/>
            </p:cNvSpPr>
            <p:nvPr/>
          </p:nvSpPr>
          <p:spPr bwMode="auto">
            <a:xfrm>
              <a:off x="2512" y="2767"/>
              <a:ext cx="40" cy="101"/>
            </a:xfrm>
            <a:custGeom>
              <a:avLst/>
              <a:gdLst/>
              <a:ahLst/>
              <a:cxnLst>
                <a:cxn ang="0">
                  <a:pos x="34" y="4"/>
                </a:cxn>
                <a:cxn ang="0">
                  <a:pos x="20" y="10"/>
                </a:cxn>
                <a:cxn ang="0">
                  <a:pos x="0" y="97"/>
                </a:cxn>
                <a:cxn ang="0">
                  <a:pos x="18" y="100"/>
                </a:cxn>
                <a:cxn ang="0">
                  <a:pos x="39" y="12"/>
                </a:cxn>
                <a:cxn ang="0">
                  <a:pos x="22" y="18"/>
                </a:cxn>
                <a:cxn ang="0">
                  <a:pos x="34" y="4"/>
                </a:cxn>
                <a:cxn ang="0">
                  <a:pos x="22" y="0"/>
                </a:cxn>
                <a:cxn ang="0">
                  <a:pos x="20" y="10"/>
                </a:cxn>
                <a:cxn ang="0">
                  <a:pos x="34" y="4"/>
                </a:cxn>
              </a:cxnLst>
              <a:rect l="0" t="0" r="r" b="b"/>
              <a:pathLst>
                <a:path w="40" h="101">
                  <a:moveTo>
                    <a:pt x="34" y="4"/>
                  </a:moveTo>
                  <a:lnTo>
                    <a:pt x="20" y="10"/>
                  </a:lnTo>
                  <a:lnTo>
                    <a:pt x="0" y="97"/>
                  </a:lnTo>
                  <a:lnTo>
                    <a:pt x="18" y="100"/>
                  </a:lnTo>
                  <a:lnTo>
                    <a:pt x="39" y="12"/>
                  </a:lnTo>
                  <a:lnTo>
                    <a:pt x="22" y="18"/>
                  </a:lnTo>
                  <a:lnTo>
                    <a:pt x="34" y="4"/>
                  </a:lnTo>
                  <a:lnTo>
                    <a:pt x="22" y="0"/>
                  </a:lnTo>
                  <a:lnTo>
                    <a:pt x="20" y="10"/>
                  </a:lnTo>
                  <a:lnTo>
                    <a:pt x="34" y="4"/>
                  </a:lnTo>
                </a:path>
              </a:pathLst>
            </a:custGeom>
            <a:solidFill>
              <a:srgbClr val="000000"/>
            </a:solidFill>
            <a:ln w="12700" cap="rnd" cmpd="sng">
              <a:noFill/>
              <a:prstDash val="solid"/>
              <a:round/>
              <a:headEnd type="none" w="med" len="med"/>
              <a:tailEnd type="none" w="med" len="med"/>
            </a:ln>
            <a:effectLst/>
          </p:spPr>
          <p:txBody>
            <a:bodyPr/>
            <a:lstStyle/>
            <a:p>
              <a:endParaRPr lang="zh-CN" altLang="en-US"/>
            </a:p>
          </p:txBody>
        </p:sp>
        <p:sp>
          <p:nvSpPr>
            <p:cNvPr id="351263" name="Freeform 31"/>
            <p:cNvSpPr>
              <a:spLocks/>
            </p:cNvSpPr>
            <p:nvPr/>
          </p:nvSpPr>
          <p:spPr bwMode="auto">
            <a:xfrm>
              <a:off x="2535" y="2771"/>
              <a:ext cx="192" cy="122"/>
            </a:xfrm>
            <a:custGeom>
              <a:avLst/>
              <a:gdLst/>
              <a:ahLst/>
              <a:cxnLst>
                <a:cxn ang="0">
                  <a:pos x="162" y="102"/>
                </a:cxn>
                <a:cxn ang="0">
                  <a:pos x="176" y="94"/>
                </a:cxn>
                <a:cxn ang="0">
                  <a:pos x="12" y="0"/>
                </a:cxn>
                <a:cxn ang="0">
                  <a:pos x="0" y="14"/>
                </a:cxn>
                <a:cxn ang="0">
                  <a:pos x="164" y="106"/>
                </a:cxn>
                <a:cxn ang="0">
                  <a:pos x="178" y="98"/>
                </a:cxn>
                <a:cxn ang="0">
                  <a:pos x="164" y="106"/>
                </a:cxn>
                <a:cxn ang="0">
                  <a:pos x="191" y="121"/>
                </a:cxn>
                <a:cxn ang="0">
                  <a:pos x="178" y="98"/>
                </a:cxn>
                <a:cxn ang="0">
                  <a:pos x="162" y="102"/>
                </a:cxn>
              </a:cxnLst>
              <a:rect l="0" t="0" r="r" b="b"/>
              <a:pathLst>
                <a:path w="192" h="122">
                  <a:moveTo>
                    <a:pt x="162" y="102"/>
                  </a:moveTo>
                  <a:lnTo>
                    <a:pt x="176" y="94"/>
                  </a:lnTo>
                  <a:lnTo>
                    <a:pt x="12" y="0"/>
                  </a:lnTo>
                  <a:lnTo>
                    <a:pt x="0" y="14"/>
                  </a:lnTo>
                  <a:lnTo>
                    <a:pt x="164" y="106"/>
                  </a:lnTo>
                  <a:lnTo>
                    <a:pt x="178" y="98"/>
                  </a:lnTo>
                  <a:lnTo>
                    <a:pt x="164" y="106"/>
                  </a:lnTo>
                  <a:lnTo>
                    <a:pt x="191" y="121"/>
                  </a:lnTo>
                  <a:lnTo>
                    <a:pt x="178" y="98"/>
                  </a:lnTo>
                  <a:lnTo>
                    <a:pt x="162" y="102"/>
                  </a:lnTo>
                </a:path>
              </a:pathLst>
            </a:custGeom>
            <a:solidFill>
              <a:srgbClr val="000000"/>
            </a:solidFill>
            <a:ln w="12700" cap="rnd" cmpd="sng">
              <a:noFill/>
              <a:prstDash val="solid"/>
              <a:round/>
              <a:headEnd type="none" w="med" len="med"/>
              <a:tailEnd type="none" w="med" len="med"/>
            </a:ln>
            <a:effectLst/>
          </p:spPr>
          <p:txBody>
            <a:bodyPr/>
            <a:lstStyle/>
            <a:p>
              <a:endParaRPr lang="zh-CN" altLang="en-US"/>
            </a:p>
          </p:txBody>
        </p:sp>
        <p:sp>
          <p:nvSpPr>
            <p:cNvPr id="351264" name="Freeform 32"/>
            <p:cNvSpPr>
              <a:spLocks/>
            </p:cNvSpPr>
            <p:nvPr/>
          </p:nvSpPr>
          <p:spPr bwMode="auto">
            <a:xfrm>
              <a:off x="2598" y="2694"/>
              <a:ext cx="116" cy="180"/>
            </a:xfrm>
            <a:custGeom>
              <a:avLst/>
              <a:gdLst/>
              <a:ahLst/>
              <a:cxnLst>
                <a:cxn ang="0">
                  <a:pos x="14" y="0"/>
                </a:cxn>
                <a:cxn ang="0">
                  <a:pos x="6" y="10"/>
                </a:cxn>
                <a:cxn ang="0">
                  <a:pos x="98" y="179"/>
                </a:cxn>
                <a:cxn ang="0">
                  <a:pos x="115" y="174"/>
                </a:cxn>
                <a:cxn ang="0">
                  <a:pos x="20" y="4"/>
                </a:cxn>
                <a:cxn ang="0">
                  <a:pos x="12" y="14"/>
                </a:cxn>
                <a:cxn ang="0">
                  <a:pos x="14" y="0"/>
                </a:cxn>
                <a:cxn ang="0">
                  <a:pos x="0" y="0"/>
                </a:cxn>
                <a:cxn ang="0">
                  <a:pos x="6" y="10"/>
                </a:cxn>
                <a:cxn ang="0">
                  <a:pos x="14" y="0"/>
                </a:cxn>
              </a:cxnLst>
              <a:rect l="0" t="0" r="r" b="b"/>
              <a:pathLst>
                <a:path w="116" h="180">
                  <a:moveTo>
                    <a:pt x="14" y="0"/>
                  </a:moveTo>
                  <a:lnTo>
                    <a:pt x="6" y="10"/>
                  </a:lnTo>
                  <a:lnTo>
                    <a:pt x="98" y="179"/>
                  </a:lnTo>
                  <a:lnTo>
                    <a:pt x="115" y="174"/>
                  </a:lnTo>
                  <a:lnTo>
                    <a:pt x="20" y="4"/>
                  </a:lnTo>
                  <a:lnTo>
                    <a:pt x="12" y="14"/>
                  </a:lnTo>
                  <a:lnTo>
                    <a:pt x="14" y="0"/>
                  </a:lnTo>
                  <a:lnTo>
                    <a:pt x="0" y="0"/>
                  </a:lnTo>
                  <a:lnTo>
                    <a:pt x="6" y="10"/>
                  </a:lnTo>
                  <a:lnTo>
                    <a:pt x="14" y="0"/>
                  </a:lnTo>
                </a:path>
              </a:pathLst>
            </a:custGeom>
            <a:solidFill>
              <a:srgbClr val="000000"/>
            </a:solidFill>
            <a:ln w="12700" cap="rnd" cmpd="sng">
              <a:noFill/>
              <a:prstDash val="solid"/>
              <a:round/>
              <a:headEnd type="none" w="med" len="med"/>
              <a:tailEnd type="none" w="med" len="med"/>
            </a:ln>
            <a:effectLst/>
          </p:spPr>
          <p:txBody>
            <a:bodyPr/>
            <a:lstStyle/>
            <a:p>
              <a:endParaRPr lang="zh-CN" altLang="en-US"/>
            </a:p>
          </p:txBody>
        </p:sp>
        <p:sp>
          <p:nvSpPr>
            <p:cNvPr id="351265" name="Freeform 33"/>
            <p:cNvSpPr>
              <a:spLocks/>
            </p:cNvSpPr>
            <p:nvPr/>
          </p:nvSpPr>
          <p:spPr bwMode="auto">
            <a:xfrm>
              <a:off x="2610" y="2694"/>
              <a:ext cx="129" cy="34"/>
            </a:xfrm>
            <a:custGeom>
              <a:avLst/>
              <a:gdLst/>
              <a:ahLst/>
              <a:cxnLst>
                <a:cxn ang="0">
                  <a:pos x="103" y="28"/>
                </a:cxn>
                <a:cxn ang="0">
                  <a:pos x="111" y="14"/>
                </a:cxn>
                <a:cxn ang="0">
                  <a:pos x="2" y="0"/>
                </a:cxn>
                <a:cxn ang="0">
                  <a:pos x="0" y="16"/>
                </a:cxn>
                <a:cxn ang="0">
                  <a:pos x="109" y="30"/>
                </a:cxn>
                <a:cxn ang="0">
                  <a:pos x="117" y="16"/>
                </a:cxn>
                <a:cxn ang="0">
                  <a:pos x="109" y="30"/>
                </a:cxn>
                <a:cxn ang="0">
                  <a:pos x="128" y="33"/>
                </a:cxn>
                <a:cxn ang="0">
                  <a:pos x="117" y="16"/>
                </a:cxn>
                <a:cxn ang="0">
                  <a:pos x="103" y="28"/>
                </a:cxn>
              </a:cxnLst>
              <a:rect l="0" t="0" r="r" b="b"/>
              <a:pathLst>
                <a:path w="129" h="34">
                  <a:moveTo>
                    <a:pt x="103" y="28"/>
                  </a:moveTo>
                  <a:lnTo>
                    <a:pt x="111" y="14"/>
                  </a:lnTo>
                  <a:lnTo>
                    <a:pt x="2" y="0"/>
                  </a:lnTo>
                  <a:lnTo>
                    <a:pt x="0" y="16"/>
                  </a:lnTo>
                  <a:lnTo>
                    <a:pt x="109" y="30"/>
                  </a:lnTo>
                  <a:lnTo>
                    <a:pt x="117" y="16"/>
                  </a:lnTo>
                  <a:lnTo>
                    <a:pt x="109" y="30"/>
                  </a:lnTo>
                  <a:lnTo>
                    <a:pt x="128" y="33"/>
                  </a:lnTo>
                  <a:lnTo>
                    <a:pt x="117" y="16"/>
                  </a:lnTo>
                  <a:lnTo>
                    <a:pt x="103" y="28"/>
                  </a:lnTo>
                </a:path>
              </a:pathLst>
            </a:custGeom>
            <a:solidFill>
              <a:srgbClr val="000000"/>
            </a:solidFill>
            <a:ln w="12700" cap="rnd" cmpd="sng">
              <a:noFill/>
              <a:prstDash val="solid"/>
              <a:round/>
              <a:headEnd type="none" w="med" len="med"/>
              <a:tailEnd type="none" w="med" len="med"/>
            </a:ln>
            <a:effectLst/>
          </p:spPr>
          <p:txBody>
            <a:bodyPr/>
            <a:lstStyle/>
            <a:p>
              <a:endParaRPr lang="zh-CN" altLang="en-US"/>
            </a:p>
          </p:txBody>
        </p:sp>
        <p:sp>
          <p:nvSpPr>
            <p:cNvPr id="351266" name="Freeform 34"/>
            <p:cNvSpPr>
              <a:spLocks/>
            </p:cNvSpPr>
            <p:nvPr/>
          </p:nvSpPr>
          <p:spPr bwMode="auto">
            <a:xfrm>
              <a:off x="2647" y="2632"/>
              <a:ext cx="82" cy="88"/>
            </a:xfrm>
            <a:custGeom>
              <a:avLst/>
              <a:gdLst/>
              <a:ahLst/>
              <a:cxnLst>
                <a:cxn ang="0">
                  <a:pos x="8" y="0"/>
                </a:cxn>
                <a:cxn ang="0">
                  <a:pos x="6" y="10"/>
                </a:cxn>
                <a:cxn ang="0">
                  <a:pos x="66" y="87"/>
                </a:cxn>
                <a:cxn ang="0">
                  <a:pos x="81" y="76"/>
                </a:cxn>
                <a:cxn ang="0">
                  <a:pos x="20" y="2"/>
                </a:cxn>
                <a:cxn ang="0">
                  <a:pos x="18" y="12"/>
                </a:cxn>
                <a:cxn ang="0">
                  <a:pos x="8" y="0"/>
                </a:cxn>
                <a:cxn ang="0">
                  <a:pos x="0" y="4"/>
                </a:cxn>
                <a:cxn ang="0">
                  <a:pos x="6" y="10"/>
                </a:cxn>
                <a:cxn ang="0">
                  <a:pos x="8" y="0"/>
                </a:cxn>
              </a:cxnLst>
              <a:rect l="0" t="0" r="r" b="b"/>
              <a:pathLst>
                <a:path w="82" h="88">
                  <a:moveTo>
                    <a:pt x="8" y="0"/>
                  </a:moveTo>
                  <a:lnTo>
                    <a:pt x="6" y="10"/>
                  </a:lnTo>
                  <a:lnTo>
                    <a:pt x="66" y="87"/>
                  </a:lnTo>
                  <a:lnTo>
                    <a:pt x="81" y="76"/>
                  </a:lnTo>
                  <a:lnTo>
                    <a:pt x="20" y="2"/>
                  </a:lnTo>
                  <a:lnTo>
                    <a:pt x="18" y="12"/>
                  </a:lnTo>
                  <a:lnTo>
                    <a:pt x="8" y="0"/>
                  </a:lnTo>
                  <a:lnTo>
                    <a:pt x="0" y="4"/>
                  </a:lnTo>
                  <a:lnTo>
                    <a:pt x="6" y="10"/>
                  </a:lnTo>
                  <a:lnTo>
                    <a:pt x="8" y="0"/>
                  </a:lnTo>
                </a:path>
              </a:pathLst>
            </a:custGeom>
            <a:solidFill>
              <a:srgbClr val="000000"/>
            </a:solidFill>
            <a:ln w="12700" cap="rnd" cmpd="sng">
              <a:noFill/>
              <a:prstDash val="solid"/>
              <a:round/>
              <a:headEnd type="none" w="med" len="med"/>
              <a:tailEnd type="none" w="med" len="med"/>
            </a:ln>
            <a:effectLst/>
          </p:spPr>
          <p:txBody>
            <a:bodyPr/>
            <a:lstStyle/>
            <a:p>
              <a:endParaRPr lang="zh-CN" altLang="en-US"/>
            </a:p>
          </p:txBody>
        </p:sp>
        <p:sp>
          <p:nvSpPr>
            <p:cNvPr id="351267" name="Freeform 35"/>
            <p:cNvSpPr>
              <a:spLocks/>
            </p:cNvSpPr>
            <p:nvPr/>
          </p:nvSpPr>
          <p:spPr bwMode="auto">
            <a:xfrm>
              <a:off x="2654" y="2568"/>
              <a:ext cx="169" cy="79"/>
            </a:xfrm>
            <a:custGeom>
              <a:avLst/>
              <a:gdLst/>
              <a:ahLst/>
              <a:cxnLst>
                <a:cxn ang="0">
                  <a:pos x="137" y="16"/>
                </a:cxn>
                <a:cxn ang="0">
                  <a:pos x="131" y="0"/>
                </a:cxn>
                <a:cxn ang="0">
                  <a:pos x="0" y="65"/>
                </a:cxn>
                <a:cxn ang="0">
                  <a:pos x="10" y="78"/>
                </a:cxn>
                <a:cxn ang="0">
                  <a:pos x="141" y="14"/>
                </a:cxn>
                <a:cxn ang="0">
                  <a:pos x="137" y="0"/>
                </a:cxn>
                <a:cxn ang="0">
                  <a:pos x="141" y="14"/>
                </a:cxn>
                <a:cxn ang="0">
                  <a:pos x="168" y="0"/>
                </a:cxn>
                <a:cxn ang="0">
                  <a:pos x="137" y="0"/>
                </a:cxn>
                <a:cxn ang="0">
                  <a:pos x="137" y="16"/>
                </a:cxn>
              </a:cxnLst>
              <a:rect l="0" t="0" r="r" b="b"/>
              <a:pathLst>
                <a:path w="169" h="79">
                  <a:moveTo>
                    <a:pt x="137" y="16"/>
                  </a:moveTo>
                  <a:lnTo>
                    <a:pt x="131" y="0"/>
                  </a:lnTo>
                  <a:lnTo>
                    <a:pt x="0" y="65"/>
                  </a:lnTo>
                  <a:lnTo>
                    <a:pt x="10" y="78"/>
                  </a:lnTo>
                  <a:lnTo>
                    <a:pt x="141" y="14"/>
                  </a:lnTo>
                  <a:lnTo>
                    <a:pt x="137" y="0"/>
                  </a:lnTo>
                  <a:lnTo>
                    <a:pt x="141" y="14"/>
                  </a:lnTo>
                  <a:lnTo>
                    <a:pt x="168" y="0"/>
                  </a:lnTo>
                  <a:lnTo>
                    <a:pt x="137" y="0"/>
                  </a:lnTo>
                  <a:lnTo>
                    <a:pt x="137" y="16"/>
                  </a:lnTo>
                </a:path>
              </a:pathLst>
            </a:custGeom>
            <a:solidFill>
              <a:srgbClr val="000000"/>
            </a:solidFill>
            <a:ln w="12700" cap="rnd" cmpd="sng">
              <a:noFill/>
              <a:prstDash val="solid"/>
              <a:round/>
              <a:headEnd type="none" w="med" len="med"/>
              <a:tailEnd type="none" w="med" len="med"/>
            </a:ln>
            <a:effectLst/>
          </p:spPr>
          <p:txBody>
            <a:bodyPr/>
            <a:lstStyle/>
            <a:p>
              <a:endParaRPr lang="zh-CN" altLang="en-US"/>
            </a:p>
          </p:txBody>
        </p:sp>
        <p:sp>
          <p:nvSpPr>
            <p:cNvPr id="351268" name="Freeform 36"/>
            <p:cNvSpPr>
              <a:spLocks/>
            </p:cNvSpPr>
            <p:nvPr/>
          </p:nvSpPr>
          <p:spPr bwMode="auto">
            <a:xfrm>
              <a:off x="2606" y="2568"/>
              <a:ext cx="186" cy="34"/>
            </a:xfrm>
            <a:custGeom>
              <a:avLst/>
              <a:gdLst/>
              <a:ahLst/>
              <a:cxnLst>
                <a:cxn ang="0">
                  <a:pos x="18" y="7"/>
                </a:cxn>
                <a:cxn ang="0">
                  <a:pos x="24" y="33"/>
                </a:cxn>
                <a:cxn ang="0">
                  <a:pos x="185" y="29"/>
                </a:cxn>
                <a:cxn ang="0">
                  <a:pos x="185" y="0"/>
                </a:cxn>
                <a:cxn ang="0">
                  <a:pos x="24" y="3"/>
                </a:cxn>
                <a:cxn ang="0">
                  <a:pos x="30" y="29"/>
                </a:cxn>
                <a:cxn ang="0">
                  <a:pos x="18" y="7"/>
                </a:cxn>
                <a:cxn ang="0">
                  <a:pos x="0" y="33"/>
                </a:cxn>
                <a:cxn ang="0">
                  <a:pos x="24" y="33"/>
                </a:cxn>
                <a:cxn ang="0">
                  <a:pos x="18" y="7"/>
                </a:cxn>
              </a:cxnLst>
              <a:rect l="0" t="0" r="r" b="b"/>
              <a:pathLst>
                <a:path w="186" h="34">
                  <a:moveTo>
                    <a:pt x="18" y="7"/>
                  </a:moveTo>
                  <a:lnTo>
                    <a:pt x="24" y="33"/>
                  </a:lnTo>
                  <a:lnTo>
                    <a:pt x="185" y="29"/>
                  </a:lnTo>
                  <a:lnTo>
                    <a:pt x="185" y="0"/>
                  </a:lnTo>
                  <a:lnTo>
                    <a:pt x="24" y="3"/>
                  </a:lnTo>
                  <a:lnTo>
                    <a:pt x="30" y="29"/>
                  </a:lnTo>
                  <a:lnTo>
                    <a:pt x="18" y="7"/>
                  </a:lnTo>
                  <a:lnTo>
                    <a:pt x="0" y="33"/>
                  </a:lnTo>
                  <a:lnTo>
                    <a:pt x="24" y="33"/>
                  </a:lnTo>
                  <a:lnTo>
                    <a:pt x="18" y="7"/>
                  </a:lnTo>
                </a:path>
              </a:pathLst>
            </a:custGeom>
            <a:solidFill>
              <a:srgbClr val="000000"/>
            </a:solidFill>
            <a:ln w="12700" cap="rnd" cmpd="sng">
              <a:noFill/>
              <a:prstDash val="solid"/>
              <a:round/>
              <a:headEnd type="none" w="med" len="med"/>
              <a:tailEnd type="none" w="med" len="med"/>
            </a:ln>
            <a:effectLst/>
          </p:spPr>
          <p:txBody>
            <a:bodyPr/>
            <a:lstStyle/>
            <a:p>
              <a:endParaRPr lang="zh-CN" altLang="en-US"/>
            </a:p>
          </p:txBody>
        </p:sp>
        <p:sp>
          <p:nvSpPr>
            <p:cNvPr id="351269" name="Freeform 37"/>
            <p:cNvSpPr>
              <a:spLocks/>
            </p:cNvSpPr>
            <p:nvPr/>
          </p:nvSpPr>
          <p:spPr bwMode="auto">
            <a:xfrm>
              <a:off x="2624" y="2320"/>
              <a:ext cx="363" cy="265"/>
            </a:xfrm>
            <a:custGeom>
              <a:avLst/>
              <a:gdLst/>
              <a:ahLst/>
              <a:cxnLst>
                <a:cxn ang="0">
                  <a:pos x="317" y="32"/>
                </a:cxn>
                <a:cxn ang="0">
                  <a:pos x="309" y="20"/>
                </a:cxn>
                <a:cxn ang="0">
                  <a:pos x="0" y="251"/>
                </a:cxn>
                <a:cxn ang="0">
                  <a:pos x="12" y="264"/>
                </a:cxn>
                <a:cxn ang="0">
                  <a:pos x="321" y="32"/>
                </a:cxn>
                <a:cxn ang="0">
                  <a:pos x="311" y="20"/>
                </a:cxn>
                <a:cxn ang="0">
                  <a:pos x="321" y="32"/>
                </a:cxn>
                <a:cxn ang="0">
                  <a:pos x="362" y="0"/>
                </a:cxn>
                <a:cxn ang="0">
                  <a:pos x="311" y="20"/>
                </a:cxn>
                <a:cxn ang="0">
                  <a:pos x="317" y="32"/>
                </a:cxn>
              </a:cxnLst>
              <a:rect l="0" t="0" r="r" b="b"/>
              <a:pathLst>
                <a:path w="363" h="265">
                  <a:moveTo>
                    <a:pt x="317" y="32"/>
                  </a:moveTo>
                  <a:lnTo>
                    <a:pt x="309" y="20"/>
                  </a:lnTo>
                  <a:lnTo>
                    <a:pt x="0" y="251"/>
                  </a:lnTo>
                  <a:lnTo>
                    <a:pt x="12" y="264"/>
                  </a:lnTo>
                  <a:lnTo>
                    <a:pt x="321" y="32"/>
                  </a:lnTo>
                  <a:lnTo>
                    <a:pt x="311" y="20"/>
                  </a:lnTo>
                  <a:lnTo>
                    <a:pt x="321" y="32"/>
                  </a:lnTo>
                  <a:lnTo>
                    <a:pt x="362" y="0"/>
                  </a:lnTo>
                  <a:lnTo>
                    <a:pt x="311" y="20"/>
                  </a:lnTo>
                  <a:lnTo>
                    <a:pt x="317" y="32"/>
                  </a:lnTo>
                </a:path>
              </a:pathLst>
            </a:custGeom>
            <a:solidFill>
              <a:srgbClr val="000000"/>
            </a:solidFill>
            <a:ln w="12700" cap="rnd" cmpd="sng">
              <a:noFill/>
              <a:prstDash val="solid"/>
              <a:round/>
              <a:headEnd type="none" w="med" len="med"/>
              <a:tailEnd type="none" w="med" len="med"/>
            </a:ln>
            <a:effectLst/>
          </p:spPr>
          <p:txBody>
            <a:bodyPr/>
            <a:lstStyle/>
            <a:p>
              <a:endParaRPr lang="zh-CN" altLang="en-US"/>
            </a:p>
          </p:txBody>
        </p:sp>
        <p:sp>
          <p:nvSpPr>
            <p:cNvPr id="351270" name="Freeform 38"/>
            <p:cNvSpPr>
              <a:spLocks/>
            </p:cNvSpPr>
            <p:nvPr/>
          </p:nvSpPr>
          <p:spPr bwMode="auto">
            <a:xfrm>
              <a:off x="2530" y="2341"/>
              <a:ext cx="412" cy="175"/>
            </a:xfrm>
            <a:custGeom>
              <a:avLst/>
              <a:gdLst/>
              <a:ahLst/>
              <a:cxnLst>
                <a:cxn ang="0">
                  <a:pos x="2" y="157"/>
                </a:cxn>
                <a:cxn ang="0">
                  <a:pos x="14" y="165"/>
                </a:cxn>
                <a:cxn ang="0">
                  <a:pos x="411" y="12"/>
                </a:cxn>
                <a:cxn ang="0">
                  <a:pos x="404" y="0"/>
                </a:cxn>
                <a:cxn ang="0">
                  <a:pos x="8" y="151"/>
                </a:cxn>
                <a:cxn ang="0">
                  <a:pos x="20" y="159"/>
                </a:cxn>
                <a:cxn ang="0">
                  <a:pos x="2" y="157"/>
                </a:cxn>
                <a:cxn ang="0">
                  <a:pos x="0" y="174"/>
                </a:cxn>
                <a:cxn ang="0">
                  <a:pos x="14" y="165"/>
                </a:cxn>
                <a:cxn ang="0">
                  <a:pos x="2" y="157"/>
                </a:cxn>
              </a:cxnLst>
              <a:rect l="0" t="0" r="r" b="b"/>
              <a:pathLst>
                <a:path w="412" h="175">
                  <a:moveTo>
                    <a:pt x="2" y="157"/>
                  </a:moveTo>
                  <a:lnTo>
                    <a:pt x="14" y="165"/>
                  </a:lnTo>
                  <a:lnTo>
                    <a:pt x="411" y="12"/>
                  </a:lnTo>
                  <a:lnTo>
                    <a:pt x="404" y="0"/>
                  </a:lnTo>
                  <a:lnTo>
                    <a:pt x="8" y="151"/>
                  </a:lnTo>
                  <a:lnTo>
                    <a:pt x="20" y="159"/>
                  </a:lnTo>
                  <a:lnTo>
                    <a:pt x="2" y="157"/>
                  </a:lnTo>
                  <a:lnTo>
                    <a:pt x="0" y="174"/>
                  </a:lnTo>
                  <a:lnTo>
                    <a:pt x="14" y="165"/>
                  </a:lnTo>
                  <a:lnTo>
                    <a:pt x="2" y="157"/>
                  </a:lnTo>
                </a:path>
              </a:pathLst>
            </a:custGeom>
            <a:solidFill>
              <a:srgbClr val="000000"/>
            </a:solidFill>
            <a:ln w="12700" cap="rnd" cmpd="sng">
              <a:noFill/>
              <a:prstDash val="solid"/>
              <a:round/>
              <a:headEnd type="none" w="med" len="med"/>
              <a:tailEnd type="none" w="med" len="med"/>
            </a:ln>
            <a:effectLst/>
          </p:spPr>
          <p:txBody>
            <a:bodyPr/>
            <a:lstStyle/>
            <a:p>
              <a:endParaRPr lang="zh-CN" altLang="en-US"/>
            </a:p>
          </p:txBody>
        </p:sp>
        <p:sp>
          <p:nvSpPr>
            <p:cNvPr id="351271" name="Freeform 39"/>
            <p:cNvSpPr>
              <a:spLocks/>
            </p:cNvSpPr>
            <p:nvPr/>
          </p:nvSpPr>
          <p:spPr bwMode="auto">
            <a:xfrm>
              <a:off x="2533" y="2314"/>
              <a:ext cx="53" cy="187"/>
            </a:xfrm>
            <a:custGeom>
              <a:avLst/>
              <a:gdLst/>
              <a:ahLst/>
              <a:cxnLst>
                <a:cxn ang="0">
                  <a:pos x="48" y="30"/>
                </a:cxn>
                <a:cxn ang="0">
                  <a:pos x="30" y="26"/>
                </a:cxn>
                <a:cxn ang="0">
                  <a:pos x="0" y="183"/>
                </a:cxn>
                <a:cxn ang="0">
                  <a:pos x="18" y="186"/>
                </a:cxn>
                <a:cxn ang="0">
                  <a:pos x="48" y="26"/>
                </a:cxn>
                <a:cxn ang="0">
                  <a:pos x="32" y="22"/>
                </a:cxn>
                <a:cxn ang="0">
                  <a:pos x="48" y="26"/>
                </a:cxn>
                <a:cxn ang="0">
                  <a:pos x="52" y="0"/>
                </a:cxn>
                <a:cxn ang="0">
                  <a:pos x="32" y="22"/>
                </a:cxn>
                <a:cxn ang="0">
                  <a:pos x="48" y="30"/>
                </a:cxn>
              </a:cxnLst>
              <a:rect l="0" t="0" r="r" b="b"/>
              <a:pathLst>
                <a:path w="53" h="187">
                  <a:moveTo>
                    <a:pt x="48" y="30"/>
                  </a:moveTo>
                  <a:lnTo>
                    <a:pt x="30" y="26"/>
                  </a:lnTo>
                  <a:lnTo>
                    <a:pt x="0" y="183"/>
                  </a:lnTo>
                  <a:lnTo>
                    <a:pt x="18" y="186"/>
                  </a:lnTo>
                  <a:lnTo>
                    <a:pt x="48" y="26"/>
                  </a:lnTo>
                  <a:lnTo>
                    <a:pt x="32" y="22"/>
                  </a:lnTo>
                  <a:lnTo>
                    <a:pt x="48" y="26"/>
                  </a:lnTo>
                  <a:lnTo>
                    <a:pt x="52" y="0"/>
                  </a:lnTo>
                  <a:lnTo>
                    <a:pt x="32" y="22"/>
                  </a:lnTo>
                  <a:lnTo>
                    <a:pt x="48" y="30"/>
                  </a:lnTo>
                </a:path>
              </a:pathLst>
            </a:custGeom>
            <a:solidFill>
              <a:srgbClr val="000000"/>
            </a:solidFill>
            <a:ln w="12700" cap="rnd" cmpd="sng">
              <a:noFill/>
              <a:prstDash val="solid"/>
              <a:round/>
              <a:headEnd type="none" w="med" len="med"/>
              <a:tailEnd type="none" w="med" len="med"/>
            </a:ln>
            <a:effectLst/>
          </p:spPr>
          <p:txBody>
            <a:bodyPr/>
            <a:lstStyle/>
            <a:p>
              <a:endParaRPr lang="zh-CN" altLang="en-US"/>
            </a:p>
          </p:txBody>
        </p:sp>
        <p:sp>
          <p:nvSpPr>
            <p:cNvPr id="351272" name="Freeform 40"/>
            <p:cNvSpPr>
              <a:spLocks/>
            </p:cNvSpPr>
            <p:nvPr/>
          </p:nvSpPr>
          <p:spPr bwMode="auto">
            <a:xfrm>
              <a:off x="2453" y="2337"/>
              <a:ext cx="129" cy="152"/>
            </a:xfrm>
            <a:custGeom>
              <a:avLst/>
              <a:gdLst/>
              <a:ahLst/>
              <a:cxnLst>
                <a:cxn ang="0">
                  <a:pos x="0" y="142"/>
                </a:cxn>
                <a:cxn ang="0">
                  <a:pos x="14" y="142"/>
                </a:cxn>
                <a:cxn ang="0">
                  <a:pos x="128" y="8"/>
                </a:cxn>
                <a:cxn ang="0">
                  <a:pos x="111" y="0"/>
                </a:cxn>
                <a:cxn ang="0">
                  <a:pos x="0" y="132"/>
                </a:cxn>
                <a:cxn ang="0">
                  <a:pos x="14" y="132"/>
                </a:cxn>
                <a:cxn ang="0">
                  <a:pos x="0" y="142"/>
                </a:cxn>
                <a:cxn ang="0">
                  <a:pos x="8" y="151"/>
                </a:cxn>
                <a:cxn ang="0">
                  <a:pos x="14" y="142"/>
                </a:cxn>
                <a:cxn ang="0">
                  <a:pos x="0" y="142"/>
                </a:cxn>
              </a:cxnLst>
              <a:rect l="0" t="0" r="r" b="b"/>
              <a:pathLst>
                <a:path w="129" h="152">
                  <a:moveTo>
                    <a:pt x="0" y="142"/>
                  </a:moveTo>
                  <a:lnTo>
                    <a:pt x="14" y="142"/>
                  </a:lnTo>
                  <a:lnTo>
                    <a:pt x="128" y="8"/>
                  </a:lnTo>
                  <a:lnTo>
                    <a:pt x="111" y="0"/>
                  </a:lnTo>
                  <a:lnTo>
                    <a:pt x="0" y="132"/>
                  </a:lnTo>
                  <a:lnTo>
                    <a:pt x="14" y="132"/>
                  </a:lnTo>
                  <a:lnTo>
                    <a:pt x="0" y="142"/>
                  </a:lnTo>
                  <a:lnTo>
                    <a:pt x="8" y="151"/>
                  </a:lnTo>
                  <a:lnTo>
                    <a:pt x="14" y="142"/>
                  </a:lnTo>
                  <a:lnTo>
                    <a:pt x="0" y="142"/>
                  </a:lnTo>
                </a:path>
              </a:pathLst>
            </a:custGeom>
            <a:solidFill>
              <a:srgbClr val="000000"/>
            </a:solidFill>
            <a:ln w="12700" cap="rnd" cmpd="sng">
              <a:noFill/>
              <a:prstDash val="solid"/>
              <a:round/>
              <a:headEnd type="none" w="med" len="med"/>
              <a:tailEnd type="none" w="med" len="med"/>
            </a:ln>
            <a:effectLst/>
          </p:spPr>
          <p:txBody>
            <a:bodyPr/>
            <a:lstStyle/>
            <a:p>
              <a:endParaRPr lang="zh-CN" altLang="en-US"/>
            </a:p>
          </p:txBody>
        </p:sp>
        <p:sp>
          <p:nvSpPr>
            <p:cNvPr id="351273" name="Freeform 41"/>
            <p:cNvSpPr>
              <a:spLocks/>
            </p:cNvSpPr>
            <p:nvPr/>
          </p:nvSpPr>
          <p:spPr bwMode="auto">
            <a:xfrm>
              <a:off x="2397" y="2395"/>
              <a:ext cx="71" cy="87"/>
            </a:xfrm>
            <a:custGeom>
              <a:avLst/>
              <a:gdLst/>
              <a:ahLst/>
              <a:cxnLst>
                <a:cxn ang="0">
                  <a:pos x="14" y="18"/>
                </a:cxn>
                <a:cxn ang="0">
                  <a:pos x="0" y="18"/>
                </a:cxn>
                <a:cxn ang="0">
                  <a:pos x="56" y="86"/>
                </a:cxn>
                <a:cxn ang="0">
                  <a:pos x="70" y="75"/>
                </a:cxn>
                <a:cxn ang="0">
                  <a:pos x="16" y="8"/>
                </a:cxn>
                <a:cxn ang="0">
                  <a:pos x="0" y="6"/>
                </a:cxn>
                <a:cxn ang="0">
                  <a:pos x="16" y="8"/>
                </a:cxn>
                <a:cxn ang="0">
                  <a:pos x="8" y="0"/>
                </a:cxn>
                <a:cxn ang="0">
                  <a:pos x="0" y="6"/>
                </a:cxn>
                <a:cxn ang="0">
                  <a:pos x="14" y="18"/>
                </a:cxn>
              </a:cxnLst>
              <a:rect l="0" t="0" r="r" b="b"/>
              <a:pathLst>
                <a:path w="71" h="87">
                  <a:moveTo>
                    <a:pt x="14" y="18"/>
                  </a:moveTo>
                  <a:lnTo>
                    <a:pt x="0" y="18"/>
                  </a:lnTo>
                  <a:lnTo>
                    <a:pt x="56" y="86"/>
                  </a:lnTo>
                  <a:lnTo>
                    <a:pt x="70" y="75"/>
                  </a:lnTo>
                  <a:lnTo>
                    <a:pt x="16" y="8"/>
                  </a:lnTo>
                  <a:lnTo>
                    <a:pt x="0" y="6"/>
                  </a:lnTo>
                  <a:lnTo>
                    <a:pt x="16" y="8"/>
                  </a:lnTo>
                  <a:lnTo>
                    <a:pt x="8" y="0"/>
                  </a:lnTo>
                  <a:lnTo>
                    <a:pt x="0" y="6"/>
                  </a:lnTo>
                  <a:lnTo>
                    <a:pt x="14" y="18"/>
                  </a:lnTo>
                </a:path>
              </a:pathLst>
            </a:custGeom>
            <a:solidFill>
              <a:srgbClr val="000000"/>
            </a:solidFill>
            <a:ln w="12700" cap="rnd" cmpd="sng">
              <a:noFill/>
              <a:prstDash val="solid"/>
              <a:round/>
              <a:headEnd type="none" w="med" len="med"/>
              <a:tailEnd type="none" w="med" len="med"/>
            </a:ln>
            <a:effectLst/>
          </p:spPr>
          <p:txBody>
            <a:bodyPr/>
            <a:lstStyle/>
            <a:p>
              <a:endParaRPr lang="zh-CN" altLang="en-US"/>
            </a:p>
          </p:txBody>
        </p:sp>
        <p:sp>
          <p:nvSpPr>
            <p:cNvPr id="351274" name="Freeform 42"/>
            <p:cNvSpPr>
              <a:spLocks/>
            </p:cNvSpPr>
            <p:nvPr/>
          </p:nvSpPr>
          <p:spPr bwMode="auto">
            <a:xfrm>
              <a:off x="2323" y="2401"/>
              <a:ext cx="89" cy="87"/>
            </a:xfrm>
            <a:custGeom>
              <a:avLst/>
              <a:gdLst/>
              <a:ahLst/>
              <a:cxnLst>
                <a:cxn ang="0">
                  <a:pos x="0" y="71"/>
                </a:cxn>
                <a:cxn ang="0">
                  <a:pos x="16" y="75"/>
                </a:cxn>
                <a:cxn ang="0">
                  <a:pos x="88" y="12"/>
                </a:cxn>
                <a:cxn ang="0">
                  <a:pos x="73" y="0"/>
                </a:cxn>
                <a:cxn ang="0">
                  <a:pos x="4" y="65"/>
                </a:cxn>
                <a:cxn ang="0">
                  <a:pos x="18" y="67"/>
                </a:cxn>
                <a:cxn ang="0">
                  <a:pos x="0" y="71"/>
                </a:cxn>
                <a:cxn ang="0">
                  <a:pos x="6" y="86"/>
                </a:cxn>
                <a:cxn ang="0">
                  <a:pos x="16" y="75"/>
                </a:cxn>
                <a:cxn ang="0">
                  <a:pos x="0" y="71"/>
                </a:cxn>
              </a:cxnLst>
              <a:rect l="0" t="0" r="r" b="b"/>
              <a:pathLst>
                <a:path w="89" h="87">
                  <a:moveTo>
                    <a:pt x="0" y="71"/>
                  </a:moveTo>
                  <a:lnTo>
                    <a:pt x="16" y="75"/>
                  </a:lnTo>
                  <a:lnTo>
                    <a:pt x="88" y="12"/>
                  </a:lnTo>
                  <a:lnTo>
                    <a:pt x="73" y="0"/>
                  </a:lnTo>
                  <a:lnTo>
                    <a:pt x="4" y="65"/>
                  </a:lnTo>
                  <a:lnTo>
                    <a:pt x="18" y="67"/>
                  </a:lnTo>
                  <a:lnTo>
                    <a:pt x="0" y="71"/>
                  </a:lnTo>
                  <a:lnTo>
                    <a:pt x="6" y="86"/>
                  </a:lnTo>
                  <a:lnTo>
                    <a:pt x="16" y="75"/>
                  </a:lnTo>
                  <a:lnTo>
                    <a:pt x="0" y="71"/>
                  </a:lnTo>
                </a:path>
              </a:pathLst>
            </a:custGeom>
            <a:solidFill>
              <a:srgbClr val="000000"/>
            </a:solidFill>
            <a:ln w="12700" cap="rnd" cmpd="sng">
              <a:noFill/>
              <a:prstDash val="solid"/>
              <a:round/>
              <a:headEnd type="none" w="med" len="med"/>
              <a:tailEnd type="none" w="med" len="med"/>
            </a:ln>
            <a:effectLst/>
          </p:spPr>
          <p:txBody>
            <a:bodyPr/>
            <a:lstStyle/>
            <a:p>
              <a:endParaRPr lang="zh-CN" altLang="en-US"/>
            </a:p>
          </p:txBody>
        </p:sp>
        <p:sp>
          <p:nvSpPr>
            <p:cNvPr id="351275" name="Freeform 43"/>
            <p:cNvSpPr>
              <a:spLocks/>
            </p:cNvSpPr>
            <p:nvPr/>
          </p:nvSpPr>
          <p:spPr bwMode="auto">
            <a:xfrm>
              <a:off x="1163" y="3432"/>
              <a:ext cx="386" cy="233"/>
            </a:xfrm>
            <a:custGeom>
              <a:avLst/>
              <a:gdLst/>
              <a:ahLst/>
              <a:cxnLst>
                <a:cxn ang="0">
                  <a:pos x="385" y="18"/>
                </a:cxn>
                <a:cxn ang="0">
                  <a:pos x="366" y="10"/>
                </a:cxn>
                <a:cxn ang="0">
                  <a:pos x="0" y="215"/>
                </a:cxn>
                <a:cxn ang="0">
                  <a:pos x="12" y="232"/>
                </a:cxn>
                <a:cxn ang="0">
                  <a:pos x="378" y="24"/>
                </a:cxn>
                <a:cxn ang="0">
                  <a:pos x="360" y="18"/>
                </a:cxn>
                <a:cxn ang="0">
                  <a:pos x="385" y="18"/>
                </a:cxn>
                <a:cxn ang="0">
                  <a:pos x="385" y="0"/>
                </a:cxn>
                <a:cxn ang="0">
                  <a:pos x="366" y="10"/>
                </a:cxn>
                <a:cxn ang="0">
                  <a:pos x="385" y="18"/>
                </a:cxn>
              </a:cxnLst>
              <a:rect l="0" t="0" r="r" b="b"/>
              <a:pathLst>
                <a:path w="386" h="233">
                  <a:moveTo>
                    <a:pt x="385" y="18"/>
                  </a:moveTo>
                  <a:lnTo>
                    <a:pt x="366" y="10"/>
                  </a:lnTo>
                  <a:lnTo>
                    <a:pt x="0" y="215"/>
                  </a:lnTo>
                  <a:lnTo>
                    <a:pt x="12" y="232"/>
                  </a:lnTo>
                  <a:lnTo>
                    <a:pt x="378" y="24"/>
                  </a:lnTo>
                  <a:lnTo>
                    <a:pt x="360" y="18"/>
                  </a:lnTo>
                  <a:lnTo>
                    <a:pt x="385" y="18"/>
                  </a:lnTo>
                  <a:lnTo>
                    <a:pt x="385" y="0"/>
                  </a:lnTo>
                  <a:lnTo>
                    <a:pt x="366" y="10"/>
                  </a:lnTo>
                  <a:lnTo>
                    <a:pt x="385" y="18"/>
                  </a:lnTo>
                </a:path>
              </a:pathLst>
            </a:custGeom>
            <a:solidFill>
              <a:srgbClr val="000000"/>
            </a:solidFill>
            <a:ln w="12700" cap="rnd" cmpd="sng">
              <a:noFill/>
              <a:prstDash val="solid"/>
              <a:round/>
              <a:headEnd type="none" w="med" len="med"/>
              <a:tailEnd type="none" w="med" len="med"/>
            </a:ln>
            <a:effectLst/>
          </p:spPr>
          <p:txBody>
            <a:bodyPr/>
            <a:lstStyle/>
            <a:p>
              <a:endParaRPr lang="zh-CN" altLang="en-US"/>
            </a:p>
          </p:txBody>
        </p:sp>
        <p:sp>
          <p:nvSpPr>
            <p:cNvPr id="351276" name="Freeform 44"/>
            <p:cNvSpPr>
              <a:spLocks/>
            </p:cNvSpPr>
            <p:nvPr/>
          </p:nvSpPr>
          <p:spPr bwMode="auto">
            <a:xfrm>
              <a:off x="1523" y="3451"/>
              <a:ext cx="33" cy="122"/>
            </a:xfrm>
            <a:custGeom>
              <a:avLst/>
              <a:gdLst/>
              <a:ahLst/>
              <a:cxnLst>
                <a:cxn ang="0">
                  <a:pos x="16" y="102"/>
                </a:cxn>
                <a:cxn ang="0">
                  <a:pos x="32" y="110"/>
                </a:cxn>
                <a:cxn ang="0">
                  <a:pos x="32" y="108"/>
                </a:cxn>
                <a:cxn ang="0">
                  <a:pos x="32" y="102"/>
                </a:cxn>
                <a:cxn ang="0">
                  <a:pos x="32" y="94"/>
                </a:cxn>
                <a:cxn ang="0">
                  <a:pos x="32" y="80"/>
                </a:cxn>
                <a:cxn ang="0">
                  <a:pos x="32" y="62"/>
                </a:cxn>
                <a:cxn ang="0">
                  <a:pos x="32" y="34"/>
                </a:cxn>
                <a:cxn ang="0">
                  <a:pos x="32" y="0"/>
                </a:cxn>
                <a:cxn ang="0">
                  <a:pos x="0" y="0"/>
                </a:cxn>
                <a:cxn ang="0">
                  <a:pos x="0" y="34"/>
                </a:cxn>
                <a:cxn ang="0">
                  <a:pos x="0" y="62"/>
                </a:cxn>
                <a:cxn ang="0">
                  <a:pos x="0" y="80"/>
                </a:cxn>
                <a:cxn ang="0">
                  <a:pos x="0" y="94"/>
                </a:cxn>
                <a:cxn ang="0">
                  <a:pos x="0" y="102"/>
                </a:cxn>
                <a:cxn ang="0">
                  <a:pos x="0" y="108"/>
                </a:cxn>
                <a:cxn ang="0">
                  <a:pos x="0" y="110"/>
                </a:cxn>
                <a:cxn ang="0">
                  <a:pos x="16" y="121"/>
                </a:cxn>
                <a:cxn ang="0">
                  <a:pos x="0" y="110"/>
                </a:cxn>
                <a:cxn ang="0">
                  <a:pos x="0" y="121"/>
                </a:cxn>
                <a:cxn ang="0">
                  <a:pos x="16" y="121"/>
                </a:cxn>
                <a:cxn ang="0">
                  <a:pos x="16" y="102"/>
                </a:cxn>
              </a:cxnLst>
              <a:rect l="0" t="0" r="r" b="b"/>
              <a:pathLst>
                <a:path w="33" h="122">
                  <a:moveTo>
                    <a:pt x="16" y="102"/>
                  </a:moveTo>
                  <a:lnTo>
                    <a:pt x="32" y="110"/>
                  </a:lnTo>
                  <a:lnTo>
                    <a:pt x="32" y="108"/>
                  </a:lnTo>
                  <a:lnTo>
                    <a:pt x="32" y="102"/>
                  </a:lnTo>
                  <a:lnTo>
                    <a:pt x="32" y="94"/>
                  </a:lnTo>
                  <a:lnTo>
                    <a:pt x="32" y="80"/>
                  </a:lnTo>
                  <a:lnTo>
                    <a:pt x="32" y="62"/>
                  </a:lnTo>
                  <a:lnTo>
                    <a:pt x="32" y="34"/>
                  </a:lnTo>
                  <a:lnTo>
                    <a:pt x="32" y="0"/>
                  </a:lnTo>
                  <a:lnTo>
                    <a:pt x="0" y="0"/>
                  </a:lnTo>
                  <a:lnTo>
                    <a:pt x="0" y="34"/>
                  </a:lnTo>
                  <a:lnTo>
                    <a:pt x="0" y="62"/>
                  </a:lnTo>
                  <a:lnTo>
                    <a:pt x="0" y="80"/>
                  </a:lnTo>
                  <a:lnTo>
                    <a:pt x="0" y="94"/>
                  </a:lnTo>
                  <a:lnTo>
                    <a:pt x="0" y="102"/>
                  </a:lnTo>
                  <a:lnTo>
                    <a:pt x="0" y="108"/>
                  </a:lnTo>
                  <a:lnTo>
                    <a:pt x="0" y="110"/>
                  </a:lnTo>
                  <a:lnTo>
                    <a:pt x="16" y="121"/>
                  </a:lnTo>
                  <a:lnTo>
                    <a:pt x="0" y="110"/>
                  </a:lnTo>
                  <a:lnTo>
                    <a:pt x="0" y="121"/>
                  </a:lnTo>
                  <a:lnTo>
                    <a:pt x="16" y="121"/>
                  </a:lnTo>
                  <a:lnTo>
                    <a:pt x="16" y="102"/>
                  </a:lnTo>
                </a:path>
              </a:pathLst>
            </a:custGeom>
            <a:solidFill>
              <a:srgbClr val="000000"/>
            </a:solidFill>
            <a:ln w="12700" cap="rnd" cmpd="sng">
              <a:noFill/>
              <a:prstDash val="solid"/>
              <a:round/>
              <a:headEnd type="none" w="med" len="med"/>
              <a:tailEnd type="none" w="med" len="med"/>
            </a:ln>
            <a:effectLst/>
          </p:spPr>
          <p:txBody>
            <a:bodyPr/>
            <a:lstStyle/>
            <a:p>
              <a:endParaRPr lang="zh-CN" altLang="en-US"/>
            </a:p>
          </p:txBody>
        </p:sp>
        <p:sp>
          <p:nvSpPr>
            <p:cNvPr id="351277" name="Freeform 45"/>
            <p:cNvSpPr>
              <a:spLocks/>
            </p:cNvSpPr>
            <p:nvPr/>
          </p:nvSpPr>
          <p:spPr bwMode="auto">
            <a:xfrm>
              <a:off x="1536" y="3554"/>
              <a:ext cx="1" cy="34"/>
            </a:xfrm>
            <a:custGeom>
              <a:avLst/>
              <a:gdLst/>
              <a:ahLst/>
              <a:cxnLst>
                <a:cxn ang="0">
                  <a:pos x="0" y="0"/>
                </a:cxn>
                <a:cxn ang="0">
                  <a:pos x="0" y="33"/>
                </a:cxn>
                <a:cxn ang="0">
                  <a:pos x="0" y="0"/>
                </a:cxn>
              </a:cxnLst>
              <a:rect l="0" t="0" r="r" b="b"/>
              <a:pathLst>
                <a:path w="1" h="34">
                  <a:moveTo>
                    <a:pt x="0" y="0"/>
                  </a:moveTo>
                  <a:lnTo>
                    <a:pt x="0" y="33"/>
                  </a:lnTo>
                  <a:lnTo>
                    <a:pt x="0" y="0"/>
                  </a:lnTo>
                </a:path>
              </a:pathLst>
            </a:custGeom>
            <a:solidFill>
              <a:srgbClr val="000000"/>
            </a:solidFill>
            <a:ln w="12700" cap="rnd" cmpd="sng">
              <a:noFill/>
              <a:prstDash val="solid"/>
              <a:round/>
              <a:headEnd type="none" w="med" len="med"/>
              <a:tailEnd type="none" w="med" len="med"/>
            </a:ln>
            <a:effectLst/>
          </p:spPr>
          <p:txBody>
            <a:bodyPr/>
            <a:lstStyle/>
            <a:p>
              <a:endParaRPr lang="zh-CN" altLang="en-US"/>
            </a:p>
          </p:txBody>
        </p:sp>
        <p:sp>
          <p:nvSpPr>
            <p:cNvPr id="351278" name="Freeform 46"/>
            <p:cNvSpPr>
              <a:spLocks/>
            </p:cNvSpPr>
            <p:nvPr/>
          </p:nvSpPr>
          <p:spPr bwMode="auto">
            <a:xfrm>
              <a:off x="1536" y="3554"/>
              <a:ext cx="611" cy="34"/>
            </a:xfrm>
            <a:custGeom>
              <a:avLst/>
              <a:gdLst/>
              <a:ahLst/>
              <a:cxnLst>
                <a:cxn ang="0">
                  <a:pos x="610" y="0"/>
                </a:cxn>
                <a:cxn ang="0">
                  <a:pos x="0" y="0"/>
                </a:cxn>
                <a:cxn ang="0">
                  <a:pos x="0" y="33"/>
                </a:cxn>
                <a:cxn ang="0">
                  <a:pos x="610" y="33"/>
                </a:cxn>
                <a:cxn ang="0">
                  <a:pos x="610" y="0"/>
                </a:cxn>
              </a:cxnLst>
              <a:rect l="0" t="0" r="r" b="b"/>
              <a:pathLst>
                <a:path w="611" h="34">
                  <a:moveTo>
                    <a:pt x="610" y="0"/>
                  </a:moveTo>
                  <a:lnTo>
                    <a:pt x="0" y="0"/>
                  </a:lnTo>
                  <a:lnTo>
                    <a:pt x="0" y="33"/>
                  </a:lnTo>
                  <a:lnTo>
                    <a:pt x="610" y="33"/>
                  </a:lnTo>
                  <a:lnTo>
                    <a:pt x="610" y="0"/>
                  </a:lnTo>
                </a:path>
              </a:pathLst>
            </a:custGeom>
            <a:solidFill>
              <a:srgbClr val="000000"/>
            </a:solidFill>
            <a:ln w="12700" cap="rnd" cmpd="sng">
              <a:noFill/>
              <a:prstDash val="solid"/>
              <a:round/>
              <a:headEnd type="none" w="med" len="med"/>
              <a:tailEnd type="none" w="med" len="med"/>
            </a:ln>
            <a:effectLst/>
          </p:spPr>
          <p:txBody>
            <a:bodyPr/>
            <a:lstStyle/>
            <a:p>
              <a:endParaRPr lang="zh-CN" altLang="en-US"/>
            </a:p>
          </p:txBody>
        </p:sp>
        <p:sp>
          <p:nvSpPr>
            <p:cNvPr id="351279" name="Freeform 47"/>
            <p:cNvSpPr>
              <a:spLocks/>
            </p:cNvSpPr>
            <p:nvPr/>
          </p:nvSpPr>
          <p:spPr bwMode="auto">
            <a:xfrm>
              <a:off x="2146" y="3554"/>
              <a:ext cx="35" cy="34"/>
            </a:xfrm>
            <a:custGeom>
              <a:avLst/>
              <a:gdLst/>
              <a:ahLst/>
              <a:cxnLst>
                <a:cxn ang="0">
                  <a:pos x="10" y="14"/>
                </a:cxn>
                <a:cxn ang="0">
                  <a:pos x="22" y="0"/>
                </a:cxn>
                <a:cxn ang="0">
                  <a:pos x="0" y="0"/>
                </a:cxn>
                <a:cxn ang="0">
                  <a:pos x="0" y="33"/>
                </a:cxn>
                <a:cxn ang="0">
                  <a:pos x="22" y="33"/>
                </a:cxn>
                <a:cxn ang="0">
                  <a:pos x="34" y="14"/>
                </a:cxn>
                <a:cxn ang="0">
                  <a:pos x="22" y="33"/>
                </a:cxn>
                <a:cxn ang="0">
                  <a:pos x="34" y="33"/>
                </a:cxn>
                <a:cxn ang="0">
                  <a:pos x="34" y="14"/>
                </a:cxn>
                <a:cxn ang="0">
                  <a:pos x="10" y="14"/>
                </a:cxn>
              </a:cxnLst>
              <a:rect l="0" t="0" r="r" b="b"/>
              <a:pathLst>
                <a:path w="35" h="34">
                  <a:moveTo>
                    <a:pt x="10" y="14"/>
                  </a:moveTo>
                  <a:lnTo>
                    <a:pt x="22" y="0"/>
                  </a:lnTo>
                  <a:lnTo>
                    <a:pt x="0" y="0"/>
                  </a:lnTo>
                  <a:lnTo>
                    <a:pt x="0" y="33"/>
                  </a:lnTo>
                  <a:lnTo>
                    <a:pt x="22" y="33"/>
                  </a:lnTo>
                  <a:lnTo>
                    <a:pt x="34" y="14"/>
                  </a:lnTo>
                  <a:lnTo>
                    <a:pt x="22" y="33"/>
                  </a:lnTo>
                  <a:lnTo>
                    <a:pt x="34" y="33"/>
                  </a:lnTo>
                  <a:lnTo>
                    <a:pt x="34" y="14"/>
                  </a:lnTo>
                  <a:lnTo>
                    <a:pt x="10" y="14"/>
                  </a:lnTo>
                </a:path>
              </a:pathLst>
            </a:custGeom>
            <a:solidFill>
              <a:srgbClr val="000000"/>
            </a:solidFill>
            <a:ln w="12700" cap="rnd" cmpd="sng">
              <a:noFill/>
              <a:prstDash val="solid"/>
              <a:round/>
              <a:headEnd type="none" w="med" len="med"/>
              <a:tailEnd type="none" w="med" len="med"/>
            </a:ln>
            <a:effectLst/>
          </p:spPr>
          <p:txBody>
            <a:bodyPr/>
            <a:lstStyle/>
            <a:p>
              <a:endParaRPr lang="zh-CN" altLang="en-US"/>
            </a:p>
          </p:txBody>
        </p:sp>
        <p:sp>
          <p:nvSpPr>
            <p:cNvPr id="351280" name="Freeform 48"/>
            <p:cNvSpPr>
              <a:spLocks/>
            </p:cNvSpPr>
            <p:nvPr/>
          </p:nvSpPr>
          <p:spPr bwMode="auto">
            <a:xfrm>
              <a:off x="2156" y="3411"/>
              <a:ext cx="34" cy="152"/>
            </a:xfrm>
            <a:custGeom>
              <a:avLst/>
              <a:gdLst/>
              <a:ahLst/>
              <a:cxnLst>
                <a:cxn ang="0">
                  <a:pos x="16" y="0"/>
                </a:cxn>
                <a:cxn ang="0">
                  <a:pos x="0" y="10"/>
                </a:cxn>
                <a:cxn ang="0">
                  <a:pos x="0" y="44"/>
                </a:cxn>
                <a:cxn ang="0">
                  <a:pos x="0" y="73"/>
                </a:cxn>
                <a:cxn ang="0">
                  <a:pos x="0" y="97"/>
                </a:cxn>
                <a:cxn ang="0">
                  <a:pos x="0" y="116"/>
                </a:cxn>
                <a:cxn ang="0">
                  <a:pos x="0" y="132"/>
                </a:cxn>
                <a:cxn ang="0">
                  <a:pos x="0" y="142"/>
                </a:cxn>
                <a:cxn ang="0">
                  <a:pos x="0" y="148"/>
                </a:cxn>
                <a:cxn ang="0">
                  <a:pos x="0" y="151"/>
                </a:cxn>
                <a:cxn ang="0">
                  <a:pos x="33" y="151"/>
                </a:cxn>
                <a:cxn ang="0">
                  <a:pos x="33" y="148"/>
                </a:cxn>
                <a:cxn ang="0">
                  <a:pos x="33" y="142"/>
                </a:cxn>
                <a:cxn ang="0">
                  <a:pos x="33" y="132"/>
                </a:cxn>
                <a:cxn ang="0">
                  <a:pos x="33" y="116"/>
                </a:cxn>
                <a:cxn ang="0">
                  <a:pos x="33" y="97"/>
                </a:cxn>
                <a:cxn ang="0">
                  <a:pos x="33" y="73"/>
                </a:cxn>
                <a:cxn ang="0">
                  <a:pos x="33" y="44"/>
                </a:cxn>
                <a:cxn ang="0">
                  <a:pos x="33" y="10"/>
                </a:cxn>
                <a:cxn ang="0">
                  <a:pos x="16" y="18"/>
                </a:cxn>
                <a:cxn ang="0">
                  <a:pos x="16" y="0"/>
                </a:cxn>
                <a:cxn ang="0">
                  <a:pos x="0" y="0"/>
                </a:cxn>
                <a:cxn ang="0">
                  <a:pos x="0" y="10"/>
                </a:cxn>
                <a:cxn ang="0">
                  <a:pos x="16" y="0"/>
                </a:cxn>
              </a:cxnLst>
              <a:rect l="0" t="0" r="r" b="b"/>
              <a:pathLst>
                <a:path w="34" h="152">
                  <a:moveTo>
                    <a:pt x="16" y="0"/>
                  </a:moveTo>
                  <a:lnTo>
                    <a:pt x="0" y="10"/>
                  </a:lnTo>
                  <a:lnTo>
                    <a:pt x="0" y="44"/>
                  </a:lnTo>
                  <a:lnTo>
                    <a:pt x="0" y="73"/>
                  </a:lnTo>
                  <a:lnTo>
                    <a:pt x="0" y="97"/>
                  </a:lnTo>
                  <a:lnTo>
                    <a:pt x="0" y="116"/>
                  </a:lnTo>
                  <a:lnTo>
                    <a:pt x="0" y="132"/>
                  </a:lnTo>
                  <a:lnTo>
                    <a:pt x="0" y="142"/>
                  </a:lnTo>
                  <a:lnTo>
                    <a:pt x="0" y="148"/>
                  </a:lnTo>
                  <a:lnTo>
                    <a:pt x="0" y="151"/>
                  </a:lnTo>
                  <a:lnTo>
                    <a:pt x="33" y="151"/>
                  </a:lnTo>
                  <a:lnTo>
                    <a:pt x="33" y="148"/>
                  </a:lnTo>
                  <a:lnTo>
                    <a:pt x="33" y="142"/>
                  </a:lnTo>
                  <a:lnTo>
                    <a:pt x="33" y="132"/>
                  </a:lnTo>
                  <a:lnTo>
                    <a:pt x="33" y="116"/>
                  </a:lnTo>
                  <a:lnTo>
                    <a:pt x="33" y="97"/>
                  </a:lnTo>
                  <a:lnTo>
                    <a:pt x="33" y="73"/>
                  </a:lnTo>
                  <a:lnTo>
                    <a:pt x="33" y="44"/>
                  </a:lnTo>
                  <a:lnTo>
                    <a:pt x="33" y="10"/>
                  </a:lnTo>
                  <a:lnTo>
                    <a:pt x="16" y="18"/>
                  </a:lnTo>
                  <a:lnTo>
                    <a:pt x="16" y="0"/>
                  </a:lnTo>
                  <a:lnTo>
                    <a:pt x="0" y="0"/>
                  </a:lnTo>
                  <a:lnTo>
                    <a:pt x="0" y="10"/>
                  </a:lnTo>
                  <a:lnTo>
                    <a:pt x="16" y="0"/>
                  </a:lnTo>
                </a:path>
              </a:pathLst>
            </a:custGeom>
            <a:solidFill>
              <a:srgbClr val="000000"/>
            </a:solidFill>
            <a:ln w="12700" cap="rnd" cmpd="sng">
              <a:noFill/>
              <a:prstDash val="solid"/>
              <a:round/>
              <a:headEnd type="none" w="med" len="med"/>
              <a:tailEnd type="none" w="med" len="med"/>
            </a:ln>
            <a:effectLst/>
          </p:spPr>
          <p:txBody>
            <a:bodyPr/>
            <a:lstStyle/>
            <a:p>
              <a:endParaRPr lang="zh-CN" altLang="en-US"/>
            </a:p>
          </p:txBody>
        </p:sp>
        <p:sp>
          <p:nvSpPr>
            <p:cNvPr id="351281" name="Freeform 49"/>
            <p:cNvSpPr>
              <a:spLocks/>
            </p:cNvSpPr>
            <p:nvPr/>
          </p:nvSpPr>
          <p:spPr bwMode="auto">
            <a:xfrm>
              <a:off x="2168" y="3411"/>
              <a:ext cx="255" cy="34"/>
            </a:xfrm>
            <a:custGeom>
              <a:avLst/>
              <a:gdLst/>
              <a:ahLst/>
              <a:cxnLst>
                <a:cxn ang="0">
                  <a:pos x="254" y="0"/>
                </a:cxn>
                <a:cxn ang="0">
                  <a:pos x="0" y="0"/>
                </a:cxn>
                <a:cxn ang="0">
                  <a:pos x="0" y="33"/>
                </a:cxn>
                <a:cxn ang="0">
                  <a:pos x="254" y="33"/>
                </a:cxn>
                <a:cxn ang="0">
                  <a:pos x="254" y="0"/>
                </a:cxn>
              </a:cxnLst>
              <a:rect l="0" t="0" r="r" b="b"/>
              <a:pathLst>
                <a:path w="255" h="34">
                  <a:moveTo>
                    <a:pt x="254" y="0"/>
                  </a:moveTo>
                  <a:lnTo>
                    <a:pt x="0" y="0"/>
                  </a:lnTo>
                  <a:lnTo>
                    <a:pt x="0" y="33"/>
                  </a:lnTo>
                  <a:lnTo>
                    <a:pt x="254" y="33"/>
                  </a:lnTo>
                  <a:lnTo>
                    <a:pt x="254" y="0"/>
                  </a:lnTo>
                </a:path>
              </a:pathLst>
            </a:custGeom>
            <a:solidFill>
              <a:srgbClr val="000000"/>
            </a:solidFill>
            <a:ln w="12700" cap="rnd" cmpd="sng">
              <a:noFill/>
              <a:prstDash val="solid"/>
              <a:round/>
              <a:headEnd type="none" w="med" len="med"/>
              <a:tailEnd type="none" w="med" len="med"/>
            </a:ln>
            <a:effectLst/>
          </p:spPr>
          <p:txBody>
            <a:bodyPr/>
            <a:lstStyle/>
            <a:p>
              <a:endParaRPr lang="zh-CN" altLang="en-US"/>
            </a:p>
          </p:txBody>
        </p:sp>
        <p:sp>
          <p:nvSpPr>
            <p:cNvPr id="351282" name="Freeform 50"/>
            <p:cNvSpPr>
              <a:spLocks/>
            </p:cNvSpPr>
            <p:nvPr/>
          </p:nvSpPr>
          <p:spPr bwMode="auto">
            <a:xfrm>
              <a:off x="2422" y="3411"/>
              <a:ext cx="34" cy="34"/>
            </a:xfrm>
            <a:custGeom>
              <a:avLst/>
              <a:gdLst/>
              <a:ahLst/>
              <a:cxnLst>
                <a:cxn ang="0">
                  <a:pos x="33" y="0"/>
                </a:cxn>
                <a:cxn ang="0">
                  <a:pos x="0" y="0"/>
                </a:cxn>
                <a:cxn ang="0">
                  <a:pos x="0" y="33"/>
                </a:cxn>
                <a:cxn ang="0">
                  <a:pos x="33" y="33"/>
                </a:cxn>
                <a:cxn ang="0">
                  <a:pos x="33" y="0"/>
                </a:cxn>
              </a:cxnLst>
              <a:rect l="0" t="0" r="r" b="b"/>
              <a:pathLst>
                <a:path w="34" h="34">
                  <a:moveTo>
                    <a:pt x="33" y="0"/>
                  </a:moveTo>
                  <a:lnTo>
                    <a:pt x="0" y="0"/>
                  </a:lnTo>
                  <a:lnTo>
                    <a:pt x="0" y="33"/>
                  </a:lnTo>
                  <a:lnTo>
                    <a:pt x="33" y="33"/>
                  </a:lnTo>
                  <a:lnTo>
                    <a:pt x="33" y="0"/>
                  </a:lnTo>
                </a:path>
              </a:pathLst>
            </a:custGeom>
            <a:solidFill>
              <a:srgbClr val="000000"/>
            </a:solidFill>
            <a:ln w="12700" cap="rnd" cmpd="sng">
              <a:noFill/>
              <a:prstDash val="solid"/>
              <a:round/>
              <a:headEnd type="none" w="med" len="med"/>
              <a:tailEnd type="none" w="med" len="med"/>
            </a:ln>
            <a:effectLst/>
          </p:spPr>
          <p:txBody>
            <a:bodyPr/>
            <a:lstStyle/>
            <a:p>
              <a:endParaRPr lang="zh-CN" altLang="en-US"/>
            </a:p>
          </p:txBody>
        </p:sp>
        <p:sp>
          <p:nvSpPr>
            <p:cNvPr id="351283" name="Freeform 51"/>
            <p:cNvSpPr>
              <a:spLocks/>
            </p:cNvSpPr>
            <p:nvPr/>
          </p:nvSpPr>
          <p:spPr bwMode="auto">
            <a:xfrm>
              <a:off x="2426" y="3411"/>
              <a:ext cx="144" cy="82"/>
            </a:xfrm>
            <a:custGeom>
              <a:avLst/>
              <a:gdLst/>
              <a:ahLst/>
              <a:cxnLst>
                <a:cxn ang="0">
                  <a:pos x="143" y="81"/>
                </a:cxn>
                <a:cxn ang="0">
                  <a:pos x="140" y="72"/>
                </a:cxn>
                <a:cxn ang="0">
                  <a:pos x="140" y="60"/>
                </a:cxn>
                <a:cxn ang="0">
                  <a:pos x="136" y="46"/>
                </a:cxn>
                <a:cxn ang="0">
                  <a:pos x="124" y="32"/>
                </a:cxn>
                <a:cxn ang="0">
                  <a:pos x="108" y="20"/>
                </a:cxn>
                <a:cxn ang="0">
                  <a:pos x="81" y="10"/>
                </a:cxn>
                <a:cxn ang="0">
                  <a:pos x="46" y="4"/>
                </a:cxn>
                <a:cxn ang="0">
                  <a:pos x="0" y="0"/>
                </a:cxn>
                <a:cxn ang="0">
                  <a:pos x="0" y="18"/>
                </a:cxn>
                <a:cxn ang="0">
                  <a:pos x="42" y="20"/>
                </a:cxn>
                <a:cxn ang="0">
                  <a:pos x="75" y="26"/>
                </a:cxn>
                <a:cxn ang="0">
                  <a:pos x="98" y="36"/>
                </a:cxn>
                <a:cxn ang="0">
                  <a:pos x="110" y="44"/>
                </a:cxn>
                <a:cxn ang="0">
                  <a:pos x="116" y="54"/>
                </a:cxn>
                <a:cxn ang="0">
                  <a:pos x="118" y="64"/>
                </a:cxn>
                <a:cxn ang="0">
                  <a:pos x="120" y="72"/>
                </a:cxn>
                <a:cxn ang="0">
                  <a:pos x="118" y="81"/>
                </a:cxn>
                <a:cxn ang="0">
                  <a:pos x="143" y="81"/>
                </a:cxn>
              </a:cxnLst>
              <a:rect l="0" t="0" r="r" b="b"/>
              <a:pathLst>
                <a:path w="144" h="82">
                  <a:moveTo>
                    <a:pt x="143" y="81"/>
                  </a:moveTo>
                  <a:lnTo>
                    <a:pt x="140" y="72"/>
                  </a:lnTo>
                  <a:lnTo>
                    <a:pt x="140" y="60"/>
                  </a:lnTo>
                  <a:lnTo>
                    <a:pt x="136" y="46"/>
                  </a:lnTo>
                  <a:lnTo>
                    <a:pt x="124" y="32"/>
                  </a:lnTo>
                  <a:lnTo>
                    <a:pt x="108" y="20"/>
                  </a:lnTo>
                  <a:lnTo>
                    <a:pt x="81" y="10"/>
                  </a:lnTo>
                  <a:lnTo>
                    <a:pt x="46" y="4"/>
                  </a:lnTo>
                  <a:lnTo>
                    <a:pt x="0" y="0"/>
                  </a:lnTo>
                  <a:lnTo>
                    <a:pt x="0" y="18"/>
                  </a:lnTo>
                  <a:lnTo>
                    <a:pt x="42" y="20"/>
                  </a:lnTo>
                  <a:lnTo>
                    <a:pt x="75" y="26"/>
                  </a:lnTo>
                  <a:lnTo>
                    <a:pt x="98" y="36"/>
                  </a:lnTo>
                  <a:lnTo>
                    <a:pt x="110" y="44"/>
                  </a:lnTo>
                  <a:lnTo>
                    <a:pt x="116" y="54"/>
                  </a:lnTo>
                  <a:lnTo>
                    <a:pt x="118" y="64"/>
                  </a:lnTo>
                  <a:lnTo>
                    <a:pt x="120" y="72"/>
                  </a:lnTo>
                  <a:lnTo>
                    <a:pt x="118" y="81"/>
                  </a:lnTo>
                  <a:lnTo>
                    <a:pt x="143" y="81"/>
                  </a:lnTo>
                </a:path>
              </a:pathLst>
            </a:custGeom>
            <a:solidFill>
              <a:srgbClr val="000000"/>
            </a:solidFill>
            <a:ln w="12700" cap="rnd" cmpd="sng">
              <a:noFill/>
              <a:prstDash val="solid"/>
              <a:round/>
              <a:headEnd type="none" w="med" len="med"/>
              <a:tailEnd type="none" w="med" len="med"/>
            </a:ln>
            <a:effectLst/>
          </p:spPr>
          <p:txBody>
            <a:bodyPr/>
            <a:lstStyle/>
            <a:p>
              <a:endParaRPr lang="zh-CN" altLang="en-US"/>
            </a:p>
          </p:txBody>
        </p:sp>
        <p:sp>
          <p:nvSpPr>
            <p:cNvPr id="351284" name="Freeform 52"/>
            <p:cNvSpPr>
              <a:spLocks/>
            </p:cNvSpPr>
            <p:nvPr/>
          </p:nvSpPr>
          <p:spPr bwMode="auto">
            <a:xfrm>
              <a:off x="2542" y="3492"/>
              <a:ext cx="34" cy="189"/>
            </a:xfrm>
            <a:custGeom>
              <a:avLst/>
              <a:gdLst/>
              <a:ahLst/>
              <a:cxnLst>
                <a:cxn ang="0">
                  <a:pos x="30" y="188"/>
                </a:cxn>
                <a:cxn ang="0">
                  <a:pos x="27" y="188"/>
                </a:cxn>
                <a:cxn ang="0">
                  <a:pos x="30" y="185"/>
                </a:cxn>
                <a:cxn ang="0">
                  <a:pos x="30" y="181"/>
                </a:cxn>
                <a:cxn ang="0">
                  <a:pos x="30" y="173"/>
                </a:cxn>
                <a:cxn ang="0">
                  <a:pos x="30" y="165"/>
                </a:cxn>
                <a:cxn ang="0">
                  <a:pos x="30" y="155"/>
                </a:cxn>
                <a:cxn ang="0">
                  <a:pos x="30" y="143"/>
                </a:cxn>
                <a:cxn ang="0">
                  <a:pos x="30" y="128"/>
                </a:cxn>
                <a:cxn ang="0">
                  <a:pos x="30" y="114"/>
                </a:cxn>
                <a:cxn ang="0">
                  <a:pos x="30" y="100"/>
                </a:cxn>
                <a:cxn ang="0">
                  <a:pos x="30" y="83"/>
                </a:cxn>
                <a:cxn ang="0">
                  <a:pos x="33" y="67"/>
                </a:cxn>
                <a:cxn ang="0">
                  <a:pos x="33" y="53"/>
                </a:cxn>
                <a:cxn ang="0">
                  <a:pos x="33" y="36"/>
                </a:cxn>
                <a:cxn ang="0">
                  <a:pos x="33" y="24"/>
                </a:cxn>
                <a:cxn ang="0">
                  <a:pos x="33" y="10"/>
                </a:cxn>
                <a:cxn ang="0">
                  <a:pos x="33" y="0"/>
                </a:cxn>
                <a:cxn ang="0">
                  <a:pos x="2" y="0"/>
                </a:cxn>
                <a:cxn ang="0">
                  <a:pos x="2" y="10"/>
                </a:cxn>
                <a:cxn ang="0">
                  <a:pos x="2" y="24"/>
                </a:cxn>
                <a:cxn ang="0">
                  <a:pos x="2" y="36"/>
                </a:cxn>
                <a:cxn ang="0">
                  <a:pos x="2" y="53"/>
                </a:cxn>
                <a:cxn ang="0">
                  <a:pos x="2" y="67"/>
                </a:cxn>
                <a:cxn ang="0">
                  <a:pos x="2" y="83"/>
                </a:cxn>
                <a:cxn ang="0">
                  <a:pos x="2" y="100"/>
                </a:cxn>
                <a:cxn ang="0">
                  <a:pos x="2" y="114"/>
                </a:cxn>
                <a:cxn ang="0">
                  <a:pos x="2" y="128"/>
                </a:cxn>
                <a:cxn ang="0">
                  <a:pos x="2" y="143"/>
                </a:cxn>
                <a:cxn ang="0">
                  <a:pos x="0" y="155"/>
                </a:cxn>
                <a:cxn ang="0">
                  <a:pos x="0" y="165"/>
                </a:cxn>
                <a:cxn ang="0">
                  <a:pos x="0" y="173"/>
                </a:cxn>
                <a:cxn ang="0">
                  <a:pos x="0" y="181"/>
                </a:cxn>
                <a:cxn ang="0">
                  <a:pos x="0" y="185"/>
                </a:cxn>
                <a:cxn ang="0">
                  <a:pos x="2" y="188"/>
                </a:cxn>
                <a:cxn ang="0">
                  <a:pos x="0" y="188"/>
                </a:cxn>
                <a:cxn ang="0">
                  <a:pos x="30" y="188"/>
                </a:cxn>
              </a:cxnLst>
              <a:rect l="0" t="0" r="r" b="b"/>
              <a:pathLst>
                <a:path w="34" h="189">
                  <a:moveTo>
                    <a:pt x="30" y="188"/>
                  </a:moveTo>
                  <a:lnTo>
                    <a:pt x="27" y="188"/>
                  </a:lnTo>
                  <a:lnTo>
                    <a:pt x="30" y="185"/>
                  </a:lnTo>
                  <a:lnTo>
                    <a:pt x="30" y="181"/>
                  </a:lnTo>
                  <a:lnTo>
                    <a:pt x="30" y="173"/>
                  </a:lnTo>
                  <a:lnTo>
                    <a:pt x="30" y="165"/>
                  </a:lnTo>
                  <a:lnTo>
                    <a:pt x="30" y="155"/>
                  </a:lnTo>
                  <a:lnTo>
                    <a:pt x="30" y="143"/>
                  </a:lnTo>
                  <a:lnTo>
                    <a:pt x="30" y="128"/>
                  </a:lnTo>
                  <a:lnTo>
                    <a:pt x="30" y="114"/>
                  </a:lnTo>
                  <a:lnTo>
                    <a:pt x="30" y="100"/>
                  </a:lnTo>
                  <a:lnTo>
                    <a:pt x="30" y="83"/>
                  </a:lnTo>
                  <a:lnTo>
                    <a:pt x="33" y="67"/>
                  </a:lnTo>
                  <a:lnTo>
                    <a:pt x="33" y="53"/>
                  </a:lnTo>
                  <a:lnTo>
                    <a:pt x="33" y="36"/>
                  </a:lnTo>
                  <a:lnTo>
                    <a:pt x="33" y="24"/>
                  </a:lnTo>
                  <a:lnTo>
                    <a:pt x="33" y="10"/>
                  </a:lnTo>
                  <a:lnTo>
                    <a:pt x="33" y="0"/>
                  </a:lnTo>
                  <a:lnTo>
                    <a:pt x="2" y="0"/>
                  </a:lnTo>
                  <a:lnTo>
                    <a:pt x="2" y="10"/>
                  </a:lnTo>
                  <a:lnTo>
                    <a:pt x="2" y="24"/>
                  </a:lnTo>
                  <a:lnTo>
                    <a:pt x="2" y="36"/>
                  </a:lnTo>
                  <a:lnTo>
                    <a:pt x="2" y="53"/>
                  </a:lnTo>
                  <a:lnTo>
                    <a:pt x="2" y="67"/>
                  </a:lnTo>
                  <a:lnTo>
                    <a:pt x="2" y="83"/>
                  </a:lnTo>
                  <a:lnTo>
                    <a:pt x="2" y="100"/>
                  </a:lnTo>
                  <a:lnTo>
                    <a:pt x="2" y="114"/>
                  </a:lnTo>
                  <a:lnTo>
                    <a:pt x="2" y="128"/>
                  </a:lnTo>
                  <a:lnTo>
                    <a:pt x="2" y="143"/>
                  </a:lnTo>
                  <a:lnTo>
                    <a:pt x="0" y="155"/>
                  </a:lnTo>
                  <a:lnTo>
                    <a:pt x="0" y="165"/>
                  </a:lnTo>
                  <a:lnTo>
                    <a:pt x="0" y="173"/>
                  </a:lnTo>
                  <a:lnTo>
                    <a:pt x="0" y="181"/>
                  </a:lnTo>
                  <a:lnTo>
                    <a:pt x="0" y="185"/>
                  </a:lnTo>
                  <a:lnTo>
                    <a:pt x="2" y="188"/>
                  </a:lnTo>
                  <a:lnTo>
                    <a:pt x="0" y="188"/>
                  </a:lnTo>
                  <a:lnTo>
                    <a:pt x="30" y="188"/>
                  </a:lnTo>
                </a:path>
              </a:pathLst>
            </a:custGeom>
            <a:solidFill>
              <a:srgbClr val="000000"/>
            </a:solidFill>
            <a:ln w="12700" cap="rnd" cmpd="sng">
              <a:noFill/>
              <a:prstDash val="solid"/>
              <a:round/>
              <a:headEnd type="none" w="med" len="med"/>
              <a:tailEnd type="none" w="med" len="med"/>
            </a:ln>
            <a:effectLst/>
          </p:spPr>
          <p:txBody>
            <a:bodyPr/>
            <a:lstStyle/>
            <a:p>
              <a:endParaRPr lang="zh-CN" altLang="en-US"/>
            </a:p>
          </p:txBody>
        </p:sp>
        <p:sp>
          <p:nvSpPr>
            <p:cNvPr id="351285" name="Freeform 53"/>
            <p:cNvSpPr>
              <a:spLocks/>
            </p:cNvSpPr>
            <p:nvPr/>
          </p:nvSpPr>
          <p:spPr bwMode="auto">
            <a:xfrm>
              <a:off x="2422" y="3680"/>
              <a:ext cx="145" cy="78"/>
            </a:xfrm>
            <a:custGeom>
              <a:avLst/>
              <a:gdLst/>
              <a:ahLst/>
              <a:cxnLst>
                <a:cxn ang="0">
                  <a:pos x="0" y="77"/>
                </a:cxn>
                <a:cxn ang="0">
                  <a:pos x="50" y="74"/>
                </a:cxn>
                <a:cxn ang="0">
                  <a:pos x="85" y="68"/>
                </a:cxn>
                <a:cxn ang="0">
                  <a:pos x="109" y="56"/>
                </a:cxn>
                <a:cxn ang="0">
                  <a:pos x="125" y="46"/>
                </a:cxn>
                <a:cxn ang="0">
                  <a:pos x="137" y="30"/>
                </a:cxn>
                <a:cxn ang="0">
                  <a:pos x="141" y="16"/>
                </a:cxn>
                <a:cxn ang="0">
                  <a:pos x="144" y="6"/>
                </a:cxn>
                <a:cxn ang="0">
                  <a:pos x="144" y="0"/>
                </a:cxn>
                <a:cxn ang="0">
                  <a:pos x="119" y="0"/>
                </a:cxn>
                <a:cxn ang="0">
                  <a:pos x="119" y="6"/>
                </a:cxn>
                <a:cxn ang="0">
                  <a:pos x="121" y="14"/>
                </a:cxn>
                <a:cxn ang="0">
                  <a:pos x="117" y="24"/>
                </a:cxn>
                <a:cxn ang="0">
                  <a:pos x="111" y="32"/>
                </a:cxn>
                <a:cxn ang="0">
                  <a:pos x="99" y="42"/>
                </a:cxn>
                <a:cxn ang="0">
                  <a:pos x="77" y="50"/>
                </a:cxn>
                <a:cxn ang="0">
                  <a:pos x="46" y="56"/>
                </a:cxn>
                <a:cxn ang="0">
                  <a:pos x="0" y="58"/>
                </a:cxn>
                <a:cxn ang="0">
                  <a:pos x="0" y="77"/>
                </a:cxn>
              </a:cxnLst>
              <a:rect l="0" t="0" r="r" b="b"/>
              <a:pathLst>
                <a:path w="145" h="78">
                  <a:moveTo>
                    <a:pt x="0" y="77"/>
                  </a:moveTo>
                  <a:lnTo>
                    <a:pt x="50" y="74"/>
                  </a:lnTo>
                  <a:lnTo>
                    <a:pt x="85" y="68"/>
                  </a:lnTo>
                  <a:lnTo>
                    <a:pt x="109" y="56"/>
                  </a:lnTo>
                  <a:lnTo>
                    <a:pt x="125" y="46"/>
                  </a:lnTo>
                  <a:lnTo>
                    <a:pt x="137" y="30"/>
                  </a:lnTo>
                  <a:lnTo>
                    <a:pt x="141" y="16"/>
                  </a:lnTo>
                  <a:lnTo>
                    <a:pt x="144" y="6"/>
                  </a:lnTo>
                  <a:lnTo>
                    <a:pt x="144" y="0"/>
                  </a:lnTo>
                  <a:lnTo>
                    <a:pt x="119" y="0"/>
                  </a:lnTo>
                  <a:lnTo>
                    <a:pt x="119" y="6"/>
                  </a:lnTo>
                  <a:lnTo>
                    <a:pt x="121" y="14"/>
                  </a:lnTo>
                  <a:lnTo>
                    <a:pt x="117" y="24"/>
                  </a:lnTo>
                  <a:lnTo>
                    <a:pt x="111" y="32"/>
                  </a:lnTo>
                  <a:lnTo>
                    <a:pt x="99" y="42"/>
                  </a:lnTo>
                  <a:lnTo>
                    <a:pt x="77" y="50"/>
                  </a:lnTo>
                  <a:lnTo>
                    <a:pt x="46" y="56"/>
                  </a:lnTo>
                  <a:lnTo>
                    <a:pt x="0" y="58"/>
                  </a:lnTo>
                  <a:lnTo>
                    <a:pt x="0" y="77"/>
                  </a:lnTo>
                </a:path>
              </a:pathLst>
            </a:custGeom>
            <a:solidFill>
              <a:srgbClr val="000000"/>
            </a:solidFill>
            <a:ln w="12700" cap="rnd" cmpd="sng">
              <a:noFill/>
              <a:prstDash val="solid"/>
              <a:round/>
              <a:headEnd type="none" w="med" len="med"/>
              <a:tailEnd type="none" w="med" len="med"/>
            </a:ln>
            <a:effectLst/>
          </p:spPr>
          <p:txBody>
            <a:bodyPr/>
            <a:lstStyle/>
            <a:p>
              <a:endParaRPr lang="zh-CN" altLang="en-US"/>
            </a:p>
          </p:txBody>
        </p:sp>
        <p:sp>
          <p:nvSpPr>
            <p:cNvPr id="351286" name="Freeform 54"/>
            <p:cNvSpPr>
              <a:spLocks/>
            </p:cNvSpPr>
            <p:nvPr/>
          </p:nvSpPr>
          <p:spPr bwMode="auto">
            <a:xfrm>
              <a:off x="2422" y="3739"/>
              <a:ext cx="1" cy="33"/>
            </a:xfrm>
            <a:custGeom>
              <a:avLst/>
              <a:gdLst/>
              <a:ahLst/>
              <a:cxnLst>
                <a:cxn ang="0">
                  <a:pos x="0" y="32"/>
                </a:cxn>
                <a:cxn ang="0">
                  <a:pos x="0" y="17"/>
                </a:cxn>
                <a:cxn ang="0">
                  <a:pos x="0" y="0"/>
                </a:cxn>
                <a:cxn ang="0">
                  <a:pos x="0" y="32"/>
                </a:cxn>
              </a:cxnLst>
              <a:rect l="0" t="0" r="r" b="b"/>
              <a:pathLst>
                <a:path w="1" h="33">
                  <a:moveTo>
                    <a:pt x="0" y="32"/>
                  </a:moveTo>
                  <a:lnTo>
                    <a:pt x="0" y="17"/>
                  </a:lnTo>
                  <a:lnTo>
                    <a:pt x="0" y="0"/>
                  </a:lnTo>
                  <a:lnTo>
                    <a:pt x="0" y="32"/>
                  </a:lnTo>
                </a:path>
              </a:pathLst>
            </a:custGeom>
            <a:solidFill>
              <a:srgbClr val="000000"/>
            </a:solidFill>
            <a:ln w="12700" cap="rnd" cmpd="sng">
              <a:noFill/>
              <a:prstDash val="solid"/>
              <a:round/>
              <a:headEnd type="none" w="med" len="med"/>
              <a:tailEnd type="none" w="med" len="med"/>
            </a:ln>
            <a:effectLst/>
          </p:spPr>
          <p:txBody>
            <a:bodyPr/>
            <a:lstStyle/>
            <a:p>
              <a:endParaRPr lang="zh-CN" altLang="en-US"/>
            </a:p>
          </p:txBody>
        </p:sp>
        <p:sp>
          <p:nvSpPr>
            <p:cNvPr id="351287" name="Freeform 55"/>
            <p:cNvSpPr>
              <a:spLocks/>
            </p:cNvSpPr>
            <p:nvPr/>
          </p:nvSpPr>
          <p:spPr bwMode="auto">
            <a:xfrm>
              <a:off x="1523" y="3739"/>
              <a:ext cx="900" cy="33"/>
            </a:xfrm>
            <a:custGeom>
              <a:avLst/>
              <a:gdLst/>
              <a:ahLst/>
              <a:cxnLst>
                <a:cxn ang="0">
                  <a:pos x="24" y="17"/>
                </a:cxn>
                <a:cxn ang="0">
                  <a:pos x="12" y="32"/>
                </a:cxn>
                <a:cxn ang="0">
                  <a:pos x="899" y="32"/>
                </a:cxn>
                <a:cxn ang="0">
                  <a:pos x="899" y="0"/>
                </a:cxn>
                <a:cxn ang="0">
                  <a:pos x="12" y="0"/>
                </a:cxn>
                <a:cxn ang="0">
                  <a:pos x="0" y="17"/>
                </a:cxn>
                <a:cxn ang="0">
                  <a:pos x="12" y="0"/>
                </a:cxn>
                <a:cxn ang="0">
                  <a:pos x="0" y="0"/>
                </a:cxn>
                <a:cxn ang="0">
                  <a:pos x="0" y="17"/>
                </a:cxn>
                <a:cxn ang="0">
                  <a:pos x="24" y="17"/>
                </a:cxn>
              </a:cxnLst>
              <a:rect l="0" t="0" r="r" b="b"/>
              <a:pathLst>
                <a:path w="900" h="33">
                  <a:moveTo>
                    <a:pt x="24" y="17"/>
                  </a:moveTo>
                  <a:lnTo>
                    <a:pt x="12" y="32"/>
                  </a:lnTo>
                  <a:lnTo>
                    <a:pt x="899" y="32"/>
                  </a:lnTo>
                  <a:lnTo>
                    <a:pt x="899" y="0"/>
                  </a:lnTo>
                  <a:lnTo>
                    <a:pt x="12" y="0"/>
                  </a:lnTo>
                  <a:lnTo>
                    <a:pt x="0" y="17"/>
                  </a:lnTo>
                  <a:lnTo>
                    <a:pt x="12" y="0"/>
                  </a:lnTo>
                  <a:lnTo>
                    <a:pt x="0" y="0"/>
                  </a:lnTo>
                  <a:lnTo>
                    <a:pt x="0" y="17"/>
                  </a:lnTo>
                  <a:lnTo>
                    <a:pt x="24" y="17"/>
                  </a:lnTo>
                </a:path>
              </a:pathLst>
            </a:custGeom>
            <a:solidFill>
              <a:srgbClr val="000000"/>
            </a:solidFill>
            <a:ln w="12700" cap="rnd" cmpd="sng">
              <a:noFill/>
              <a:prstDash val="solid"/>
              <a:round/>
              <a:headEnd type="none" w="med" len="med"/>
              <a:tailEnd type="none" w="med" len="med"/>
            </a:ln>
            <a:effectLst/>
          </p:spPr>
          <p:txBody>
            <a:bodyPr/>
            <a:lstStyle/>
            <a:p>
              <a:endParaRPr lang="zh-CN" altLang="en-US"/>
            </a:p>
          </p:txBody>
        </p:sp>
        <p:sp>
          <p:nvSpPr>
            <p:cNvPr id="351288" name="Freeform 56"/>
            <p:cNvSpPr>
              <a:spLocks/>
            </p:cNvSpPr>
            <p:nvPr/>
          </p:nvSpPr>
          <p:spPr bwMode="auto">
            <a:xfrm>
              <a:off x="1523" y="3749"/>
              <a:ext cx="33" cy="132"/>
            </a:xfrm>
            <a:custGeom>
              <a:avLst/>
              <a:gdLst/>
              <a:ahLst/>
              <a:cxnLst>
                <a:cxn ang="0">
                  <a:pos x="8" y="120"/>
                </a:cxn>
                <a:cxn ang="0">
                  <a:pos x="32" y="112"/>
                </a:cxn>
                <a:cxn ang="0">
                  <a:pos x="32" y="77"/>
                </a:cxn>
                <a:cxn ang="0">
                  <a:pos x="32" y="51"/>
                </a:cxn>
                <a:cxn ang="0">
                  <a:pos x="32" y="30"/>
                </a:cxn>
                <a:cxn ang="0">
                  <a:pos x="32" y="16"/>
                </a:cxn>
                <a:cxn ang="0">
                  <a:pos x="32" y="6"/>
                </a:cxn>
                <a:cxn ang="0">
                  <a:pos x="32" y="2"/>
                </a:cxn>
                <a:cxn ang="0">
                  <a:pos x="32" y="0"/>
                </a:cxn>
                <a:cxn ang="0">
                  <a:pos x="0" y="0"/>
                </a:cxn>
                <a:cxn ang="0">
                  <a:pos x="0" y="2"/>
                </a:cxn>
                <a:cxn ang="0">
                  <a:pos x="0" y="6"/>
                </a:cxn>
                <a:cxn ang="0">
                  <a:pos x="0" y="16"/>
                </a:cxn>
                <a:cxn ang="0">
                  <a:pos x="0" y="30"/>
                </a:cxn>
                <a:cxn ang="0">
                  <a:pos x="0" y="51"/>
                </a:cxn>
                <a:cxn ang="0">
                  <a:pos x="0" y="77"/>
                </a:cxn>
                <a:cxn ang="0">
                  <a:pos x="0" y="112"/>
                </a:cxn>
                <a:cxn ang="0">
                  <a:pos x="24" y="106"/>
                </a:cxn>
                <a:cxn ang="0">
                  <a:pos x="8" y="120"/>
                </a:cxn>
                <a:cxn ang="0">
                  <a:pos x="32" y="131"/>
                </a:cxn>
                <a:cxn ang="0">
                  <a:pos x="32" y="112"/>
                </a:cxn>
                <a:cxn ang="0">
                  <a:pos x="8" y="120"/>
                </a:cxn>
              </a:cxnLst>
              <a:rect l="0" t="0" r="r" b="b"/>
              <a:pathLst>
                <a:path w="33" h="132">
                  <a:moveTo>
                    <a:pt x="8" y="120"/>
                  </a:moveTo>
                  <a:lnTo>
                    <a:pt x="32" y="112"/>
                  </a:lnTo>
                  <a:lnTo>
                    <a:pt x="32" y="77"/>
                  </a:lnTo>
                  <a:lnTo>
                    <a:pt x="32" y="51"/>
                  </a:lnTo>
                  <a:lnTo>
                    <a:pt x="32" y="30"/>
                  </a:lnTo>
                  <a:lnTo>
                    <a:pt x="32" y="16"/>
                  </a:lnTo>
                  <a:lnTo>
                    <a:pt x="32" y="6"/>
                  </a:lnTo>
                  <a:lnTo>
                    <a:pt x="32" y="2"/>
                  </a:lnTo>
                  <a:lnTo>
                    <a:pt x="32" y="0"/>
                  </a:lnTo>
                  <a:lnTo>
                    <a:pt x="0" y="0"/>
                  </a:lnTo>
                  <a:lnTo>
                    <a:pt x="0" y="2"/>
                  </a:lnTo>
                  <a:lnTo>
                    <a:pt x="0" y="6"/>
                  </a:lnTo>
                  <a:lnTo>
                    <a:pt x="0" y="16"/>
                  </a:lnTo>
                  <a:lnTo>
                    <a:pt x="0" y="30"/>
                  </a:lnTo>
                  <a:lnTo>
                    <a:pt x="0" y="51"/>
                  </a:lnTo>
                  <a:lnTo>
                    <a:pt x="0" y="77"/>
                  </a:lnTo>
                  <a:lnTo>
                    <a:pt x="0" y="112"/>
                  </a:lnTo>
                  <a:lnTo>
                    <a:pt x="24" y="106"/>
                  </a:lnTo>
                  <a:lnTo>
                    <a:pt x="8" y="120"/>
                  </a:lnTo>
                  <a:lnTo>
                    <a:pt x="32" y="131"/>
                  </a:lnTo>
                  <a:lnTo>
                    <a:pt x="32" y="112"/>
                  </a:lnTo>
                  <a:lnTo>
                    <a:pt x="8" y="120"/>
                  </a:lnTo>
                </a:path>
              </a:pathLst>
            </a:custGeom>
            <a:solidFill>
              <a:srgbClr val="000000"/>
            </a:solidFill>
            <a:ln w="12700" cap="rnd" cmpd="sng">
              <a:noFill/>
              <a:prstDash val="solid"/>
              <a:round/>
              <a:headEnd type="none" w="med" len="med"/>
              <a:tailEnd type="none" w="med" len="med"/>
            </a:ln>
            <a:effectLst/>
          </p:spPr>
          <p:txBody>
            <a:bodyPr/>
            <a:lstStyle/>
            <a:p>
              <a:endParaRPr lang="zh-CN" altLang="en-US"/>
            </a:p>
          </p:txBody>
        </p:sp>
        <p:sp>
          <p:nvSpPr>
            <p:cNvPr id="351289" name="Freeform 57"/>
            <p:cNvSpPr>
              <a:spLocks/>
            </p:cNvSpPr>
            <p:nvPr/>
          </p:nvSpPr>
          <p:spPr bwMode="auto">
            <a:xfrm>
              <a:off x="1163" y="3647"/>
              <a:ext cx="379" cy="223"/>
            </a:xfrm>
            <a:custGeom>
              <a:avLst/>
              <a:gdLst/>
              <a:ahLst/>
              <a:cxnLst>
                <a:cxn ang="0">
                  <a:pos x="6" y="6"/>
                </a:cxn>
                <a:cxn ang="0">
                  <a:pos x="0" y="16"/>
                </a:cxn>
                <a:cxn ang="0">
                  <a:pos x="365" y="222"/>
                </a:cxn>
                <a:cxn ang="0">
                  <a:pos x="378" y="207"/>
                </a:cxn>
                <a:cxn ang="0">
                  <a:pos x="12" y="0"/>
                </a:cxn>
                <a:cxn ang="0">
                  <a:pos x="6" y="6"/>
                </a:cxn>
              </a:cxnLst>
              <a:rect l="0" t="0" r="r" b="b"/>
              <a:pathLst>
                <a:path w="379" h="223">
                  <a:moveTo>
                    <a:pt x="6" y="6"/>
                  </a:moveTo>
                  <a:lnTo>
                    <a:pt x="0" y="16"/>
                  </a:lnTo>
                  <a:lnTo>
                    <a:pt x="365" y="222"/>
                  </a:lnTo>
                  <a:lnTo>
                    <a:pt x="378" y="207"/>
                  </a:lnTo>
                  <a:lnTo>
                    <a:pt x="12" y="0"/>
                  </a:lnTo>
                  <a:lnTo>
                    <a:pt x="6" y="6"/>
                  </a:lnTo>
                </a:path>
              </a:pathLst>
            </a:custGeom>
            <a:solidFill>
              <a:srgbClr val="000000"/>
            </a:solidFill>
            <a:ln w="12700" cap="rnd" cmpd="sng">
              <a:noFill/>
              <a:prstDash val="solid"/>
              <a:round/>
              <a:headEnd type="none" w="med" len="med"/>
              <a:tailEnd type="none" w="med" len="med"/>
            </a:ln>
            <a:effectLst/>
          </p:spPr>
          <p:txBody>
            <a:bodyPr/>
            <a:lstStyle/>
            <a:p>
              <a:endParaRPr lang="zh-CN" altLang="en-US"/>
            </a:p>
          </p:txBody>
        </p:sp>
        <p:sp>
          <p:nvSpPr>
            <p:cNvPr id="351290" name="Freeform 58"/>
            <p:cNvSpPr>
              <a:spLocks/>
            </p:cNvSpPr>
            <p:nvPr/>
          </p:nvSpPr>
          <p:spPr bwMode="auto">
            <a:xfrm>
              <a:off x="2426" y="3492"/>
              <a:ext cx="144" cy="81"/>
            </a:xfrm>
            <a:custGeom>
              <a:avLst/>
              <a:gdLst/>
              <a:ahLst/>
              <a:cxnLst>
                <a:cxn ang="0">
                  <a:pos x="0" y="80"/>
                </a:cxn>
                <a:cxn ang="0">
                  <a:pos x="46" y="75"/>
                </a:cxn>
                <a:cxn ang="0">
                  <a:pos x="81" y="69"/>
                </a:cxn>
                <a:cxn ang="0">
                  <a:pos x="108" y="59"/>
                </a:cxn>
                <a:cxn ang="0">
                  <a:pos x="124" y="47"/>
                </a:cxn>
                <a:cxn ang="0">
                  <a:pos x="136" y="32"/>
                </a:cxn>
                <a:cxn ang="0">
                  <a:pos x="140" y="18"/>
                </a:cxn>
                <a:cxn ang="0">
                  <a:pos x="140" y="8"/>
                </a:cxn>
                <a:cxn ang="0">
                  <a:pos x="143" y="0"/>
                </a:cxn>
                <a:cxn ang="0">
                  <a:pos x="118" y="0"/>
                </a:cxn>
                <a:cxn ang="0">
                  <a:pos x="120" y="8"/>
                </a:cxn>
                <a:cxn ang="0">
                  <a:pos x="118" y="14"/>
                </a:cxn>
                <a:cxn ang="0">
                  <a:pos x="116" y="24"/>
                </a:cxn>
                <a:cxn ang="0">
                  <a:pos x="110" y="34"/>
                </a:cxn>
                <a:cxn ang="0">
                  <a:pos x="98" y="43"/>
                </a:cxn>
                <a:cxn ang="0">
                  <a:pos x="75" y="53"/>
                </a:cxn>
                <a:cxn ang="0">
                  <a:pos x="42" y="59"/>
                </a:cxn>
                <a:cxn ang="0">
                  <a:pos x="0" y="61"/>
                </a:cxn>
                <a:cxn ang="0">
                  <a:pos x="0" y="80"/>
                </a:cxn>
              </a:cxnLst>
              <a:rect l="0" t="0" r="r" b="b"/>
              <a:pathLst>
                <a:path w="144" h="81">
                  <a:moveTo>
                    <a:pt x="0" y="80"/>
                  </a:moveTo>
                  <a:lnTo>
                    <a:pt x="46" y="75"/>
                  </a:lnTo>
                  <a:lnTo>
                    <a:pt x="81" y="69"/>
                  </a:lnTo>
                  <a:lnTo>
                    <a:pt x="108" y="59"/>
                  </a:lnTo>
                  <a:lnTo>
                    <a:pt x="124" y="47"/>
                  </a:lnTo>
                  <a:lnTo>
                    <a:pt x="136" y="32"/>
                  </a:lnTo>
                  <a:lnTo>
                    <a:pt x="140" y="18"/>
                  </a:lnTo>
                  <a:lnTo>
                    <a:pt x="140" y="8"/>
                  </a:lnTo>
                  <a:lnTo>
                    <a:pt x="143" y="0"/>
                  </a:lnTo>
                  <a:lnTo>
                    <a:pt x="118" y="0"/>
                  </a:lnTo>
                  <a:lnTo>
                    <a:pt x="120" y="8"/>
                  </a:lnTo>
                  <a:lnTo>
                    <a:pt x="118" y="14"/>
                  </a:lnTo>
                  <a:lnTo>
                    <a:pt x="116" y="24"/>
                  </a:lnTo>
                  <a:lnTo>
                    <a:pt x="110" y="34"/>
                  </a:lnTo>
                  <a:lnTo>
                    <a:pt x="98" y="43"/>
                  </a:lnTo>
                  <a:lnTo>
                    <a:pt x="75" y="53"/>
                  </a:lnTo>
                  <a:lnTo>
                    <a:pt x="42" y="59"/>
                  </a:lnTo>
                  <a:lnTo>
                    <a:pt x="0" y="61"/>
                  </a:lnTo>
                  <a:lnTo>
                    <a:pt x="0" y="80"/>
                  </a:lnTo>
                </a:path>
              </a:pathLst>
            </a:custGeom>
            <a:solidFill>
              <a:srgbClr val="000000"/>
            </a:solidFill>
            <a:ln w="12700" cap="rnd" cmpd="sng">
              <a:noFill/>
              <a:prstDash val="solid"/>
              <a:round/>
              <a:headEnd type="none" w="med" len="med"/>
              <a:tailEnd type="none" w="med" len="med"/>
            </a:ln>
            <a:effectLst/>
          </p:spPr>
          <p:txBody>
            <a:bodyPr/>
            <a:lstStyle/>
            <a:p>
              <a:endParaRPr lang="zh-CN" altLang="en-US"/>
            </a:p>
          </p:txBody>
        </p:sp>
        <p:sp>
          <p:nvSpPr>
            <p:cNvPr id="351291" name="Freeform 59"/>
            <p:cNvSpPr>
              <a:spLocks/>
            </p:cNvSpPr>
            <p:nvPr/>
          </p:nvSpPr>
          <p:spPr bwMode="auto">
            <a:xfrm>
              <a:off x="2422" y="3554"/>
              <a:ext cx="34" cy="34"/>
            </a:xfrm>
            <a:custGeom>
              <a:avLst/>
              <a:gdLst/>
              <a:ahLst/>
              <a:cxnLst>
                <a:cxn ang="0">
                  <a:pos x="0" y="33"/>
                </a:cxn>
                <a:cxn ang="0">
                  <a:pos x="33" y="33"/>
                </a:cxn>
                <a:cxn ang="0">
                  <a:pos x="33" y="0"/>
                </a:cxn>
                <a:cxn ang="0">
                  <a:pos x="0" y="0"/>
                </a:cxn>
                <a:cxn ang="0">
                  <a:pos x="0" y="33"/>
                </a:cxn>
              </a:cxnLst>
              <a:rect l="0" t="0" r="r" b="b"/>
              <a:pathLst>
                <a:path w="34" h="34">
                  <a:moveTo>
                    <a:pt x="0" y="33"/>
                  </a:moveTo>
                  <a:lnTo>
                    <a:pt x="33" y="33"/>
                  </a:lnTo>
                  <a:lnTo>
                    <a:pt x="33" y="0"/>
                  </a:lnTo>
                  <a:lnTo>
                    <a:pt x="0" y="0"/>
                  </a:lnTo>
                  <a:lnTo>
                    <a:pt x="0" y="33"/>
                  </a:lnTo>
                </a:path>
              </a:pathLst>
            </a:custGeom>
            <a:solidFill>
              <a:srgbClr val="000000"/>
            </a:solidFill>
            <a:ln w="12700" cap="rnd" cmpd="sng">
              <a:noFill/>
              <a:prstDash val="solid"/>
              <a:round/>
              <a:headEnd type="none" w="med" len="med"/>
              <a:tailEnd type="none" w="med" len="med"/>
            </a:ln>
            <a:effectLst/>
          </p:spPr>
          <p:txBody>
            <a:bodyPr/>
            <a:lstStyle/>
            <a:p>
              <a:endParaRPr lang="zh-CN" altLang="en-US"/>
            </a:p>
          </p:txBody>
        </p:sp>
        <p:sp>
          <p:nvSpPr>
            <p:cNvPr id="351292" name="Freeform 60"/>
            <p:cNvSpPr>
              <a:spLocks/>
            </p:cNvSpPr>
            <p:nvPr/>
          </p:nvSpPr>
          <p:spPr bwMode="auto">
            <a:xfrm>
              <a:off x="1536" y="3554"/>
              <a:ext cx="887" cy="34"/>
            </a:xfrm>
            <a:custGeom>
              <a:avLst/>
              <a:gdLst/>
              <a:ahLst/>
              <a:cxnLst>
                <a:cxn ang="0">
                  <a:pos x="0" y="14"/>
                </a:cxn>
                <a:cxn ang="0">
                  <a:pos x="0" y="33"/>
                </a:cxn>
                <a:cxn ang="0">
                  <a:pos x="886" y="33"/>
                </a:cxn>
                <a:cxn ang="0">
                  <a:pos x="886" y="0"/>
                </a:cxn>
                <a:cxn ang="0">
                  <a:pos x="0" y="0"/>
                </a:cxn>
                <a:cxn ang="0">
                  <a:pos x="0" y="14"/>
                </a:cxn>
              </a:cxnLst>
              <a:rect l="0" t="0" r="r" b="b"/>
              <a:pathLst>
                <a:path w="887" h="34">
                  <a:moveTo>
                    <a:pt x="0" y="14"/>
                  </a:moveTo>
                  <a:lnTo>
                    <a:pt x="0" y="33"/>
                  </a:lnTo>
                  <a:lnTo>
                    <a:pt x="886" y="33"/>
                  </a:lnTo>
                  <a:lnTo>
                    <a:pt x="886" y="0"/>
                  </a:lnTo>
                  <a:lnTo>
                    <a:pt x="0" y="0"/>
                  </a:lnTo>
                  <a:lnTo>
                    <a:pt x="0" y="14"/>
                  </a:lnTo>
                </a:path>
              </a:pathLst>
            </a:custGeom>
            <a:solidFill>
              <a:srgbClr val="000000"/>
            </a:solidFill>
            <a:ln w="12700" cap="rnd" cmpd="sng">
              <a:noFill/>
              <a:prstDash val="solid"/>
              <a:round/>
              <a:headEnd type="none" w="med" len="med"/>
              <a:tailEnd type="none" w="med" len="med"/>
            </a:ln>
            <a:effectLst/>
          </p:spPr>
          <p:txBody>
            <a:bodyPr/>
            <a:lstStyle/>
            <a:p>
              <a:endParaRPr lang="zh-CN" altLang="en-US"/>
            </a:p>
          </p:txBody>
        </p:sp>
        <p:sp>
          <p:nvSpPr>
            <p:cNvPr id="351293" name="Freeform 61"/>
            <p:cNvSpPr>
              <a:spLocks/>
            </p:cNvSpPr>
            <p:nvPr/>
          </p:nvSpPr>
          <p:spPr bwMode="auto">
            <a:xfrm>
              <a:off x="1523" y="3432"/>
              <a:ext cx="33" cy="131"/>
            </a:xfrm>
            <a:custGeom>
              <a:avLst/>
              <a:gdLst/>
              <a:ahLst/>
              <a:cxnLst>
                <a:cxn ang="0">
                  <a:pos x="24" y="24"/>
                </a:cxn>
                <a:cxn ang="0">
                  <a:pos x="0" y="18"/>
                </a:cxn>
                <a:cxn ang="0">
                  <a:pos x="0" y="52"/>
                </a:cxn>
                <a:cxn ang="0">
                  <a:pos x="0" y="81"/>
                </a:cxn>
                <a:cxn ang="0">
                  <a:pos x="0" y="99"/>
                </a:cxn>
                <a:cxn ang="0">
                  <a:pos x="0" y="113"/>
                </a:cxn>
                <a:cxn ang="0">
                  <a:pos x="0" y="121"/>
                </a:cxn>
                <a:cxn ang="0">
                  <a:pos x="0" y="127"/>
                </a:cxn>
                <a:cxn ang="0">
                  <a:pos x="0" y="130"/>
                </a:cxn>
                <a:cxn ang="0">
                  <a:pos x="32" y="130"/>
                </a:cxn>
                <a:cxn ang="0">
                  <a:pos x="32" y="127"/>
                </a:cxn>
                <a:cxn ang="0">
                  <a:pos x="32" y="121"/>
                </a:cxn>
                <a:cxn ang="0">
                  <a:pos x="32" y="113"/>
                </a:cxn>
                <a:cxn ang="0">
                  <a:pos x="32" y="99"/>
                </a:cxn>
                <a:cxn ang="0">
                  <a:pos x="32" y="81"/>
                </a:cxn>
                <a:cxn ang="0">
                  <a:pos x="32" y="52"/>
                </a:cxn>
                <a:cxn ang="0">
                  <a:pos x="32" y="18"/>
                </a:cxn>
                <a:cxn ang="0">
                  <a:pos x="8" y="10"/>
                </a:cxn>
                <a:cxn ang="0">
                  <a:pos x="32" y="18"/>
                </a:cxn>
                <a:cxn ang="0">
                  <a:pos x="32" y="0"/>
                </a:cxn>
                <a:cxn ang="0">
                  <a:pos x="8" y="10"/>
                </a:cxn>
                <a:cxn ang="0">
                  <a:pos x="24" y="24"/>
                </a:cxn>
              </a:cxnLst>
              <a:rect l="0" t="0" r="r" b="b"/>
              <a:pathLst>
                <a:path w="33" h="131">
                  <a:moveTo>
                    <a:pt x="24" y="24"/>
                  </a:moveTo>
                  <a:lnTo>
                    <a:pt x="0" y="18"/>
                  </a:lnTo>
                  <a:lnTo>
                    <a:pt x="0" y="52"/>
                  </a:lnTo>
                  <a:lnTo>
                    <a:pt x="0" y="81"/>
                  </a:lnTo>
                  <a:lnTo>
                    <a:pt x="0" y="99"/>
                  </a:lnTo>
                  <a:lnTo>
                    <a:pt x="0" y="113"/>
                  </a:lnTo>
                  <a:lnTo>
                    <a:pt x="0" y="121"/>
                  </a:lnTo>
                  <a:lnTo>
                    <a:pt x="0" y="127"/>
                  </a:lnTo>
                  <a:lnTo>
                    <a:pt x="0" y="130"/>
                  </a:lnTo>
                  <a:lnTo>
                    <a:pt x="32" y="130"/>
                  </a:lnTo>
                  <a:lnTo>
                    <a:pt x="32" y="127"/>
                  </a:lnTo>
                  <a:lnTo>
                    <a:pt x="32" y="121"/>
                  </a:lnTo>
                  <a:lnTo>
                    <a:pt x="32" y="113"/>
                  </a:lnTo>
                  <a:lnTo>
                    <a:pt x="32" y="99"/>
                  </a:lnTo>
                  <a:lnTo>
                    <a:pt x="32" y="81"/>
                  </a:lnTo>
                  <a:lnTo>
                    <a:pt x="32" y="52"/>
                  </a:lnTo>
                  <a:lnTo>
                    <a:pt x="32" y="18"/>
                  </a:lnTo>
                  <a:lnTo>
                    <a:pt x="8" y="10"/>
                  </a:lnTo>
                  <a:lnTo>
                    <a:pt x="32" y="18"/>
                  </a:lnTo>
                  <a:lnTo>
                    <a:pt x="32" y="0"/>
                  </a:lnTo>
                  <a:lnTo>
                    <a:pt x="8" y="10"/>
                  </a:lnTo>
                  <a:lnTo>
                    <a:pt x="24" y="24"/>
                  </a:lnTo>
                </a:path>
              </a:pathLst>
            </a:custGeom>
            <a:solidFill>
              <a:srgbClr val="000000"/>
            </a:solidFill>
            <a:ln w="12700" cap="rnd" cmpd="sng">
              <a:noFill/>
              <a:prstDash val="solid"/>
              <a:round/>
              <a:headEnd type="none" w="med" len="med"/>
              <a:tailEnd type="none" w="med" len="med"/>
            </a:ln>
            <a:effectLst/>
          </p:spPr>
          <p:txBody>
            <a:bodyPr/>
            <a:lstStyle/>
            <a:p>
              <a:endParaRPr lang="zh-CN" altLang="en-US"/>
            </a:p>
          </p:txBody>
        </p:sp>
        <p:sp>
          <p:nvSpPr>
            <p:cNvPr id="351294" name="Freeform 62"/>
            <p:cNvSpPr>
              <a:spLocks/>
            </p:cNvSpPr>
            <p:nvPr/>
          </p:nvSpPr>
          <p:spPr bwMode="auto">
            <a:xfrm>
              <a:off x="1163" y="3443"/>
              <a:ext cx="379" cy="222"/>
            </a:xfrm>
            <a:custGeom>
              <a:avLst/>
              <a:gdLst/>
              <a:ahLst/>
              <a:cxnLst>
                <a:cxn ang="0">
                  <a:pos x="6" y="210"/>
                </a:cxn>
                <a:cxn ang="0">
                  <a:pos x="12" y="221"/>
                </a:cxn>
                <a:cxn ang="0">
                  <a:pos x="378" y="14"/>
                </a:cxn>
                <a:cxn ang="0">
                  <a:pos x="365" y="0"/>
                </a:cxn>
                <a:cxn ang="0">
                  <a:pos x="0" y="204"/>
                </a:cxn>
                <a:cxn ang="0">
                  <a:pos x="6" y="210"/>
                </a:cxn>
              </a:cxnLst>
              <a:rect l="0" t="0" r="r" b="b"/>
              <a:pathLst>
                <a:path w="379" h="222">
                  <a:moveTo>
                    <a:pt x="6" y="210"/>
                  </a:moveTo>
                  <a:lnTo>
                    <a:pt x="12" y="221"/>
                  </a:lnTo>
                  <a:lnTo>
                    <a:pt x="378" y="14"/>
                  </a:lnTo>
                  <a:lnTo>
                    <a:pt x="365" y="0"/>
                  </a:lnTo>
                  <a:lnTo>
                    <a:pt x="0" y="204"/>
                  </a:lnTo>
                  <a:lnTo>
                    <a:pt x="6" y="210"/>
                  </a:lnTo>
                </a:path>
              </a:pathLst>
            </a:custGeom>
            <a:solidFill>
              <a:srgbClr val="000000"/>
            </a:solidFill>
            <a:ln w="12700" cap="rnd" cmpd="sng">
              <a:noFill/>
              <a:prstDash val="solid"/>
              <a:round/>
              <a:headEnd type="none" w="med" len="med"/>
              <a:tailEnd type="none" w="med" len="med"/>
            </a:ln>
            <a:effectLst/>
          </p:spPr>
          <p:txBody>
            <a:bodyPr/>
            <a:lstStyle/>
            <a:p>
              <a:endParaRPr lang="zh-CN" altLang="en-US"/>
            </a:p>
          </p:txBody>
        </p:sp>
        <p:sp>
          <p:nvSpPr>
            <p:cNvPr id="351295" name="Freeform 63"/>
            <p:cNvSpPr>
              <a:spLocks/>
            </p:cNvSpPr>
            <p:nvPr/>
          </p:nvSpPr>
          <p:spPr bwMode="auto">
            <a:xfrm>
              <a:off x="2156" y="3411"/>
              <a:ext cx="34" cy="152"/>
            </a:xfrm>
            <a:custGeom>
              <a:avLst/>
              <a:gdLst/>
              <a:ahLst/>
              <a:cxnLst>
                <a:cxn ang="0">
                  <a:pos x="16" y="0"/>
                </a:cxn>
                <a:cxn ang="0">
                  <a:pos x="0" y="10"/>
                </a:cxn>
                <a:cxn ang="0">
                  <a:pos x="0" y="44"/>
                </a:cxn>
                <a:cxn ang="0">
                  <a:pos x="0" y="73"/>
                </a:cxn>
                <a:cxn ang="0">
                  <a:pos x="0" y="97"/>
                </a:cxn>
                <a:cxn ang="0">
                  <a:pos x="0" y="116"/>
                </a:cxn>
                <a:cxn ang="0">
                  <a:pos x="0" y="132"/>
                </a:cxn>
                <a:cxn ang="0">
                  <a:pos x="0" y="142"/>
                </a:cxn>
                <a:cxn ang="0">
                  <a:pos x="0" y="148"/>
                </a:cxn>
                <a:cxn ang="0">
                  <a:pos x="0" y="151"/>
                </a:cxn>
                <a:cxn ang="0">
                  <a:pos x="33" y="151"/>
                </a:cxn>
                <a:cxn ang="0">
                  <a:pos x="33" y="148"/>
                </a:cxn>
                <a:cxn ang="0">
                  <a:pos x="33" y="142"/>
                </a:cxn>
                <a:cxn ang="0">
                  <a:pos x="33" y="132"/>
                </a:cxn>
                <a:cxn ang="0">
                  <a:pos x="33" y="116"/>
                </a:cxn>
                <a:cxn ang="0">
                  <a:pos x="33" y="97"/>
                </a:cxn>
                <a:cxn ang="0">
                  <a:pos x="33" y="73"/>
                </a:cxn>
                <a:cxn ang="0">
                  <a:pos x="33" y="44"/>
                </a:cxn>
                <a:cxn ang="0">
                  <a:pos x="33" y="10"/>
                </a:cxn>
                <a:cxn ang="0">
                  <a:pos x="16" y="18"/>
                </a:cxn>
                <a:cxn ang="0">
                  <a:pos x="16" y="0"/>
                </a:cxn>
                <a:cxn ang="0">
                  <a:pos x="0" y="0"/>
                </a:cxn>
                <a:cxn ang="0">
                  <a:pos x="0" y="10"/>
                </a:cxn>
                <a:cxn ang="0">
                  <a:pos x="16" y="0"/>
                </a:cxn>
              </a:cxnLst>
              <a:rect l="0" t="0" r="r" b="b"/>
              <a:pathLst>
                <a:path w="34" h="152">
                  <a:moveTo>
                    <a:pt x="16" y="0"/>
                  </a:moveTo>
                  <a:lnTo>
                    <a:pt x="0" y="10"/>
                  </a:lnTo>
                  <a:lnTo>
                    <a:pt x="0" y="44"/>
                  </a:lnTo>
                  <a:lnTo>
                    <a:pt x="0" y="73"/>
                  </a:lnTo>
                  <a:lnTo>
                    <a:pt x="0" y="97"/>
                  </a:lnTo>
                  <a:lnTo>
                    <a:pt x="0" y="116"/>
                  </a:lnTo>
                  <a:lnTo>
                    <a:pt x="0" y="132"/>
                  </a:lnTo>
                  <a:lnTo>
                    <a:pt x="0" y="142"/>
                  </a:lnTo>
                  <a:lnTo>
                    <a:pt x="0" y="148"/>
                  </a:lnTo>
                  <a:lnTo>
                    <a:pt x="0" y="151"/>
                  </a:lnTo>
                  <a:lnTo>
                    <a:pt x="33" y="151"/>
                  </a:lnTo>
                  <a:lnTo>
                    <a:pt x="33" y="148"/>
                  </a:lnTo>
                  <a:lnTo>
                    <a:pt x="33" y="142"/>
                  </a:lnTo>
                  <a:lnTo>
                    <a:pt x="33" y="132"/>
                  </a:lnTo>
                  <a:lnTo>
                    <a:pt x="33" y="116"/>
                  </a:lnTo>
                  <a:lnTo>
                    <a:pt x="33" y="97"/>
                  </a:lnTo>
                  <a:lnTo>
                    <a:pt x="33" y="73"/>
                  </a:lnTo>
                  <a:lnTo>
                    <a:pt x="33" y="44"/>
                  </a:lnTo>
                  <a:lnTo>
                    <a:pt x="33" y="10"/>
                  </a:lnTo>
                  <a:lnTo>
                    <a:pt x="16" y="18"/>
                  </a:lnTo>
                  <a:lnTo>
                    <a:pt x="16" y="0"/>
                  </a:lnTo>
                  <a:lnTo>
                    <a:pt x="0" y="0"/>
                  </a:lnTo>
                  <a:lnTo>
                    <a:pt x="0" y="10"/>
                  </a:lnTo>
                  <a:lnTo>
                    <a:pt x="16" y="0"/>
                  </a:lnTo>
                </a:path>
              </a:pathLst>
            </a:custGeom>
            <a:solidFill>
              <a:srgbClr val="000000"/>
            </a:solidFill>
            <a:ln w="12700" cap="rnd" cmpd="sng">
              <a:noFill/>
              <a:prstDash val="solid"/>
              <a:round/>
              <a:headEnd type="none" w="med" len="med"/>
              <a:tailEnd type="none" w="med" len="med"/>
            </a:ln>
            <a:effectLst/>
          </p:spPr>
          <p:txBody>
            <a:bodyPr/>
            <a:lstStyle/>
            <a:p>
              <a:endParaRPr lang="zh-CN" altLang="en-US"/>
            </a:p>
          </p:txBody>
        </p:sp>
        <p:sp>
          <p:nvSpPr>
            <p:cNvPr id="351296" name="Freeform 64"/>
            <p:cNvSpPr>
              <a:spLocks/>
            </p:cNvSpPr>
            <p:nvPr/>
          </p:nvSpPr>
          <p:spPr bwMode="auto">
            <a:xfrm>
              <a:off x="2168" y="3411"/>
              <a:ext cx="255" cy="34"/>
            </a:xfrm>
            <a:custGeom>
              <a:avLst/>
              <a:gdLst/>
              <a:ahLst/>
              <a:cxnLst>
                <a:cxn ang="0">
                  <a:pos x="254" y="0"/>
                </a:cxn>
                <a:cxn ang="0">
                  <a:pos x="0" y="0"/>
                </a:cxn>
                <a:cxn ang="0">
                  <a:pos x="0" y="33"/>
                </a:cxn>
                <a:cxn ang="0">
                  <a:pos x="254" y="33"/>
                </a:cxn>
                <a:cxn ang="0">
                  <a:pos x="254" y="0"/>
                </a:cxn>
              </a:cxnLst>
              <a:rect l="0" t="0" r="r" b="b"/>
              <a:pathLst>
                <a:path w="255" h="34">
                  <a:moveTo>
                    <a:pt x="254" y="0"/>
                  </a:moveTo>
                  <a:lnTo>
                    <a:pt x="0" y="0"/>
                  </a:lnTo>
                  <a:lnTo>
                    <a:pt x="0" y="33"/>
                  </a:lnTo>
                  <a:lnTo>
                    <a:pt x="254" y="33"/>
                  </a:lnTo>
                  <a:lnTo>
                    <a:pt x="254" y="0"/>
                  </a:lnTo>
                </a:path>
              </a:pathLst>
            </a:custGeom>
            <a:solidFill>
              <a:srgbClr val="000000"/>
            </a:solidFill>
            <a:ln w="12700" cap="rnd" cmpd="sng">
              <a:noFill/>
              <a:prstDash val="solid"/>
              <a:round/>
              <a:headEnd type="none" w="med" len="med"/>
              <a:tailEnd type="none" w="med" len="med"/>
            </a:ln>
            <a:effectLst/>
          </p:spPr>
          <p:txBody>
            <a:bodyPr/>
            <a:lstStyle/>
            <a:p>
              <a:endParaRPr lang="zh-CN" altLang="en-US"/>
            </a:p>
          </p:txBody>
        </p:sp>
        <p:sp>
          <p:nvSpPr>
            <p:cNvPr id="351297" name="Freeform 65"/>
            <p:cNvSpPr>
              <a:spLocks/>
            </p:cNvSpPr>
            <p:nvPr/>
          </p:nvSpPr>
          <p:spPr bwMode="auto">
            <a:xfrm>
              <a:off x="2422" y="3411"/>
              <a:ext cx="34" cy="34"/>
            </a:xfrm>
            <a:custGeom>
              <a:avLst/>
              <a:gdLst/>
              <a:ahLst/>
              <a:cxnLst>
                <a:cxn ang="0">
                  <a:pos x="33" y="0"/>
                </a:cxn>
                <a:cxn ang="0">
                  <a:pos x="0" y="0"/>
                </a:cxn>
                <a:cxn ang="0">
                  <a:pos x="0" y="33"/>
                </a:cxn>
                <a:cxn ang="0">
                  <a:pos x="33" y="33"/>
                </a:cxn>
                <a:cxn ang="0">
                  <a:pos x="33" y="0"/>
                </a:cxn>
              </a:cxnLst>
              <a:rect l="0" t="0" r="r" b="b"/>
              <a:pathLst>
                <a:path w="34" h="34">
                  <a:moveTo>
                    <a:pt x="33" y="0"/>
                  </a:moveTo>
                  <a:lnTo>
                    <a:pt x="0" y="0"/>
                  </a:lnTo>
                  <a:lnTo>
                    <a:pt x="0" y="33"/>
                  </a:lnTo>
                  <a:lnTo>
                    <a:pt x="33" y="33"/>
                  </a:lnTo>
                  <a:lnTo>
                    <a:pt x="33" y="0"/>
                  </a:lnTo>
                </a:path>
              </a:pathLst>
            </a:custGeom>
            <a:solidFill>
              <a:srgbClr val="000000"/>
            </a:solidFill>
            <a:ln w="12700" cap="rnd" cmpd="sng">
              <a:noFill/>
              <a:prstDash val="solid"/>
              <a:round/>
              <a:headEnd type="none" w="med" len="med"/>
              <a:tailEnd type="none" w="med" len="med"/>
            </a:ln>
            <a:effectLst/>
          </p:spPr>
          <p:txBody>
            <a:bodyPr/>
            <a:lstStyle/>
            <a:p>
              <a:endParaRPr lang="zh-CN" altLang="en-US"/>
            </a:p>
          </p:txBody>
        </p:sp>
        <p:sp>
          <p:nvSpPr>
            <p:cNvPr id="351298" name="Freeform 66"/>
            <p:cNvSpPr>
              <a:spLocks/>
            </p:cNvSpPr>
            <p:nvPr/>
          </p:nvSpPr>
          <p:spPr bwMode="auto">
            <a:xfrm>
              <a:off x="2426" y="3411"/>
              <a:ext cx="144" cy="82"/>
            </a:xfrm>
            <a:custGeom>
              <a:avLst/>
              <a:gdLst/>
              <a:ahLst/>
              <a:cxnLst>
                <a:cxn ang="0">
                  <a:pos x="143" y="81"/>
                </a:cxn>
                <a:cxn ang="0">
                  <a:pos x="140" y="72"/>
                </a:cxn>
                <a:cxn ang="0">
                  <a:pos x="140" y="60"/>
                </a:cxn>
                <a:cxn ang="0">
                  <a:pos x="136" y="46"/>
                </a:cxn>
                <a:cxn ang="0">
                  <a:pos x="124" y="32"/>
                </a:cxn>
                <a:cxn ang="0">
                  <a:pos x="108" y="20"/>
                </a:cxn>
                <a:cxn ang="0">
                  <a:pos x="81" y="10"/>
                </a:cxn>
                <a:cxn ang="0">
                  <a:pos x="46" y="4"/>
                </a:cxn>
                <a:cxn ang="0">
                  <a:pos x="0" y="0"/>
                </a:cxn>
                <a:cxn ang="0">
                  <a:pos x="0" y="18"/>
                </a:cxn>
                <a:cxn ang="0">
                  <a:pos x="42" y="20"/>
                </a:cxn>
                <a:cxn ang="0">
                  <a:pos x="75" y="26"/>
                </a:cxn>
                <a:cxn ang="0">
                  <a:pos x="98" y="36"/>
                </a:cxn>
                <a:cxn ang="0">
                  <a:pos x="110" y="44"/>
                </a:cxn>
                <a:cxn ang="0">
                  <a:pos x="116" y="54"/>
                </a:cxn>
                <a:cxn ang="0">
                  <a:pos x="118" y="64"/>
                </a:cxn>
                <a:cxn ang="0">
                  <a:pos x="120" y="72"/>
                </a:cxn>
                <a:cxn ang="0">
                  <a:pos x="118" y="81"/>
                </a:cxn>
                <a:cxn ang="0">
                  <a:pos x="143" y="81"/>
                </a:cxn>
              </a:cxnLst>
              <a:rect l="0" t="0" r="r" b="b"/>
              <a:pathLst>
                <a:path w="144" h="82">
                  <a:moveTo>
                    <a:pt x="143" y="81"/>
                  </a:moveTo>
                  <a:lnTo>
                    <a:pt x="140" y="72"/>
                  </a:lnTo>
                  <a:lnTo>
                    <a:pt x="140" y="60"/>
                  </a:lnTo>
                  <a:lnTo>
                    <a:pt x="136" y="46"/>
                  </a:lnTo>
                  <a:lnTo>
                    <a:pt x="124" y="32"/>
                  </a:lnTo>
                  <a:lnTo>
                    <a:pt x="108" y="20"/>
                  </a:lnTo>
                  <a:lnTo>
                    <a:pt x="81" y="10"/>
                  </a:lnTo>
                  <a:lnTo>
                    <a:pt x="46" y="4"/>
                  </a:lnTo>
                  <a:lnTo>
                    <a:pt x="0" y="0"/>
                  </a:lnTo>
                  <a:lnTo>
                    <a:pt x="0" y="18"/>
                  </a:lnTo>
                  <a:lnTo>
                    <a:pt x="42" y="20"/>
                  </a:lnTo>
                  <a:lnTo>
                    <a:pt x="75" y="26"/>
                  </a:lnTo>
                  <a:lnTo>
                    <a:pt x="98" y="36"/>
                  </a:lnTo>
                  <a:lnTo>
                    <a:pt x="110" y="44"/>
                  </a:lnTo>
                  <a:lnTo>
                    <a:pt x="116" y="54"/>
                  </a:lnTo>
                  <a:lnTo>
                    <a:pt x="118" y="64"/>
                  </a:lnTo>
                  <a:lnTo>
                    <a:pt x="120" y="72"/>
                  </a:lnTo>
                  <a:lnTo>
                    <a:pt x="118" y="81"/>
                  </a:lnTo>
                  <a:lnTo>
                    <a:pt x="143" y="81"/>
                  </a:lnTo>
                </a:path>
              </a:pathLst>
            </a:custGeom>
            <a:solidFill>
              <a:srgbClr val="000000"/>
            </a:solidFill>
            <a:ln w="12700" cap="rnd" cmpd="sng">
              <a:noFill/>
              <a:prstDash val="solid"/>
              <a:round/>
              <a:headEnd type="none" w="med" len="med"/>
              <a:tailEnd type="none" w="med" len="med"/>
            </a:ln>
            <a:effectLst/>
          </p:spPr>
          <p:txBody>
            <a:bodyPr/>
            <a:lstStyle/>
            <a:p>
              <a:endParaRPr lang="zh-CN" altLang="en-US"/>
            </a:p>
          </p:txBody>
        </p:sp>
        <p:sp>
          <p:nvSpPr>
            <p:cNvPr id="351299" name="Freeform 67"/>
            <p:cNvSpPr>
              <a:spLocks/>
            </p:cNvSpPr>
            <p:nvPr/>
          </p:nvSpPr>
          <p:spPr bwMode="auto">
            <a:xfrm>
              <a:off x="2542" y="3492"/>
              <a:ext cx="34" cy="189"/>
            </a:xfrm>
            <a:custGeom>
              <a:avLst/>
              <a:gdLst/>
              <a:ahLst/>
              <a:cxnLst>
                <a:cxn ang="0">
                  <a:pos x="30" y="188"/>
                </a:cxn>
                <a:cxn ang="0">
                  <a:pos x="27" y="188"/>
                </a:cxn>
                <a:cxn ang="0">
                  <a:pos x="30" y="185"/>
                </a:cxn>
                <a:cxn ang="0">
                  <a:pos x="30" y="181"/>
                </a:cxn>
                <a:cxn ang="0">
                  <a:pos x="30" y="173"/>
                </a:cxn>
                <a:cxn ang="0">
                  <a:pos x="30" y="165"/>
                </a:cxn>
                <a:cxn ang="0">
                  <a:pos x="30" y="155"/>
                </a:cxn>
                <a:cxn ang="0">
                  <a:pos x="30" y="143"/>
                </a:cxn>
                <a:cxn ang="0">
                  <a:pos x="30" y="128"/>
                </a:cxn>
                <a:cxn ang="0">
                  <a:pos x="30" y="114"/>
                </a:cxn>
                <a:cxn ang="0">
                  <a:pos x="30" y="100"/>
                </a:cxn>
                <a:cxn ang="0">
                  <a:pos x="30" y="83"/>
                </a:cxn>
                <a:cxn ang="0">
                  <a:pos x="33" y="67"/>
                </a:cxn>
                <a:cxn ang="0">
                  <a:pos x="33" y="53"/>
                </a:cxn>
                <a:cxn ang="0">
                  <a:pos x="33" y="36"/>
                </a:cxn>
                <a:cxn ang="0">
                  <a:pos x="33" y="24"/>
                </a:cxn>
                <a:cxn ang="0">
                  <a:pos x="33" y="10"/>
                </a:cxn>
                <a:cxn ang="0">
                  <a:pos x="33" y="0"/>
                </a:cxn>
                <a:cxn ang="0">
                  <a:pos x="2" y="0"/>
                </a:cxn>
                <a:cxn ang="0">
                  <a:pos x="2" y="10"/>
                </a:cxn>
                <a:cxn ang="0">
                  <a:pos x="2" y="24"/>
                </a:cxn>
                <a:cxn ang="0">
                  <a:pos x="2" y="36"/>
                </a:cxn>
                <a:cxn ang="0">
                  <a:pos x="2" y="53"/>
                </a:cxn>
                <a:cxn ang="0">
                  <a:pos x="2" y="67"/>
                </a:cxn>
                <a:cxn ang="0">
                  <a:pos x="2" y="83"/>
                </a:cxn>
                <a:cxn ang="0">
                  <a:pos x="2" y="100"/>
                </a:cxn>
                <a:cxn ang="0">
                  <a:pos x="2" y="114"/>
                </a:cxn>
                <a:cxn ang="0">
                  <a:pos x="2" y="128"/>
                </a:cxn>
                <a:cxn ang="0">
                  <a:pos x="2" y="143"/>
                </a:cxn>
                <a:cxn ang="0">
                  <a:pos x="0" y="155"/>
                </a:cxn>
                <a:cxn ang="0">
                  <a:pos x="0" y="165"/>
                </a:cxn>
                <a:cxn ang="0">
                  <a:pos x="0" y="173"/>
                </a:cxn>
                <a:cxn ang="0">
                  <a:pos x="0" y="181"/>
                </a:cxn>
                <a:cxn ang="0">
                  <a:pos x="0" y="185"/>
                </a:cxn>
                <a:cxn ang="0">
                  <a:pos x="2" y="188"/>
                </a:cxn>
                <a:cxn ang="0">
                  <a:pos x="0" y="188"/>
                </a:cxn>
                <a:cxn ang="0">
                  <a:pos x="30" y="188"/>
                </a:cxn>
              </a:cxnLst>
              <a:rect l="0" t="0" r="r" b="b"/>
              <a:pathLst>
                <a:path w="34" h="189">
                  <a:moveTo>
                    <a:pt x="30" y="188"/>
                  </a:moveTo>
                  <a:lnTo>
                    <a:pt x="27" y="188"/>
                  </a:lnTo>
                  <a:lnTo>
                    <a:pt x="30" y="185"/>
                  </a:lnTo>
                  <a:lnTo>
                    <a:pt x="30" y="181"/>
                  </a:lnTo>
                  <a:lnTo>
                    <a:pt x="30" y="173"/>
                  </a:lnTo>
                  <a:lnTo>
                    <a:pt x="30" y="165"/>
                  </a:lnTo>
                  <a:lnTo>
                    <a:pt x="30" y="155"/>
                  </a:lnTo>
                  <a:lnTo>
                    <a:pt x="30" y="143"/>
                  </a:lnTo>
                  <a:lnTo>
                    <a:pt x="30" y="128"/>
                  </a:lnTo>
                  <a:lnTo>
                    <a:pt x="30" y="114"/>
                  </a:lnTo>
                  <a:lnTo>
                    <a:pt x="30" y="100"/>
                  </a:lnTo>
                  <a:lnTo>
                    <a:pt x="30" y="83"/>
                  </a:lnTo>
                  <a:lnTo>
                    <a:pt x="33" y="67"/>
                  </a:lnTo>
                  <a:lnTo>
                    <a:pt x="33" y="53"/>
                  </a:lnTo>
                  <a:lnTo>
                    <a:pt x="33" y="36"/>
                  </a:lnTo>
                  <a:lnTo>
                    <a:pt x="33" y="24"/>
                  </a:lnTo>
                  <a:lnTo>
                    <a:pt x="33" y="10"/>
                  </a:lnTo>
                  <a:lnTo>
                    <a:pt x="33" y="0"/>
                  </a:lnTo>
                  <a:lnTo>
                    <a:pt x="2" y="0"/>
                  </a:lnTo>
                  <a:lnTo>
                    <a:pt x="2" y="10"/>
                  </a:lnTo>
                  <a:lnTo>
                    <a:pt x="2" y="24"/>
                  </a:lnTo>
                  <a:lnTo>
                    <a:pt x="2" y="36"/>
                  </a:lnTo>
                  <a:lnTo>
                    <a:pt x="2" y="53"/>
                  </a:lnTo>
                  <a:lnTo>
                    <a:pt x="2" y="67"/>
                  </a:lnTo>
                  <a:lnTo>
                    <a:pt x="2" y="83"/>
                  </a:lnTo>
                  <a:lnTo>
                    <a:pt x="2" y="100"/>
                  </a:lnTo>
                  <a:lnTo>
                    <a:pt x="2" y="114"/>
                  </a:lnTo>
                  <a:lnTo>
                    <a:pt x="2" y="128"/>
                  </a:lnTo>
                  <a:lnTo>
                    <a:pt x="2" y="143"/>
                  </a:lnTo>
                  <a:lnTo>
                    <a:pt x="0" y="155"/>
                  </a:lnTo>
                  <a:lnTo>
                    <a:pt x="0" y="165"/>
                  </a:lnTo>
                  <a:lnTo>
                    <a:pt x="0" y="173"/>
                  </a:lnTo>
                  <a:lnTo>
                    <a:pt x="0" y="181"/>
                  </a:lnTo>
                  <a:lnTo>
                    <a:pt x="0" y="185"/>
                  </a:lnTo>
                  <a:lnTo>
                    <a:pt x="2" y="188"/>
                  </a:lnTo>
                  <a:lnTo>
                    <a:pt x="0" y="188"/>
                  </a:lnTo>
                  <a:lnTo>
                    <a:pt x="30" y="188"/>
                  </a:lnTo>
                </a:path>
              </a:pathLst>
            </a:custGeom>
            <a:solidFill>
              <a:srgbClr val="000000"/>
            </a:solidFill>
            <a:ln w="12700" cap="rnd" cmpd="sng">
              <a:noFill/>
              <a:prstDash val="solid"/>
              <a:round/>
              <a:headEnd type="none" w="med" len="med"/>
              <a:tailEnd type="none" w="med" len="med"/>
            </a:ln>
            <a:effectLst/>
          </p:spPr>
          <p:txBody>
            <a:bodyPr/>
            <a:lstStyle/>
            <a:p>
              <a:endParaRPr lang="zh-CN" altLang="en-US"/>
            </a:p>
          </p:txBody>
        </p:sp>
        <p:sp>
          <p:nvSpPr>
            <p:cNvPr id="351300" name="Freeform 68"/>
            <p:cNvSpPr>
              <a:spLocks/>
            </p:cNvSpPr>
            <p:nvPr/>
          </p:nvSpPr>
          <p:spPr bwMode="auto">
            <a:xfrm>
              <a:off x="2422" y="3680"/>
              <a:ext cx="145" cy="78"/>
            </a:xfrm>
            <a:custGeom>
              <a:avLst/>
              <a:gdLst/>
              <a:ahLst/>
              <a:cxnLst>
                <a:cxn ang="0">
                  <a:pos x="0" y="77"/>
                </a:cxn>
                <a:cxn ang="0">
                  <a:pos x="50" y="74"/>
                </a:cxn>
                <a:cxn ang="0">
                  <a:pos x="85" y="68"/>
                </a:cxn>
                <a:cxn ang="0">
                  <a:pos x="109" y="56"/>
                </a:cxn>
                <a:cxn ang="0">
                  <a:pos x="125" y="46"/>
                </a:cxn>
                <a:cxn ang="0">
                  <a:pos x="137" y="30"/>
                </a:cxn>
                <a:cxn ang="0">
                  <a:pos x="141" y="16"/>
                </a:cxn>
                <a:cxn ang="0">
                  <a:pos x="144" y="6"/>
                </a:cxn>
                <a:cxn ang="0">
                  <a:pos x="144" y="0"/>
                </a:cxn>
                <a:cxn ang="0">
                  <a:pos x="119" y="0"/>
                </a:cxn>
                <a:cxn ang="0">
                  <a:pos x="119" y="6"/>
                </a:cxn>
                <a:cxn ang="0">
                  <a:pos x="121" y="14"/>
                </a:cxn>
                <a:cxn ang="0">
                  <a:pos x="117" y="24"/>
                </a:cxn>
                <a:cxn ang="0">
                  <a:pos x="111" y="32"/>
                </a:cxn>
                <a:cxn ang="0">
                  <a:pos x="99" y="42"/>
                </a:cxn>
                <a:cxn ang="0">
                  <a:pos x="77" y="50"/>
                </a:cxn>
                <a:cxn ang="0">
                  <a:pos x="46" y="56"/>
                </a:cxn>
                <a:cxn ang="0">
                  <a:pos x="0" y="58"/>
                </a:cxn>
                <a:cxn ang="0">
                  <a:pos x="0" y="77"/>
                </a:cxn>
              </a:cxnLst>
              <a:rect l="0" t="0" r="r" b="b"/>
              <a:pathLst>
                <a:path w="145" h="78">
                  <a:moveTo>
                    <a:pt x="0" y="77"/>
                  </a:moveTo>
                  <a:lnTo>
                    <a:pt x="50" y="74"/>
                  </a:lnTo>
                  <a:lnTo>
                    <a:pt x="85" y="68"/>
                  </a:lnTo>
                  <a:lnTo>
                    <a:pt x="109" y="56"/>
                  </a:lnTo>
                  <a:lnTo>
                    <a:pt x="125" y="46"/>
                  </a:lnTo>
                  <a:lnTo>
                    <a:pt x="137" y="30"/>
                  </a:lnTo>
                  <a:lnTo>
                    <a:pt x="141" y="16"/>
                  </a:lnTo>
                  <a:lnTo>
                    <a:pt x="144" y="6"/>
                  </a:lnTo>
                  <a:lnTo>
                    <a:pt x="144" y="0"/>
                  </a:lnTo>
                  <a:lnTo>
                    <a:pt x="119" y="0"/>
                  </a:lnTo>
                  <a:lnTo>
                    <a:pt x="119" y="6"/>
                  </a:lnTo>
                  <a:lnTo>
                    <a:pt x="121" y="14"/>
                  </a:lnTo>
                  <a:lnTo>
                    <a:pt x="117" y="24"/>
                  </a:lnTo>
                  <a:lnTo>
                    <a:pt x="111" y="32"/>
                  </a:lnTo>
                  <a:lnTo>
                    <a:pt x="99" y="42"/>
                  </a:lnTo>
                  <a:lnTo>
                    <a:pt x="77" y="50"/>
                  </a:lnTo>
                  <a:lnTo>
                    <a:pt x="46" y="56"/>
                  </a:lnTo>
                  <a:lnTo>
                    <a:pt x="0" y="58"/>
                  </a:lnTo>
                  <a:lnTo>
                    <a:pt x="0" y="77"/>
                  </a:lnTo>
                </a:path>
              </a:pathLst>
            </a:custGeom>
            <a:solidFill>
              <a:srgbClr val="000000"/>
            </a:solidFill>
            <a:ln w="12700" cap="rnd" cmpd="sng">
              <a:noFill/>
              <a:prstDash val="solid"/>
              <a:round/>
              <a:headEnd type="none" w="med" len="med"/>
              <a:tailEnd type="none" w="med" len="med"/>
            </a:ln>
            <a:effectLst/>
          </p:spPr>
          <p:txBody>
            <a:bodyPr/>
            <a:lstStyle/>
            <a:p>
              <a:endParaRPr lang="zh-CN" altLang="en-US"/>
            </a:p>
          </p:txBody>
        </p:sp>
        <p:sp>
          <p:nvSpPr>
            <p:cNvPr id="351301" name="Freeform 69"/>
            <p:cNvSpPr>
              <a:spLocks/>
            </p:cNvSpPr>
            <p:nvPr/>
          </p:nvSpPr>
          <p:spPr bwMode="auto">
            <a:xfrm>
              <a:off x="2422" y="3739"/>
              <a:ext cx="1" cy="33"/>
            </a:xfrm>
            <a:custGeom>
              <a:avLst/>
              <a:gdLst/>
              <a:ahLst/>
              <a:cxnLst>
                <a:cxn ang="0">
                  <a:pos x="0" y="32"/>
                </a:cxn>
                <a:cxn ang="0">
                  <a:pos x="0" y="17"/>
                </a:cxn>
                <a:cxn ang="0">
                  <a:pos x="0" y="0"/>
                </a:cxn>
                <a:cxn ang="0">
                  <a:pos x="0" y="32"/>
                </a:cxn>
              </a:cxnLst>
              <a:rect l="0" t="0" r="r" b="b"/>
              <a:pathLst>
                <a:path w="1" h="33">
                  <a:moveTo>
                    <a:pt x="0" y="32"/>
                  </a:moveTo>
                  <a:lnTo>
                    <a:pt x="0" y="17"/>
                  </a:lnTo>
                  <a:lnTo>
                    <a:pt x="0" y="0"/>
                  </a:lnTo>
                  <a:lnTo>
                    <a:pt x="0" y="32"/>
                  </a:lnTo>
                </a:path>
              </a:pathLst>
            </a:custGeom>
            <a:solidFill>
              <a:srgbClr val="000000"/>
            </a:solidFill>
            <a:ln w="12700" cap="rnd" cmpd="sng">
              <a:noFill/>
              <a:prstDash val="solid"/>
              <a:round/>
              <a:headEnd type="none" w="med" len="med"/>
              <a:tailEnd type="none" w="med" len="med"/>
            </a:ln>
            <a:effectLst/>
          </p:spPr>
          <p:txBody>
            <a:bodyPr/>
            <a:lstStyle/>
            <a:p>
              <a:endParaRPr lang="zh-CN" altLang="en-US"/>
            </a:p>
          </p:txBody>
        </p:sp>
        <p:sp>
          <p:nvSpPr>
            <p:cNvPr id="351302" name="Freeform 70"/>
            <p:cNvSpPr>
              <a:spLocks/>
            </p:cNvSpPr>
            <p:nvPr/>
          </p:nvSpPr>
          <p:spPr bwMode="auto">
            <a:xfrm>
              <a:off x="1523" y="3739"/>
              <a:ext cx="900" cy="33"/>
            </a:xfrm>
            <a:custGeom>
              <a:avLst/>
              <a:gdLst/>
              <a:ahLst/>
              <a:cxnLst>
                <a:cxn ang="0">
                  <a:pos x="24" y="17"/>
                </a:cxn>
                <a:cxn ang="0">
                  <a:pos x="12" y="32"/>
                </a:cxn>
                <a:cxn ang="0">
                  <a:pos x="899" y="32"/>
                </a:cxn>
                <a:cxn ang="0">
                  <a:pos x="899" y="0"/>
                </a:cxn>
                <a:cxn ang="0">
                  <a:pos x="12" y="0"/>
                </a:cxn>
                <a:cxn ang="0">
                  <a:pos x="0" y="17"/>
                </a:cxn>
                <a:cxn ang="0">
                  <a:pos x="12" y="0"/>
                </a:cxn>
                <a:cxn ang="0">
                  <a:pos x="0" y="0"/>
                </a:cxn>
                <a:cxn ang="0">
                  <a:pos x="0" y="17"/>
                </a:cxn>
                <a:cxn ang="0">
                  <a:pos x="24" y="17"/>
                </a:cxn>
              </a:cxnLst>
              <a:rect l="0" t="0" r="r" b="b"/>
              <a:pathLst>
                <a:path w="900" h="33">
                  <a:moveTo>
                    <a:pt x="24" y="17"/>
                  </a:moveTo>
                  <a:lnTo>
                    <a:pt x="12" y="32"/>
                  </a:lnTo>
                  <a:lnTo>
                    <a:pt x="899" y="32"/>
                  </a:lnTo>
                  <a:lnTo>
                    <a:pt x="899" y="0"/>
                  </a:lnTo>
                  <a:lnTo>
                    <a:pt x="12" y="0"/>
                  </a:lnTo>
                  <a:lnTo>
                    <a:pt x="0" y="17"/>
                  </a:lnTo>
                  <a:lnTo>
                    <a:pt x="12" y="0"/>
                  </a:lnTo>
                  <a:lnTo>
                    <a:pt x="0" y="0"/>
                  </a:lnTo>
                  <a:lnTo>
                    <a:pt x="0" y="17"/>
                  </a:lnTo>
                  <a:lnTo>
                    <a:pt x="24" y="17"/>
                  </a:lnTo>
                </a:path>
              </a:pathLst>
            </a:custGeom>
            <a:solidFill>
              <a:srgbClr val="000000"/>
            </a:solidFill>
            <a:ln w="12700" cap="rnd" cmpd="sng">
              <a:noFill/>
              <a:prstDash val="solid"/>
              <a:round/>
              <a:headEnd type="none" w="med" len="med"/>
              <a:tailEnd type="none" w="med" len="med"/>
            </a:ln>
            <a:effectLst/>
          </p:spPr>
          <p:txBody>
            <a:bodyPr/>
            <a:lstStyle/>
            <a:p>
              <a:endParaRPr lang="zh-CN" altLang="en-US"/>
            </a:p>
          </p:txBody>
        </p:sp>
        <p:sp>
          <p:nvSpPr>
            <p:cNvPr id="351303" name="Freeform 71"/>
            <p:cNvSpPr>
              <a:spLocks/>
            </p:cNvSpPr>
            <p:nvPr/>
          </p:nvSpPr>
          <p:spPr bwMode="auto">
            <a:xfrm>
              <a:off x="1523" y="3749"/>
              <a:ext cx="33" cy="132"/>
            </a:xfrm>
            <a:custGeom>
              <a:avLst/>
              <a:gdLst/>
              <a:ahLst/>
              <a:cxnLst>
                <a:cxn ang="0">
                  <a:pos x="8" y="120"/>
                </a:cxn>
                <a:cxn ang="0">
                  <a:pos x="32" y="112"/>
                </a:cxn>
                <a:cxn ang="0">
                  <a:pos x="32" y="77"/>
                </a:cxn>
                <a:cxn ang="0">
                  <a:pos x="32" y="51"/>
                </a:cxn>
                <a:cxn ang="0">
                  <a:pos x="32" y="30"/>
                </a:cxn>
                <a:cxn ang="0">
                  <a:pos x="32" y="16"/>
                </a:cxn>
                <a:cxn ang="0">
                  <a:pos x="32" y="6"/>
                </a:cxn>
                <a:cxn ang="0">
                  <a:pos x="32" y="2"/>
                </a:cxn>
                <a:cxn ang="0">
                  <a:pos x="32" y="0"/>
                </a:cxn>
                <a:cxn ang="0">
                  <a:pos x="0" y="0"/>
                </a:cxn>
                <a:cxn ang="0">
                  <a:pos x="0" y="2"/>
                </a:cxn>
                <a:cxn ang="0">
                  <a:pos x="0" y="6"/>
                </a:cxn>
                <a:cxn ang="0">
                  <a:pos x="0" y="16"/>
                </a:cxn>
                <a:cxn ang="0">
                  <a:pos x="0" y="30"/>
                </a:cxn>
                <a:cxn ang="0">
                  <a:pos x="0" y="51"/>
                </a:cxn>
                <a:cxn ang="0">
                  <a:pos x="0" y="77"/>
                </a:cxn>
                <a:cxn ang="0">
                  <a:pos x="0" y="112"/>
                </a:cxn>
                <a:cxn ang="0">
                  <a:pos x="24" y="106"/>
                </a:cxn>
                <a:cxn ang="0">
                  <a:pos x="8" y="120"/>
                </a:cxn>
                <a:cxn ang="0">
                  <a:pos x="32" y="131"/>
                </a:cxn>
                <a:cxn ang="0">
                  <a:pos x="32" y="112"/>
                </a:cxn>
                <a:cxn ang="0">
                  <a:pos x="8" y="120"/>
                </a:cxn>
              </a:cxnLst>
              <a:rect l="0" t="0" r="r" b="b"/>
              <a:pathLst>
                <a:path w="33" h="132">
                  <a:moveTo>
                    <a:pt x="8" y="120"/>
                  </a:moveTo>
                  <a:lnTo>
                    <a:pt x="32" y="112"/>
                  </a:lnTo>
                  <a:lnTo>
                    <a:pt x="32" y="77"/>
                  </a:lnTo>
                  <a:lnTo>
                    <a:pt x="32" y="51"/>
                  </a:lnTo>
                  <a:lnTo>
                    <a:pt x="32" y="30"/>
                  </a:lnTo>
                  <a:lnTo>
                    <a:pt x="32" y="16"/>
                  </a:lnTo>
                  <a:lnTo>
                    <a:pt x="32" y="6"/>
                  </a:lnTo>
                  <a:lnTo>
                    <a:pt x="32" y="2"/>
                  </a:lnTo>
                  <a:lnTo>
                    <a:pt x="32" y="0"/>
                  </a:lnTo>
                  <a:lnTo>
                    <a:pt x="0" y="0"/>
                  </a:lnTo>
                  <a:lnTo>
                    <a:pt x="0" y="2"/>
                  </a:lnTo>
                  <a:lnTo>
                    <a:pt x="0" y="6"/>
                  </a:lnTo>
                  <a:lnTo>
                    <a:pt x="0" y="16"/>
                  </a:lnTo>
                  <a:lnTo>
                    <a:pt x="0" y="30"/>
                  </a:lnTo>
                  <a:lnTo>
                    <a:pt x="0" y="51"/>
                  </a:lnTo>
                  <a:lnTo>
                    <a:pt x="0" y="77"/>
                  </a:lnTo>
                  <a:lnTo>
                    <a:pt x="0" y="112"/>
                  </a:lnTo>
                  <a:lnTo>
                    <a:pt x="24" y="106"/>
                  </a:lnTo>
                  <a:lnTo>
                    <a:pt x="8" y="120"/>
                  </a:lnTo>
                  <a:lnTo>
                    <a:pt x="32" y="131"/>
                  </a:lnTo>
                  <a:lnTo>
                    <a:pt x="32" y="112"/>
                  </a:lnTo>
                  <a:lnTo>
                    <a:pt x="8" y="120"/>
                  </a:lnTo>
                </a:path>
              </a:pathLst>
            </a:custGeom>
            <a:solidFill>
              <a:srgbClr val="000000"/>
            </a:solidFill>
            <a:ln w="12700" cap="rnd" cmpd="sng">
              <a:noFill/>
              <a:prstDash val="solid"/>
              <a:round/>
              <a:headEnd type="none" w="med" len="med"/>
              <a:tailEnd type="none" w="med" len="med"/>
            </a:ln>
            <a:effectLst/>
          </p:spPr>
          <p:txBody>
            <a:bodyPr/>
            <a:lstStyle/>
            <a:p>
              <a:endParaRPr lang="zh-CN" altLang="en-US"/>
            </a:p>
          </p:txBody>
        </p:sp>
        <p:sp>
          <p:nvSpPr>
            <p:cNvPr id="351304" name="Freeform 72"/>
            <p:cNvSpPr>
              <a:spLocks/>
            </p:cNvSpPr>
            <p:nvPr/>
          </p:nvSpPr>
          <p:spPr bwMode="auto">
            <a:xfrm>
              <a:off x="1163" y="3647"/>
              <a:ext cx="379" cy="223"/>
            </a:xfrm>
            <a:custGeom>
              <a:avLst/>
              <a:gdLst/>
              <a:ahLst/>
              <a:cxnLst>
                <a:cxn ang="0">
                  <a:pos x="6" y="6"/>
                </a:cxn>
                <a:cxn ang="0">
                  <a:pos x="0" y="16"/>
                </a:cxn>
                <a:cxn ang="0">
                  <a:pos x="365" y="222"/>
                </a:cxn>
                <a:cxn ang="0">
                  <a:pos x="378" y="207"/>
                </a:cxn>
                <a:cxn ang="0">
                  <a:pos x="12" y="0"/>
                </a:cxn>
                <a:cxn ang="0">
                  <a:pos x="6" y="6"/>
                </a:cxn>
              </a:cxnLst>
              <a:rect l="0" t="0" r="r" b="b"/>
              <a:pathLst>
                <a:path w="379" h="223">
                  <a:moveTo>
                    <a:pt x="6" y="6"/>
                  </a:moveTo>
                  <a:lnTo>
                    <a:pt x="0" y="16"/>
                  </a:lnTo>
                  <a:lnTo>
                    <a:pt x="365" y="222"/>
                  </a:lnTo>
                  <a:lnTo>
                    <a:pt x="378" y="207"/>
                  </a:lnTo>
                  <a:lnTo>
                    <a:pt x="12" y="0"/>
                  </a:lnTo>
                  <a:lnTo>
                    <a:pt x="6" y="6"/>
                  </a:lnTo>
                </a:path>
              </a:pathLst>
            </a:custGeom>
            <a:solidFill>
              <a:srgbClr val="000000"/>
            </a:solidFill>
            <a:ln w="12700" cap="rnd" cmpd="sng">
              <a:noFill/>
              <a:prstDash val="solid"/>
              <a:round/>
              <a:headEnd type="none" w="med" len="med"/>
              <a:tailEnd type="none" w="med" len="med"/>
            </a:ln>
            <a:effectLst/>
          </p:spPr>
          <p:txBody>
            <a:bodyPr/>
            <a:lstStyle/>
            <a:p>
              <a:endParaRPr lang="zh-CN" altLang="en-US"/>
            </a:p>
          </p:txBody>
        </p:sp>
        <p:sp>
          <p:nvSpPr>
            <p:cNvPr id="351305" name="Rectangle 73"/>
            <p:cNvSpPr>
              <a:spLocks noChangeArrowheads="1"/>
            </p:cNvSpPr>
            <p:nvPr/>
          </p:nvSpPr>
          <p:spPr bwMode="auto">
            <a:xfrm>
              <a:off x="1713" y="1719"/>
              <a:ext cx="1349" cy="229"/>
            </a:xfrm>
            <a:prstGeom prst="rect">
              <a:avLst/>
            </a:prstGeom>
            <a:noFill/>
            <a:ln w="12700">
              <a:noFill/>
              <a:miter lim="800000"/>
              <a:headEnd/>
              <a:tailEnd/>
            </a:ln>
            <a:effectLst/>
          </p:spPr>
          <p:txBody>
            <a:bodyPr wrap="none" lIns="90488" tIns="44450" rIns="90488" bIns="44450">
              <a:spAutoFit/>
            </a:bodyPr>
            <a:lstStyle/>
            <a:p>
              <a:pPr eaLnBrk="0" hangingPunct="0">
                <a:lnSpc>
                  <a:spcPct val="90000"/>
                </a:lnSpc>
              </a:pPr>
              <a:r>
                <a:rPr kumimoji="0" lang="en-GB" altLang="zh-CN" sz="2000" i="0">
                  <a:latin typeface="Arial" pitchFamily="34" charset="0"/>
                </a:rPr>
                <a:t>Flat Transaction</a:t>
              </a:r>
            </a:p>
          </p:txBody>
        </p:sp>
        <p:sp>
          <p:nvSpPr>
            <p:cNvPr id="351306" name="Rectangle 74"/>
            <p:cNvSpPr>
              <a:spLocks noChangeArrowheads="1"/>
            </p:cNvSpPr>
            <p:nvPr/>
          </p:nvSpPr>
          <p:spPr bwMode="auto">
            <a:xfrm>
              <a:off x="3232" y="992"/>
              <a:ext cx="650" cy="212"/>
            </a:xfrm>
            <a:prstGeom prst="rect">
              <a:avLst/>
            </a:prstGeom>
            <a:noFill/>
            <a:ln w="12700">
              <a:noFill/>
              <a:miter lim="800000"/>
              <a:headEnd/>
              <a:tailEnd/>
            </a:ln>
            <a:effectLst/>
          </p:spPr>
          <p:txBody>
            <a:bodyPr wrap="none" lIns="90488" tIns="44450" rIns="90488" bIns="44450">
              <a:spAutoFit/>
            </a:bodyPr>
            <a:lstStyle/>
            <a:p>
              <a:pPr algn="ctr" eaLnBrk="0" hangingPunct="0">
                <a:lnSpc>
                  <a:spcPct val="90000"/>
                </a:lnSpc>
              </a:pPr>
              <a:r>
                <a:rPr kumimoji="0" lang="en-GB" altLang="zh-CN" sz="1800" i="0">
                  <a:latin typeface="Arial" pitchFamily="34" charset="0"/>
                </a:rPr>
                <a:t>Commit</a:t>
              </a:r>
            </a:p>
          </p:txBody>
        </p:sp>
        <p:sp>
          <p:nvSpPr>
            <p:cNvPr id="351307" name="Rectangle 75"/>
            <p:cNvSpPr>
              <a:spLocks noChangeArrowheads="1"/>
            </p:cNvSpPr>
            <p:nvPr/>
          </p:nvSpPr>
          <p:spPr bwMode="auto">
            <a:xfrm>
              <a:off x="2054" y="2534"/>
              <a:ext cx="522" cy="212"/>
            </a:xfrm>
            <a:prstGeom prst="rect">
              <a:avLst/>
            </a:prstGeom>
            <a:noFill/>
            <a:ln w="12700">
              <a:noFill/>
              <a:miter lim="800000"/>
              <a:headEnd/>
              <a:tailEnd/>
            </a:ln>
            <a:effectLst/>
          </p:spPr>
          <p:txBody>
            <a:bodyPr wrap="none" lIns="90488" tIns="44450" rIns="90488" bIns="44450">
              <a:spAutoFit/>
            </a:bodyPr>
            <a:lstStyle/>
            <a:p>
              <a:pPr algn="ctr" eaLnBrk="0" hangingPunct="0">
                <a:lnSpc>
                  <a:spcPct val="90000"/>
                </a:lnSpc>
              </a:pPr>
              <a:r>
                <a:rPr kumimoji="0" lang="en-GB" altLang="zh-CN" sz="1800" i="0">
                  <a:latin typeface="Arial" pitchFamily="34" charset="0"/>
                </a:rPr>
                <a:t>Crash</a:t>
              </a:r>
            </a:p>
          </p:txBody>
        </p:sp>
        <p:sp>
          <p:nvSpPr>
            <p:cNvPr id="351308" name="Rectangle 76"/>
            <p:cNvSpPr>
              <a:spLocks noChangeArrowheads="1"/>
            </p:cNvSpPr>
            <p:nvPr/>
          </p:nvSpPr>
          <p:spPr bwMode="auto">
            <a:xfrm>
              <a:off x="709" y="3092"/>
              <a:ext cx="1349" cy="229"/>
            </a:xfrm>
            <a:prstGeom prst="rect">
              <a:avLst/>
            </a:prstGeom>
            <a:noFill/>
            <a:ln w="12700">
              <a:noFill/>
              <a:miter lim="800000"/>
              <a:headEnd/>
              <a:tailEnd/>
            </a:ln>
            <a:effectLst/>
          </p:spPr>
          <p:txBody>
            <a:bodyPr wrap="none" lIns="90488" tIns="44450" rIns="90488" bIns="44450">
              <a:spAutoFit/>
            </a:bodyPr>
            <a:lstStyle/>
            <a:p>
              <a:pPr eaLnBrk="0" hangingPunct="0">
                <a:lnSpc>
                  <a:spcPct val="90000"/>
                </a:lnSpc>
              </a:pPr>
              <a:r>
                <a:rPr kumimoji="0" lang="en-GB" altLang="zh-CN" sz="2000" i="0">
                  <a:latin typeface="Arial" pitchFamily="34" charset="0"/>
                </a:rPr>
                <a:t>Flat Transaction</a:t>
              </a:r>
            </a:p>
          </p:txBody>
        </p:sp>
        <p:sp>
          <p:nvSpPr>
            <p:cNvPr id="351309" name="Rectangle 77"/>
            <p:cNvSpPr>
              <a:spLocks noChangeArrowheads="1"/>
            </p:cNvSpPr>
            <p:nvPr/>
          </p:nvSpPr>
          <p:spPr bwMode="auto">
            <a:xfrm>
              <a:off x="1545" y="3553"/>
              <a:ext cx="714" cy="212"/>
            </a:xfrm>
            <a:prstGeom prst="rect">
              <a:avLst/>
            </a:prstGeom>
            <a:noFill/>
            <a:ln w="12700">
              <a:noFill/>
              <a:miter lim="800000"/>
              <a:headEnd/>
              <a:tailEnd/>
            </a:ln>
            <a:effectLst/>
          </p:spPr>
          <p:txBody>
            <a:bodyPr lIns="90488" tIns="44450" rIns="90488" bIns="44450">
              <a:spAutoFit/>
            </a:bodyPr>
            <a:lstStyle/>
            <a:p>
              <a:pPr eaLnBrk="0" hangingPunct="0">
                <a:lnSpc>
                  <a:spcPct val="90000"/>
                </a:lnSpc>
              </a:pPr>
              <a:r>
                <a:rPr kumimoji="0" lang="en-GB" altLang="zh-CN" sz="1800" i="0">
                  <a:latin typeface="Arial" pitchFamily="34" charset="0"/>
                </a:rPr>
                <a:t>Rollback</a:t>
              </a:r>
            </a:p>
          </p:txBody>
        </p:sp>
        <p:sp>
          <p:nvSpPr>
            <p:cNvPr id="351310" name="Freeform 78"/>
            <p:cNvSpPr>
              <a:spLocks/>
            </p:cNvSpPr>
            <p:nvPr/>
          </p:nvSpPr>
          <p:spPr bwMode="auto">
            <a:xfrm>
              <a:off x="198" y="2363"/>
              <a:ext cx="684" cy="353"/>
            </a:xfrm>
            <a:custGeom>
              <a:avLst/>
              <a:gdLst/>
              <a:ahLst/>
              <a:cxnLst>
                <a:cxn ang="0">
                  <a:pos x="0" y="0"/>
                </a:cxn>
                <a:cxn ang="0">
                  <a:pos x="683" y="0"/>
                </a:cxn>
                <a:cxn ang="0">
                  <a:pos x="683" y="352"/>
                </a:cxn>
                <a:cxn ang="0">
                  <a:pos x="0" y="352"/>
                </a:cxn>
                <a:cxn ang="0">
                  <a:pos x="0" y="0"/>
                </a:cxn>
              </a:cxnLst>
              <a:rect l="0" t="0" r="r" b="b"/>
              <a:pathLst>
                <a:path w="684" h="353">
                  <a:moveTo>
                    <a:pt x="0" y="0"/>
                  </a:moveTo>
                  <a:lnTo>
                    <a:pt x="683" y="0"/>
                  </a:lnTo>
                  <a:lnTo>
                    <a:pt x="683" y="352"/>
                  </a:lnTo>
                  <a:lnTo>
                    <a:pt x="0" y="352"/>
                  </a:lnTo>
                  <a:lnTo>
                    <a:pt x="0" y="0"/>
                  </a:lnTo>
                </a:path>
              </a:pathLst>
            </a:custGeom>
            <a:noFill/>
            <a:ln w="12700" cap="rnd" cmpd="sng">
              <a:solidFill>
                <a:srgbClr val="000000"/>
              </a:solidFill>
              <a:prstDash val="solid"/>
              <a:round/>
              <a:headEnd type="none" w="med" len="med"/>
              <a:tailEnd type="none" w="med" len="med"/>
            </a:ln>
            <a:effectLst/>
          </p:spPr>
          <p:txBody>
            <a:bodyPr/>
            <a:lstStyle/>
            <a:p>
              <a:endParaRPr lang="zh-CN" altLang="en-US"/>
            </a:p>
          </p:txBody>
        </p:sp>
        <p:sp>
          <p:nvSpPr>
            <p:cNvPr id="351311" name="Rectangle 79"/>
            <p:cNvSpPr>
              <a:spLocks noChangeArrowheads="1"/>
            </p:cNvSpPr>
            <p:nvPr/>
          </p:nvSpPr>
          <p:spPr bwMode="auto">
            <a:xfrm>
              <a:off x="204" y="2371"/>
              <a:ext cx="546" cy="368"/>
            </a:xfrm>
            <a:prstGeom prst="rect">
              <a:avLst/>
            </a:prstGeom>
            <a:noFill/>
            <a:ln w="12700">
              <a:noFill/>
              <a:miter lim="800000"/>
              <a:headEnd/>
              <a:tailEnd/>
            </a:ln>
            <a:effectLst/>
          </p:spPr>
          <p:txBody>
            <a:bodyPr wrap="none" lIns="90488" tIns="44450" rIns="90488" bIns="44450">
              <a:spAutoFit/>
            </a:bodyPr>
            <a:lstStyle/>
            <a:p>
              <a:pPr eaLnBrk="0" hangingPunct="0">
                <a:lnSpc>
                  <a:spcPct val="90000"/>
                </a:lnSpc>
              </a:pPr>
              <a:r>
                <a:rPr kumimoji="0" lang="en-GB" altLang="zh-CN" sz="1800" i="0">
                  <a:latin typeface="Arial" pitchFamily="34" charset="0"/>
                </a:rPr>
                <a:t>Begin</a:t>
              </a:r>
            </a:p>
            <a:p>
              <a:pPr eaLnBrk="0" hangingPunct="0">
                <a:lnSpc>
                  <a:spcPct val="90000"/>
                </a:lnSpc>
              </a:pPr>
              <a:r>
                <a:rPr kumimoji="0" lang="en-GB" altLang="zh-CN" sz="1800" i="0">
                  <a:latin typeface="Arial" pitchFamily="34" charset="0"/>
                </a:rPr>
                <a:t>Trans.</a:t>
              </a:r>
            </a:p>
          </p:txBody>
        </p:sp>
        <p:sp>
          <p:nvSpPr>
            <p:cNvPr id="351312" name="Freeform 80"/>
            <p:cNvSpPr>
              <a:spLocks/>
            </p:cNvSpPr>
            <p:nvPr/>
          </p:nvSpPr>
          <p:spPr bwMode="auto">
            <a:xfrm>
              <a:off x="567" y="2716"/>
              <a:ext cx="187" cy="290"/>
            </a:xfrm>
            <a:custGeom>
              <a:avLst/>
              <a:gdLst/>
              <a:ahLst/>
              <a:cxnLst>
                <a:cxn ang="0">
                  <a:pos x="22" y="0"/>
                </a:cxn>
                <a:cxn ang="0">
                  <a:pos x="22" y="81"/>
                </a:cxn>
                <a:cxn ang="0">
                  <a:pos x="73" y="254"/>
                </a:cxn>
                <a:cxn ang="0">
                  <a:pos x="0" y="254"/>
                </a:cxn>
                <a:cxn ang="0">
                  <a:pos x="91" y="289"/>
                </a:cxn>
                <a:cxn ang="0">
                  <a:pos x="186" y="254"/>
                </a:cxn>
                <a:cxn ang="0">
                  <a:pos x="112" y="254"/>
                </a:cxn>
                <a:cxn ang="0">
                  <a:pos x="163" y="81"/>
                </a:cxn>
                <a:cxn ang="0">
                  <a:pos x="163" y="0"/>
                </a:cxn>
                <a:cxn ang="0">
                  <a:pos x="22" y="0"/>
                </a:cxn>
              </a:cxnLst>
              <a:rect l="0" t="0" r="r" b="b"/>
              <a:pathLst>
                <a:path w="187" h="290">
                  <a:moveTo>
                    <a:pt x="22" y="0"/>
                  </a:moveTo>
                  <a:lnTo>
                    <a:pt x="22" y="81"/>
                  </a:lnTo>
                  <a:lnTo>
                    <a:pt x="73" y="254"/>
                  </a:lnTo>
                  <a:lnTo>
                    <a:pt x="0" y="254"/>
                  </a:lnTo>
                  <a:lnTo>
                    <a:pt x="91" y="289"/>
                  </a:lnTo>
                  <a:lnTo>
                    <a:pt x="186" y="254"/>
                  </a:lnTo>
                  <a:lnTo>
                    <a:pt x="112" y="254"/>
                  </a:lnTo>
                  <a:lnTo>
                    <a:pt x="163" y="81"/>
                  </a:lnTo>
                  <a:lnTo>
                    <a:pt x="163" y="0"/>
                  </a:lnTo>
                  <a:lnTo>
                    <a:pt x="22"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zh-CN" altLang="en-US"/>
            </a:p>
          </p:txBody>
        </p:sp>
        <p:sp>
          <p:nvSpPr>
            <p:cNvPr id="351313" name="Freeform 81"/>
            <p:cNvSpPr>
              <a:spLocks/>
            </p:cNvSpPr>
            <p:nvPr/>
          </p:nvSpPr>
          <p:spPr bwMode="auto">
            <a:xfrm>
              <a:off x="1185" y="890"/>
              <a:ext cx="684" cy="455"/>
            </a:xfrm>
            <a:custGeom>
              <a:avLst/>
              <a:gdLst/>
              <a:ahLst/>
              <a:cxnLst>
                <a:cxn ang="0">
                  <a:pos x="0" y="0"/>
                </a:cxn>
                <a:cxn ang="0">
                  <a:pos x="683" y="0"/>
                </a:cxn>
                <a:cxn ang="0">
                  <a:pos x="683" y="454"/>
                </a:cxn>
                <a:cxn ang="0">
                  <a:pos x="0" y="454"/>
                </a:cxn>
                <a:cxn ang="0">
                  <a:pos x="0" y="0"/>
                </a:cxn>
              </a:cxnLst>
              <a:rect l="0" t="0" r="r" b="b"/>
              <a:pathLst>
                <a:path w="684" h="455">
                  <a:moveTo>
                    <a:pt x="0" y="0"/>
                  </a:moveTo>
                  <a:lnTo>
                    <a:pt x="683" y="0"/>
                  </a:lnTo>
                  <a:lnTo>
                    <a:pt x="683" y="454"/>
                  </a:lnTo>
                  <a:lnTo>
                    <a:pt x="0" y="454"/>
                  </a:lnTo>
                  <a:lnTo>
                    <a:pt x="0" y="0"/>
                  </a:lnTo>
                </a:path>
              </a:pathLst>
            </a:custGeom>
            <a:noFill/>
            <a:ln w="12700" cap="rnd" cmpd="sng">
              <a:solidFill>
                <a:srgbClr val="000000"/>
              </a:solidFill>
              <a:prstDash val="solid"/>
              <a:round/>
              <a:headEnd type="none" w="med" len="med"/>
              <a:tailEnd type="none" w="med" len="med"/>
            </a:ln>
            <a:effectLst/>
          </p:spPr>
          <p:txBody>
            <a:bodyPr/>
            <a:lstStyle/>
            <a:p>
              <a:endParaRPr lang="zh-CN" altLang="en-US"/>
            </a:p>
          </p:txBody>
        </p:sp>
        <p:sp>
          <p:nvSpPr>
            <p:cNvPr id="351314" name="Rectangle 82"/>
            <p:cNvSpPr>
              <a:spLocks noChangeArrowheads="1"/>
            </p:cNvSpPr>
            <p:nvPr/>
          </p:nvSpPr>
          <p:spPr bwMode="auto">
            <a:xfrm>
              <a:off x="1254" y="971"/>
              <a:ext cx="546" cy="368"/>
            </a:xfrm>
            <a:prstGeom prst="rect">
              <a:avLst/>
            </a:prstGeom>
            <a:noFill/>
            <a:ln w="12700">
              <a:noFill/>
              <a:miter lim="800000"/>
              <a:headEnd/>
              <a:tailEnd/>
            </a:ln>
            <a:effectLst/>
          </p:spPr>
          <p:txBody>
            <a:bodyPr wrap="none" lIns="90488" tIns="44450" rIns="90488" bIns="44450">
              <a:spAutoFit/>
            </a:bodyPr>
            <a:lstStyle/>
            <a:p>
              <a:pPr eaLnBrk="0" hangingPunct="0">
                <a:lnSpc>
                  <a:spcPct val="90000"/>
                </a:lnSpc>
              </a:pPr>
              <a:r>
                <a:rPr kumimoji="0" lang="en-GB" altLang="zh-CN" sz="1800" i="0">
                  <a:latin typeface="Arial" pitchFamily="34" charset="0"/>
                </a:rPr>
                <a:t>Begin</a:t>
              </a:r>
            </a:p>
            <a:p>
              <a:pPr eaLnBrk="0" hangingPunct="0">
                <a:lnSpc>
                  <a:spcPct val="90000"/>
                </a:lnSpc>
              </a:pPr>
              <a:r>
                <a:rPr kumimoji="0" lang="en-GB" altLang="zh-CN" sz="1800" i="0">
                  <a:latin typeface="Arial" pitchFamily="34" charset="0"/>
                </a:rPr>
                <a:t>Trans.</a:t>
              </a:r>
            </a:p>
          </p:txBody>
        </p:sp>
        <p:sp>
          <p:nvSpPr>
            <p:cNvPr id="351315" name="Freeform 83"/>
            <p:cNvSpPr>
              <a:spLocks/>
            </p:cNvSpPr>
            <p:nvPr/>
          </p:nvSpPr>
          <p:spPr bwMode="auto">
            <a:xfrm>
              <a:off x="3864" y="3432"/>
              <a:ext cx="386" cy="233"/>
            </a:xfrm>
            <a:custGeom>
              <a:avLst/>
              <a:gdLst/>
              <a:ahLst/>
              <a:cxnLst>
                <a:cxn ang="0">
                  <a:pos x="385" y="18"/>
                </a:cxn>
                <a:cxn ang="0">
                  <a:pos x="366" y="10"/>
                </a:cxn>
                <a:cxn ang="0">
                  <a:pos x="0" y="215"/>
                </a:cxn>
                <a:cxn ang="0">
                  <a:pos x="12" y="232"/>
                </a:cxn>
                <a:cxn ang="0">
                  <a:pos x="378" y="24"/>
                </a:cxn>
                <a:cxn ang="0">
                  <a:pos x="360" y="18"/>
                </a:cxn>
                <a:cxn ang="0">
                  <a:pos x="385" y="18"/>
                </a:cxn>
                <a:cxn ang="0">
                  <a:pos x="385" y="0"/>
                </a:cxn>
                <a:cxn ang="0">
                  <a:pos x="366" y="10"/>
                </a:cxn>
                <a:cxn ang="0">
                  <a:pos x="385" y="18"/>
                </a:cxn>
              </a:cxnLst>
              <a:rect l="0" t="0" r="r" b="b"/>
              <a:pathLst>
                <a:path w="386" h="233">
                  <a:moveTo>
                    <a:pt x="385" y="18"/>
                  </a:moveTo>
                  <a:lnTo>
                    <a:pt x="366" y="10"/>
                  </a:lnTo>
                  <a:lnTo>
                    <a:pt x="0" y="215"/>
                  </a:lnTo>
                  <a:lnTo>
                    <a:pt x="12" y="232"/>
                  </a:lnTo>
                  <a:lnTo>
                    <a:pt x="378" y="24"/>
                  </a:lnTo>
                  <a:lnTo>
                    <a:pt x="360" y="18"/>
                  </a:lnTo>
                  <a:lnTo>
                    <a:pt x="385" y="18"/>
                  </a:lnTo>
                  <a:lnTo>
                    <a:pt x="385" y="0"/>
                  </a:lnTo>
                  <a:lnTo>
                    <a:pt x="366" y="10"/>
                  </a:lnTo>
                  <a:lnTo>
                    <a:pt x="385" y="18"/>
                  </a:lnTo>
                </a:path>
              </a:pathLst>
            </a:custGeom>
            <a:solidFill>
              <a:srgbClr val="000000"/>
            </a:solidFill>
            <a:ln w="12700" cap="rnd" cmpd="sng">
              <a:noFill/>
              <a:prstDash val="solid"/>
              <a:round/>
              <a:headEnd type="none" w="med" len="med"/>
              <a:tailEnd type="none" w="med" len="med"/>
            </a:ln>
            <a:effectLst/>
          </p:spPr>
          <p:txBody>
            <a:bodyPr/>
            <a:lstStyle/>
            <a:p>
              <a:endParaRPr lang="zh-CN" altLang="en-US"/>
            </a:p>
          </p:txBody>
        </p:sp>
        <p:sp>
          <p:nvSpPr>
            <p:cNvPr id="351316" name="Freeform 84"/>
            <p:cNvSpPr>
              <a:spLocks/>
            </p:cNvSpPr>
            <p:nvPr/>
          </p:nvSpPr>
          <p:spPr bwMode="auto">
            <a:xfrm>
              <a:off x="4224" y="3451"/>
              <a:ext cx="33" cy="122"/>
            </a:xfrm>
            <a:custGeom>
              <a:avLst/>
              <a:gdLst/>
              <a:ahLst/>
              <a:cxnLst>
                <a:cxn ang="0">
                  <a:pos x="16" y="102"/>
                </a:cxn>
                <a:cxn ang="0">
                  <a:pos x="32" y="110"/>
                </a:cxn>
                <a:cxn ang="0">
                  <a:pos x="32" y="108"/>
                </a:cxn>
                <a:cxn ang="0">
                  <a:pos x="32" y="102"/>
                </a:cxn>
                <a:cxn ang="0">
                  <a:pos x="32" y="94"/>
                </a:cxn>
                <a:cxn ang="0">
                  <a:pos x="32" y="80"/>
                </a:cxn>
                <a:cxn ang="0">
                  <a:pos x="32" y="62"/>
                </a:cxn>
                <a:cxn ang="0">
                  <a:pos x="32" y="34"/>
                </a:cxn>
                <a:cxn ang="0">
                  <a:pos x="32" y="0"/>
                </a:cxn>
                <a:cxn ang="0">
                  <a:pos x="0" y="0"/>
                </a:cxn>
                <a:cxn ang="0">
                  <a:pos x="0" y="34"/>
                </a:cxn>
                <a:cxn ang="0">
                  <a:pos x="0" y="62"/>
                </a:cxn>
                <a:cxn ang="0">
                  <a:pos x="0" y="80"/>
                </a:cxn>
                <a:cxn ang="0">
                  <a:pos x="0" y="94"/>
                </a:cxn>
                <a:cxn ang="0">
                  <a:pos x="0" y="102"/>
                </a:cxn>
                <a:cxn ang="0">
                  <a:pos x="0" y="108"/>
                </a:cxn>
                <a:cxn ang="0">
                  <a:pos x="0" y="110"/>
                </a:cxn>
                <a:cxn ang="0">
                  <a:pos x="16" y="121"/>
                </a:cxn>
                <a:cxn ang="0">
                  <a:pos x="0" y="110"/>
                </a:cxn>
                <a:cxn ang="0">
                  <a:pos x="0" y="121"/>
                </a:cxn>
                <a:cxn ang="0">
                  <a:pos x="16" y="121"/>
                </a:cxn>
                <a:cxn ang="0">
                  <a:pos x="16" y="102"/>
                </a:cxn>
              </a:cxnLst>
              <a:rect l="0" t="0" r="r" b="b"/>
              <a:pathLst>
                <a:path w="33" h="122">
                  <a:moveTo>
                    <a:pt x="16" y="102"/>
                  </a:moveTo>
                  <a:lnTo>
                    <a:pt x="32" y="110"/>
                  </a:lnTo>
                  <a:lnTo>
                    <a:pt x="32" y="108"/>
                  </a:lnTo>
                  <a:lnTo>
                    <a:pt x="32" y="102"/>
                  </a:lnTo>
                  <a:lnTo>
                    <a:pt x="32" y="94"/>
                  </a:lnTo>
                  <a:lnTo>
                    <a:pt x="32" y="80"/>
                  </a:lnTo>
                  <a:lnTo>
                    <a:pt x="32" y="62"/>
                  </a:lnTo>
                  <a:lnTo>
                    <a:pt x="32" y="34"/>
                  </a:lnTo>
                  <a:lnTo>
                    <a:pt x="32" y="0"/>
                  </a:lnTo>
                  <a:lnTo>
                    <a:pt x="0" y="0"/>
                  </a:lnTo>
                  <a:lnTo>
                    <a:pt x="0" y="34"/>
                  </a:lnTo>
                  <a:lnTo>
                    <a:pt x="0" y="62"/>
                  </a:lnTo>
                  <a:lnTo>
                    <a:pt x="0" y="80"/>
                  </a:lnTo>
                  <a:lnTo>
                    <a:pt x="0" y="94"/>
                  </a:lnTo>
                  <a:lnTo>
                    <a:pt x="0" y="102"/>
                  </a:lnTo>
                  <a:lnTo>
                    <a:pt x="0" y="108"/>
                  </a:lnTo>
                  <a:lnTo>
                    <a:pt x="0" y="110"/>
                  </a:lnTo>
                  <a:lnTo>
                    <a:pt x="16" y="121"/>
                  </a:lnTo>
                  <a:lnTo>
                    <a:pt x="0" y="110"/>
                  </a:lnTo>
                  <a:lnTo>
                    <a:pt x="0" y="121"/>
                  </a:lnTo>
                  <a:lnTo>
                    <a:pt x="16" y="121"/>
                  </a:lnTo>
                  <a:lnTo>
                    <a:pt x="16" y="102"/>
                  </a:lnTo>
                </a:path>
              </a:pathLst>
            </a:custGeom>
            <a:solidFill>
              <a:srgbClr val="000000"/>
            </a:solidFill>
            <a:ln w="12700" cap="rnd" cmpd="sng">
              <a:noFill/>
              <a:prstDash val="solid"/>
              <a:round/>
              <a:headEnd type="none" w="med" len="med"/>
              <a:tailEnd type="none" w="med" len="med"/>
            </a:ln>
            <a:effectLst/>
          </p:spPr>
          <p:txBody>
            <a:bodyPr/>
            <a:lstStyle/>
            <a:p>
              <a:endParaRPr lang="zh-CN" altLang="en-US"/>
            </a:p>
          </p:txBody>
        </p:sp>
        <p:sp>
          <p:nvSpPr>
            <p:cNvPr id="351317" name="Freeform 85"/>
            <p:cNvSpPr>
              <a:spLocks/>
            </p:cNvSpPr>
            <p:nvPr/>
          </p:nvSpPr>
          <p:spPr bwMode="auto">
            <a:xfrm>
              <a:off x="4237" y="3554"/>
              <a:ext cx="1" cy="34"/>
            </a:xfrm>
            <a:custGeom>
              <a:avLst/>
              <a:gdLst/>
              <a:ahLst/>
              <a:cxnLst>
                <a:cxn ang="0">
                  <a:pos x="0" y="0"/>
                </a:cxn>
                <a:cxn ang="0">
                  <a:pos x="0" y="33"/>
                </a:cxn>
                <a:cxn ang="0">
                  <a:pos x="0" y="0"/>
                </a:cxn>
              </a:cxnLst>
              <a:rect l="0" t="0" r="r" b="b"/>
              <a:pathLst>
                <a:path w="1" h="34">
                  <a:moveTo>
                    <a:pt x="0" y="0"/>
                  </a:moveTo>
                  <a:lnTo>
                    <a:pt x="0" y="33"/>
                  </a:lnTo>
                  <a:lnTo>
                    <a:pt x="0" y="0"/>
                  </a:lnTo>
                </a:path>
              </a:pathLst>
            </a:custGeom>
            <a:solidFill>
              <a:srgbClr val="000000"/>
            </a:solidFill>
            <a:ln w="12700" cap="rnd" cmpd="sng">
              <a:noFill/>
              <a:prstDash val="solid"/>
              <a:round/>
              <a:headEnd type="none" w="med" len="med"/>
              <a:tailEnd type="none" w="med" len="med"/>
            </a:ln>
            <a:effectLst/>
          </p:spPr>
          <p:txBody>
            <a:bodyPr/>
            <a:lstStyle/>
            <a:p>
              <a:endParaRPr lang="zh-CN" altLang="en-US"/>
            </a:p>
          </p:txBody>
        </p:sp>
        <p:sp>
          <p:nvSpPr>
            <p:cNvPr id="351318" name="Freeform 86"/>
            <p:cNvSpPr>
              <a:spLocks/>
            </p:cNvSpPr>
            <p:nvPr/>
          </p:nvSpPr>
          <p:spPr bwMode="auto">
            <a:xfrm>
              <a:off x="4237" y="3554"/>
              <a:ext cx="611" cy="34"/>
            </a:xfrm>
            <a:custGeom>
              <a:avLst/>
              <a:gdLst/>
              <a:ahLst/>
              <a:cxnLst>
                <a:cxn ang="0">
                  <a:pos x="610" y="0"/>
                </a:cxn>
                <a:cxn ang="0">
                  <a:pos x="0" y="0"/>
                </a:cxn>
                <a:cxn ang="0">
                  <a:pos x="0" y="33"/>
                </a:cxn>
                <a:cxn ang="0">
                  <a:pos x="610" y="33"/>
                </a:cxn>
                <a:cxn ang="0">
                  <a:pos x="610" y="0"/>
                </a:cxn>
              </a:cxnLst>
              <a:rect l="0" t="0" r="r" b="b"/>
              <a:pathLst>
                <a:path w="611" h="34">
                  <a:moveTo>
                    <a:pt x="610" y="0"/>
                  </a:moveTo>
                  <a:lnTo>
                    <a:pt x="0" y="0"/>
                  </a:lnTo>
                  <a:lnTo>
                    <a:pt x="0" y="33"/>
                  </a:lnTo>
                  <a:lnTo>
                    <a:pt x="610" y="33"/>
                  </a:lnTo>
                  <a:lnTo>
                    <a:pt x="610" y="0"/>
                  </a:lnTo>
                </a:path>
              </a:pathLst>
            </a:custGeom>
            <a:solidFill>
              <a:srgbClr val="000000"/>
            </a:solidFill>
            <a:ln w="12700" cap="rnd" cmpd="sng">
              <a:noFill/>
              <a:prstDash val="solid"/>
              <a:round/>
              <a:headEnd type="none" w="med" len="med"/>
              <a:tailEnd type="none" w="med" len="med"/>
            </a:ln>
            <a:effectLst/>
          </p:spPr>
          <p:txBody>
            <a:bodyPr/>
            <a:lstStyle/>
            <a:p>
              <a:endParaRPr lang="zh-CN" altLang="en-US"/>
            </a:p>
          </p:txBody>
        </p:sp>
        <p:sp>
          <p:nvSpPr>
            <p:cNvPr id="351319" name="Freeform 87"/>
            <p:cNvSpPr>
              <a:spLocks/>
            </p:cNvSpPr>
            <p:nvPr/>
          </p:nvSpPr>
          <p:spPr bwMode="auto">
            <a:xfrm>
              <a:off x="4847" y="3554"/>
              <a:ext cx="35" cy="34"/>
            </a:xfrm>
            <a:custGeom>
              <a:avLst/>
              <a:gdLst/>
              <a:ahLst/>
              <a:cxnLst>
                <a:cxn ang="0">
                  <a:pos x="10" y="14"/>
                </a:cxn>
                <a:cxn ang="0">
                  <a:pos x="22" y="0"/>
                </a:cxn>
                <a:cxn ang="0">
                  <a:pos x="0" y="0"/>
                </a:cxn>
                <a:cxn ang="0">
                  <a:pos x="0" y="33"/>
                </a:cxn>
                <a:cxn ang="0">
                  <a:pos x="22" y="33"/>
                </a:cxn>
                <a:cxn ang="0">
                  <a:pos x="34" y="14"/>
                </a:cxn>
                <a:cxn ang="0">
                  <a:pos x="22" y="33"/>
                </a:cxn>
                <a:cxn ang="0">
                  <a:pos x="34" y="33"/>
                </a:cxn>
                <a:cxn ang="0">
                  <a:pos x="34" y="14"/>
                </a:cxn>
                <a:cxn ang="0">
                  <a:pos x="10" y="14"/>
                </a:cxn>
              </a:cxnLst>
              <a:rect l="0" t="0" r="r" b="b"/>
              <a:pathLst>
                <a:path w="35" h="34">
                  <a:moveTo>
                    <a:pt x="10" y="14"/>
                  </a:moveTo>
                  <a:lnTo>
                    <a:pt x="22" y="0"/>
                  </a:lnTo>
                  <a:lnTo>
                    <a:pt x="0" y="0"/>
                  </a:lnTo>
                  <a:lnTo>
                    <a:pt x="0" y="33"/>
                  </a:lnTo>
                  <a:lnTo>
                    <a:pt x="22" y="33"/>
                  </a:lnTo>
                  <a:lnTo>
                    <a:pt x="34" y="14"/>
                  </a:lnTo>
                  <a:lnTo>
                    <a:pt x="22" y="33"/>
                  </a:lnTo>
                  <a:lnTo>
                    <a:pt x="34" y="33"/>
                  </a:lnTo>
                  <a:lnTo>
                    <a:pt x="34" y="14"/>
                  </a:lnTo>
                  <a:lnTo>
                    <a:pt x="10" y="14"/>
                  </a:lnTo>
                </a:path>
              </a:pathLst>
            </a:custGeom>
            <a:solidFill>
              <a:srgbClr val="000000"/>
            </a:solidFill>
            <a:ln w="12700" cap="rnd" cmpd="sng">
              <a:noFill/>
              <a:prstDash val="solid"/>
              <a:round/>
              <a:headEnd type="none" w="med" len="med"/>
              <a:tailEnd type="none" w="med" len="med"/>
            </a:ln>
            <a:effectLst/>
          </p:spPr>
          <p:txBody>
            <a:bodyPr/>
            <a:lstStyle/>
            <a:p>
              <a:endParaRPr lang="zh-CN" altLang="en-US"/>
            </a:p>
          </p:txBody>
        </p:sp>
        <p:sp>
          <p:nvSpPr>
            <p:cNvPr id="351320" name="Freeform 88"/>
            <p:cNvSpPr>
              <a:spLocks/>
            </p:cNvSpPr>
            <p:nvPr/>
          </p:nvSpPr>
          <p:spPr bwMode="auto">
            <a:xfrm>
              <a:off x="4857" y="3411"/>
              <a:ext cx="34" cy="152"/>
            </a:xfrm>
            <a:custGeom>
              <a:avLst/>
              <a:gdLst/>
              <a:ahLst/>
              <a:cxnLst>
                <a:cxn ang="0">
                  <a:pos x="16" y="0"/>
                </a:cxn>
                <a:cxn ang="0">
                  <a:pos x="0" y="10"/>
                </a:cxn>
                <a:cxn ang="0">
                  <a:pos x="0" y="44"/>
                </a:cxn>
                <a:cxn ang="0">
                  <a:pos x="0" y="73"/>
                </a:cxn>
                <a:cxn ang="0">
                  <a:pos x="0" y="97"/>
                </a:cxn>
                <a:cxn ang="0">
                  <a:pos x="0" y="116"/>
                </a:cxn>
                <a:cxn ang="0">
                  <a:pos x="0" y="132"/>
                </a:cxn>
                <a:cxn ang="0">
                  <a:pos x="0" y="142"/>
                </a:cxn>
                <a:cxn ang="0">
                  <a:pos x="0" y="148"/>
                </a:cxn>
                <a:cxn ang="0">
                  <a:pos x="0" y="151"/>
                </a:cxn>
                <a:cxn ang="0">
                  <a:pos x="33" y="151"/>
                </a:cxn>
                <a:cxn ang="0">
                  <a:pos x="33" y="148"/>
                </a:cxn>
                <a:cxn ang="0">
                  <a:pos x="33" y="142"/>
                </a:cxn>
                <a:cxn ang="0">
                  <a:pos x="33" y="132"/>
                </a:cxn>
                <a:cxn ang="0">
                  <a:pos x="33" y="116"/>
                </a:cxn>
                <a:cxn ang="0">
                  <a:pos x="33" y="97"/>
                </a:cxn>
                <a:cxn ang="0">
                  <a:pos x="33" y="73"/>
                </a:cxn>
                <a:cxn ang="0">
                  <a:pos x="33" y="44"/>
                </a:cxn>
                <a:cxn ang="0">
                  <a:pos x="33" y="10"/>
                </a:cxn>
                <a:cxn ang="0">
                  <a:pos x="16" y="18"/>
                </a:cxn>
                <a:cxn ang="0">
                  <a:pos x="16" y="0"/>
                </a:cxn>
                <a:cxn ang="0">
                  <a:pos x="0" y="0"/>
                </a:cxn>
                <a:cxn ang="0">
                  <a:pos x="0" y="10"/>
                </a:cxn>
                <a:cxn ang="0">
                  <a:pos x="16" y="0"/>
                </a:cxn>
              </a:cxnLst>
              <a:rect l="0" t="0" r="r" b="b"/>
              <a:pathLst>
                <a:path w="34" h="152">
                  <a:moveTo>
                    <a:pt x="16" y="0"/>
                  </a:moveTo>
                  <a:lnTo>
                    <a:pt x="0" y="10"/>
                  </a:lnTo>
                  <a:lnTo>
                    <a:pt x="0" y="44"/>
                  </a:lnTo>
                  <a:lnTo>
                    <a:pt x="0" y="73"/>
                  </a:lnTo>
                  <a:lnTo>
                    <a:pt x="0" y="97"/>
                  </a:lnTo>
                  <a:lnTo>
                    <a:pt x="0" y="116"/>
                  </a:lnTo>
                  <a:lnTo>
                    <a:pt x="0" y="132"/>
                  </a:lnTo>
                  <a:lnTo>
                    <a:pt x="0" y="142"/>
                  </a:lnTo>
                  <a:lnTo>
                    <a:pt x="0" y="148"/>
                  </a:lnTo>
                  <a:lnTo>
                    <a:pt x="0" y="151"/>
                  </a:lnTo>
                  <a:lnTo>
                    <a:pt x="33" y="151"/>
                  </a:lnTo>
                  <a:lnTo>
                    <a:pt x="33" y="148"/>
                  </a:lnTo>
                  <a:lnTo>
                    <a:pt x="33" y="142"/>
                  </a:lnTo>
                  <a:lnTo>
                    <a:pt x="33" y="132"/>
                  </a:lnTo>
                  <a:lnTo>
                    <a:pt x="33" y="116"/>
                  </a:lnTo>
                  <a:lnTo>
                    <a:pt x="33" y="97"/>
                  </a:lnTo>
                  <a:lnTo>
                    <a:pt x="33" y="73"/>
                  </a:lnTo>
                  <a:lnTo>
                    <a:pt x="33" y="44"/>
                  </a:lnTo>
                  <a:lnTo>
                    <a:pt x="33" y="10"/>
                  </a:lnTo>
                  <a:lnTo>
                    <a:pt x="16" y="18"/>
                  </a:lnTo>
                  <a:lnTo>
                    <a:pt x="16" y="0"/>
                  </a:lnTo>
                  <a:lnTo>
                    <a:pt x="0" y="0"/>
                  </a:lnTo>
                  <a:lnTo>
                    <a:pt x="0" y="10"/>
                  </a:lnTo>
                  <a:lnTo>
                    <a:pt x="16" y="0"/>
                  </a:lnTo>
                </a:path>
              </a:pathLst>
            </a:custGeom>
            <a:solidFill>
              <a:srgbClr val="000000"/>
            </a:solidFill>
            <a:ln w="12700" cap="rnd" cmpd="sng">
              <a:noFill/>
              <a:prstDash val="solid"/>
              <a:round/>
              <a:headEnd type="none" w="med" len="med"/>
              <a:tailEnd type="none" w="med" len="med"/>
            </a:ln>
            <a:effectLst/>
          </p:spPr>
          <p:txBody>
            <a:bodyPr/>
            <a:lstStyle/>
            <a:p>
              <a:endParaRPr lang="zh-CN" altLang="en-US"/>
            </a:p>
          </p:txBody>
        </p:sp>
        <p:sp>
          <p:nvSpPr>
            <p:cNvPr id="351321" name="Freeform 89"/>
            <p:cNvSpPr>
              <a:spLocks/>
            </p:cNvSpPr>
            <p:nvPr/>
          </p:nvSpPr>
          <p:spPr bwMode="auto">
            <a:xfrm>
              <a:off x="4869" y="3411"/>
              <a:ext cx="255" cy="34"/>
            </a:xfrm>
            <a:custGeom>
              <a:avLst/>
              <a:gdLst/>
              <a:ahLst/>
              <a:cxnLst>
                <a:cxn ang="0">
                  <a:pos x="254" y="0"/>
                </a:cxn>
                <a:cxn ang="0">
                  <a:pos x="0" y="0"/>
                </a:cxn>
                <a:cxn ang="0">
                  <a:pos x="0" y="33"/>
                </a:cxn>
                <a:cxn ang="0">
                  <a:pos x="254" y="33"/>
                </a:cxn>
                <a:cxn ang="0">
                  <a:pos x="254" y="0"/>
                </a:cxn>
              </a:cxnLst>
              <a:rect l="0" t="0" r="r" b="b"/>
              <a:pathLst>
                <a:path w="255" h="34">
                  <a:moveTo>
                    <a:pt x="254" y="0"/>
                  </a:moveTo>
                  <a:lnTo>
                    <a:pt x="0" y="0"/>
                  </a:lnTo>
                  <a:lnTo>
                    <a:pt x="0" y="33"/>
                  </a:lnTo>
                  <a:lnTo>
                    <a:pt x="254" y="33"/>
                  </a:lnTo>
                  <a:lnTo>
                    <a:pt x="254" y="0"/>
                  </a:lnTo>
                </a:path>
              </a:pathLst>
            </a:custGeom>
            <a:solidFill>
              <a:srgbClr val="000000"/>
            </a:solidFill>
            <a:ln w="12700" cap="rnd" cmpd="sng">
              <a:noFill/>
              <a:prstDash val="solid"/>
              <a:round/>
              <a:headEnd type="none" w="med" len="med"/>
              <a:tailEnd type="none" w="med" len="med"/>
            </a:ln>
            <a:effectLst/>
          </p:spPr>
          <p:txBody>
            <a:bodyPr/>
            <a:lstStyle/>
            <a:p>
              <a:endParaRPr lang="zh-CN" altLang="en-US"/>
            </a:p>
          </p:txBody>
        </p:sp>
        <p:sp>
          <p:nvSpPr>
            <p:cNvPr id="351322" name="Freeform 90"/>
            <p:cNvSpPr>
              <a:spLocks/>
            </p:cNvSpPr>
            <p:nvPr/>
          </p:nvSpPr>
          <p:spPr bwMode="auto">
            <a:xfrm>
              <a:off x="5123" y="3411"/>
              <a:ext cx="34" cy="34"/>
            </a:xfrm>
            <a:custGeom>
              <a:avLst/>
              <a:gdLst/>
              <a:ahLst/>
              <a:cxnLst>
                <a:cxn ang="0">
                  <a:pos x="33" y="0"/>
                </a:cxn>
                <a:cxn ang="0">
                  <a:pos x="0" y="0"/>
                </a:cxn>
                <a:cxn ang="0">
                  <a:pos x="0" y="33"/>
                </a:cxn>
                <a:cxn ang="0">
                  <a:pos x="33" y="33"/>
                </a:cxn>
                <a:cxn ang="0">
                  <a:pos x="33" y="0"/>
                </a:cxn>
              </a:cxnLst>
              <a:rect l="0" t="0" r="r" b="b"/>
              <a:pathLst>
                <a:path w="34" h="34">
                  <a:moveTo>
                    <a:pt x="33" y="0"/>
                  </a:moveTo>
                  <a:lnTo>
                    <a:pt x="0" y="0"/>
                  </a:lnTo>
                  <a:lnTo>
                    <a:pt x="0" y="33"/>
                  </a:lnTo>
                  <a:lnTo>
                    <a:pt x="33" y="33"/>
                  </a:lnTo>
                  <a:lnTo>
                    <a:pt x="33" y="0"/>
                  </a:lnTo>
                </a:path>
              </a:pathLst>
            </a:custGeom>
            <a:solidFill>
              <a:srgbClr val="000000"/>
            </a:solidFill>
            <a:ln w="12700" cap="rnd" cmpd="sng">
              <a:noFill/>
              <a:prstDash val="solid"/>
              <a:round/>
              <a:headEnd type="none" w="med" len="med"/>
              <a:tailEnd type="none" w="med" len="med"/>
            </a:ln>
            <a:effectLst/>
          </p:spPr>
          <p:txBody>
            <a:bodyPr/>
            <a:lstStyle/>
            <a:p>
              <a:endParaRPr lang="zh-CN" altLang="en-US"/>
            </a:p>
          </p:txBody>
        </p:sp>
        <p:sp>
          <p:nvSpPr>
            <p:cNvPr id="351323" name="Freeform 91"/>
            <p:cNvSpPr>
              <a:spLocks/>
            </p:cNvSpPr>
            <p:nvPr/>
          </p:nvSpPr>
          <p:spPr bwMode="auto">
            <a:xfrm>
              <a:off x="5127" y="3411"/>
              <a:ext cx="144" cy="82"/>
            </a:xfrm>
            <a:custGeom>
              <a:avLst/>
              <a:gdLst/>
              <a:ahLst/>
              <a:cxnLst>
                <a:cxn ang="0">
                  <a:pos x="143" y="81"/>
                </a:cxn>
                <a:cxn ang="0">
                  <a:pos x="140" y="72"/>
                </a:cxn>
                <a:cxn ang="0">
                  <a:pos x="140" y="60"/>
                </a:cxn>
                <a:cxn ang="0">
                  <a:pos x="136" y="46"/>
                </a:cxn>
                <a:cxn ang="0">
                  <a:pos x="124" y="32"/>
                </a:cxn>
                <a:cxn ang="0">
                  <a:pos x="108" y="20"/>
                </a:cxn>
                <a:cxn ang="0">
                  <a:pos x="81" y="10"/>
                </a:cxn>
                <a:cxn ang="0">
                  <a:pos x="46" y="4"/>
                </a:cxn>
                <a:cxn ang="0">
                  <a:pos x="0" y="0"/>
                </a:cxn>
                <a:cxn ang="0">
                  <a:pos x="0" y="18"/>
                </a:cxn>
                <a:cxn ang="0">
                  <a:pos x="42" y="20"/>
                </a:cxn>
                <a:cxn ang="0">
                  <a:pos x="75" y="26"/>
                </a:cxn>
                <a:cxn ang="0">
                  <a:pos x="98" y="36"/>
                </a:cxn>
                <a:cxn ang="0">
                  <a:pos x="110" y="44"/>
                </a:cxn>
                <a:cxn ang="0">
                  <a:pos x="116" y="54"/>
                </a:cxn>
                <a:cxn ang="0">
                  <a:pos x="118" y="64"/>
                </a:cxn>
                <a:cxn ang="0">
                  <a:pos x="120" y="72"/>
                </a:cxn>
                <a:cxn ang="0">
                  <a:pos x="118" y="81"/>
                </a:cxn>
                <a:cxn ang="0">
                  <a:pos x="143" y="81"/>
                </a:cxn>
              </a:cxnLst>
              <a:rect l="0" t="0" r="r" b="b"/>
              <a:pathLst>
                <a:path w="144" h="82">
                  <a:moveTo>
                    <a:pt x="143" y="81"/>
                  </a:moveTo>
                  <a:lnTo>
                    <a:pt x="140" y="72"/>
                  </a:lnTo>
                  <a:lnTo>
                    <a:pt x="140" y="60"/>
                  </a:lnTo>
                  <a:lnTo>
                    <a:pt x="136" y="46"/>
                  </a:lnTo>
                  <a:lnTo>
                    <a:pt x="124" y="32"/>
                  </a:lnTo>
                  <a:lnTo>
                    <a:pt x="108" y="20"/>
                  </a:lnTo>
                  <a:lnTo>
                    <a:pt x="81" y="10"/>
                  </a:lnTo>
                  <a:lnTo>
                    <a:pt x="46" y="4"/>
                  </a:lnTo>
                  <a:lnTo>
                    <a:pt x="0" y="0"/>
                  </a:lnTo>
                  <a:lnTo>
                    <a:pt x="0" y="18"/>
                  </a:lnTo>
                  <a:lnTo>
                    <a:pt x="42" y="20"/>
                  </a:lnTo>
                  <a:lnTo>
                    <a:pt x="75" y="26"/>
                  </a:lnTo>
                  <a:lnTo>
                    <a:pt x="98" y="36"/>
                  </a:lnTo>
                  <a:lnTo>
                    <a:pt x="110" y="44"/>
                  </a:lnTo>
                  <a:lnTo>
                    <a:pt x="116" y="54"/>
                  </a:lnTo>
                  <a:lnTo>
                    <a:pt x="118" y="64"/>
                  </a:lnTo>
                  <a:lnTo>
                    <a:pt x="120" y="72"/>
                  </a:lnTo>
                  <a:lnTo>
                    <a:pt x="118" y="81"/>
                  </a:lnTo>
                  <a:lnTo>
                    <a:pt x="143" y="81"/>
                  </a:lnTo>
                </a:path>
              </a:pathLst>
            </a:custGeom>
            <a:solidFill>
              <a:srgbClr val="000000"/>
            </a:solidFill>
            <a:ln w="12700" cap="rnd" cmpd="sng">
              <a:noFill/>
              <a:prstDash val="solid"/>
              <a:round/>
              <a:headEnd type="none" w="med" len="med"/>
              <a:tailEnd type="none" w="med" len="med"/>
            </a:ln>
            <a:effectLst/>
          </p:spPr>
          <p:txBody>
            <a:bodyPr/>
            <a:lstStyle/>
            <a:p>
              <a:endParaRPr lang="zh-CN" altLang="en-US"/>
            </a:p>
          </p:txBody>
        </p:sp>
        <p:sp>
          <p:nvSpPr>
            <p:cNvPr id="351324" name="Freeform 92"/>
            <p:cNvSpPr>
              <a:spLocks/>
            </p:cNvSpPr>
            <p:nvPr/>
          </p:nvSpPr>
          <p:spPr bwMode="auto">
            <a:xfrm>
              <a:off x="5243" y="3492"/>
              <a:ext cx="34" cy="189"/>
            </a:xfrm>
            <a:custGeom>
              <a:avLst/>
              <a:gdLst/>
              <a:ahLst/>
              <a:cxnLst>
                <a:cxn ang="0">
                  <a:pos x="30" y="188"/>
                </a:cxn>
                <a:cxn ang="0">
                  <a:pos x="27" y="188"/>
                </a:cxn>
                <a:cxn ang="0">
                  <a:pos x="30" y="185"/>
                </a:cxn>
                <a:cxn ang="0">
                  <a:pos x="30" y="181"/>
                </a:cxn>
                <a:cxn ang="0">
                  <a:pos x="30" y="173"/>
                </a:cxn>
                <a:cxn ang="0">
                  <a:pos x="30" y="165"/>
                </a:cxn>
                <a:cxn ang="0">
                  <a:pos x="30" y="155"/>
                </a:cxn>
                <a:cxn ang="0">
                  <a:pos x="30" y="143"/>
                </a:cxn>
                <a:cxn ang="0">
                  <a:pos x="30" y="128"/>
                </a:cxn>
                <a:cxn ang="0">
                  <a:pos x="30" y="114"/>
                </a:cxn>
                <a:cxn ang="0">
                  <a:pos x="30" y="100"/>
                </a:cxn>
                <a:cxn ang="0">
                  <a:pos x="30" y="83"/>
                </a:cxn>
                <a:cxn ang="0">
                  <a:pos x="33" y="67"/>
                </a:cxn>
                <a:cxn ang="0">
                  <a:pos x="33" y="53"/>
                </a:cxn>
                <a:cxn ang="0">
                  <a:pos x="33" y="36"/>
                </a:cxn>
                <a:cxn ang="0">
                  <a:pos x="33" y="24"/>
                </a:cxn>
                <a:cxn ang="0">
                  <a:pos x="33" y="10"/>
                </a:cxn>
                <a:cxn ang="0">
                  <a:pos x="33" y="0"/>
                </a:cxn>
                <a:cxn ang="0">
                  <a:pos x="2" y="0"/>
                </a:cxn>
                <a:cxn ang="0">
                  <a:pos x="2" y="10"/>
                </a:cxn>
                <a:cxn ang="0">
                  <a:pos x="2" y="24"/>
                </a:cxn>
                <a:cxn ang="0">
                  <a:pos x="2" y="36"/>
                </a:cxn>
                <a:cxn ang="0">
                  <a:pos x="2" y="53"/>
                </a:cxn>
                <a:cxn ang="0">
                  <a:pos x="2" y="67"/>
                </a:cxn>
                <a:cxn ang="0">
                  <a:pos x="2" y="83"/>
                </a:cxn>
                <a:cxn ang="0">
                  <a:pos x="2" y="100"/>
                </a:cxn>
                <a:cxn ang="0">
                  <a:pos x="2" y="114"/>
                </a:cxn>
                <a:cxn ang="0">
                  <a:pos x="2" y="128"/>
                </a:cxn>
                <a:cxn ang="0">
                  <a:pos x="2" y="143"/>
                </a:cxn>
                <a:cxn ang="0">
                  <a:pos x="0" y="155"/>
                </a:cxn>
                <a:cxn ang="0">
                  <a:pos x="0" y="165"/>
                </a:cxn>
                <a:cxn ang="0">
                  <a:pos x="0" y="173"/>
                </a:cxn>
                <a:cxn ang="0">
                  <a:pos x="0" y="181"/>
                </a:cxn>
                <a:cxn ang="0">
                  <a:pos x="0" y="185"/>
                </a:cxn>
                <a:cxn ang="0">
                  <a:pos x="2" y="188"/>
                </a:cxn>
                <a:cxn ang="0">
                  <a:pos x="0" y="188"/>
                </a:cxn>
                <a:cxn ang="0">
                  <a:pos x="30" y="188"/>
                </a:cxn>
              </a:cxnLst>
              <a:rect l="0" t="0" r="r" b="b"/>
              <a:pathLst>
                <a:path w="34" h="189">
                  <a:moveTo>
                    <a:pt x="30" y="188"/>
                  </a:moveTo>
                  <a:lnTo>
                    <a:pt x="27" y="188"/>
                  </a:lnTo>
                  <a:lnTo>
                    <a:pt x="30" y="185"/>
                  </a:lnTo>
                  <a:lnTo>
                    <a:pt x="30" y="181"/>
                  </a:lnTo>
                  <a:lnTo>
                    <a:pt x="30" y="173"/>
                  </a:lnTo>
                  <a:lnTo>
                    <a:pt x="30" y="165"/>
                  </a:lnTo>
                  <a:lnTo>
                    <a:pt x="30" y="155"/>
                  </a:lnTo>
                  <a:lnTo>
                    <a:pt x="30" y="143"/>
                  </a:lnTo>
                  <a:lnTo>
                    <a:pt x="30" y="128"/>
                  </a:lnTo>
                  <a:lnTo>
                    <a:pt x="30" y="114"/>
                  </a:lnTo>
                  <a:lnTo>
                    <a:pt x="30" y="100"/>
                  </a:lnTo>
                  <a:lnTo>
                    <a:pt x="30" y="83"/>
                  </a:lnTo>
                  <a:lnTo>
                    <a:pt x="33" y="67"/>
                  </a:lnTo>
                  <a:lnTo>
                    <a:pt x="33" y="53"/>
                  </a:lnTo>
                  <a:lnTo>
                    <a:pt x="33" y="36"/>
                  </a:lnTo>
                  <a:lnTo>
                    <a:pt x="33" y="24"/>
                  </a:lnTo>
                  <a:lnTo>
                    <a:pt x="33" y="10"/>
                  </a:lnTo>
                  <a:lnTo>
                    <a:pt x="33" y="0"/>
                  </a:lnTo>
                  <a:lnTo>
                    <a:pt x="2" y="0"/>
                  </a:lnTo>
                  <a:lnTo>
                    <a:pt x="2" y="10"/>
                  </a:lnTo>
                  <a:lnTo>
                    <a:pt x="2" y="24"/>
                  </a:lnTo>
                  <a:lnTo>
                    <a:pt x="2" y="36"/>
                  </a:lnTo>
                  <a:lnTo>
                    <a:pt x="2" y="53"/>
                  </a:lnTo>
                  <a:lnTo>
                    <a:pt x="2" y="67"/>
                  </a:lnTo>
                  <a:lnTo>
                    <a:pt x="2" y="83"/>
                  </a:lnTo>
                  <a:lnTo>
                    <a:pt x="2" y="100"/>
                  </a:lnTo>
                  <a:lnTo>
                    <a:pt x="2" y="114"/>
                  </a:lnTo>
                  <a:lnTo>
                    <a:pt x="2" y="128"/>
                  </a:lnTo>
                  <a:lnTo>
                    <a:pt x="2" y="143"/>
                  </a:lnTo>
                  <a:lnTo>
                    <a:pt x="0" y="155"/>
                  </a:lnTo>
                  <a:lnTo>
                    <a:pt x="0" y="165"/>
                  </a:lnTo>
                  <a:lnTo>
                    <a:pt x="0" y="173"/>
                  </a:lnTo>
                  <a:lnTo>
                    <a:pt x="0" y="181"/>
                  </a:lnTo>
                  <a:lnTo>
                    <a:pt x="0" y="185"/>
                  </a:lnTo>
                  <a:lnTo>
                    <a:pt x="2" y="188"/>
                  </a:lnTo>
                  <a:lnTo>
                    <a:pt x="0" y="188"/>
                  </a:lnTo>
                  <a:lnTo>
                    <a:pt x="30" y="188"/>
                  </a:lnTo>
                </a:path>
              </a:pathLst>
            </a:custGeom>
            <a:solidFill>
              <a:srgbClr val="000000"/>
            </a:solidFill>
            <a:ln w="12700" cap="rnd" cmpd="sng">
              <a:noFill/>
              <a:prstDash val="solid"/>
              <a:round/>
              <a:headEnd type="none" w="med" len="med"/>
              <a:tailEnd type="none" w="med" len="med"/>
            </a:ln>
            <a:effectLst/>
          </p:spPr>
          <p:txBody>
            <a:bodyPr/>
            <a:lstStyle/>
            <a:p>
              <a:endParaRPr lang="zh-CN" altLang="en-US"/>
            </a:p>
          </p:txBody>
        </p:sp>
        <p:sp>
          <p:nvSpPr>
            <p:cNvPr id="351325" name="Freeform 93"/>
            <p:cNvSpPr>
              <a:spLocks/>
            </p:cNvSpPr>
            <p:nvPr/>
          </p:nvSpPr>
          <p:spPr bwMode="auto">
            <a:xfrm>
              <a:off x="5123" y="3680"/>
              <a:ext cx="145" cy="78"/>
            </a:xfrm>
            <a:custGeom>
              <a:avLst/>
              <a:gdLst/>
              <a:ahLst/>
              <a:cxnLst>
                <a:cxn ang="0">
                  <a:pos x="0" y="77"/>
                </a:cxn>
                <a:cxn ang="0">
                  <a:pos x="50" y="74"/>
                </a:cxn>
                <a:cxn ang="0">
                  <a:pos x="85" y="68"/>
                </a:cxn>
                <a:cxn ang="0">
                  <a:pos x="109" y="56"/>
                </a:cxn>
                <a:cxn ang="0">
                  <a:pos x="125" y="46"/>
                </a:cxn>
                <a:cxn ang="0">
                  <a:pos x="137" y="30"/>
                </a:cxn>
                <a:cxn ang="0">
                  <a:pos x="141" y="16"/>
                </a:cxn>
                <a:cxn ang="0">
                  <a:pos x="144" y="6"/>
                </a:cxn>
                <a:cxn ang="0">
                  <a:pos x="144" y="0"/>
                </a:cxn>
                <a:cxn ang="0">
                  <a:pos x="119" y="0"/>
                </a:cxn>
                <a:cxn ang="0">
                  <a:pos x="119" y="6"/>
                </a:cxn>
                <a:cxn ang="0">
                  <a:pos x="121" y="14"/>
                </a:cxn>
                <a:cxn ang="0">
                  <a:pos x="117" y="24"/>
                </a:cxn>
                <a:cxn ang="0">
                  <a:pos x="111" y="32"/>
                </a:cxn>
                <a:cxn ang="0">
                  <a:pos x="99" y="42"/>
                </a:cxn>
                <a:cxn ang="0">
                  <a:pos x="77" y="50"/>
                </a:cxn>
                <a:cxn ang="0">
                  <a:pos x="46" y="56"/>
                </a:cxn>
                <a:cxn ang="0">
                  <a:pos x="0" y="58"/>
                </a:cxn>
                <a:cxn ang="0">
                  <a:pos x="0" y="77"/>
                </a:cxn>
              </a:cxnLst>
              <a:rect l="0" t="0" r="r" b="b"/>
              <a:pathLst>
                <a:path w="145" h="78">
                  <a:moveTo>
                    <a:pt x="0" y="77"/>
                  </a:moveTo>
                  <a:lnTo>
                    <a:pt x="50" y="74"/>
                  </a:lnTo>
                  <a:lnTo>
                    <a:pt x="85" y="68"/>
                  </a:lnTo>
                  <a:lnTo>
                    <a:pt x="109" y="56"/>
                  </a:lnTo>
                  <a:lnTo>
                    <a:pt x="125" y="46"/>
                  </a:lnTo>
                  <a:lnTo>
                    <a:pt x="137" y="30"/>
                  </a:lnTo>
                  <a:lnTo>
                    <a:pt x="141" y="16"/>
                  </a:lnTo>
                  <a:lnTo>
                    <a:pt x="144" y="6"/>
                  </a:lnTo>
                  <a:lnTo>
                    <a:pt x="144" y="0"/>
                  </a:lnTo>
                  <a:lnTo>
                    <a:pt x="119" y="0"/>
                  </a:lnTo>
                  <a:lnTo>
                    <a:pt x="119" y="6"/>
                  </a:lnTo>
                  <a:lnTo>
                    <a:pt x="121" y="14"/>
                  </a:lnTo>
                  <a:lnTo>
                    <a:pt x="117" y="24"/>
                  </a:lnTo>
                  <a:lnTo>
                    <a:pt x="111" y="32"/>
                  </a:lnTo>
                  <a:lnTo>
                    <a:pt x="99" y="42"/>
                  </a:lnTo>
                  <a:lnTo>
                    <a:pt x="77" y="50"/>
                  </a:lnTo>
                  <a:lnTo>
                    <a:pt x="46" y="56"/>
                  </a:lnTo>
                  <a:lnTo>
                    <a:pt x="0" y="58"/>
                  </a:lnTo>
                  <a:lnTo>
                    <a:pt x="0" y="77"/>
                  </a:lnTo>
                </a:path>
              </a:pathLst>
            </a:custGeom>
            <a:solidFill>
              <a:srgbClr val="000000"/>
            </a:solidFill>
            <a:ln w="12700" cap="rnd" cmpd="sng">
              <a:noFill/>
              <a:prstDash val="solid"/>
              <a:round/>
              <a:headEnd type="none" w="med" len="med"/>
              <a:tailEnd type="none" w="med" len="med"/>
            </a:ln>
            <a:effectLst/>
          </p:spPr>
          <p:txBody>
            <a:bodyPr/>
            <a:lstStyle/>
            <a:p>
              <a:endParaRPr lang="zh-CN" altLang="en-US"/>
            </a:p>
          </p:txBody>
        </p:sp>
        <p:sp>
          <p:nvSpPr>
            <p:cNvPr id="351326" name="Freeform 94"/>
            <p:cNvSpPr>
              <a:spLocks/>
            </p:cNvSpPr>
            <p:nvPr/>
          </p:nvSpPr>
          <p:spPr bwMode="auto">
            <a:xfrm>
              <a:off x="5123" y="3739"/>
              <a:ext cx="1" cy="33"/>
            </a:xfrm>
            <a:custGeom>
              <a:avLst/>
              <a:gdLst/>
              <a:ahLst/>
              <a:cxnLst>
                <a:cxn ang="0">
                  <a:pos x="0" y="32"/>
                </a:cxn>
                <a:cxn ang="0">
                  <a:pos x="0" y="17"/>
                </a:cxn>
                <a:cxn ang="0">
                  <a:pos x="0" y="0"/>
                </a:cxn>
                <a:cxn ang="0">
                  <a:pos x="0" y="32"/>
                </a:cxn>
              </a:cxnLst>
              <a:rect l="0" t="0" r="r" b="b"/>
              <a:pathLst>
                <a:path w="1" h="33">
                  <a:moveTo>
                    <a:pt x="0" y="32"/>
                  </a:moveTo>
                  <a:lnTo>
                    <a:pt x="0" y="17"/>
                  </a:lnTo>
                  <a:lnTo>
                    <a:pt x="0" y="0"/>
                  </a:lnTo>
                  <a:lnTo>
                    <a:pt x="0" y="32"/>
                  </a:lnTo>
                </a:path>
              </a:pathLst>
            </a:custGeom>
            <a:solidFill>
              <a:srgbClr val="000000"/>
            </a:solidFill>
            <a:ln w="12700" cap="rnd" cmpd="sng">
              <a:noFill/>
              <a:prstDash val="solid"/>
              <a:round/>
              <a:headEnd type="none" w="med" len="med"/>
              <a:tailEnd type="none" w="med" len="med"/>
            </a:ln>
            <a:effectLst/>
          </p:spPr>
          <p:txBody>
            <a:bodyPr/>
            <a:lstStyle/>
            <a:p>
              <a:endParaRPr lang="zh-CN" altLang="en-US"/>
            </a:p>
          </p:txBody>
        </p:sp>
        <p:sp>
          <p:nvSpPr>
            <p:cNvPr id="351327" name="Freeform 95"/>
            <p:cNvSpPr>
              <a:spLocks/>
            </p:cNvSpPr>
            <p:nvPr/>
          </p:nvSpPr>
          <p:spPr bwMode="auto">
            <a:xfrm>
              <a:off x="4224" y="3739"/>
              <a:ext cx="900" cy="33"/>
            </a:xfrm>
            <a:custGeom>
              <a:avLst/>
              <a:gdLst/>
              <a:ahLst/>
              <a:cxnLst>
                <a:cxn ang="0">
                  <a:pos x="24" y="17"/>
                </a:cxn>
                <a:cxn ang="0">
                  <a:pos x="12" y="32"/>
                </a:cxn>
                <a:cxn ang="0">
                  <a:pos x="899" y="32"/>
                </a:cxn>
                <a:cxn ang="0">
                  <a:pos x="899" y="0"/>
                </a:cxn>
                <a:cxn ang="0">
                  <a:pos x="12" y="0"/>
                </a:cxn>
                <a:cxn ang="0">
                  <a:pos x="0" y="17"/>
                </a:cxn>
                <a:cxn ang="0">
                  <a:pos x="12" y="0"/>
                </a:cxn>
                <a:cxn ang="0">
                  <a:pos x="0" y="0"/>
                </a:cxn>
                <a:cxn ang="0">
                  <a:pos x="0" y="17"/>
                </a:cxn>
                <a:cxn ang="0">
                  <a:pos x="24" y="17"/>
                </a:cxn>
              </a:cxnLst>
              <a:rect l="0" t="0" r="r" b="b"/>
              <a:pathLst>
                <a:path w="900" h="33">
                  <a:moveTo>
                    <a:pt x="24" y="17"/>
                  </a:moveTo>
                  <a:lnTo>
                    <a:pt x="12" y="32"/>
                  </a:lnTo>
                  <a:lnTo>
                    <a:pt x="899" y="32"/>
                  </a:lnTo>
                  <a:lnTo>
                    <a:pt x="899" y="0"/>
                  </a:lnTo>
                  <a:lnTo>
                    <a:pt x="12" y="0"/>
                  </a:lnTo>
                  <a:lnTo>
                    <a:pt x="0" y="17"/>
                  </a:lnTo>
                  <a:lnTo>
                    <a:pt x="12" y="0"/>
                  </a:lnTo>
                  <a:lnTo>
                    <a:pt x="0" y="0"/>
                  </a:lnTo>
                  <a:lnTo>
                    <a:pt x="0" y="17"/>
                  </a:lnTo>
                  <a:lnTo>
                    <a:pt x="24" y="17"/>
                  </a:lnTo>
                </a:path>
              </a:pathLst>
            </a:custGeom>
            <a:solidFill>
              <a:srgbClr val="000000"/>
            </a:solidFill>
            <a:ln w="12700" cap="rnd" cmpd="sng">
              <a:noFill/>
              <a:prstDash val="solid"/>
              <a:round/>
              <a:headEnd type="none" w="med" len="med"/>
              <a:tailEnd type="none" w="med" len="med"/>
            </a:ln>
            <a:effectLst/>
          </p:spPr>
          <p:txBody>
            <a:bodyPr/>
            <a:lstStyle/>
            <a:p>
              <a:endParaRPr lang="zh-CN" altLang="en-US"/>
            </a:p>
          </p:txBody>
        </p:sp>
        <p:sp>
          <p:nvSpPr>
            <p:cNvPr id="351328" name="Freeform 96"/>
            <p:cNvSpPr>
              <a:spLocks/>
            </p:cNvSpPr>
            <p:nvPr/>
          </p:nvSpPr>
          <p:spPr bwMode="auto">
            <a:xfrm>
              <a:off x="4224" y="3749"/>
              <a:ext cx="33" cy="132"/>
            </a:xfrm>
            <a:custGeom>
              <a:avLst/>
              <a:gdLst/>
              <a:ahLst/>
              <a:cxnLst>
                <a:cxn ang="0">
                  <a:pos x="8" y="120"/>
                </a:cxn>
                <a:cxn ang="0">
                  <a:pos x="32" y="112"/>
                </a:cxn>
                <a:cxn ang="0">
                  <a:pos x="32" y="77"/>
                </a:cxn>
                <a:cxn ang="0">
                  <a:pos x="32" y="51"/>
                </a:cxn>
                <a:cxn ang="0">
                  <a:pos x="32" y="30"/>
                </a:cxn>
                <a:cxn ang="0">
                  <a:pos x="32" y="16"/>
                </a:cxn>
                <a:cxn ang="0">
                  <a:pos x="32" y="6"/>
                </a:cxn>
                <a:cxn ang="0">
                  <a:pos x="32" y="2"/>
                </a:cxn>
                <a:cxn ang="0">
                  <a:pos x="32" y="0"/>
                </a:cxn>
                <a:cxn ang="0">
                  <a:pos x="0" y="0"/>
                </a:cxn>
                <a:cxn ang="0">
                  <a:pos x="0" y="2"/>
                </a:cxn>
                <a:cxn ang="0">
                  <a:pos x="0" y="6"/>
                </a:cxn>
                <a:cxn ang="0">
                  <a:pos x="0" y="16"/>
                </a:cxn>
                <a:cxn ang="0">
                  <a:pos x="0" y="30"/>
                </a:cxn>
                <a:cxn ang="0">
                  <a:pos x="0" y="51"/>
                </a:cxn>
                <a:cxn ang="0">
                  <a:pos x="0" y="77"/>
                </a:cxn>
                <a:cxn ang="0">
                  <a:pos x="0" y="112"/>
                </a:cxn>
                <a:cxn ang="0">
                  <a:pos x="24" y="106"/>
                </a:cxn>
                <a:cxn ang="0">
                  <a:pos x="8" y="120"/>
                </a:cxn>
                <a:cxn ang="0">
                  <a:pos x="32" y="131"/>
                </a:cxn>
                <a:cxn ang="0">
                  <a:pos x="32" y="112"/>
                </a:cxn>
                <a:cxn ang="0">
                  <a:pos x="8" y="120"/>
                </a:cxn>
              </a:cxnLst>
              <a:rect l="0" t="0" r="r" b="b"/>
              <a:pathLst>
                <a:path w="33" h="132">
                  <a:moveTo>
                    <a:pt x="8" y="120"/>
                  </a:moveTo>
                  <a:lnTo>
                    <a:pt x="32" y="112"/>
                  </a:lnTo>
                  <a:lnTo>
                    <a:pt x="32" y="77"/>
                  </a:lnTo>
                  <a:lnTo>
                    <a:pt x="32" y="51"/>
                  </a:lnTo>
                  <a:lnTo>
                    <a:pt x="32" y="30"/>
                  </a:lnTo>
                  <a:lnTo>
                    <a:pt x="32" y="16"/>
                  </a:lnTo>
                  <a:lnTo>
                    <a:pt x="32" y="6"/>
                  </a:lnTo>
                  <a:lnTo>
                    <a:pt x="32" y="2"/>
                  </a:lnTo>
                  <a:lnTo>
                    <a:pt x="32" y="0"/>
                  </a:lnTo>
                  <a:lnTo>
                    <a:pt x="0" y="0"/>
                  </a:lnTo>
                  <a:lnTo>
                    <a:pt x="0" y="2"/>
                  </a:lnTo>
                  <a:lnTo>
                    <a:pt x="0" y="6"/>
                  </a:lnTo>
                  <a:lnTo>
                    <a:pt x="0" y="16"/>
                  </a:lnTo>
                  <a:lnTo>
                    <a:pt x="0" y="30"/>
                  </a:lnTo>
                  <a:lnTo>
                    <a:pt x="0" y="51"/>
                  </a:lnTo>
                  <a:lnTo>
                    <a:pt x="0" y="77"/>
                  </a:lnTo>
                  <a:lnTo>
                    <a:pt x="0" y="112"/>
                  </a:lnTo>
                  <a:lnTo>
                    <a:pt x="24" y="106"/>
                  </a:lnTo>
                  <a:lnTo>
                    <a:pt x="8" y="120"/>
                  </a:lnTo>
                  <a:lnTo>
                    <a:pt x="32" y="131"/>
                  </a:lnTo>
                  <a:lnTo>
                    <a:pt x="32" y="112"/>
                  </a:lnTo>
                  <a:lnTo>
                    <a:pt x="8" y="120"/>
                  </a:lnTo>
                </a:path>
              </a:pathLst>
            </a:custGeom>
            <a:solidFill>
              <a:srgbClr val="000000"/>
            </a:solidFill>
            <a:ln w="12700" cap="rnd" cmpd="sng">
              <a:noFill/>
              <a:prstDash val="solid"/>
              <a:round/>
              <a:headEnd type="none" w="med" len="med"/>
              <a:tailEnd type="none" w="med" len="med"/>
            </a:ln>
            <a:effectLst/>
          </p:spPr>
          <p:txBody>
            <a:bodyPr/>
            <a:lstStyle/>
            <a:p>
              <a:endParaRPr lang="zh-CN" altLang="en-US"/>
            </a:p>
          </p:txBody>
        </p:sp>
        <p:sp>
          <p:nvSpPr>
            <p:cNvPr id="351329" name="Freeform 97"/>
            <p:cNvSpPr>
              <a:spLocks/>
            </p:cNvSpPr>
            <p:nvPr/>
          </p:nvSpPr>
          <p:spPr bwMode="auto">
            <a:xfrm>
              <a:off x="3864" y="3647"/>
              <a:ext cx="379" cy="223"/>
            </a:xfrm>
            <a:custGeom>
              <a:avLst/>
              <a:gdLst/>
              <a:ahLst/>
              <a:cxnLst>
                <a:cxn ang="0">
                  <a:pos x="6" y="6"/>
                </a:cxn>
                <a:cxn ang="0">
                  <a:pos x="0" y="16"/>
                </a:cxn>
                <a:cxn ang="0">
                  <a:pos x="365" y="222"/>
                </a:cxn>
                <a:cxn ang="0">
                  <a:pos x="378" y="207"/>
                </a:cxn>
                <a:cxn ang="0">
                  <a:pos x="12" y="0"/>
                </a:cxn>
                <a:cxn ang="0">
                  <a:pos x="6" y="6"/>
                </a:cxn>
              </a:cxnLst>
              <a:rect l="0" t="0" r="r" b="b"/>
              <a:pathLst>
                <a:path w="379" h="223">
                  <a:moveTo>
                    <a:pt x="6" y="6"/>
                  </a:moveTo>
                  <a:lnTo>
                    <a:pt x="0" y="16"/>
                  </a:lnTo>
                  <a:lnTo>
                    <a:pt x="365" y="222"/>
                  </a:lnTo>
                  <a:lnTo>
                    <a:pt x="378" y="207"/>
                  </a:lnTo>
                  <a:lnTo>
                    <a:pt x="12" y="0"/>
                  </a:lnTo>
                  <a:lnTo>
                    <a:pt x="6" y="6"/>
                  </a:lnTo>
                </a:path>
              </a:pathLst>
            </a:custGeom>
            <a:solidFill>
              <a:srgbClr val="000000"/>
            </a:solidFill>
            <a:ln w="12700" cap="rnd" cmpd="sng">
              <a:noFill/>
              <a:prstDash val="solid"/>
              <a:round/>
              <a:headEnd type="none" w="med" len="med"/>
              <a:tailEnd type="none" w="med" len="med"/>
            </a:ln>
            <a:effectLst/>
          </p:spPr>
          <p:txBody>
            <a:bodyPr/>
            <a:lstStyle/>
            <a:p>
              <a:endParaRPr lang="zh-CN" altLang="en-US"/>
            </a:p>
          </p:txBody>
        </p:sp>
        <p:sp>
          <p:nvSpPr>
            <p:cNvPr id="351330" name="Freeform 98"/>
            <p:cNvSpPr>
              <a:spLocks/>
            </p:cNvSpPr>
            <p:nvPr/>
          </p:nvSpPr>
          <p:spPr bwMode="auto">
            <a:xfrm>
              <a:off x="5127" y="3492"/>
              <a:ext cx="144" cy="81"/>
            </a:xfrm>
            <a:custGeom>
              <a:avLst/>
              <a:gdLst/>
              <a:ahLst/>
              <a:cxnLst>
                <a:cxn ang="0">
                  <a:pos x="0" y="80"/>
                </a:cxn>
                <a:cxn ang="0">
                  <a:pos x="46" y="75"/>
                </a:cxn>
                <a:cxn ang="0">
                  <a:pos x="81" y="69"/>
                </a:cxn>
                <a:cxn ang="0">
                  <a:pos x="108" y="59"/>
                </a:cxn>
                <a:cxn ang="0">
                  <a:pos x="124" y="47"/>
                </a:cxn>
                <a:cxn ang="0">
                  <a:pos x="136" y="32"/>
                </a:cxn>
                <a:cxn ang="0">
                  <a:pos x="140" y="18"/>
                </a:cxn>
                <a:cxn ang="0">
                  <a:pos x="140" y="8"/>
                </a:cxn>
                <a:cxn ang="0">
                  <a:pos x="143" y="0"/>
                </a:cxn>
                <a:cxn ang="0">
                  <a:pos x="118" y="0"/>
                </a:cxn>
                <a:cxn ang="0">
                  <a:pos x="120" y="8"/>
                </a:cxn>
                <a:cxn ang="0">
                  <a:pos x="118" y="14"/>
                </a:cxn>
                <a:cxn ang="0">
                  <a:pos x="116" y="24"/>
                </a:cxn>
                <a:cxn ang="0">
                  <a:pos x="110" y="34"/>
                </a:cxn>
                <a:cxn ang="0">
                  <a:pos x="98" y="43"/>
                </a:cxn>
                <a:cxn ang="0">
                  <a:pos x="75" y="53"/>
                </a:cxn>
                <a:cxn ang="0">
                  <a:pos x="42" y="59"/>
                </a:cxn>
                <a:cxn ang="0">
                  <a:pos x="0" y="61"/>
                </a:cxn>
                <a:cxn ang="0">
                  <a:pos x="0" y="80"/>
                </a:cxn>
              </a:cxnLst>
              <a:rect l="0" t="0" r="r" b="b"/>
              <a:pathLst>
                <a:path w="144" h="81">
                  <a:moveTo>
                    <a:pt x="0" y="80"/>
                  </a:moveTo>
                  <a:lnTo>
                    <a:pt x="46" y="75"/>
                  </a:lnTo>
                  <a:lnTo>
                    <a:pt x="81" y="69"/>
                  </a:lnTo>
                  <a:lnTo>
                    <a:pt x="108" y="59"/>
                  </a:lnTo>
                  <a:lnTo>
                    <a:pt x="124" y="47"/>
                  </a:lnTo>
                  <a:lnTo>
                    <a:pt x="136" y="32"/>
                  </a:lnTo>
                  <a:lnTo>
                    <a:pt x="140" y="18"/>
                  </a:lnTo>
                  <a:lnTo>
                    <a:pt x="140" y="8"/>
                  </a:lnTo>
                  <a:lnTo>
                    <a:pt x="143" y="0"/>
                  </a:lnTo>
                  <a:lnTo>
                    <a:pt x="118" y="0"/>
                  </a:lnTo>
                  <a:lnTo>
                    <a:pt x="120" y="8"/>
                  </a:lnTo>
                  <a:lnTo>
                    <a:pt x="118" y="14"/>
                  </a:lnTo>
                  <a:lnTo>
                    <a:pt x="116" y="24"/>
                  </a:lnTo>
                  <a:lnTo>
                    <a:pt x="110" y="34"/>
                  </a:lnTo>
                  <a:lnTo>
                    <a:pt x="98" y="43"/>
                  </a:lnTo>
                  <a:lnTo>
                    <a:pt x="75" y="53"/>
                  </a:lnTo>
                  <a:lnTo>
                    <a:pt x="42" y="59"/>
                  </a:lnTo>
                  <a:lnTo>
                    <a:pt x="0" y="61"/>
                  </a:lnTo>
                  <a:lnTo>
                    <a:pt x="0" y="80"/>
                  </a:lnTo>
                </a:path>
              </a:pathLst>
            </a:custGeom>
            <a:solidFill>
              <a:srgbClr val="000000"/>
            </a:solidFill>
            <a:ln w="12700" cap="rnd" cmpd="sng">
              <a:noFill/>
              <a:prstDash val="solid"/>
              <a:round/>
              <a:headEnd type="none" w="med" len="med"/>
              <a:tailEnd type="none" w="med" len="med"/>
            </a:ln>
            <a:effectLst/>
          </p:spPr>
          <p:txBody>
            <a:bodyPr/>
            <a:lstStyle/>
            <a:p>
              <a:endParaRPr lang="zh-CN" altLang="en-US"/>
            </a:p>
          </p:txBody>
        </p:sp>
        <p:sp>
          <p:nvSpPr>
            <p:cNvPr id="351331" name="Freeform 99"/>
            <p:cNvSpPr>
              <a:spLocks/>
            </p:cNvSpPr>
            <p:nvPr/>
          </p:nvSpPr>
          <p:spPr bwMode="auto">
            <a:xfrm>
              <a:off x="5123" y="3554"/>
              <a:ext cx="34" cy="34"/>
            </a:xfrm>
            <a:custGeom>
              <a:avLst/>
              <a:gdLst/>
              <a:ahLst/>
              <a:cxnLst>
                <a:cxn ang="0">
                  <a:pos x="0" y="33"/>
                </a:cxn>
                <a:cxn ang="0">
                  <a:pos x="33" y="33"/>
                </a:cxn>
                <a:cxn ang="0">
                  <a:pos x="33" y="0"/>
                </a:cxn>
                <a:cxn ang="0">
                  <a:pos x="0" y="0"/>
                </a:cxn>
                <a:cxn ang="0">
                  <a:pos x="0" y="33"/>
                </a:cxn>
              </a:cxnLst>
              <a:rect l="0" t="0" r="r" b="b"/>
              <a:pathLst>
                <a:path w="34" h="34">
                  <a:moveTo>
                    <a:pt x="0" y="33"/>
                  </a:moveTo>
                  <a:lnTo>
                    <a:pt x="33" y="33"/>
                  </a:lnTo>
                  <a:lnTo>
                    <a:pt x="33" y="0"/>
                  </a:lnTo>
                  <a:lnTo>
                    <a:pt x="0" y="0"/>
                  </a:lnTo>
                  <a:lnTo>
                    <a:pt x="0" y="33"/>
                  </a:lnTo>
                </a:path>
              </a:pathLst>
            </a:custGeom>
            <a:solidFill>
              <a:srgbClr val="000000"/>
            </a:solidFill>
            <a:ln w="12700" cap="rnd" cmpd="sng">
              <a:noFill/>
              <a:prstDash val="solid"/>
              <a:round/>
              <a:headEnd type="none" w="med" len="med"/>
              <a:tailEnd type="none" w="med" len="med"/>
            </a:ln>
            <a:effectLst/>
          </p:spPr>
          <p:txBody>
            <a:bodyPr/>
            <a:lstStyle/>
            <a:p>
              <a:endParaRPr lang="zh-CN" altLang="en-US"/>
            </a:p>
          </p:txBody>
        </p:sp>
        <p:sp>
          <p:nvSpPr>
            <p:cNvPr id="351332" name="Freeform 100"/>
            <p:cNvSpPr>
              <a:spLocks/>
            </p:cNvSpPr>
            <p:nvPr/>
          </p:nvSpPr>
          <p:spPr bwMode="auto">
            <a:xfrm>
              <a:off x="4237" y="3554"/>
              <a:ext cx="887" cy="34"/>
            </a:xfrm>
            <a:custGeom>
              <a:avLst/>
              <a:gdLst/>
              <a:ahLst/>
              <a:cxnLst>
                <a:cxn ang="0">
                  <a:pos x="0" y="14"/>
                </a:cxn>
                <a:cxn ang="0">
                  <a:pos x="0" y="33"/>
                </a:cxn>
                <a:cxn ang="0">
                  <a:pos x="886" y="33"/>
                </a:cxn>
                <a:cxn ang="0">
                  <a:pos x="886" y="0"/>
                </a:cxn>
                <a:cxn ang="0">
                  <a:pos x="0" y="0"/>
                </a:cxn>
                <a:cxn ang="0">
                  <a:pos x="0" y="14"/>
                </a:cxn>
              </a:cxnLst>
              <a:rect l="0" t="0" r="r" b="b"/>
              <a:pathLst>
                <a:path w="887" h="34">
                  <a:moveTo>
                    <a:pt x="0" y="14"/>
                  </a:moveTo>
                  <a:lnTo>
                    <a:pt x="0" y="33"/>
                  </a:lnTo>
                  <a:lnTo>
                    <a:pt x="886" y="33"/>
                  </a:lnTo>
                  <a:lnTo>
                    <a:pt x="886" y="0"/>
                  </a:lnTo>
                  <a:lnTo>
                    <a:pt x="0" y="0"/>
                  </a:lnTo>
                  <a:lnTo>
                    <a:pt x="0" y="14"/>
                  </a:lnTo>
                </a:path>
              </a:pathLst>
            </a:custGeom>
            <a:solidFill>
              <a:srgbClr val="000000"/>
            </a:solidFill>
            <a:ln w="12700" cap="rnd" cmpd="sng">
              <a:noFill/>
              <a:prstDash val="solid"/>
              <a:round/>
              <a:headEnd type="none" w="med" len="med"/>
              <a:tailEnd type="none" w="med" len="med"/>
            </a:ln>
            <a:effectLst/>
          </p:spPr>
          <p:txBody>
            <a:bodyPr/>
            <a:lstStyle/>
            <a:p>
              <a:endParaRPr lang="zh-CN" altLang="en-US"/>
            </a:p>
          </p:txBody>
        </p:sp>
        <p:sp>
          <p:nvSpPr>
            <p:cNvPr id="351333" name="Freeform 101"/>
            <p:cNvSpPr>
              <a:spLocks/>
            </p:cNvSpPr>
            <p:nvPr/>
          </p:nvSpPr>
          <p:spPr bwMode="auto">
            <a:xfrm>
              <a:off x="4224" y="3432"/>
              <a:ext cx="33" cy="131"/>
            </a:xfrm>
            <a:custGeom>
              <a:avLst/>
              <a:gdLst/>
              <a:ahLst/>
              <a:cxnLst>
                <a:cxn ang="0">
                  <a:pos x="24" y="24"/>
                </a:cxn>
                <a:cxn ang="0">
                  <a:pos x="0" y="18"/>
                </a:cxn>
                <a:cxn ang="0">
                  <a:pos x="0" y="52"/>
                </a:cxn>
                <a:cxn ang="0">
                  <a:pos x="0" y="81"/>
                </a:cxn>
                <a:cxn ang="0">
                  <a:pos x="0" y="99"/>
                </a:cxn>
                <a:cxn ang="0">
                  <a:pos x="0" y="113"/>
                </a:cxn>
                <a:cxn ang="0">
                  <a:pos x="0" y="121"/>
                </a:cxn>
                <a:cxn ang="0">
                  <a:pos x="0" y="127"/>
                </a:cxn>
                <a:cxn ang="0">
                  <a:pos x="0" y="130"/>
                </a:cxn>
                <a:cxn ang="0">
                  <a:pos x="32" y="130"/>
                </a:cxn>
                <a:cxn ang="0">
                  <a:pos x="32" y="127"/>
                </a:cxn>
                <a:cxn ang="0">
                  <a:pos x="32" y="121"/>
                </a:cxn>
                <a:cxn ang="0">
                  <a:pos x="32" y="113"/>
                </a:cxn>
                <a:cxn ang="0">
                  <a:pos x="32" y="99"/>
                </a:cxn>
                <a:cxn ang="0">
                  <a:pos x="32" y="81"/>
                </a:cxn>
                <a:cxn ang="0">
                  <a:pos x="32" y="52"/>
                </a:cxn>
                <a:cxn ang="0">
                  <a:pos x="32" y="18"/>
                </a:cxn>
                <a:cxn ang="0">
                  <a:pos x="8" y="10"/>
                </a:cxn>
                <a:cxn ang="0">
                  <a:pos x="32" y="18"/>
                </a:cxn>
                <a:cxn ang="0">
                  <a:pos x="32" y="0"/>
                </a:cxn>
                <a:cxn ang="0">
                  <a:pos x="8" y="10"/>
                </a:cxn>
                <a:cxn ang="0">
                  <a:pos x="24" y="24"/>
                </a:cxn>
              </a:cxnLst>
              <a:rect l="0" t="0" r="r" b="b"/>
              <a:pathLst>
                <a:path w="33" h="131">
                  <a:moveTo>
                    <a:pt x="24" y="24"/>
                  </a:moveTo>
                  <a:lnTo>
                    <a:pt x="0" y="18"/>
                  </a:lnTo>
                  <a:lnTo>
                    <a:pt x="0" y="52"/>
                  </a:lnTo>
                  <a:lnTo>
                    <a:pt x="0" y="81"/>
                  </a:lnTo>
                  <a:lnTo>
                    <a:pt x="0" y="99"/>
                  </a:lnTo>
                  <a:lnTo>
                    <a:pt x="0" y="113"/>
                  </a:lnTo>
                  <a:lnTo>
                    <a:pt x="0" y="121"/>
                  </a:lnTo>
                  <a:lnTo>
                    <a:pt x="0" y="127"/>
                  </a:lnTo>
                  <a:lnTo>
                    <a:pt x="0" y="130"/>
                  </a:lnTo>
                  <a:lnTo>
                    <a:pt x="32" y="130"/>
                  </a:lnTo>
                  <a:lnTo>
                    <a:pt x="32" y="127"/>
                  </a:lnTo>
                  <a:lnTo>
                    <a:pt x="32" y="121"/>
                  </a:lnTo>
                  <a:lnTo>
                    <a:pt x="32" y="113"/>
                  </a:lnTo>
                  <a:lnTo>
                    <a:pt x="32" y="99"/>
                  </a:lnTo>
                  <a:lnTo>
                    <a:pt x="32" y="81"/>
                  </a:lnTo>
                  <a:lnTo>
                    <a:pt x="32" y="52"/>
                  </a:lnTo>
                  <a:lnTo>
                    <a:pt x="32" y="18"/>
                  </a:lnTo>
                  <a:lnTo>
                    <a:pt x="8" y="10"/>
                  </a:lnTo>
                  <a:lnTo>
                    <a:pt x="32" y="18"/>
                  </a:lnTo>
                  <a:lnTo>
                    <a:pt x="32" y="0"/>
                  </a:lnTo>
                  <a:lnTo>
                    <a:pt x="8" y="10"/>
                  </a:lnTo>
                  <a:lnTo>
                    <a:pt x="24" y="24"/>
                  </a:lnTo>
                </a:path>
              </a:pathLst>
            </a:custGeom>
            <a:solidFill>
              <a:srgbClr val="000000"/>
            </a:solidFill>
            <a:ln w="12700" cap="rnd" cmpd="sng">
              <a:noFill/>
              <a:prstDash val="solid"/>
              <a:round/>
              <a:headEnd type="none" w="med" len="med"/>
              <a:tailEnd type="none" w="med" len="med"/>
            </a:ln>
            <a:effectLst/>
          </p:spPr>
          <p:txBody>
            <a:bodyPr/>
            <a:lstStyle/>
            <a:p>
              <a:endParaRPr lang="zh-CN" altLang="en-US"/>
            </a:p>
          </p:txBody>
        </p:sp>
        <p:sp>
          <p:nvSpPr>
            <p:cNvPr id="351334" name="Freeform 102"/>
            <p:cNvSpPr>
              <a:spLocks/>
            </p:cNvSpPr>
            <p:nvPr/>
          </p:nvSpPr>
          <p:spPr bwMode="auto">
            <a:xfrm>
              <a:off x="3864" y="3443"/>
              <a:ext cx="379" cy="222"/>
            </a:xfrm>
            <a:custGeom>
              <a:avLst/>
              <a:gdLst/>
              <a:ahLst/>
              <a:cxnLst>
                <a:cxn ang="0">
                  <a:pos x="6" y="210"/>
                </a:cxn>
                <a:cxn ang="0">
                  <a:pos x="12" y="221"/>
                </a:cxn>
                <a:cxn ang="0">
                  <a:pos x="378" y="14"/>
                </a:cxn>
                <a:cxn ang="0">
                  <a:pos x="365" y="0"/>
                </a:cxn>
                <a:cxn ang="0">
                  <a:pos x="0" y="204"/>
                </a:cxn>
                <a:cxn ang="0">
                  <a:pos x="6" y="210"/>
                </a:cxn>
              </a:cxnLst>
              <a:rect l="0" t="0" r="r" b="b"/>
              <a:pathLst>
                <a:path w="379" h="222">
                  <a:moveTo>
                    <a:pt x="6" y="210"/>
                  </a:moveTo>
                  <a:lnTo>
                    <a:pt x="12" y="221"/>
                  </a:lnTo>
                  <a:lnTo>
                    <a:pt x="378" y="14"/>
                  </a:lnTo>
                  <a:lnTo>
                    <a:pt x="365" y="0"/>
                  </a:lnTo>
                  <a:lnTo>
                    <a:pt x="0" y="204"/>
                  </a:lnTo>
                  <a:lnTo>
                    <a:pt x="6" y="210"/>
                  </a:lnTo>
                </a:path>
              </a:pathLst>
            </a:custGeom>
            <a:solidFill>
              <a:srgbClr val="000000"/>
            </a:solidFill>
            <a:ln w="12700" cap="rnd" cmpd="sng">
              <a:noFill/>
              <a:prstDash val="solid"/>
              <a:round/>
              <a:headEnd type="none" w="med" len="med"/>
              <a:tailEnd type="none" w="med" len="med"/>
            </a:ln>
            <a:effectLst/>
          </p:spPr>
          <p:txBody>
            <a:bodyPr/>
            <a:lstStyle/>
            <a:p>
              <a:endParaRPr lang="zh-CN" altLang="en-US"/>
            </a:p>
          </p:txBody>
        </p:sp>
        <p:sp>
          <p:nvSpPr>
            <p:cNvPr id="351335" name="Freeform 103"/>
            <p:cNvSpPr>
              <a:spLocks/>
            </p:cNvSpPr>
            <p:nvPr/>
          </p:nvSpPr>
          <p:spPr bwMode="auto">
            <a:xfrm>
              <a:off x="4857" y="3411"/>
              <a:ext cx="34" cy="152"/>
            </a:xfrm>
            <a:custGeom>
              <a:avLst/>
              <a:gdLst/>
              <a:ahLst/>
              <a:cxnLst>
                <a:cxn ang="0">
                  <a:pos x="16" y="0"/>
                </a:cxn>
                <a:cxn ang="0">
                  <a:pos x="0" y="10"/>
                </a:cxn>
                <a:cxn ang="0">
                  <a:pos x="0" y="44"/>
                </a:cxn>
                <a:cxn ang="0">
                  <a:pos x="0" y="73"/>
                </a:cxn>
                <a:cxn ang="0">
                  <a:pos x="0" y="97"/>
                </a:cxn>
                <a:cxn ang="0">
                  <a:pos x="0" y="116"/>
                </a:cxn>
                <a:cxn ang="0">
                  <a:pos x="0" y="132"/>
                </a:cxn>
                <a:cxn ang="0">
                  <a:pos x="0" y="142"/>
                </a:cxn>
                <a:cxn ang="0">
                  <a:pos x="0" y="148"/>
                </a:cxn>
                <a:cxn ang="0">
                  <a:pos x="0" y="151"/>
                </a:cxn>
                <a:cxn ang="0">
                  <a:pos x="33" y="151"/>
                </a:cxn>
                <a:cxn ang="0">
                  <a:pos x="33" y="148"/>
                </a:cxn>
                <a:cxn ang="0">
                  <a:pos x="33" y="142"/>
                </a:cxn>
                <a:cxn ang="0">
                  <a:pos x="33" y="132"/>
                </a:cxn>
                <a:cxn ang="0">
                  <a:pos x="33" y="116"/>
                </a:cxn>
                <a:cxn ang="0">
                  <a:pos x="33" y="97"/>
                </a:cxn>
                <a:cxn ang="0">
                  <a:pos x="33" y="73"/>
                </a:cxn>
                <a:cxn ang="0">
                  <a:pos x="33" y="44"/>
                </a:cxn>
                <a:cxn ang="0">
                  <a:pos x="33" y="10"/>
                </a:cxn>
                <a:cxn ang="0">
                  <a:pos x="16" y="18"/>
                </a:cxn>
                <a:cxn ang="0">
                  <a:pos x="16" y="0"/>
                </a:cxn>
                <a:cxn ang="0">
                  <a:pos x="0" y="0"/>
                </a:cxn>
                <a:cxn ang="0">
                  <a:pos x="0" y="10"/>
                </a:cxn>
                <a:cxn ang="0">
                  <a:pos x="16" y="0"/>
                </a:cxn>
              </a:cxnLst>
              <a:rect l="0" t="0" r="r" b="b"/>
              <a:pathLst>
                <a:path w="34" h="152">
                  <a:moveTo>
                    <a:pt x="16" y="0"/>
                  </a:moveTo>
                  <a:lnTo>
                    <a:pt x="0" y="10"/>
                  </a:lnTo>
                  <a:lnTo>
                    <a:pt x="0" y="44"/>
                  </a:lnTo>
                  <a:lnTo>
                    <a:pt x="0" y="73"/>
                  </a:lnTo>
                  <a:lnTo>
                    <a:pt x="0" y="97"/>
                  </a:lnTo>
                  <a:lnTo>
                    <a:pt x="0" y="116"/>
                  </a:lnTo>
                  <a:lnTo>
                    <a:pt x="0" y="132"/>
                  </a:lnTo>
                  <a:lnTo>
                    <a:pt x="0" y="142"/>
                  </a:lnTo>
                  <a:lnTo>
                    <a:pt x="0" y="148"/>
                  </a:lnTo>
                  <a:lnTo>
                    <a:pt x="0" y="151"/>
                  </a:lnTo>
                  <a:lnTo>
                    <a:pt x="33" y="151"/>
                  </a:lnTo>
                  <a:lnTo>
                    <a:pt x="33" y="148"/>
                  </a:lnTo>
                  <a:lnTo>
                    <a:pt x="33" y="142"/>
                  </a:lnTo>
                  <a:lnTo>
                    <a:pt x="33" y="132"/>
                  </a:lnTo>
                  <a:lnTo>
                    <a:pt x="33" y="116"/>
                  </a:lnTo>
                  <a:lnTo>
                    <a:pt x="33" y="97"/>
                  </a:lnTo>
                  <a:lnTo>
                    <a:pt x="33" y="73"/>
                  </a:lnTo>
                  <a:lnTo>
                    <a:pt x="33" y="44"/>
                  </a:lnTo>
                  <a:lnTo>
                    <a:pt x="33" y="10"/>
                  </a:lnTo>
                  <a:lnTo>
                    <a:pt x="16" y="18"/>
                  </a:lnTo>
                  <a:lnTo>
                    <a:pt x="16" y="0"/>
                  </a:lnTo>
                  <a:lnTo>
                    <a:pt x="0" y="0"/>
                  </a:lnTo>
                  <a:lnTo>
                    <a:pt x="0" y="10"/>
                  </a:lnTo>
                  <a:lnTo>
                    <a:pt x="16" y="0"/>
                  </a:lnTo>
                </a:path>
              </a:pathLst>
            </a:custGeom>
            <a:solidFill>
              <a:srgbClr val="000000"/>
            </a:solidFill>
            <a:ln w="12700" cap="rnd" cmpd="sng">
              <a:noFill/>
              <a:prstDash val="solid"/>
              <a:round/>
              <a:headEnd type="none" w="med" len="med"/>
              <a:tailEnd type="none" w="med" len="med"/>
            </a:ln>
            <a:effectLst/>
          </p:spPr>
          <p:txBody>
            <a:bodyPr/>
            <a:lstStyle/>
            <a:p>
              <a:endParaRPr lang="zh-CN" altLang="en-US"/>
            </a:p>
          </p:txBody>
        </p:sp>
        <p:sp>
          <p:nvSpPr>
            <p:cNvPr id="351336" name="Freeform 104"/>
            <p:cNvSpPr>
              <a:spLocks/>
            </p:cNvSpPr>
            <p:nvPr/>
          </p:nvSpPr>
          <p:spPr bwMode="auto">
            <a:xfrm>
              <a:off x="4869" y="3411"/>
              <a:ext cx="255" cy="34"/>
            </a:xfrm>
            <a:custGeom>
              <a:avLst/>
              <a:gdLst/>
              <a:ahLst/>
              <a:cxnLst>
                <a:cxn ang="0">
                  <a:pos x="254" y="0"/>
                </a:cxn>
                <a:cxn ang="0">
                  <a:pos x="0" y="0"/>
                </a:cxn>
                <a:cxn ang="0">
                  <a:pos x="0" y="33"/>
                </a:cxn>
                <a:cxn ang="0">
                  <a:pos x="254" y="33"/>
                </a:cxn>
                <a:cxn ang="0">
                  <a:pos x="254" y="0"/>
                </a:cxn>
              </a:cxnLst>
              <a:rect l="0" t="0" r="r" b="b"/>
              <a:pathLst>
                <a:path w="255" h="34">
                  <a:moveTo>
                    <a:pt x="254" y="0"/>
                  </a:moveTo>
                  <a:lnTo>
                    <a:pt x="0" y="0"/>
                  </a:lnTo>
                  <a:lnTo>
                    <a:pt x="0" y="33"/>
                  </a:lnTo>
                  <a:lnTo>
                    <a:pt x="254" y="33"/>
                  </a:lnTo>
                  <a:lnTo>
                    <a:pt x="254" y="0"/>
                  </a:lnTo>
                </a:path>
              </a:pathLst>
            </a:custGeom>
            <a:solidFill>
              <a:srgbClr val="000000"/>
            </a:solidFill>
            <a:ln w="12700" cap="rnd" cmpd="sng">
              <a:noFill/>
              <a:prstDash val="solid"/>
              <a:round/>
              <a:headEnd type="none" w="med" len="med"/>
              <a:tailEnd type="none" w="med" len="med"/>
            </a:ln>
            <a:effectLst/>
          </p:spPr>
          <p:txBody>
            <a:bodyPr/>
            <a:lstStyle/>
            <a:p>
              <a:endParaRPr lang="zh-CN" altLang="en-US"/>
            </a:p>
          </p:txBody>
        </p:sp>
        <p:sp>
          <p:nvSpPr>
            <p:cNvPr id="351337" name="Freeform 105"/>
            <p:cNvSpPr>
              <a:spLocks/>
            </p:cNvSpPr>
            <p:nvPr/>
          </p:nvSpPr>
          <p:spPr bwMode="auto">
            <a:xfrm>
              <a:off x="5123" y="3411"/>
              <a:ext cx="34" cy="34"/>
            </a:xfrm>
            <a:custGeom>
              <a:avLst/>
              <a:gdLst/>
              <a:ahLst/>
              <a:cxnLst>
                <a:cxn ang="0">
                  <a:pos x="33" y="0"/>
                </a:cxn>
                <a:cxn ang="0">
                  <a:pos x="0" y="0"/>
                </a:cxn>
                <a:cxn ang="0">
                  <a:pos x="0" y="33"/>
                </a:cxn>
                <a:cxn ang="0">
                  <a:pos x="33" y="33"/>
                </a:cxn>
                <a:cxn ang="0">
                  <a:pos x="33" y="0"/>
                </a:cxn>
              </a:cxnLst>
              <a:rect l="0" t="0" r="r" b="b"/>
              <a:pathLst>
                <a:path w="34" h="34">
                  <a:moveTo>
                    <a:pt x="33" y="0"/>
                  </a:moveTo>
                  <a:lnTo>
                    <a:pt x="0" y="0"/>
                  </a:lnTo>
                  <a:lnTo>
                    <a:pt x="0" y="33"/>
                  </a:lnTo>
                  <a:lnTo>
                    <a:pt x="33" y="33"/>
                  </a:lnTo>
                  <a:lnTo>
                    <a:pt x="33" y="0"/>
                  </a:lnTo>
                </a:path>
              </a:pathLst>
            </a:custGeom>
            <a:solidFill>
              <a:srgbClr val="000000"/>
            </a:solidFill>
            <a:ln w="12700" cap="rnd" cmpd="sng">
              <a:noFill/>
              <a:prstDash val="solid"/>
              <a:round/>
              <a:headEnd type="none" w="med" len="med"/>
              <a:tailEnd type="none" w="med" len="med"/>
            </a:ln>
            <a:effectLst/>
          </p:spPr>
          <p:txBody>
            <a:bodyPr/>
            <a:lstStyle/>
            <a:p>
              <a:endParaRPr lang="zh-CN" altLang="en-US"/>
            </a:p>
          </p:txBody>
        </p:sp>
        <p:sp>
          <p:nvSpPr>
            <p:cNvPr id="351338" name="Freeform 106"/>
            <p:cNvSpPr>
              <a:spLocks/>
            </p:cNvSpPr>
            <p:nvPr/>
          </p:nvSpPr>
          <p:spPr bwMode="auto">
            <a:xfrm>
              <a:off x="5127" y="3411"/>
              <a:ext cx="144" cy="82"/>
            </a:xfrm>
            <a:custGeom>
              <a:avLst/>
              <a:gdLst/>
              <a:ahLst/>
              <a:cxnLst>
                <a:cxn ang="0">
                  <a:pos x="143" y="81"/>
                </a:cxn>
                <a:cxn ang="0">
                  <a:pos x="140" y="72"/>
                </a:cxn>
                <a:cxn ang="0">
                  <a:pos x="140" y="60"/>
                </a:cxn>
                <a:cxn ang="0">
                  <a:pos x="136" y="46"/>
                </a:cxn>
                <a:cxn ang="0">
                  <a:pos x="124" y="32"/>
                </a:cxn>
                <a:cxn ang="0">
                  <a:pos x="108" y="20"/>
                </a:cxn>
                <a:cxn ang="0">
                  <a:pos x="81" y="10"/>
                </a:cxn>
                <a:cxn ang="0">
                  <a:pos x="46" y="4"/>
                </a:cxn>
                <a:cxn ang="0">
                  <a:pos x="0" y="0"/>
                </a:cxn>
                <a:cxn ang="0">
                  <a:pos x="0" y="18"/>
                </a:cxn>
                <a:cxn ang="0">
                  <a:pos x="42" y="20"/>
                </a:cxn>
                <a:cxn ang="0">
                  <a:pos x="75" y="26"/>
                </a:cxn>
                <a:cxn ang="0">
                  <a:pos x="98" y="36"/>
                </a:cxn>
                <a:cxn ang="0">
                  <a:pos x="110" y="44"/>
                </a:cxn>
                <a:cxn ang="0">
                  <a:pos x="116" y="54"/>
                </a:cxn>
                <a:cxn ang="0">
                  <a:pos x="118" y="64"/>
                </a:cxn>
                <a:cxn ang="0">
                  <a:pos x="120" y="72"/>
                </a:cxn>
                <a:cxn ang="0">
                  <a:pos x="118" y="81"/>
                </a:cxn>
                <a:cxn ang="0">
                  <a:pos x="143" y="81"/>
                </a:cxn>
              </a:cxnLst>
              <a:rect l="0" t="0" r="r" b="b"/>
              <a:pathLst>
                <a:path w="144" h="82">
                  <a:moveTo>
                    <a:pt x="143" y="81"/>
                  </a:moveTo>
                  <a:lnTo>
                    <a:pt x="140" y="72"/>
                  </a:lnTo>
                  <a:lnTo>
                    <a:pt x="140" y="60"/>
                  </a:lnTo>
                  <a:lnTo>
                    <a:pt x="136" y="46"/>
                  </a:lnTo>
                  <a:lnTo>
                    <a:pt x="124" y="32"/>
                  </a:lnTo>
                  <a:lnTo>
                    <a:pt x="108" y="20"/>
                  </a:lnTo>
                  <a:lnTo>
                    <a:pt x="81" y="10"/>
                  </a:lnTo>
                  <a:lnTo>
                    <a:pt x="46" y="4"/>
                  </a:lnTo>
                  <a:lnTo>
                    <a:pt x="0" y="0"/>
                  </a:lnTo>
                  <a:lnTo>
                    <a:pt x="0" y="18"/>
                  </a:lnTo>
                  <a:lnTo>
                    <a:pt x="42" y="20"/>
                  </a:lnTo>
                  <a:lnTo>
                    <a:pt x="75" y="26"/>
                  </a:lnTo>
                  <a:lnTo>
                    <a:pt x="98" y="36"/>
                  </a:lnTo>
                  <a:lnTo>
                    <a:pt x="110" y="44"/>
                  </a:lnTo>
                  <a:lnTo>
                    <a:pt x="116" y="54"/>
                  </a:lnTo>
                  <a:lnTo>
                    <a:pt x="118" y="64"/>
                  </a:lnTo>
                  <a:lnTo>
                    <a:pt x="120" y="72"/>
                  </a:lnTo>
                  <a:lnTo>
                    <a:pt x="118" y="81"/>
                  </a:lnTo>
                  <a:lnTo>
                    <a:pt x="143" y="81"/>
                  </a:lnTo>
                </a:path>
              </a:pathLst>
            </a:custGeom>
            <a:solidFill>
              <a:srgbClr val="000000"/>
            </a:solidFill>
            <a:ln w="12700" cap="rnd" cmpd="sng">
              <a:noFill/>
              <a:prstDash val="solid"/>
              <a:round/>
              <a:headEnd type="none" w="med" len="med"/>
              <a:tailEnd type="none" w="med" len="med"/>
            </a:ln>
            <a:effectLst/>
          </p:spPr>
          <p:txBody>
            <a:bodyPr/>
            <a:lstStyle/>
            <a:p>
              <a:endParaRPr lang="zh-CN" altLang="en-US"/>
            </a:p>
          </p:txBody>
        </p:sp>
        <p:sp>
          <p:nvSpPr>
            <p:cNvPr id="351339" name="Freeform 107"/>
            <p:cNvSpPr>
              <a:spLocks/>
            </p:cNvSpPr>
            <p:nvPr/>
          </p:nvSpPr>
          <p:spPr bwMode="auto">
            <a:xfrm>
              <a:off x="5243" y="3492"/>
              <a:ext cx="34" cy="189"/>
            </a:xfrm>
            <a:custGeom>
              <a:avLst/>
              <a:gdLst/>
              <a:ahLst/>
              <a:cxnLst>
                <a:cxn ang="0">
                  <a:pos x="30" y="188"/>
                </a:cxn>
                <a:cxn ang="0">
                  <a:pos x="27" y="188"/>
                </a:cxn>
                <a:cxn ang="0">
                  <a:pos x="30" y="185"/>
                </a:cxn>
                <a:cxn ang="0">
                  <a:pos x="30" y="181"/>
                </a:cxn>
                <a:cxn ang="0">
                  <a:pos x="30" y="173"/>
                </a:cxn>
                <a:cxn ang="0">
                  <a:pos x="30" y="165"/>
                </a:cxn>
                <a:cxn ang="0">
                  <a:pos x="30" y="155"/>
                </a:cxn>
                <a:cxn ang="0">
                  <a:pos x="30" y="143"/>
                </a:cxn>
                <a:cxn ang="0">
                  <a:pos x="30" y="128"/>
                </a:cxn>
                <a:cxn ang="0">
                  <a:pos x="30" y="114"/>
                </a:cxn>
                <a:cxn ang="0">
                  <a:pos x="30" y="100"/>
                </a:cxn>
                <a:cxn ang="0">
                  <a:pos x="30" y="83"/>
                </a:cxn>
                <a:cxn ang="0">
                  <a:pos x="33" y="67"/>
                </a:cxn>
                <a:cxn ang="0">
                  <a:pos x="33" y="53"/>
                </a:cxn>
                <a:cxn ang="0">
                  <a:pos x="33" y="36"/>
                </a:cxn>
                <a:cxn ang="0">
                  <a:pos x="33" y="24"/>
                </a:cxn>
                <a:cxn ang="0">
                  <a:pos x="33" y="10"/>
                </a:cxn>
                <a:cxn ang="0">
                  <a:pos x="33" y="0"/>
                </a:cxn>
                <a:cxn ang="0">
                  <a:pos x="2" y="0"/>
                </a:cxn>
                <a:cxn ang="0">
                  <a:pos x="2" y="10"/>
                </a:cxn>
                <a:cxn ang="0">
                  <a:pos x="2" y="24"/>
                </a:cxn>
                <a:cxn ang="0">
                  <a:pos x="2" y="36"/>
                </a:cxn>
                <a:cxn ang="0">
                  <a:pos x="2" y="53"/>
                </a:cxn>
                <a:cxn ang="0">
                  <a:pos x="2" y="67"/>
                </a:cxn>
                <a:cxn ang="0">
                  <a:pos x="2" y="83"/>
                </a:cxn>
                <a:cxn ang="0">
                  <a:pos x="2" y="100"/>
                </a:cxn>
                <a:cxn ang="0">
                  <a:pos x="2" y="114"/>
                </a:cxn>
                <a:cxn ang="0">
                  <a:pos x="2" y="128"/>
                </a:cxn>
                <a:cxn ang="0">
                  <a:pos x="2" y="143"/>
                </a:cxn>
                <a:cxn ang="0">
                  <a:pos x="0" y="155"/>
                </a:cxn>
                <a:cxn ang="0">
                  <a:pos x="0" y="165"/>
                </a:cxn>
                <a:cxn ang="0">
                  <a:pos x="0" y="173"/>
                </a:cxn>
                <a:cxn ang="0">
                  <a:pos x="0" y="181"/>
                </a:cxn>
                <a:cxn ang="0">
                  <a:pos x="0" y="185"/>
                </a:cxn>
                <a:cxn ang="0">
                  <a:pos x="2" y="188"/>
                </a:cxn>
                <a:cxn ang="0">
                  <a:pos x="0" y="188"/>
                </a:cxn>
                <a:cxn ang="0">
                  <a:pos x="30" y="188"/>
                </a:cxn>
              </a:cxnLst>
              <a:rect l="0" t="0" r="r" b="b"/>
              <a:pathLst>
                <a:path w="34" h="189">
                  <a:moveTo>
                    <a:pt x="30" y="188"/>
                  </a:moveTo>
                  <a:lnTo>
                    <a:pt x="27" y="188"/>
                  </a:lnTo>
                  <a:lnTo>
                    <a:pt x="30" y="185"/>
                  </a:lnTo>
                  <a:lnTo>
                    <a:pt x="30" y="181"/>
                  </a:lnTo>
                  <a:lnTo>
                    <a:pt x="30" y="173"/>
                  </a:lnTo>
                  <a:lnTo>
                    <a:pt x="30" y="165"/>
                  </a:lnTo>
                  <a:lnTo>
                    <a:pt x="30" y="155"/>
                  </a:lnTo>
                  <a:lnTo>
                    <a:pt x="30" y="143"/>
                  </a:lnTo>
                  <a:lnTo>
                    <a:pt x="30" y="128"/>
                  </a:lnTo>
                  <a:lnTo>
                    <a:pt x="30" y="114"/>
                  </a:lnTo>
                  <a:lnTo>
                    <a:pt x="30" y="100"/>
                  </a:lnTo>
                  <a:lnTo>
                    <a:pt x="30" y="83"/>
                  </a:lnTo>
                  <a:lnTo>
                    <a:pt x="33" y="67"/>
                  </a:lnTo>
                  <a:lnTo>
                    <a:pt x="33" y="53"/>
                  </a:lnTo>
                  <a:lnTo>
                    <a:pt x="33" y="36"/>
                  </a:lnTo>
                  <a:lnTo>
                    <a:pt x="33" y="24"/>
                  </a:lnTo>
                  <a:lnTo>
                    <a:pt x="33" y="10"/>
                  </a:lnTo>
                  <a:lnTo>
                    <a:pt x="33" y="0"/>
                  </a:lnTo>
                  <a:lnTo>
                    <a:pt x="2" y="0"/>
                  </a:lnTo>
                  <a:lnTo>
                    <a:pt x="2" y="10"/>
                  </a:lnTo>
                  <a:lnTo>
                    <a:pt x="2" y="24"/>
                  </a:lnTo>
                  <a:lnTo>
                    <a:pt x="2" y="36"/>
                  </a:lnTo>
                  <a:lnTo>
                    <a:pt x="2" y="53"/>
                  </a:lnTo>
                  <a:lnTo>
                    <a:pt x="2" y="67"/>
                  </a:lnTo>
                  <a:lnTo>
                    <a:pt x="2" y="83"/>
                  </a:lnTo>
                  <a:lnTo>
                    <a:pt x="2" y="100"/>
                  </a:lnTo>
                  <a:lnTo>
                    <a:pt x="2" y="114"/>
                  </a:lnTo>
                  <a:lnTo>
                    <a:pt x="2" y="128"/>
                  </a:lnTo>
                  <a:lnTo>
                    <a:pt x="2" y="143"/>
                  </a:lnTo>
                  <a:lnTo>
                    <a:pt x="0" y="155"/>
                  </a:lnTo>
                  <a:lnTo>
                    <a:pt x="0" y="165"/>
                  </a:lnTo>
                  <a:lnTo>
                    <a:pt x="0" y="173"/>
                  </a:lnTo>
                  <a:lnTo>
                    <a:pt x="0" y="181"/>
                  </a:lnTo>
                  <a:lnTo>
                    <a:pt x="0" y="185"/>
                  </a:lnTo>
                  <a:lnTo>
                    <a:pt x="2" y="188"/>
                  </a:lnTo>
                  <a:lnTo>
                    <a:pt x="0" y="188"/>
                  </a:lnTo>
                  <a:lnTo>
                    <a:pt x="30" y="188"/>
                  </a:lnTo>
                </a:path>
              </a:pathLst>
            </a:custGeom>
            <a:solidFill>
              <a:srgbClr val="000000"/>
            </a:solidFill>
            <a:ln w="12700" cap="rnd" cmpd="sng">
              <a:noFill/>
              <a:prstDash val="solid"/>
              <a:round/>
              <a:headEnd type="none" w="med" len="med"/>
              <a:tailEnd type="none" w="med" len="med"/>
            </a:ln>
            <a:effectLst/>
          </p:spPr>
          <p:txBody>
            <a:bodyPr/>
            <a:lstStyle/>
            <a:p>
              <a:endParaRPr lang="zh-CN" altLang="en-US"/>
            </a:p>
          </p:txBody>
        </p:sp>
        <p:sp>
          <p:nvSpPr>
            <p:cNvPr id="351340" name="Freeform 108"/>
            <p:cNvSpPr>
              <a:spLocks/>
            </p:cNvSpPr>
            <p:nvPr/>
          </p:nvSpPr>
          <p:spPr bwMode="auto">
            <a:xfrm>
              <a:off x="5123" y="3680"/>
              <a:ext cx="145" cy="78"/>
            </a:xfrm>
            <a:custGeom>
              <a:avLst/>
              <a:gdLst/>
              <a:ahLst/>
              <a:cxnLst>
                <a:cxn ang="0">
                  <a:pos x="0" y="77"/>
                </a:cxn>
                <a:cxn ang="0">
                  <a:pos x="50" y="74"/>
                </a:cxn>
                <a:cxn ang="0">
                  <a:pos x="85" y="68"/>
                </a:cxn>
                <a:cxn ang="0">
                  <a:pos x="109" y="56"/>
                </a:cxn>
                <a:cxn ang="0">
                  <a:pos x="125" y="46"/>
                </a:cxn>
                <a:cxn ang="0">
                  <a:pos x="137" y="30"/>
                </a:cxn>
                <a:cxn ang="0">
                  <a:pos x="141" y="16"/>
                </a:cxn>
                <a:cxn ang="0">
                  <a:pos x="144" y="6"/>
                </a:cxn>
                <a:cxn ang="0">
                  <a:pos x="144" y="0"/>
                </a:cxn>
                <a:cxn ang="0">
                  <a:pos x="119" y="0"/>
                </a:cxn>
                <a:cxn ang="0">
                  <a:pos x="119" y="6"/>
                </a:cxn>
                <a:cxn ang="0">
                  <a:pos x="121" y="14"/>
                </a:cxn>
                <a:cxn ang="0">
                  <a:pos x="117" y="24"/>
                </a:cxn>
                <a:cxn ang="0">
                  <a:pos x="111" y="32"/>
                </a:cxn>
                <a:cxn ang="0">
                  <a:pos x="99" y="42"/>
                </a:cxn>
                <a:cxn ang="0">
                  <a:pos x="77" y="50"/>
                </a:cxn>
                <a:cxn ang="0">
                  <a:pos x="46" y="56"/>
                </a:cxn>
                <a:cxn ang="0">
                  <a:pos x="0" y="58"/>
                </a:cxn>
                <a:cxn ang="0">
                  <a:pos x="0" y="77"/>
                </a:cxn>
              </a:cxnLst>
              <a:rect l="0" t="0" r="r" b="b"/>
              <a:pathLst>
                <a:path w="145" h="78">
                  <a:moveTo>
                    <a:pt x="0" y="77"/>
                  </a:moveTo>
                  <a:lnTo>
                    <a:pt x="50" y="74"/>
                  </a:lnTo>
                  <a:lnTo>
                    <a:pt x="85" y="68"/>
                  </a:lnTo>
                  <a:lnTo>
                    <a:pt x="109" y="56"/>
                  </a:lnTo>
                  <a:lnTo>
                    <a:pt x="125" y="46"/>
                  </a:lnTo>
                  <a:lnTo>
                    <a:pt x="137" y="30"/>
                  </a:lnTo>
                  <a:lnTo>
                    <a:pt x="141" y="16"/>
                  </a:lnTo>
                  <a:lnTo>
                    <a:pt x="144" y="6"/>
                  </a:lnTo>
                  <a:lnTo>
                    <a:pt x="144" y="0"/>
                  </a:lnTo>
                  <a:lnTo>
                    <a:pt x="119" y="0"/>
                  </a:lnTo>
                  <a:lnTo>
                    <a:pt x="119" y="6"/>
                  </a:lnTo>
                  <a:lnTo>
                    <a:pt x="121" y="14"/>
                  </a:lnTo>
                  <a:lnTo>
                    <a:pt x="117" y="24"/>
                  </a:lnTo>
                  <a:lnTo>
                    <a:pt x="111" y="32"/>
                  </a:lnTo>
                  <a:lnTo>
                    <a:pt x="99" y="42"/>
                  </a:lnTo>
                  <a:lnTo>
                    <a:pt x="77" y="50"/>
                  </a:lnTo>
                  <a:lnTo>
                    <a:pt x="46" y="56"/>
                  </a:lnTo>
                  <a:lnTo>
                    <a:pt x="0" y="58"/>
                  </a:lnTo>
                  <a:lnTo>
                    <a:pt x="0" y="77"/>
                  </a:lnTo>
                </a:path>
              </a:pathLst>
            </a:custGeom>
            <a:solidFill>
              <a:srgbClr val="000000"/>
            </a:solidFill>
            <a:ln w="12700" cap="rnd" cmpd="sng">
              <a:noFill/>
              <a:prstDash val="solid"/>
              <a:round/>
              <a:headEnd type="none" w="med" len="med"/>
              <a:tailEnd type="none" w="med" len="med"/>
            </a:ln>
            <a:effectLst/>
          </p:spPr>
          <p:txBody>
            <a:bodyPr/>
            <a:lstStyle/>
            <a:p>
              <a:endParaRPr lang="zh-CN" altLang="en-US"/>
            </a:p>
          </p:txBody>
        </p:sp>
        <p:sp>
          <p:nvSpPr>
            <p:cNvPr id="351341" name="Freeform 109"/>
            <p:cNvSpPr>
              <a:spLocks/>
            </p:cNvSpPr>
            <p:nvPr/>
          </p:nvSpPr>
          <p:spPr bwMode="auto">
            <a:xfrm>
              <a:off x="5123" y="3739"/>
              <a:ext cx="1" cy="33"/>
            </a:xfrm>
            <a:custGeom>
              <a:avLst/>
              <a:gdLst/>
              <a:ahLst/>
              <a:cxnLst>
                <a:cxn ang="0">
                  <a:pos x="0" y="32"/>
                </a:cxn>
                <a:cxn ang="0">
                  <a:pos x="0" y="17"/>
                </a:cxn>
                <a:cxn ang="0">
                  <a:pos x="0" y="0"/>
                </a:cxn>
                <a:cxn ang="0">
                  <a:pos x="0" y="32"/>
                </a:cxn>
              </a:cxnLst>
              <a:rect l="0" t="0" r="r" b="b"/>
              <a:pathLst>
                <a:path w="1" h="33">
                  <a:moveTo>
                    <a:pt x="0" y="32"/>
                  </a:moveTo>
                  <a:lnTo>
                    <a:pt x="0" y="17"/>
                  </a:lnTo>
                  <a:lnTo>
                    <a:pt x="0" y="0"/>
                  </a:lnTo>
                  <a:lnTo>
                    <a:pt x="0" y="32"/>
                  </a:lnTo>
                </a:path>
              </a:pathLst>
            </a:custGeom>
            <a:solidFill>
              <a:srgbClr val="000000"/>
            </a:solidFill>
            <a:ln w="12700" cap="rnd" cmpd="sng">
              <a:noFill/>
              <a:prstDash val="solid"/>
              <a:round/>
              <a:headEnd type="none" w="med" len="med"/>
              <a:tailEnd type="none" w="med" len="med"/>
            </a:ln>
            <a:effectLst/>
          </p:spPr>
          <p:txBody>
            <a:bodyPr/>
            <a:lstStyle/>
            <a:p>
              <a:endParaRPr lang="zh-CN" altLang="en-US"/>
            </a:p>
          </p:txBody>
        </p:sp>
        <p:sp>
          <p:nvSpPr>
            <p:cNvPr id="351342" name="Freeform 110"/>
            <p:cNvSpPr>
              <a:spLocks/>
            </p:cNvSpPr>
            <p:nvPr/>
          </p:nvSpPr>
          <p:spPr bwMode="auto">
            <a:xfrm>
              <a:off x="4224" y="3739"/>
              <a:ext cx="900" cy="33"/>
            </a:xfrm>
            <a:custGeom>
              <a:avLst/>
              <a:gdLst/>
              <a:ahLst/>
              <a:cxnLst>
                <a:cxn ang="0">
                  <a:pos x="24" y="17"/>
                </a:cxn>
                <a:cxn ang="0">
                  <a:pos x="12" y="32"/>
                </a:cxn>
                <a:cxn ang="0">
                  <a:pos x="899" y="32"/>
                </a:cxn>
                <a:cxn ang="0">
                  <a:pos x="899" y="0"/>
                </a:cxn>
                <a:cxn ang="0">
                  <a:pos x="12" y="0"/>
                </a:cxn>
                <a:cxn ang="0">
                  <a:pos x="0" y="17"/>
                </a:cxn>
                <a:cxn ang="0">
                  <a:pos x="12" y="0"/>
                </a:cxn>
                <a:cxn ang="0">
                  <a:pos x="0" y="0"/>
                </a:cxn>
                <a:cxn ang="0">
                  <a:pos x="0" y="17"/>
                </a:cxn>
                <a:cxn ang="0">
                  <a:pos x="24" y="17"/>
                </a:cxn>
              </a:cxnLst>
              <a:rect l="0" t="0" r="r" b="b"/>
              <a:pathLst>
                <a:path w="900" h="33">
                  <a:moveTo>
                    <a:pt x="24" y="17"/>
                  </a:moveTo>
                  <a:lnTo>
                    <a:pt x="12" y="32"/>
                  </a:lnTo>
                  <a:lnTo>
                    <a:pt x="899" y="32"/>
                  </a:lnTo>
                  <a:lnTo>
                    <a:pt x="899" y="0"/>
                  </a:lnTo>
                  <a:lnTo>
                    <a:pt x="12" y="0"/>
                  </a:lnTo>
                  <a:lnTo>
                    <a:pt x="0" y="17"/>
                  </a:lnTo>
                  <a:lnTo>
                    <a:pt x="12" y="0"/>
                  </a:lnTo>
                  <a:lnTo>
                    <a:pt x="0" y="0"/>
                  </a:lnTo>
                  <a:lnTo>
                    <a:pt x="0" y="17"/>
                  </a:lnTo>
                  <a:lnTo>
                    <a:pt x="24" y="17"/>
                  </a:lnTo>
                </a:path>
              </a:pathLst>
            </a:custGeom>
            <a:solidFill>
              <a:srgbClr val="000000"/>
            </a:solidFill>
            <a:ln w="12700" cap="rnd" cmpd="sng">
              <a:noFill/>
              <a:prstDash val="solid"/>
              <a:round/>
              <a:headEnd type="none" w="med" len="med"/>
              <a:tailEnd type="none" w="med" len="med"/>
            </a:ln>
            <a:effectLst/>
          </p:spPr>
          <p:txBody>
            <a:bodyPr/>
            <a:lstStyle/>
            <a:p>
              <a:endParaRPr lang="zh-CN" altLang="en-US"/>
            </a:p>
          </p:txBody>
        </p:sp>
        <p:sp>
          <p:nvSpPr>
            <p:cNvPr id="351343" name="Freeform 111"/>
            <p:cNvSpPr>
              <a:spLocks/>
            </p:cNvSpPr>
            <p:nvPr/>
          </p:nvSpPr>
          <p:spPr bwMode="auto">
            <a:xfrm>
              <a:off x="4224" y="3749"/>
              <a:ext cx="33" cy="132"/>
            </a:xfrm>
            <a:custGeom>
              <a:avLst/>
              <a:gdLst/>
              <a:ahLst/>
              <a:cxnLst>
                <a:cxn ang="0">
                  <a:pos x="8" y="120"/>
                </a:cxn>
                <a:cxn ang="0">
                  <a:pos x="32" y="112"/>
                </a:cxn>
                <a:cxn ang="0">
                  <a:pos x="32" y="77"/>
                </a:cxn>
                <a:cxn ang="0">
                  <a:pos x="32" y="51"/>
                </a:cxn>
                <a:cxn ang="0">
                  <a:pos x="32" y="30"/>
                </a:cxn>
                <a:cxn ang="0">
                  <a:pos x="32" y="16"/>
                </a:cxn>
                <a:cxn ang="0">
                  <a:pos x="32" y="6"/>
                </a:cxn>
                <a:cxn ang="0">
                  <a:pos x="32" y="2"/>
                </a:cxn>
                <a:cxn ang="0">
                  <a:pos x="32" y="0"/>
                </a:cxn>
                <a:cxn ang="0">
                  <a:pos x="0" y="0"/>
                </a:cxn>
                <a:cxn ang="0">
                  <a:pos x="0" y="2"/>
                </a:cxn>
                <a:cxn ang="0">
                  <a:pos x="0" y="6"/>
                </a:cxn>
                <a:cxn ang="0">
                  <a:pos x="0" y="16"/>
                </a:cxn>
                <a:cxn ang="0">
                  <a:pos x="0" y="30"/>
                </a:cxn>
                <a:cxn ang="0">
                  <a:pos x="0" y="51"/>
                </a:cxn>
                <a:cxn ang="0">
                  <a:pos x="0" y="77"/>
                </a:cxn>
                <a:cxn ang="0">
                  <a:pos x="0" y="112"/>
                </a:cxn>
                <a:cxn ang="0">
                  <a:pos x="24" y="106"/>
                </a:cxn>
                <a:cxn ang="0">
                  <a:pos x="8" y="120"/>
                </a:cxn>
                <a:cxn ang="0">
                  <a:pos x="32" y="131"/>
                </a:cxn>
                <a:cxn ang="0">
                  <a:pos x="32" y="112"/>
                </a:cxn>
                <a:cxn ang="0">
                  <a:pos x="8" y="120"/>
                </a:cxn>
              </a:cxnLst>
              <a:rect l="0" t="0" r="r" b="b"/>
              <a:pathLst>
                <a:path w="33" h="132">
                  <a:moveTo>
                    <a:pt x="8" y="120"/>
                  </a:moveTo>
                  <a:lnTo>
                    <a:pt x="32" y="112"/>
                  </a:lnTo>
                  <a:lnTo>
                    <a:pt x="32" y="77"/>
                  </a:lnTo>
                  <a:lnTo>
                    <a:pt x="32" y="51"/>
                  </a:lnTo>
                  <a:lnTo>
                    <a:pt x="32" y="30"/>
                  </a:lnTo>
                  <a:lnTo>
                    <a:pt x="32" y="16"/>
                  </a:lnTo>
                  <a:lnTo>
                    <a:pt x="32" y="6"/>
                  </a:lnTo>
                  <a:lnTo>
                    <a:pt x="32" y="2"/>
                  </a:lnTo>
                  <a:lnTo>
                    <a:pt x="32" y="0"/>
                  </a:lnTo>
                  <a:lnTo>
                    <a:pt x="0" y="0"/>
                  </a:lnTo>
                  <a:lnTo>
                    <a:pt x="0" y="2"/>
                  </a:lnTo>
                  <a:lnTo>
                    <a:pt x="0" y="6"/>
                  </a:lnTo>
                  <a:lnTo>
                    <a:pt x="0" y="16"/>
                  </a:lnTo>
                  <a:lnTo>
                    <a:pt x="0" y="30"/>
                  </a:lnTo>
                  <a:lnTo>
                    <a:pt x="0" y="51"/>
                  </a:lnTo>
                  <a:lnTo>
                    <a:pt x="0" y="77"/>
                  </a:lnTo>
                  <a:lnTo>
                    <a:pt x="0" y="112"/>
                  </a:lnTo>
                  <a:lnTo>
                    <a:pt x="24" y="106"/>
                  </a:lnTo>
                  <a:lnTo>
                    <a:pt x="8" y="120"/>
                  </a:lnTo>
                  <a:lnTo>
                    <a:pt x="32" y="131"/>
                  </a:lnTo>
                  <a:lnTo>
                    <a:pt x="32" y="112"/>
                  </a:lnTo>
                  <a:lnTo>
                    <a:pt x="8" y="120"/>
                  </a:lnTo>
                </a:path>
              </a:pathLst>
            </a:custGeom>
            <a:solidFill>
              <a:srgbClr val="000000"/>
            </a:solidFill>
            <a:ln w="12700" cap="rnd" cmpd="sng">
              <a:noFill/>
              <a:prstDash val="solid"/>
              <a:round/>
              <a:headEnd type="none" w="med" len="med"/>
              <a:tailEnd type="none" w="med" len="med"/>
            </a:ln>
            <a:effectLst/>
          </p:spPr>
          <p:txBody>
            <a:bodyPr/>
            <a:lstStyle/>
            <a:p>
              <a:endParaRPr lang="zh-CN" altLang="en-US"/>
            </a:p>
          </p:txBody>
        </p:sp>
        <p:sp>
          <p:nvSpPr>
            <p:cNvPr id="351344" name="Freeform 112"/>
            <p:cNvSpPr>
              <a:spLocks/>
            </p:cNvSpPr>
            <p:nvPr/>
          </p:nvSpPr>
          <p:spPr bwMode="auto">
            <a:xfrm>
              <a:off x="3864" y="3647"/>
              <a:ext cx="379" cy="223"/>
            </a:xfrm>
            <a:custGeom>
              <a:avLst/>
              <a:gdLst/>
              <a:ahLst/>
              <a:cxnLst>
                <a:cxn ang="0">
                  <a:pos x="6" y="6"/>
                </a:cxn>
                <a:cxn ang="0">
                  <a:pos x="0" y="16"/>
                </a:cxn>
                <a:cxn ang="0">
                  <a:pos x="365" y="222"/>
                </a:cxn>
                <a:cxn ang="0">
                  <a:pos x="378" y="207"/>
                </a:cxn>
                <a:cxn ang="0">
                  <a:pos x="12" y="0"/>
                </a:cxn>
                <a:cxn ang="0">
                  <a:pos x="6" y="6"/>
                </a:cxn>
              </a:cxnLst>
              <a:rect l="0" t="0" r="r" b="b"/>
              <a:pathLst>
                <a:path w="379" h="223">
                  <a:moveTo>
                    <a:pt x="6" y="6"/>
                  </a:moveTo>
                  <a:lnTo>
                    <a:pt x="0" y="16"/>
                  </a:lnTo>
                  <a:lnTo>
                    <a:pt x="365" y="222"/>
                  </a:lnTo>
                  <a:lnTo>
                    <a:pt x="378" y="207"/>
                  </a:lnTo>
                  <a:lnTo>
                    <a:pt x="12" y="0"/>
                  </a:lnTo>
                  <a:lnTo>
                    <a:pt x="6" y="6"/>
                  </a:lnTo>
                </a:path>
              </a:pathLst>
            </a:custGeom>
            <a:solidFill>
              <a:srgbClr val="000000"/>
            </a:solidFill>
            <a:ln w="12700" cap="rnd" cmpd="sng">
              <a:noFill/>
              <a:prstDash val="solid"/>
              <a:round/>
              <a:headEnd type="none" w="med" len="med"/>
              <a:tailEnd type="none" w="med" len="med"/>
            </a:ln>
            <a:effectLst/>
          </p:spPr>
          <p:txBody>
            <a:bodyPr/>
            <a:lstStyle/>
            <a:p>
              <a:endParaRPr lang="zh-CN" altLang="en-US"/>
            </a:p>
          </p:txBody>
        </p:sp>
        <p:sp>
          <p:nvSpPr>
            <p:cNvPr id="351345" name="Rectangle 113"/>
            <p:cNvSpPr>
              <a:spLocks noChangeArrowheads="1"/>
            </p:cNvSpPr>
            <p:nvPr/>
          </p:nvSpPr>
          <p:spPr bwMode="auto">
            <a:xfrm>
              <a:off x="4245" y="3553"/>
              <a:ext cx="714" cy="212"/>
            </a:xfrm>
            <a:prstGeom prst="rect">
              <a:avLst/>
            </a:prstGeom>
            <a:noFill/>
            <a:ln w="12700">
              <a:noFill/>
              <a:miter lim="800000"/>
              <a:headEnd/>
              <a:tailEnd/>
            </a:ln>
            <a:effectLst/>
          </p:spPr>
          <p:txBody>
            <a:bodyPr lIns="90488" tIns="44450" rIns="90488" bIns="44450">
              <a:spAutoFit/>
            </a:bodyPr>
            <a:lstStyle/>
            <a:p>
              <a:pPr eaLnBrk="0" hangingPunct="0">
                <a:lnSpc>
                  <a:spcPct val="90000"/>
                </a:lnSpc>
              </a:pPr>
              <a:r>
                <a:rPr kumimoji="0" lang="en-GB" altLang="zh-CN" sz="1800" i="0">
                  <a:latin typeface="Arial" pitchFamily="34" charset="0"/>
                </a:rPr>
                <a:t>Rollback</a:t>
              </a:r>
            </a:p>
          </p:txBody>
        </p:sp>
        <p:sp>
          <p:nvSpPr>
            <p:cNvPr id="351346" name="Freeform 114"/>
            <p:cNvSpPr>
              <a:spLocks/>
            </p:cNvSpPr>
            <p:nvPr/>
          </p:nvSpPr>
          <p:spPr bwMode="auto">
            <a:xfrm>
              <a:off x="3427" y="2363"/>
              <a:ext cx="684" cy="353"/>
            </a:xfrm>
            <a:custGeom>
              <a:avLst/>
              <a:gdLst/>
              <a:ahLst/>
              <a:cxnLst>
                <a:cxn ang="0">
                  <a:pos x="0" y="0"/>
                </a:cxn>
                <a:cxn ang="0">
                  <a:pos x="683" y="0"/>
                </a:cxn>
                <a:cxn ang="0">
                  <a:pos x="683" y="352"/>
                </a:cxn>
                <a:cxn ang="0">
                  <a:pos x="0" y="352"/>
                </a:cxn>
                <a:cxn ang="0">
                  <a:pos x="0" y="0"/>
                </a:cxn>
              </a:cxnLst>
              <a:rect l="0" t="0" r="r" b="b"/>
              <a:pathLst>
                <a:path w="684" h="353">
                  <a:moveTo>
                    <a:pt x="0" y="0"/>
                  </a:moveTo>
                  <a:lnTo>
                    <a:pt x="683" y="0"/>
                  </a:lnTo>
                  <a:lnTo>
                    <a:pt x="683" y="352"/>
                  </a:lnTo>
                  <a:lnTo>
                    <a:pt x="0" y="352"/>
                  </a:lnTo>
                  <a:lnTo>
                    <a:pt x="0" y="0"/>
                  </a:lnTo>
                </a:path>
              </a:pathLst>
            </a:custGeom>
            <a:noFill/>
            <a:ln w="12700" cap="rnd" cmpd="sng">
              <a:solidFill>
                <a:srgbClr val="000000"/>
              </a:solidFill>
              <a:prstDash val="solid"/>
              <a:round/>
              <a:headEnd type="none" w="med" len="med"/>
              <a:tailEnd type="none" w="med" len="med"/>
            </a:ln>
            <a:effectLst/>
          </p:spPr>
          <p:txBody>
            <a:bodyPr/>
            <a:lstStyle/>
            <a:p>
              <a:endParaRPr lang="zh-CN" altLang="en-US"/>
            </a:p>
          </p:txBody>
        </p:sp>
        <p:sp>
          <p:nvSpPr>
            <p:cNvPr id="351347" name="Rectangle 115"/>
            <p:cNvSpPr>
              <a:spLocks noChangeArrowheads="1"/>
            </p:cNvSpPr>
            <p:nvPr/>
          </p:nvSpPr>
          <p:spPr bwMode="auto">
            <a:xfrm>
              <a:off x="3432" y="2371"/>
              <a:ext cx="546" cy="368"/>
            </a:xfrm>
            <a:prstGeom prst="rect">
              <a:avLst/>
            </a:prstGeom>
            <a:noFill/>
            <a:ln w="12700">
              <a:noFill/>
              <a:miter lim="800000"/>
              <a:headEnd/>
              <a:tailEnd/>
            </a:ln>
            <a:effectLst/>
          </p:spPr>
          <p:txBody>
            <a:bodyPr wrap="none" lIns="90488" tIns="44450" rIns="90488" bIns="44450">
              <a:spAutoFit/>
            </a:bodyPr>
            <a:lstStyle/>
            <a:p>
              <a:pPr eaLnBrk="0" hangingPunct="0">
                <a:lnSpc>
                  <a:spcPct val="90000"/>
                </a:lnSpc>
              </a:pPr>
              <a:r>
                <a:rPr kumimoji="0" lang="en-GB" altLang="zh-CN" sz="1800" i="0">
                  <a:latin typeface="Arial" pitchFamily="34" charset="0"/>
                </a:rPr>
                <a:t>Begin</a:t>
              </a:r>
            </a:p>
            <a:p>
              <a:pPr eaLnBrk="0" hangingPunct="0">
                <a:lnSpc>
                  <a:spcPct val="90000"/>
                </a:lnSpc>
              </a:pPr>
              <a:r>
                <a:rPr kumimoji="0" lang="en-GB" altLang="zh-CN" sz="1800" i="0">
                  <a:latin typeface="Arial" pitchFamily="34" charset="0"/>
                </a:rPr>
                <a:t>Trans.</a:t>
              </a:r>
            </a:p>
          </p:txBody>
        </p:sp>
        <p:sp>
          <p:nvSpPr>
            <p:cNvPr id="351348" name="Freeform 116"/>
            <p:cNvSpPr>
              <a:spLocks/>
            </p:cNvSpPr>
            <p:nvPr/>
          </p:nvSpPr>
          <p:spPr bwMode="auto">
            <a:xfrm>
              <a:off x="3796" y="2716"/>
              <a:ext cx="187" cy="290"/>
            </a:xfrm>
            <a:custGeom>
              <a:avLst/>
              <a:gdLst/>
              <a:ahLst/>
              <a:cxnLst>
                <a:cxn ang="0">
                  <a:pos x="22" y="0"/>
                </a:cxn>
                <a:cxn ang="0">
                  <a:pos x="22" y="81"/>
                </a:cxn>
                <a:cxn ang="0">
                  <a:pos x="73" y="254"/>
                </a:cxn>
                <a:cxn ang="0">
                  <a:pos x="0" y="254"/>
                </a:cxn>
                <a:cxn ang="0">
                  <a:pos x="91" y="289"/>
                </a:cxn>
                <a:cxn ang="0">
                  <a:pos x="186" y="254"/>
                </a:cxn>
                <a:cxn ang="0">
                  <a:pos x="112" y="254"/>
                </a:cxn>
                <a:cxn ang="0">
                  <a:pos x="163" y="81"/>
                </a:cxn>
                <a:cxn ang="0">
                  <a:pos x="163" y="0"/>
                </a:cxn>
                <a:cxn ang="0">
                  <a:pos x="22" y="0"/>
                </a:cxn>
              </a:cxnLst>
              <a:rect l="0" t="0" r="r" b="b"/>
              <a:pathLst>
                <a:path w="187" h="290">
                  <a:moveTo>
                    <a:pt x="22" y="0"/>
                  </a:moveTo>
                  <a:lnTo>
                    <a:pt x="22" y="81"/>
                  </a:lnTo>
                  <a:lnTo>
                    <a:pt x="73" y="254"/>
                  </a:lnTo>
                  <a:lnTo>
                    <a:pt x="0" y="254"/>
                  </a:lnTo>
                  <a:lnTo>
                    <a:pt x="91" y="289"/>
                  </a:lnTo>
                  <a:lnTo>
                    <a:pt x="186" y="254"/>
                  </a:lnTo>
                  <a:lnTo>
                    <a:pt x="112" y="254"/>
                  </a:lnTo>
                  <a:lnTo>
                    <a:pt x="163" y="81"/>
                  </a:lnTo>
                  <a:lnTo>
                    <a:pt x="163" y="0"/>
                  </a:lnTo>
                  <a:lnTo>
                    <a:pt x="22"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zh-CN" altLang="en-US"/>
            </a:p>
          </p:txBody>
        </p:sp>
        <p:sp>
          <p:nvSpPr>
            <p:cNvPr id="351349" name="Freeform 117"/>
            <p:cNvSpPr>
              <a:spLocks/>
            </p:cNvSpPr>
            <p:nvPr/>
          </p:nvSpPr>
          <p:spPr bwMode="auto">
            <a:xfrm>
              <a:off x="3869" y="3021"/>
              <a:ext cx="1412" cy="347"/>
            </a:xfrm>
            <a:custGeom>
              <a:avLst/>
              <a:gdLst/>
              <a:ahLst/>
              <a:cxnLst>
                <a:cxn ang="0">
                  <a:pos x="1411" y="173"/>
                </a:cxn>
                <a:cxn ang="0">
                  <a:pos x="1411" y="0"/>
                </a:cxn>
                <a:cxn ang="0">
                  <a:pos x="0" y="0"/>
                </a:cxn>
                <a:cxn ang="0">
                  <a:pos x="0" y="346"/>
                </a:cxn>
                <a:cxn ang="0">
                  <a:pos x="1411" y="346"/>
                </a:cxn>
                <a:cxn ang="0">
                  <a:pos x="1411" y="173"/>
                </a:cxn>
              </a:cxnLst>
              <a:rect l="0" t="0" r="r" b="b"/>
              <a:pathLst>
                <a:path w="1412" h="347">
                  <a:moveTo>
                    <a:pt x="1411" y="173"/>
                  </a:moveTo>
                  <a:lnTo>
                    <a:pt x="1411" y="0"/>
                  </a:lnTo>
                  <a:lnTo>
                    <a:pt x="0" y="0"/>
                  </a:lnTo>
                  <a:lnTo>
                    <a:pt x="0" y="346"/>
                  </a:lnTo>
                  <a:lnTo>
                    <a:pt x="1411" y="346"/>
                  </a:lnTo>
                  <a:lnTo>
                    <a:pt x="1411" y="173"/>
                  </a:lnTo>
                </a:path>
              </a:pathLst>
            </a:custGeom>
            <a:solidFill>
              <a:srgbClr val="CCCCCC"/>
            </a:solidFill>
            <a:ln w="12700" cap="rnd" cmpd="sng">
              <a:noFill/>
              <a:prstDash val="solid"/>
              <a:round/>
              <a:headEnd type="none" w="med" len="med"/>
              <a:tailEnd type="none" w="med" len="med"/>
            </a:ln>
            <a:effectLst/>
          </p:spPr>
          <p:txBody>
            <a:bodyPr/>
            <a:lstStyle/>
            <a:p>
              <a:endParaRPr lang="zh-CN" altLang="en-US"/>
            </a:p>
          </p:txBody>
        </p:sp>
        <p:sp>
          <p:nvSpPr>
            <p:cNvPr id="351350" name="Rectangle 118"/>
            <p:cNvSpPr>
              <a:spLocks noChangeArrowheads="1"/>
            </p:cNvSpPr>
            <p:nvPr/>
          </p:nvSpPr>
          <p:spPr bwMode="auto">
            <a:xfrm>
              <a:off x="3876" y="3092"/>
              <a:ext cx="1349" cy="229"/>
            </a:xfrm>
            <a:prstGeom prst="rect">
              <a:avLst/>
            </a:prstGeom>
            <a:noFill/>
            <a:ln w="12700">
              <a:noFill/>
              <a:miter lim="800000"/>
              <a:headEnd/>
              <a:tailEnd/>
            </a:ln>
            <a:effectLst/>
          </p:spPr>
          <p:txBody>
            <a:bodyPr wrap="none" lIns="90488" tIns="44450" rIns="90488" bIns="44450">
              <a:spAutoFit/>
            </a:bodyPr>
            <a:lstStyle/>
            <a:p>
              <a:pPr eaLnBrk="0" hangingPunct="0">
                <a:lnSpc>
                  <a:spcPct val="90000"/>
                </a:lnSpc>
              </a:pPr>
              <a:r>
                <a:rPr kumimoji="0" lang="en-GB" altLang="zh-CN" sz="2000" i="0">
                  <a:latin typeface="Arial" pitchFamily="34" charset="0"/>
                </a:rPr>
                <a:t>Flat Transaction</a:t>
              </a:r>
            </a:p>
          </p:txBody>
        </p:sp>
        <p:sp>
          <p:nvSpPr>
            <p:cNvPr id="351351" name="Freeform 119"/>
            <p:cNvSpPr>
              <a:spLocks/>
            </p:cNvSpPr>
            <p:nvPr/>
          </p:nvSpPr>
          <p:spPr bwMode="auto">
            <a:xfrm>
              <a:off x="4910" y="2296"/>
              <a:ext cx="752" cy="387"/>
            </a:xfrm>
            <a:custGeom>
              <a:avLst/>
              <a:gdLst/>
              <a:ahLst/>
              <a:cxnLst>
                <a:cxn ang="0">
                  <a:pos x="0" y="0"/>
                </a:cxn>
                <a:cxn ang="0">
                  <a:pos x="751" y="0"/>
                </a:cxn>
                <a:cxn ang="0">
                  <a:pos x="751" y="386"/>
                </a:cxn>
                <a:cxn ang="0">
                  <a:pos x="0" y="386"/>
                </a:cxn>
                <a:cxn ang="0">
                  <a:pos x="0" y="0"/>
                </a:cxn>
              </a:cxnLst>
              <a:rect l="0" t="0" r="r" b="b"/>
              <a:pathLst>
                <a:path w="752" h="387">
                  <a:moveTo>
                    <a:pt x="0" y="0"/>
                  </a:moveTo>
                  <a:lnTo>
                    <a:pt x="751" y="0"/>
                  </a:lnTo>
                  <a:lnTo>
                    <a:pt x="751" y="386"/>
                  </a:lnTo>
                  <a:lnTo>
                    <a:pt x="0" y="386"/>
                  </a:lnTo>
                  <a:lnTo>
                    <a:pt x="0" y="0"/>
                  </a:lnTo>
                </a:path>
              </a:pathLst>
            </a:custGeom>
            <a:noFill/>
            <a:ln w="12700" cap="rnd" cmpd="sng">
              <a:solidFill>
                <a:srgbClr val="000000"/>
              </a:solidFill>
              <a:prstDash val="solid"/>
              <a:round/>
              <a:headEnd type="none" w="med" len="med"/>
              <a:tailEnd type="none" w="med" len="med"/>
            </a:ln>
            <a:effectLst/>
          </p:spPr>
          <p:txBody>
            <a:bodyPr/>
            <a:lstStyle/>
            <a:p>
              <a:endParaRPr lang="zh-CN" altLang="en-US"/>
            </a:p>
          </p:txBody>
        </p:sp>
        <p:sp>
          <p:nvSpPr>
            <p:cNvPr id="351352" name="Freeform 120"/>
            <p:cNvSpPr>
              <a:spLocks/>
            </p:cNvSpPr>
            <p:nvPr/>
          </p:nvSpPr>
          <p:spPr bwMode="auto">
            <a:xfrm>
              <a:off x="5176" y="2693"/>
              <a:ext cx="206" cy="319"/>
            </a:xfrm>
            <a:custGeom>
              <a:avLst/>
              <a:gdLst/>
              <a:ahLst/>
              <a:cxnLst>
                <a:cxn ang="0">
                  <a:pos x="26" y="0"/>
                </a:cxn>
                <a:cxn ang="0">
                  <a:pos x="26" y="89"/>
                </a:cxn>
                <a:cxn ang="0">
                  <a:pos x="81" y="279"/>
                </a:cxn>
                <a:cxn ang="0">
                  <a:pos x="0" y="279"/>
                </a:cxn>
                <a:cxn ang="0">
                  <a:pos x="103" y="318"/>
                </a:cxn>
                <a:cxn ang="0">
                  <a:pos x="205" y="279"/>
                </a:cxn>
                <a:cxn ang="0">
                  <a:pos x="123" y="279"/>
                </a:cxn>
                <a:cxn ang="0">
                  <a:pos x="178" y="89"/>
                </a:cxn>
                <a:cxn ang="0">
                  <a:pos x="178" y="0"/>
                </a:cxn>
                <a:cxn ang="0">
                  <a:pos x="26" y="0"/>
                </a:cxn>
              </a:cxnLst>
              <a:rect l="0" t="0" r="r" b="b"/>
              <a:pathLst>
                <a:path w="206" h="319">
                  <a:moveTo>
                    <a:pt x="26" y="0"/>
                  </a:moveTo>
                  <a:lnTo>
                    <a:pt x="26" y="89"/>
                  </a:lnTo>
                  <a:lnTo>
                    <a:pt x="81" y="279"/>
                  </a:lnTo>
                  <a:lnTo>
                    <a:pt x="0" y="279"/>
                  </a:lnTo>
                  <a:lnTo>
                    <a:pt x="103" y="318"/>
                  </a:lnTo>
                  <a:lnTo>
                    <a:pt x="205" y="279"/>
                  </a:lnTo>
                  <a:lnTo>
                    <a:pt x="123" y="279"/>
                  </a:lnTo>
                  <a:lnTo>
                    <a:pt x="178" y="89"/>
                  </a:lnTo>
                  <a:lnTo>
                    <a:pt x="178" y="0"/>
                  </a:lnTo>
                  <a:lnTo>
                    <a:pt x="26"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zh-CN" altLang="en-US"/>
            </a:p>
          </p:txBody>
        </p:sp>
        <p:sp>
          <p:nvSpPr>
            <p:cNvPr id="351353" name="Rectangle 121"/>
            <p:cNvSpPr>
              <a:spLocks noChangeArrowheads="1"/>
            </p:cNvSpPr>
            <p:nvPr/>
          </p:nvSpPr>
          <p:spPr bwMode="auto">
            <a:xfrm>
              <a:off x="5036" y="2383"/>
              <a:ext cx="498" cy="212"/>
            </a:xfrm>
            <a:prstGeom prst="rect">
              <a:avLst/>
            </a:prstGeom>
            <a:noFill/>
            <a:ln w="12700">
              <a:noFill/>
              <a:miter lim="800000"/>
              <a:headEnd/>
              <a:tailEnd/>
            </a:ln>
            <a:effectLst/>
          </p:spPr>
          <p:txBody>
            <a:bodyPr wrap="none" lIns="90488" tIns="44450" rIns="90488" bIns="44450">
              <a:spAutoFit/>
            </a:bodyPr>
            <a:lstStyle/>
            <a:p>
              <a:pPr algn="ctr" eaLnBrk="0" hangingPunct="0">
                <a:lnSpc>
                  <a:spcPct val="90000"/>
                </a:lnSpc>
              </a:pPr>
              <a:r>
                <a:rPr kumimoji="0" lang="en-GB" altLang="zh-CN" sz="1800" i="0">
                  <a:latin typeface="Arial" pitchFamily="34" charset="0"/>
                </a:rPr>
                <a:t>Abort</a:t>
              </a:r>
            </a:p>
          </p:txBody>
        </p:sp>
      </p:grpSp>
      <p:sp>
        <p:nvSpPr>
          <p:cNvPr id="351354" name="Rectangle 122"/>
          <p:cNvSpPr>
            <a:spLocks noChangeArrowheads="1"/>
          </p:cNvSpPr>
          <p:nvPr/>
        </p:nvSpPr>
        <p:spPr bwMode="auto">
          <a:xfrm>
            <a:off x="76200" y="663575"/>
            <a:ext cx="5365750" cy="944563"/>
          </a:xfrm>
          <a:prstGeom prst="rect">
            <a:avLst/>
          </a:prstGeom>
          <a:noFill/>
          <a:ln w="9525">
            <a:noFill/>
            <a:miter lim="800000"/>
            <a:headEnd/>
            <a:tailEnd/>
          </a:ln>
          <a:effectLst/>
        </p:spPr>
        <p:txBody>
          <a:bodyPr wrap="none">
            <a:spAutoFit/>
          </a:bodyPr>
          <a:lstStyle/>
          <a:p>
            <a:r>
              <a:rPr lang="zh-CN" altLang="en-GB" sz="3200" i="0"/>
              <a:t>（3）事务的类别 </a:t>
            </a:r>
          </a:p>
          <a:p>
            <a:r>
              <a:rPr lang="zh-CN" altLang="en-US" i="0"/>
              <a:t>		平坦的事务与嵌套的事务</a:t>
            </a:r>
          </a:p>
        </p:txBody>
      </p:sp>
      <p:sp>
        <p:nvSpPr>
          <p:cNvPr id="351355" name="Rectangle 123"/>
          <p:cNvSpPr>
            <a:spLocks noChangeArrowheads="1"/>
          </p:cNvSpPr>
          <p:nvPr/>
        </p:nvSpPr>
        <p:spPr bwMode="auto">
          <a:xfrm>
            <a:off x="68263" y="1611313"/>
            <a:ext cx="4046537" cy="457200"/>
          </a:xfrm>
          <a:prstGeom prst="rect">
            <a:avLst/>
          </a:prstGeom>
          <a:noFill/>
          <a:ln w="9525">
            <a:noFill/>
            <a:miter lim="800000"/>
            <a:headEnd/>
            <a:tailEnd/>
          </a:ln>
          <a:effectLst/>
        </p:spPr>
        <p:txBody>
          <a:bodyPr wrap="none">
            <a:spAutoFit/>
          </a:bodyPr>
          <a:lstStyle/>
          <a:p>
            <a:r>
              <a:rPr lang="zh-CN" altLang="en-GB" b="0" i="0">
                <a:effectLst>
                  <a:outerShdw blurRad="38100" dist="38100" dir="2700000" algn="tl">
                    <a:srgbClr val="000000"/>
                  </a:outerShdw>
                </a:effectLst>
                <a:latin typeface="Arial" pitchFamily="34" charset="0"/>
              </a:rPr>
              <a:t>平坦事务：</a:t>
            </a:r>
            <a:r>
              <a:rPr lang="en-GB" altLang="zh-CN" b="0" i="0">
                <a:effectLst>
                  <a:outerShdw blurRad="38100" dist="38100" dir="2700000" algn="tl">
                    <a:srgbClr val="000000"/>
                  </a:outerShdw>
                </a:effectLst>
                <a:latin typeface="Arial" pitchFamily="34" charset="0"/>
              </a:rPr>
              <a:t>Flat Transactions</a:t>
            </a:r>
            <a:endParaRPr lang="en-US" altLang="zh-CN" b="0" i="0">
              <a:effectLst>
                <a:outerShdw blurRad="38100" dist="38100" dir="2700000" algn="tl">
                  <a:srgbClr val="000000"/>
                </a:outerShdw>
              </a:effectLst>
              <a:latin typeface="Arial"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2258" name="Line 2"/>
          <p:cNvSpPr>
            <a:spLocks noChangeShapeType="1"/>
          </p:cNvSpPr>
          <p:nvPr/>
        </p:nvSpPr>
        <p:spPr bwMode="auto">
          <a:xfrm>
            <a:off x="5119688" y="4164013"/>
            <a:ext cx="1682750" cy="0"/>
          </a:xfrm>
          <a:prstGeom prst="line">
            <a:avLst/>
          </a:prstGeom>
          <a:noFill/>
          <a:ln w="12700">
            <a:noFill/>
            <a:round/>
            <a:headEnd/>
            <a:tailEnd/>
          </a:ln>
          <a:effectLst/>
        </p:spPr>
        <p:txBody>
          <a:bodyPr wrap="none" anchor="ctr"/>
          <a:lstStyle/>
          <a:p>
            <a:endParaRPr lang="zh-CN" altLang="en-US"/>
          </a:p>
        </p:txBody>
      </p:sp>
      <p:sp>
        <p:nvSpPr>
          <p:cNvPr id="352259" name="Line 3"/>
          <p:cNvSpPr>
            <a:spLocks noChangeShapeType="1"/>
          </p:cNvSpPr>
          <p:nvPr/>
        </p:nvSpPr>
        <p:spPr bwMode="auto">
          <a:xfrm>
            <a:off x="1143000" y="4164013"/>
            <a:ext cx="1762125" cy="0"/>
          </a:xfrm>
          <a:prstGeom prst="line">
            <a:avLst/>
          </a:prstGeom>
          <a:noFill/>
          <a:ln w="12700">
            <a:noFill/>
            <a:round/>
            <a:headEnd/>
            <a:tailEnd/>
          </a:ln>
          <a:effectLst/>
        </p:spPr>
        <p:txBody>
          <a:bodyPr wrap="none" anchor="ctr"/>
          <a:lstStyle/>
          <a:p>
            <a:endParaRPr lang="zh-CN" altLang="en-US"/>
          </a:p>
        </p:txBody>
      </p:sp>
      <p:sp>
        <p:nvSpPr>
          <p:cNvPr id="352260" name="Line 4"/>
          <p:cNvSpPr>
            <a:spLocks noChangeShapeType="1"/>
          </p:cNvSpPr>
          <p:nvPr/>
        </p:nvSpPr>
        <p:spPr bwMode="auto">
          <a:xfrm>
            <a:off x="971550" y="5976938"/>
            <a:ext cx="1762125" cy="0"/>
          </a:xfrm>
          <a:prstGeom prst="line">
            <a:avLst/>
          </a:prstGeom>
          <a:noFill/>
          <a:ln w="12700">
            <a:noFill/>
            <a:round/>
            <a:headEnd/>
            <a:tailEnd/>
          </a:ln>
          <a:effectLst/>
        </p:spPr>
        <p:txBody>
          <a:bodyPr wrap="none" anchor="ctr"/>
          <a:lstStyle/>
          <a:p>
            <a:endParaRPr lang="zh-CN" altLang="en-US"/>
          </a:p>
        </p:txBody>
      </p:sp>
      <p:sp>
        <p:nvSpPr>
          <p:cNvPr id="352261" name="Line 5"/>
          <p:cNvSpPr>
            <a:spLocks noChangeShapeType="1"/>
          </p:cNvSpPr>
          <p:nvPr/>
        </p:nvSpPr>
        <p:spPr bwMode="auto">
          <a:xfrm>
            <a:off x="5178425" y="4157663"/>
            <a:ext cx="1762125" cy="0"/>
          </a:xfrm>
          <a:prstGeom prst="line">
            <a:avLst/>
          </a:prstGeom>
          <a:noFill/>
          <a:ln w="12700">
            <a:noFill/>
            <a:round/>
            <a:headEnd/>
            <a:tailEnd/>
          </a:ln>
          <a:effectLst/>
        </p:spPr>
        <p:txBody>
          <a:bodyPr wrap="none" anchor="ctr"/>
          <a:lstStyle/>
          <a:p>
            <a:endParaRPr lang="zh-CN" altLang="en-US"/>
          </a:p>
        </p:txBody>
      </p:sp>
      <p:sp>
        <p:nvSpPr>
          <p:cNvPr id="352262" name="Line 6"/>
          <p:cNvSpPr>
            <a:spLocks noChangeShapeType="1"/>
          </p:cNvSpPr>
          <p:nvPr/>
        </p:nvSpPr>
        <p:spPr bwMode="auto">
          <a:xfrm flipH="1" flipV="1">
            <a:off x="5999163" y="2808288"/>
            <a:ext cx="835025" cy="1355725"/>
          </a:xfrm>
          <a:prstGeom prst="line">
            <a:avLst/>
          </a:prstGeom>
          <a:noFill/>
          <a:ln w="12700">
            <a:noFill/>
            <a:round/>
            <a:headEnd/>
            <a:tailEnd/>
          </a:ln>
          <a:effectLst/>
        </p:spPr>
        <p:txBody>
          <a:bodyPr wrap="none" anchor="ctr"/>
          <a:lstStyle/>
          <a:p>
            <a:endParaRPr lang="zh-CN" altLang="en-US"/>
          </a:p>
        </p:txBody>
      </p:sp>
      <p:sp>
        <p:nvSpPr>
          <p:cNvPr id="352263" name="Freeform 7"/>
          <p:cNvSpPr>
            <a:spLocks/>
          </p:cNvSpPr>
          <p:nvPr/>
        </p:nvSpPr>
        <p:spPr bwMode="auto">
          <a:xfrm>
            <a:off x="5153025" y="2808288"/>
            <a:ext cx="1682750" cy="1357312"/>
          </a:xfrm>
          <a:custGeom>
            <a:avLst/>
            <a:gdLst/>
            <a:ahLst/>
            <a:cxnLst>
              <a:cxn ang="0">
                <a:pos x="531" y="0"/>
              </a:cxn>
              <a:cxn ang="0">
                <a:pos x="1059" y="854"/>
              </a:cxn>
              <a:cxn ang="0">
                <a:pos x="0" y="854"/>
              </a:cxn>
              <a:cxn ang="0">
                <a:pos x="531" y="0"/>
              </a:cxn>
            </a:cxnLst>
            <a:rect l="0" t="0" r="r" b="b"/>
            <a:pathLst>
              <a:path w="1060" h="855">
                <a:moveTo>
                  <a:pt x="531" y="0"/>
                </a:moveTo>
                <a:lnTo>
                  <a:pt x="1059" y="854"/>
                </a:lnTo>
                <a:lnTo>
                  <a:pt x="0" y="854"/>
                </a:lnTo>
                <a:lnTo>
                  <a:pt x="531" y="0"/>
                </a:lnTo>
              </a:path>
            </a:pathLst>
          </a:custGeom>
          <a:solidFill>
            <a:srgbClr val="00CCFF"/>
          </a:solidFill>
          <a:ln w="12700" cap="rnd" cmpd="sng">
            <a:noFill/>
            <a:prstDash val="solid"/>
            <a:round/>
            <a:headEnd type="none" w="med" len="med"/>
            <a:tailEnd type="none" w="med" len="med"/>
          </a:ln>
          <a:effectLst/>
        </p:spPr>
        <p:txBody>
          <a:bodyPr/>
          <a:lstStyle/>
          <a:p>
            <a:endParaRPr lang="zh-CN" altLang="en-US"/>
          </a:p>
        </p:txBody>
      </p:sp>
      <p:sp>
        <p:nvSpPr>
          <p:cNvPr id="352264" name="Line 8"/>
          <p:cNvSpPr>
            <a:spLocks noChangeShapeType="1"/>
          </p:cNvSpPr>
          <p:nvPr/>
        </p:nvSpPr>
        <p:spPr bwMode="auto">
          <a:xfrm flipH="1">
            <a:off x="5148263" y="2809875"/>
            <a:ext cx="846137" cy="1360488"/>
          </a:xfrm>
          <a:prstGeom prst="line">
            <a:avLst/>
          </a:prstGeom>
          <a:noFill/>
          <a:ln w="12700">
            <a:noFill/>
            <a:round/>
            <a:headEnd/>
            <a:tailEnd/>
          </a:ln>
          <a:effectLst/>
        </p:spPr>
        <p:txBody>
          <a:bodyPr wrap="none" anchor="ctr"/>
          <a:lstStyle/>
          <a:p>
            <a:endParaRPr lang="zh-CN" altLang="en-US"/>
          </a:p>
        </p:txBody>
      </p:sp>
      <p:sp>
        <p:nvSpPr>
          <p:cNvPr id="352265" name="Line 9"/>
          <p:cNvSpPr>
            <a:spLocks noChangeShapeType="1"/>
          </p:cNvSpPr>
          <p:nvPr/>
        </p:nvSpPr>
        <p:spPr bwMode="auto">
          <a:xfrm flipH="1" flipV="1">
            <a:off x="5992813" y="2801938"/>
            <a:ext cx="847725" cy="1368425"/>
          </a:xfrm>
          <a:prstGeom prst="line">
            <a:avLst/>
          </a:prstGeom>
          <a:noFill/>
          <a:ln w="12700">
            <a:solidFill>
              <a:srgbClr val="00CCFF"/>
            </a:solidFill>
            <a:round/>
            <a:headEnd/>
            <a:tailEnd/>
          </a:ln>
          <a:effectLst/>
        </p:spPr>
        <p:txBody>
          <a:bodyPr wrap="none" anchor="ctr"/>
          <a:lstStyle/>
          <a:p>
            <a:endParaRPr lang="zh-CN" altLang="en-US"/>
          </a:p>
        </p:txBody>
      </p:sp>
      <p:sp>
        <p:nvSpPr>
          <p:cNvPr id="352266" name="Freeform 10"/>
          <p:cNvSpPr>
            <a:spLocks/>
          </p:cNvSpPr>
          <p:nvPr/>
        </p:nvSpPr>
        <p:spPr bwMode="auto">
          <a:xfrm>
            <a:off x="5153025" y="2808288"/>
            <a:ext cx="1682750" cy="1357312"/>
          </a:xfrm>
          <a:custGeom>
            <a:avLst/>
            <a:gdLst/>
            <a:ahLst/>
            <a:cxnLst>
              <a:cxn ang="0">
                <a:pos x="531" y="0"/>
              </a:cxn>
              <a:cxn ang="0">
                <a:pos x="1059" y="854"/>
              </a:cxn>
              <a:cxn ang="0">
                <a:pos x="0" y="854"/>
              </a:cxn>
            </a:cxnLst>
            <a:rect l="0" t="0" r="r" b="b"/>
            <a:pathLst>
              <a:path w="1060" h="855">
                <a:moveTo>
                  <a:pt x="531" y="0"/>
                </a:moveTo>
                <a:lnTo>
                  <a:pt x="1059" y="854"/>
                </a:lnTo>
                <a:lnTo>
                  <a:pt x="0" y="854"/>
                </a:lnTo>
              </a:path>
            </a:pathLst>
          </a:custGeom>
          <a:noFill/>
          <a:ln w="12700" cap="rnd" cmpd="sng">
            <a:solidFill>
              <a:srgbClr val="00CCFF"/>
            </a:solidFill>
            <a:prstDash val="solid"/>
            <a:round/>
            <a:headEnd type="none" w="med" len="med"/>
            <a:tailEnd type="none" w="med" len="med"/>
          </a:ln>
          <a:effectLst/>
        </p:spPr>
        <p:txBody>
          <a:bodyPr/>
          <a:lstStyle/>
          <a:p>
            <a:endParaRPr lang="zh-CN" altLang="en-US"/>
          </a:p>
        </p:txBody>
      </p:sp>
      <p:sp>
        <p:nvSpPr>
          <p:cNvPr id="352267" name="Line 11"/>
          <p:cNvSpPr>
            <a:spLocks noChangeShapeType="1"/>
          </p:cNvSpPr>
          <p:nvPr/>
        </p:nvSpPr>
        <p:spPr bwMode="auto">
          <a:xfrm flipH="1">
            <a:off x="5141913" y="2816225"/>
            <a:ext cx="858837" cy="1347788"/>
          </a:xfrm>
          <a:prstGeom prst="line">
            <a:avLst/>
          </a:prstGeom>
          <a:noFill/>
          <a:ln w="12700">
            <a:solidFill>
              <a:srgbClr val="00CCFF"/>
            </a:solidFill>
            <a:round/>
            <a:headEnd/>
            <a:tailEnd/>
          </a:ln>
          <a:effectLst/>
        </p:spPr>
        <p:txBody>
          <a:bodyPr wrap="none" anchor="ctr"/>
          <a:lstStyle/>
          <a:p>
            <a:endParaRPr lang="zh-CN" altLang="en-US"/>
          </a:p>
        </p:txBody>
      </p:sp>
      <p:sp>
        <p:nvSpPr>
          <p:cNvPr id="352268" name="Line 12"/>
          <p:cNvSpPr>
            <a:spLocks noChangeShapeType="1"/>
          </p:cNvSpPr>
          <p:nvPr/>
        </p:nvSpPr>
        <p:spPr bwMode="auto">
          <a:xfrm flipH="1" flipV="1">
            <a:off x="2028825" y="2808288"/>
            <a:ext cx="876300" cy="1355725"/>
          </a:xfrm>
          <a:prstGeom prst="line">
            <a:avLst/>
          </a:prstGeom>
          <a:noFill/>
          <a:ln w="12700">
            <a:noFill/>
            <a:round/>
            <a:headEnd/>
            <a:tailEnd/>
          </a:ln>
          <a:effectLst/>
        </p:spPr>
        <p:txBody>
          <a:bodyPr wrap="none" anchor="ctr"/>
          <a:lstStyle/>
          <a:p>
            <a:endParaRPr lang="zh-CN" altLang="en-US"/>
          </a:p>
        </p:txBody>
      </p:sp>
      <p:sp>
        <p:nvSpPr>
          <p:cNvPr id="352269" name="Freeform 13"/>
          <p:cNvSpPr>
            <a:spLocks/>
          </p:cNvSpPr>
          <p:nvPr/>
        </p:nvSpPr>
        <p:spPr bwMode="auto">
          <a:xfrm>
            <a:off x="1143000" y="2808288"/>
            <a:ext cx="1763713" cy="1357312"/>
          </a:xfrm>
          <a:custGeom>
            <a:avLst/>
            <a:gdLst/>
            <a:ahLst/>
            <a:cxnLst>
              <a:cxn ang="0">
                <a:pos x="557" y="0"/>
              </a:cxn>
              <a:cxn ang="0">
                <a:pos x="1110" y="854"/>
              </a:cxn>
              <a:cxn ang="0">
                <a:pos x="0" y="854"/>
              </a:cxn>
              <a:cxn ang="0">
                <a:pos x="557" y="0"/>
              </a:cxn>
            </a:cxnLst>
            <a:rect l="0" t="0" r="r" b="b"/>
            <a:pathLst>
              <a:path w="1111" h="855">
                <a:moveTo>
                  <a:pt x="557" y="0"/>
                </a:moveTo>
                <a:lnTo>
                  <a:pt x="1110" y="854"/>
                </a:lnTo>
                <a:lnTo>
                  <a:pt x="0" y="854"/>
                </a:lnTo>
                <a:lnTo>
                  <a:pt x="557" y="0"/>
                </a:lnTo>
              </a:path>
            </a:pathLst>
          </a:custGeom>
          <a:solidFill>
            <a:srgbClr val="00CCFF"/>
          </a:solidFill>
          <a:ln w="12700" cap="rnd" cmpd="sng">
            <a:noFill/>
            <a:prstDash val="solid"/>
            <a:round/>
            <a:headEnd type="none" w="med" len="med"/>
            <a:tailEnd type="none" w="med" len="med"/>
          </a:ln>
          <a:effectLst/>
        </p:spPr>
        <p:txBody>
          <a:bodyPr/>
          <a:lstStyle/>
          <a:p>
            <a:endParaRPr lang="zh-CN" altLang="en-US"/>
          </a:p>
        </p:txBody>
      </p:sp>
      <p:sp>
        <p:nvSpPr>
          <p:cNvPr id="352270" name="Line 14"/>
          <p:cNvSpPr>
            <a:spLocks noChangeShapeType="1"/>
          </p:cNvSpPr>
          <p:nvPr/>
        </p:nvSpPr>
        <p:spPr bwMode="auto">
          <a:xfrm flipH="1">
            <a:off x="1138238" y="2809875"/>
            <a:ext cx="887412" cy="1360488"/>
          </a:xfrm>
          <a:prstGeom prst="line">
            <a:avLst/>
          </a:prstGeom>
          <a:noFill/>
          <a:ln w="12700">
            <a:noFill/>
            <a:round/>
            <a:headEnd/>
            <a:tailEnd/>
          </a:ln>
          <a:effectLst/>
        </p:spPr>
        <p:txBody>
          <a:bodyPr wrap="none" anchor="ctr"/>
          <a:lstStyle/>
          <a:p>
            <a:endParaRPr lang="zh-CN" altLang="en-US"/>
          </a:p>
        </p:txBody>
      </p:sp>
      <p:sp>
        <p:nvSpPr>
          <p:cNvPr id="352271" name="Line 15"/>
          <p:cNvSpPr>
            <a:spLocks noChangeShapeType="1"/>
          </p:cNvSpPr>
          <p:nvPr/>
        </p:nvSpPr>
        <p:spPr bwMode="auto">
          <a:xfrm flipH="1" flipV="1">
            <a:off x="2022475" y="2801938"/>
            <a:ext cx="889000" cy="1368425"/>
          </a:xfrm>
          <a:prstGeom prst="line">
            <a:avLst/>
          </a:prstGeom>
          <a:noFill/>
          <a:ln w="12700">
            <a:solidFill>
              <a:srgbClr val="00CCFF"/>
            </a:solidFill>
            <a:round/>
            <a:headEnd/>
            <a:tailEnd/>
          </a:ln>
          <a:effectLst/>
        </p:spPr>
        <p:txBody>
          <a:bodyPr wrap="none" anchor="ctr"/>
          <a:lstStyle/>
          <a:p>
            <a:endParaRPr lang="zh-CN" altLang="en-US"/>
          </a:p>
        </p:txBody>
      </p:sp>
      <p:sp>
        <p:nvSpPr>
          <p:cNvPr id="352272" name="Freeform 16"/>
          <p:cNvSpPr>
            <a:spLocks/>
          </p:cNvSpPr>
          <p:nvPr/>
        </p:nvSpPr>
        <p:spPr bwMode="auto">
          <a:xfrm>
            <a:off x="1143000" y="2808288"/>
            <a:ext cx="1763713" cy="1357312"/>
          </a:xfrm>
          <a:custGeom>
            <a:avLst/>
            <a:gdLst/>
            <a:ahLst/>
            <a:cxnLst>
              <a:cxn ang="0">
                <a:pos x="557" y="0"/>
              </a:cxn>
              <a:cxn ang="0">
                <a:pos x="1110" y="854"/>
              </a:cxn>
              <a:cxn ang="0">
                <a:pos x="0" y="854"/>
              </a:cxn>
            </a:cxnLst>
            <a:rect l="0" t="0" r="r" b="b"/>
            <a:pathLst>
              <a:path w="1111" h="855">
                <a:moveTo>
                  <a:pt x="557" y="0"/>
                </a:moveTo>
                <a:lnTo>
                  <a:pt x="1110" y="854"/>
                </a:lnTo>
                <a:lnTo>
                  <a:pt x="0" y="854"/>
                </a:lnTo>
              </a:path>
            </a:pathLst>
          </a:custGeom>
          <a:noFill/>
          <a:ln w="12700" cap="rnd" cmpd="sng">
            <a:solidFill>
              <a:srgbClr val="00CCFF"/>
            </a:solidFill>
            <a:prstDash val="solid"/>
            <a:round/>
            <a:headEnd type="none" w="med" len="med"/>
            <a:tailEnd type="none" w="med" len="med"/>
          </a:ln>
          <a:effectLst/>
        </p:spPr>
        <p:txBody>
          <a:bodyPr/>
          <a:lstStyle/>
          <a:p>
            <a:endParaRPr lang="zh-CN" altLang="en-US"/>
          </a:p>
        </p:txBody>
      </p:sp>
      <p:sp>
        <p:nvSpPr>
          <p:cNvPr id="352273" name="Line 17"/>
          <p:cNvSpPr>
            <a:spLocks noChangeShapeType="1"/>
          </p:cNvSpPr>
          <p:nvPr/>
        </p:nvSpPr>
        <p:spPr bwMode="auto">
          <a:xfrm>
            <a:off x="1149350" y="4164013"/>
            <a:ext cx="1749425" cy="0"/>
          </a:xfrm>
          <a:prstGeom prst="line">
            <a:avLst/>
          </a:prstGeom>
          <a:noFill/>
          <a:ln w="12700">
            <a:solidFill>
              <a:srgbClr val="00CCFF"/>
            </a:solidFill>
            <a:round/>
            <a:headEnd/>
            <a:tailEnd/>
          </a:ln>
          <a:effectLst/>
        </p:spPr>
        <p:txBody>
          <a:bodyPr wrap="none" anchor="ctr"/>
          <a:lstStyle/>
          <a:p>
            <a:endParaRPr lang="zh-CN" altLang="en-US"/>
          </a:p>
        </p:txBody>
      </p:sp>
      <p:sp>
        <p:nvSpPr>
          <p:cNvPr id="352274" name="Line 18"/>
          <p:cNvSpPr>
            <a:spLocks noChangeShapeType="1"/>
          </p:cNvSpPr>
          <p:nvPr/>
        </p:nvSpPr>
        <p:spPr bwMode="auto">
          <a:xfrm flipH="1">
            <a:off x="1131888" y="2816225"/>
            <a:ext cx="900112" cy="1347788"/>
          </a:xfrm>
          <a:prstGeom prst="line">
            <a:avLst/>
          </a:prstGeom>
          <a:noFill/>
          <a:ln w="12700">
            <a:solidFill>
              <a:srgbClr val="00CCFF"/>
            </a:solidFill>
            <a:round/>
            <a:headEnd/>
            <a:tailEnd/>
          </a:ln>
          <a:effectLst/>
        </p:spPr>
        <p:txBody>
          <a:bodyPr wrap="none" anchor="ctr"/>
          <a:lstStyle/>
          <a:p>
            <a:endParaRPr lang="zh-CN" altLang="en-US"/>
          </a:p>
        </p:txBody>
      </p:sp>
      <p:sp>
        <p:nvSpPr>
          <p:cNvPr id="352275" name="Freeform 19"/>
          <p:cNvSpPr>
            <a:spLocks/>
          </p:cNvSpPr>
          <p:nvPr/>
        </p:nvSpPr>
        <p:spPr bwMode="auto">
          <a:xfrm>
            <a:off x="996950" y="2455863"/>
            <a:ext cx="6105525" cy="354012"/>
          </a:xfrm>
          <a:custGeom>
            <a:avLst/>
            <a:gdLst/>
            <a:ahLst/>
            <a:cxnLst>
              <a:cxn ang="0">
                <a:pos x="3845" y="111"/>
              </a:cxn>
              <a:cxn ang="0">
                <a:pos x="3845" y="0"/>
              </a:cxn>
              <a:cxn ang="0">
                <a:pos x="0" y="0"/>
              </a:cxn>
              <a:cxn ang="0">
                <a:pos x="0" y="222"/>
              </a:cxn>
              <a:cxn ang="0">
                <a:pos x="3845" y="222"/>
              </a:cxn>
              <a:cxn ang="0">
                <a:pos x="3845" y="111"/>
              </a:cxn>
            </a:cxnLst>
            <a:rect l="0" t="0" r="r" b="b"/>
            <a:pathLst>
              <a:path w="3846" h="223">
                <a:moveTo>
                  <a:pt x="3845" y="111"/>
                </a:moveTo>
                <a:lnTo>
                  <a:pt x="3845" y="0"/>
                </a:lnTo>
                <a:lnTo>
                  <a:pt x="0" y="0"/>
                </a:lnTo>
                <a:lnTo>
                  <a:pt x="0" y="222"/>
                </a:lnTo>
                <a:lnTo>
                  <a:pt x="3845" y="222"/>
                </a:lnTo>
                <a:lnTo>
                  <a:pt x="3845" y="111"/>
                </a:lnTo>
              </a:path>
            </a:pathLst>
          </a:custGeom>
          <a:solidFill>
            <a:srgbClr val="CCCCCC"/>
          </a:solidFill>
          <a:ln w="12700" cap="rnd" cmpd="sng">
            <a:noFill/>
            <a:prstDash val="solid"/>
            <a:round/>
            <a:headEnd type="none" w="med" len="med"/>
            <a:tailEnd type="none" w="med" len="med"/>
          </a:ln>
          <a:effectLst/>
        </p:spPr>
        <p:txBody>
          <a:bodyPr/>
          <a:lstStyle/>
          <a:p>
            <a:endParaRPr lang="zh-CN" altLang="en-US"/>
          </a:p>
        </p:txBody>
      </p:sp>
      <p:sp>
        <p:nvSpPr>
          <p:cNvPr id="352276" name="Freeform 20"/>
          <p:cNvSpPr>
            <a:spLocks/>
          </p:cNvSpPr>
          <p:nvPr/>
        </p:nvSpPr>
        <p:spPr bwMode="auto">
          <a:xfrm>
            <a:off x="5891213" y="2454275"/>
            <a:ext cx="2414587" cy="357188"/>
          </a:xfrm>
          <a:custGeom>
            <a:avLst/>
            <a:gdLst/>
            <a:ahLst/>
            <a:cxnLst>
              <a:cxn ang="0">
                <a:pos x="761" y="112"/>
              </a:cxn>
              <a:cxn ang="0">
                <a:pos x="0" y="0"/>
              </a:cxn>
              <a:cxn ang="0">
                <a:pos x="800" y="0"/>
              </a:cxn>
              <a:cxn ang="0">
                <a:pos x="1520" y="112"/>
              </a:cxn>
              <a:cxn ang="0">
                <a:pos x="800" y="224"/>
              </a:cxn>
              <a:cxn ang="0">
                <a:pos x="0" y="224"/>
              </a:cxn>
              <a:cxn ang="0">
                <a:pos x="0" y="0"/>
              </a:cxn>
              <a:cxn ang="0">
                <a:pos x="761" y="112"/>
              </a:cxn>
            </a:cxnLst>
            <a:rect l="0" t="0" r="r" b="b"/>
            <a:pathLst>
              <a:path w="1521" h="225">
                <a:moveTo>
                  <a:pt x="761" y="112"/>
                </a:moveTo>
                <a:lnTo>
                  <a:pt x="0" y="0"/>
                </a:lnTo>
                <a:lnTo>
                  <a:pt x="800" y="0"/>
                </a:lnTo>
                <a:lnTo>
                  <a:pt x="1520" y="112"/>
                </a:lnTo>
                <a:lnTo>
                  <a:pt x="800" y="224"/>
                </a:lnTo>
                <a:lnTo>
                  <a:pt x="0" y="224"/>
                </a:lnTo>
                <a:lnTo>
                  <a:pt x="0" y="0"/>
                </a:lnTo>
                <a:lnTo>
                  <a:pt x="761" y="112"/>
                </a:lnTo>
              </a:path>
            </a:pathLst>
          </a:custGeom>
          <a:solidFill>
            <a:srgbClr val="CCCCCC"/>
          </a:solidFill>
          <a:ln w="12700" cap="rnd" cmpd="sng">
            <a:noFill/>
            <a:prstDash val="solid"/>
            <a:round/>
            <a:headEnd type="none" w="med" len="med"/>
            <a:tailEnd type="none" w="med" len="med"/>
          </a:ln>
          <a:effectLst/>
        </p:spPr>
        <p:txBody>
          <a:bodyPr/>
          <a:lstStyle/>
          <a:p>
            <a:endParaRPr lang="zh-CN" altLang="en-US"/>
          </a:p>
        </p:txBody>
      </p:sp>
      <p:sp>
        <p:nvSpPr>
          <p:cNvPr id="352277" name="Freeform 21"/>
          <p:cNvSpPr>
            <a:spLocks/>
          </p:cNvSpPr>
          <p:nvPr/>
        </p:nvSpPr>
        <p:spPr bwMode="auto">
          <a:xfrm>
            <a:off x="677863" y="1600200"/>
            <a:ext cx="766762" cy="493713"/>
          </a:xfrm>
          <a:custGeom>
            <a:avLst/>
            <a:gdLst/>
            <a:ahLst/>
            <a:cxnLst>
              <a:cxn ang="0">
                <a:pos x="0" y="0"/>
              </a:cxn>
              <a:cxn ang="0">
                <a:pos x="482" y="0"/>
              </a:cxn>
              <a:cxn ang="0">
                <a:pos x="482" y="310"/>
              </a:cxn>
              <a:cxn ang="0">
                <a:pos x="0" y="310"/>
              </a:cxn>
              <a:cxn ang="0">
                <a:pos x="0" y="0"/>
              </a:cxn>
            </a:cxnLst>
            <a:rect l="0" t="0" r="r" b="b"/>
            <a:pathLst>
              <a:path w="483" h="311">
                <a:moveTo>
                  <a:pt x="0" y="0"/>
                </a:moveTo>
                <a:lnTo>
                  <a:pt x="482" y="0"/>
                </a:lnTo>
                <a:lnTo>
                  <a:pt x="482" y="310"/>
                </a:lnTo>
                <a:lnTo>
                  <a:pt x="0" y="310"/>
                </a:lnTo>
                <a:lnTo>
                  <a:pt x="0" y="0"/>
                </a:lnTo>
              </a:path>
            </a:pathLst>
          </a:custGeom>
          <a:noFill/>
          <a:ln w="12700" cap="rnd" cmpd="sng">
            <a:solidFill>
              <a:srgbClr val="000000"/>
            </a:solidFill>
            <a:prstDash val="solid"/>
            <a:round/>
            <a:headEnd type="none" w="med" len="med"/>
            <a:tailEnd type="none" w="med" len="med"/>
          </a:ln>
          <a:effectLst/>
        </p:spPr>
        <p:txBody>
          <a:bodyPr/>
          <a:lstStyle/>
          <a:p>
            <a:endParaRPr lang="zh-CN" altLang="en-US"/>
          </a:p>
        </p:txBody>
      </p:sp>
      <p:sp>
        <p:nvSpPr>
          <p:cNvPr id="352278" name="Freeform 22"/>
          <p:cNvSpPr>
            <a:spLocks/>
          </p:cNvSpPr>
          <p:nvPr/>
        </p:nvSpPr>
        <p:spPr bwMode="auto">
          <a:xfrm>
            <a:off x="6726238" y="1600200"/>
            <a:ext cx="889000" cy="493713"/>
          </a:xfrm>
          <a:custGeom>
            <a:avLst/>
            <a:gdLst/>
            <a:ahLst/>
            <a:cxnLst>
              <a:cxn ang="0">
                <a:pos x="0" y="0"/>
              </a:cxn>
              <a:cxn ang="0">
                <a:pos x="559" y="0"/>
              </a:cxn>
              <a:cxn ang="0">
                <a:pos x="559" y="310"/>
              </a:cxn>
              <a:cxn ang="0">
                <a:pos x="0" y="310"/>
              </a:cxn>
              <a:cxn ang="0">
                <a:pos x="0" y="0"/>
              </a:cxn>
            </a:cxnLst>
            <a:rect l="0" t="0" r="r" b="b"/>
            <a:pathLst>
              <a:path w="560" h="311">
                <a:moveTo>
                  <a:pt x="0" y="0"/>
                </a:moveTo>
                <a:lnTo>
                  <a:pt x="559" y="0"/>
                </a:lnTo>
                <a:lnTo>
                  <a:pt x="559" y="310"/>
                </a:lnTo>
                <a:lnTo>
                  <a:pt x="0" y="310"/>
                </a:lnTo>
                <a:lnTo>
                  <a:pt x="0" y="0"/>
                </a:lnTo>
              </a:path>
            </a:pathLst>
          </a:custGeom>
          <a:noFill/>
          <a:ln w="12700" cap="rnd" cmpd="sng">
            <a:solidFill>
              <a:srgbClr val="000000"/>
            </a:solidFill>
            <a:prstDash val="solid"/>
            <a:round/>
            <a:headEnd type="none" w="med" len="med"/>
            <a:tailEnd type="none" w="med" len="med"/>
          </a:ln>
          <a:effectLst/>
        </p:spPr>
        <p:txBody>
          <a:bodyPr/>
          <a:lstStyle/>
          <a:p>
            <a:endParaRPr lang="zh-CN" altLang="en-US"/>
          </a:p>
        </p:txBody>
      </p:sp>
      <p:sp>
        <p:nvSpPr>
          <p:cNvPr id="352279" name="Freeform 23"/>
          <p:cNvSpPr>
            <a:spLocks/>
          </p:cNvSpPr>
          <p:nvPr/>
        </p:nvSpPr>
        <p:spPr bwMode="auto">
          <a:xfrm>
            <a:off x="6997700" y="2092325"/>
            <a:ext cx="214313" cy="325438"/>
          </a:xfrm>
          <a:custGeom>
            <a:avLst/>
            <a:gdLst/>
            <a:ahLst/>
            <a:cxnLst>
              <a:cxn ang="0">
                <a:pos x="17" y="0"/>
              </a:cxn>
              <a:cxn ang="0">
                <a:pos x="15" y="56"/>
              </a:cxn>
              <a:cxn ang="0">
                <a:pos x="51" y="181"/>
              </a:cxn>
              <a:cxn ang="0">
                <a:pos x="0" y="181"/>
              </a:cxn>
              <a:cxn ang="0">
                <a:pos x="66" y="204"/>
              </a:cxn>
              <a:cxn ang="0">
                <a:pos x="134" y="181"/>
              </a:cxn>
              <a:cxn ang="0">
                <a:pos x="79" y="181"/>
              </a:cxn>
              <a:cxn ang="0">
                <a:pos x="116" y="56"/>
              </a:cxn>
              <a:cxn ang="0">
                <a:pos x="115" y="0"/>
              </a:cxn>
              <a:cxn ang="0">
                <a:pos x="17" y="0"/>
              </a:cxn>
            </a:cxnLst>
            <a:rect l="0" t="0" r="r" b="b"/>
            <a:pathLst>
              <a:path w="135" h="205">
                <a:moveTo>
                  <a:pt x="17" y="0"/>
                </a:moveTo>
                <a:lnTo>
                  <a:pt x="15" y="56"/>
                </a:lnTo>
                <a:lnTo>
                  <a:pt x="51" y="181"/>
                </a:lnTo>
                <a:lnTo>
                  <a:pt x="0" y="181"/>
                </a:lnTo>
                <a:lnTo>
                  <a:pt x="66" y="204"/>
                </a:lnTo>
                <a:lnTo>
                  <a:pt x="134" y="181"/>
                </a:lnTo>
                <a:lnTo>
                  <a:pt x="79" y="181"/>
                </a:lnTo>
                <a:lnTo>
                  <a:pt x="116" y="56"/>
                </a:lnTo>
                <a:lnTo>
                  <a:pt x="115" y="0"/>
                </a:lnTo>
                <a:lnTo>
                  <a:pt x="17"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zh-CN" altLang="en-US"/>
          </a:p>
        </p:txBody>
      </p:sp>
      <p:sp>
        <p:nvSpPr>
          <p:cNvPr id="352280" name="Freeform 24"/>
          <p:cNvSpPr>
            <a:spLocks/>
          </p:cNvSpPr>
          <p:nvPr/>
        </p:nvSpPr>
        <p:spPr bwMode="auto">
          <a:xfrm>
            <a:off x="1133475" y="4165600"/>
            <a:ext cx="1863725" cy="355600"/>
          </a:xfrm>
          <a:custGeom>
            <a:avLst/>
            <a:gdLst/>
            <a:ahLst/>
            <a:cxnLst>
              <a:cxn ang="0">
                <a:pos x="1173" y="112"/>
              </a:cxn>
              <a:cxn ang="0">
                <a:pos x="1173" y="0"/>
              </a:cxn>
              <a:cxn ang="0">
                <a:pos x="0" y="0"/>
              </a:cxn>
              <a:cxn ang="0">
                <a:pos x="0" y="223"/>
              </a:cxn>
              <a:cxn ang="0">
                <a:pos x="1173" y="223"/>
              </a:cxn>
              <a:cxn ang="0">
                <a:pos x="1173" y="112"/>
              </a:cxn>
            </a:cxnLst>
            <a:rect l="0" t="0" r="r" b="b"/>
            <a:pathLst>
              <a:path w="1174" h="224">
                <a:moveTo>
                  <a:pt x="1173" y="112"/>
                </a:moveTo>
                <a:lnTo>
                  <a:pt x="1173" y="0"/>
                </a:lnTo>
                <a:lnTo>
                  <a:pt x="0" y="0"/>
                </a:lnTo>
                <a:lnTo>
                  <a:pt x="0" y="223"/>
                </a:lnTo>
                <a:lnTo>
                  <a:pt x="1173" y="223"/>
                </a:lnTo>
                <a:lnTo>
                  <a:pt x="1173" y="112"/>
                </a:lnTo>
              </a:path>
            </a:pathLst>
          </a:custGeom>
          <a:solidFill>
            <a:srgbClr val="CCCCCC"/>
          </a:solidFill>
          <a:ln w="12700" cap="rnd" cmpd="sng">
            <a:noFill/>
            <a:prstDash val="solid"/>
            <a:round/>
            <a:headEnd type="none" w="med" len="med"/>
            <a:tailEnd type="none" w="med" len="med"/>
          </a:ln>
          <a:effectLst/>
        </p:spPr>
        <p:txBody>
          <a:bodyPr/>
          <a:lstStyle/>
          <a:p>
            <a:endParaRPr lang="zh-CN" altLang="en-US"/>
          </a:p>
        </p:txBody>
      </p:sp>
      <p:sp>
        <p:nvSpPr>
          <p:cNvPr id="352281" name="Freeform 25"/>
          <p:cNvSpPr>
            <a:spLocks/>
          </p:cNvSpPr>
          <p:nvPr/>
        </p:nvSpPr>
        <p:spPr bwMode="auto">
          <a:xfrm>
            <a:off x="1790700" y="4165600"/>
            <a:ext cx="2413000" cy="355600"/>
          </a:xfrm>
          <a:custGeom>
            <a:avLst/>
            <a:gdLst/>
            <a:ahLst/>
            <a:cxnLst>
              <a:cxn ang="0">
                <a:pos x="759" y="112"/>
              </a:cxn>
              <a:cxn ang="0">
                <a:pos x="0" y="0"/>
              </a:cxn>
              <a:cxn ang="0">
                <a:pos x="798" y="0"/>
              </a:cxn>
              <a:cxn ang="0">
                <a:pos x="1519" y="112"/>
              </a:cxn>
              <a:cxn ang="0">
                <a:pos x="798" y="223"/>
              </a:cxn>
              <a:cxn ang="0">
                <a:pos x="0" y="223"/>
              </a:cxn>
              <a:cxn ang="0">
                <a:pos x="0" y="0"/>
              </a:cxn>
              <a:cxn ang="0">
                <a:pos x="759" y="112"/>
              </a:cxn>
            </a:cxnLst>
            <a:rect l="0" t="0" r="r" b="b"/>
            <a:pathLst>
              <a:path w="1520" h="224">
                <a:moveTo>
                  <a:pt x="759" y="112"/>
                </a:moveTo>
                <a:lnTo>
                  <a:pt x="0" y="0"/>
                </a:lnTo>
                <a:lnTo>
                  <a:pt x="798" y="0"/>
                </a:lnTo>
                <a:lnTo>
                  <a:pt x="1519" y="112"/>
                </a:lnTo>
                <a:lnTo>
                  <a:pt x="798" y="223"/>
                </a:lnTo>
                <a:lnTo>
                  <a:pt x="0" y="223"/>
                </a:lnTo>
                <a:lnTo>
                  <a:pt x="0" y="0"/>
                </a:lnTo>
                <a:lnTo>
                  <a:pt x="759" y="112"/>
                </a:lnTo>
              </a:path>
            </a:pathLst>
          </a:custGeom>
          <a:solidFill>
            <a:srgbClr val="CCCCCC"/>
          </a:solidFill>
          <a:ln w="12700" cap="rnd" cmpd="sng">
            <a:noFill/>
            <a:prstDash val="solid"/>
            <a:round/>
            <a:headEnd type="none" w="med" len="med"/>
            <a:tailEnd type="none" w="med" len="med"/>
          </a:ln>
          <a:effectLst/>
        </p:spPr>
        <p:txBody>
          <a:bodyPr/>
          <a:lstStyle/>
          <a:p>
            <a:endParaRPr lang="zh-CN" altLang="en-US"/>
          </a:p>
        </p:txBody>
      </p:sp>
      <p:sp>
        <p:nvSpPr>
          <p:cNvPr id="352282" name="Freeform 26"/>
          <p:cNvSpPr>
            <a:spLocks/>
          </p:cNvSpPr>
          <p:nvPr/>
        </p:nvSpPr>
        <p:spPr bwMode="auto">
          <a:xfrm>
            <a:off x="588963" y="3321050"/>
            <a:ext cx="766762" cy="493713"/>
          </a:xfrm>
          <a:custGeom>
            <a:avLst/>
            <a:gdLst/>
            <a:ahLst/>
            <a:cxnLst>
              <a:cxn ang="0">
                <a:pos x="0" y="0"/>
              </a:cxn>
              <a:cxn ang="0">
                <a:pos x="482" y="0"/>
              </a:cxn>
              <a:cxn ang="0">
                <a:pos x="482" y="310"/>
              </a:cxn>
              <a:cxn ang="0">
                <a:pos x="0" y="310"/>
              </a:cxn>
              <a:cxn ang="0">
                <a:pos x="0" y="0"/>
              </a:cxn>
            </a:cxnLst>
            <a:rect l="0" t="0" r="r" b="b"/>
            <a:pathLst>
              <a:path w="483" h="311">
                <a:moveTo>
                  <a:pt x="0" y="0"/>
                </a:moveTo>
                <a:lnTo>
                  <a:pt x="482" y="0"/>
                </a:lnTo>
                <a:lnTo>
                  <a:pt x="482" y="310"/>
                </a:lnTo>
                <a:lnTo>
                  <a:pt x="0" y="310"/>
                </a:lnTo>
                <a:lnTo>
                  <a:pt x="0" y="0"/>
                </a:lnTo>
              </a:path>
            </a:pathLst>
          </a:custGeom>
          <a:noFill/>
          <a:ln w="12700" cap="rnd" cmpd="sng">
            <a:solidFill>
              <a:srgbClr val="000000"/>
            </a:solidFill>
            <a:prstDash val="solid"/>
            <a:round/>
            <a:headEnd type="none" w="med" len="med"/>
            <a:tailEnd type="none" w="med" len="med"/>
          </a:ln>
          <a:effectLst/>
        </p:spPr>
        <p:txBody>
          <a:bodyPr/>
          <a:lstStyle/>
          <a:p>
            <a:endParaRPr lang="zh-CN" altLang="en-US"/>
          </a:p>
        </p:txBody>
      </p:sp>
      <p:sp>
        <p:nvSpPr>
          <p:cNvPr id="352283" name="Freeform 27"/>
          <p:cNvSpPr>
            <a:spLocks/>
          </p:cNvSpPr>
          <p:nvPr/>
        </p:nvSpPr>
        <p:spPr bwMode="auto">
          <a:xfrm>
            <a:off x="2627313" y="3303588"/>
            <a:ext cx="957262" cy="531812"/>
          </a:xfrm>
          <a:custGeom>
            <a:avLst/>
            <a:gdLst/>
            <a:ahLst/>
            <a:cxnLst>
              <a:cxn ang="0">
                <a:pos x="0" y="0"/>
              </a:cxn>
              <a:cxn ang="0">
                <a:pos x="602" y="0"/>
              </a:cxn>
              <a:cxn ang="0">
                <a:pos x="602" y="334"/>
              </a:cxn>
              <a:cxn ang="0">
                <a:pos x="0" y="334"/>
              </a:cxn>
              <a:cxn ang="0">
                <a:pos x="0" y="0"/>
              </a:cxn>
            </a:cxnLst>
            <a:rect l="0" t="0" r="r" b="b"/>
            <a:pathLst>
              <a:path w="603" h="335">
                <a:moveTo>
                  <a:pt x="0" y="0"/>
                </a:moveTo>
                <a:lnTo>
                  <a:pt x="602" y="0"/>
                </a:lnTo>
                <a:lnTo>
                  <a:pt x="602" y="334"/>
                </a:lnTo>
                <a:lnTo>
                  <a:pt x="0" y="334"/>
                </a:lnTo>
                <a:lnTo>
                  <a:pt x="0" y="0"/>
                </a:lnTo>
              </a:path>
            </a:pathLst>
          </a:custGeom>
          <a:noFill/>
          <a:ln w="12700" cap="rnd" cmpd="sng">
            <a:solidFill>
              <a:srgbClr val="000000"/>
            </a:solidFill>
            <a:prstDash val="solid"/>
            <a:round/>
            <a:headEnd type="none" w="med" len="med"/>
            <a:tailEnd type="none" w="med" len="med"/>
          </a:ln>
          <a:effectLst/>
        </p:spPr>
        <p:txBody>
          <a:bodyPr/>
          <a:lstStyle/>
          <a:p>
            <a:endParaRPr lang="zh-CN" altLang="en-US"/>
          </a:p>
        </p:txBody>
      </p:sp>
      <p:sp>
        <p:nvSpPr>
          <p:cNvPr id="352284" name="Freeform 28"/>
          <p:cNvSpPr>
            <a:spLocks/>
          </p:cNvSpPr>
          <p:nvPr/>
        </p:nvSpPr>
        <p:spPr bwMode="auto">
          <a:xfrm>
            <a:off x="2851150" y="3829050"/>
            <a:ext cx="207963" cy="325438"/>
          </a:xfrm>
          <a:custGeom>
            <a:avLst/>
            <a:gdLst/>
            <a:ahLst/>
            <a:cxnLst>
              <a:cxn ang="0">
                <a:pos x="15" y="0"/>
              </a:cxn>
              <a:cxn ang="0">
                <a:pos x="15" y="57"/>
              </a:cxn>
              <a:cxn ang="0">
                <a:pos x="51" y="179"/>
              </a:cxn>
              <a:cxn ang="0">
                <a:pos x="0" y="179"/>
              </a:cxn>
              <a:cxn ang="0">
                <a:pos x="64" y="204"/>
              </a:cxn>
              <a:cxn ang="0">
                <a:pos x="130" y="179"/>
              </a:cxn>
              <a:cxn ang="0">
                <a:pos x="78" y="179"/>
              </a:cxn>
              <a:cxn ang="0">
                <a:pos x="114" y="57"/>
              </a:cxn>
              <a:cxn ang="0">
                <a:pos x="114" y="0"/>
              </a:cxn>
              <a:cxn ang="0">
                <a:pos x="15" y="0"/>
              </a:cxn>
            </a:cxnLst>
            <a:rect l="0" t="0" r="r" b="b"/>
            <a:pathLst>
              <a:path w="131" h="205">
                <a:moveTo>
                  <a:pt x="15" y="0"/>
                </a:moveTo>
                <a:lnTo>
                  <a:pt x="15" y="57"/>
                </a:lnTo>
                <a:lnTo>
                  <a:pt x="51" y="179"/>
                </a:lnTo>
                <a:lnTo>
                  <a:pt x="0" y="179"/>
                </a:lnTo>
                <a:lnTo>
                  <a:pt x="64" y="204"/>
                </a:lnTo>
                <a:lnTo>
                  <a:pt x="130" y="179"/>
                </a:lnTo>
                <a:lnTo>
                  <a:pt x="78" y="179"/>
                </a:lnTo>
                <a:lnTo>
                  <a:pt x="114" y="57"/>
                </a:lnTo>
                <a:lnTo>
                  <a:pt x="114" y="0"/>
                </a:lnTo>
                <a:lnTo>
                  <a:pt x="15"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zh-CN" altLang="en-US"/>
          </a:p>
        </p:txBody>
      </p:sp>
      <p:sp>
        <p:nvSpPr>
          <p:cNvPr id="352285" name="Freeform 29"/>
          <p:cNvSpPr>
            <a:spLocks/>
          </p:cNvSpPr>
          <p:nvPr/>
        </p:nvSpPr>
        <p:spPr bwMode="auto">
          <a:xfrm>
            <a:off x="5141913" y="4165600"/>
            <a:ext cx="1633537" cy="355600"/>
          </a:xfrm>
          <a:custGeom>
            <a:avLst/>
            <a:gdLst/>
            <a:ahLst/>
            <a:cxnLst>
              <a:cxn ang="0">
                <a:pos x="1028" y="112"/>
              </a:cxn>
              <a:cxn ang="0">
                <a:pos x="1028" y="0"/>
              </a:cxn>
              <a:cxn ang="0">
                <a:pos x="0" y="0"/>
              </a:cxn>
              <a:cxn ang="0">
                <a:pos x="0" y="223"/>
              </a:cxn>
              <a:cxn ang="0">
                <a:pos x="1028" y="223"/>
              </a:cxn>
              <a:cxn ang="0">
                <a:pos x="1028" y="112"/>
              </a:cxn>
            </a:cxnLst>
            <a:rect l="0" t="0" r="r" b="b"/>
            <a:pathLst>
              <a:path w="1029" h="224">
                <a:moveTo>
                  <a:pt x="1028" y="112"/>
                </a:moveTo>
                <a:lnTo>
                  <a:pt x="1028" y="0"/>
                </a:lnTo>
                <a:lnTo>
                  <a:pt x="0" y="0"/>
                </a:lnTo>
                <a:lnTo>
                  <a:pt x="0" y="223"/>
                </a:lnTo>
                <a:lnTo>
                  <a:pt x="1028" y="223"/>
                </a:lnTo>
                <a:lnTo>
                  <a:pt x="1028" y="112"/>
                </a:lnTo>
              </a:path>
            </a:pathLst>
          </a:custGeom>
          <a:solidFill>
            <a:srgbClr val="CCCCCC"/>
          </a:solidFill>
          <a:ln w="12700" cap="rnd" cmpd="sng">
            <a:noFill/>
            <a:prstDash val="solid"/>
            <a:round/>
            <a:headEnd type="none" w="med" len="med"/>
            <a:tailEnd type="none" w="med" len="med"/>
          </a:ln>
          <a:effectLst/>
        </p:spPr>
        <p:txBody>
          <a:bodyPr/>
          <a:lstStyle/>
          <a:p>
            <a:endParaRPr lang="zh-CN" altLang="en-US"/>
          </a:p>
        </p:txBody>
      </p:sp>
      <p:sp>
        <p:nvSpPr>
          <p:cNvPr id="352286" name="Freeform 30"/>
          <p:cNvSpPr>
            <a:spLocks/>
          </p:cNvSpPr>
          <p:nvPr/>
        </p:nvSpPr>
        <p:spPr bwMode="auto">
          <a:xfrm>
            <a:off x="5568950" y="4165600"/>
            <a:ext cx="2413000" cy="355600"/>
          </a:xfrm>
          <a:custGeom>
            <a:avLst/>
            <a:gdLst/>
            <a:ahLst/>
            <a:cxnLst>
              <a:cxn ang="0">
                <a:pos x="759" y="112"/>
              </a:cxn>
              <a:cxn ang="0">
                <a:pos x="0" y="0"/>
              </a:cxn>
              <a:cxn ang="0">
                <a:pos x="799" y="0"/>
              </a:cxn>
              <a:cxn ang="0">
                <a:pos x="1519" y="112"/>
              </a:cxn>
              <a:cxn ang="0">
                <a:pos x="799" y="223"/>
              </a:cxn>
              <a:cxn ang="0">
                <a:pos x="0" y="223"/>
              </a:cxn>
              <a:cxn ang="0">
                <a:pos x="0" y="0"/>
              </a:cxn>
              <a:cxn ang="0">
                <a:pos x="759" y="112"/>
              </a:cxn>
            </a:cxnLst>
            <a:rect l="0" t="0" r="r" b="b"/>
            <a:pathLst>
              <a:path w="1520" h="224">
                <a:moveTo>
                  <a:pt x="759" y="112"/>
                </a:moveTo>
                <a:lnTo>
                  <a:pt x="0" y="0"/>
                </a:lnTo>
                <a:lnTo>
                  <a:pt x="799" y="0"/>
                </a:lnTo>
                <a:lnTo>
                  <a:pt x="1519" y="112"/>
                </a:lnTo>
                <a:lnTo>
                  <a:pt x="799" y="223"/>
                </a:lnTo>
                <a:lnTo>
                  <a:pt x="0" y="223"/>
                </a:lnTo>
                <a:lnTo>
                  <a:pt x="0" y="0"/>
                </a:lnTo>
                <a:lnTo>
                  <a:pt x="759" y="112"/>
                </a:lnTo>
              </a:path>
            </a:pathLst>
          </a:custGeom>
          <a:solidFill>
            <a:srgbClr val="CCCCCC"/>
          </a:solidFill>
          <a:ln w="12700" cap="rnd" cmpd="sng">
            <a:noFill/>
            <a:prstDash val="solid"/>
            <a:round/>
            <a:headEnd type="none" w="med" len="med"/>
            <a:tailEnd type="none" w="med" len="med"/>
          </a:ln>
          <a:effectLst/>
        </p:spPr>
        <p:txBody>
          <a:bodyPr/>
          <a:lstStyle/>
          <a:p>
            <a:endParaRPr lang="zh-CN" altLang="en-US"/>
          </a:p>
        </p:txBody>
      </p:sp>
      <p:sp>
        <p:nvSpPr>
          <p:cNvPr id="352287" name="Freeform 31"/>
          <p:cNvSpPr>
            <a:spLocks/>
          </p:cNvSpPr>
          <p:nvPr/>
        </p:nvSpPr>
        <p:spPr bwMode="auto">
          <a:xfrm>
            <a:off x="1382713" y="5932488"/>
            <a:ext cx="950912" cy="354012"/>
          </a:xfrm>
          <a:custGeom>
            <a:avLst/>
            <a:gdLst/>
            <a:ahLst/>
            <a:cxnLst>
              <a:cxn ang="0">
                <a:pos x="598" y="111"/>
              </a:cxn>
              <a:cxn ang="0">
                <a:pos x="598" y="0"/>
              </a:cxn>
              <a:cxn ang="0">
                <a:pos x="0" y="0"/>
              </a:cxn>
              <a:cxn ang="0">
                <a:pos x="0" y="222"/>
              </a:cxn>
              <a:cxn ang="0">
                <a:pos x="598" y="222"/>
              </a:cxn>
              <a:cxn ang="0">
                <a:pos x="598" y="111"/>
              </a:cxn>
            </a:cxnLst>
            <a:rect l="0" t="0" r="r" b="b"/>
            <a:pathLst>
              <a:path w="599" h="223">
                <a:moveTo>
                  <a:pt x="598" y="111"/>
                </a:moveTo>
                <a:lnTo>
                  <a:pt x="598" y="0"/>
                </a:lnTo>
                <a:lnTo>
                  <a:pt x="0" y="0"/>
                </a:lnTo>
                <a:lnTo>
                  <a:pt x="0" y="222"/>
                </a:lnTo>
                <a:lnTo>
                  <a:pt x="598" y="222"/>
                </a:lnTo>
                <a:lnTo>
                  <a:pt x="598" y="111"/>
                </a:lnTo>
              </a:path>
            </a:pathLst>
          </a:custGeom>
          <a:solidFill>
            <a:srgbClr val="CCCCCC"/>
          </a:solidFill>
          <a:ln w="12700" cap="rnd" cmpd="sng">
            <a:noFill/>
            <a:prstDash val="solid"/>
            <a:round/>
            <a:headEnd type="none" w="med" len="med"/>
            <a:tailEnd type="none" w="med" len="med"/>
          </a:ln>
          <a:effectLst/>
        </p:spPr>
        <p:txBody>
          <a:bodyPr/>
          <a:lstStyle/>
          <a:p>
            <a:endParaRPr lang="zh-CN" altLang="en-US"/>
          </a:p>
        </p:txBody>
      </p:sp>
      <p:sp>
        <p:nvSpPr>
          <p:cNvPr id="352288" name="Freeform 32"/>
          <p:cNvSpPr>
            <a:spLocks/>
          </p:cNvSpPr>
          <p:nvPr/>
        </p:nvSpPr>
        <p:spPr bwMode="auto">
          <a:xfrm>
            <a:off x="1123950" y="5930900"/>
            <a:ext cx="2414588" cy="357188"/>
          </a:xfrm>
          <a:custGeom>
            <a:avLst/>
            <a:gdLst/>
            <a:ahLst/>
            <a:cxnLst>
              <a:cxn ang="0">
                <a:pos x="761" y="112"/>
              </a:cxn>
              <a:cxn ang="0">
                <a:pos x="0" y="0"/>
              </a:cxn>
              <a:cxn ang="0">
                <a:pos x="798" y="0"/>
              </a:cxn>
              <a:cxn ang="0">
                <a:pos x="1520" y="112"/>
              </a:cxn>
              <a:cxn ang="0">
                <a:pos x="798" y="224"/>
              </a:cxn>
              <a:cxn ang="0">
                <a:pos x="0" y="224"/>
              </a:cxn>
              <a:cxn ang="0">
                <a:pos x="0" y="0"/>
              </a:cxn>
              <a:cxn ang="0">
                <a:pos x="761" y="112"/>
              </a:cxn>
            </a:cxnLst>
            <a:rect l="0" t="0" r="r" b="b"/>
            <a:pathLst>
              <a:path w="1521" h="225">
                <a:moveTo>
                  <a:pt x="761" y="112"/>
                </a:moveTo>
                <a:lnTo>
                  <a:pt x="0" y="0"/>
                </a:lnTo>
                <a:lnTo>
                  <a:pt x="798" y="0"/>
                </a:lnTo>
                <a:lnTo>
                  <a:pt x="1520" y="112"/>
                </a:lnTo>
                <a:lnTo>
                  <a:pt x="798" y="224"/>
                </a:lnTo>
                <a:lnTo>
                  <a:pt x="0" y="224"/>
                </a:lnTo>
                <a:lnTo>
                  <a:pt x="0" y="0"/>
                </a:lnTo>
                <a:lnTo>
                  <a:pt x="761" y="112"/>
                </a:lnTo>
              </a:path>
            </a:pathLst>
          </a:custGeom>
          <a:solidFill>
            <a:srgbClr val="CCCCCC"/>
          </a:solidFill>
          <a:ln w="12700" cap="rnd" cmpd="sng">
            <a:noFill/>
            <a:prstDash val="solid"/>
            <a:round/>
            <a:headEnd type="none" w="med" len="med"/>
            <a:tailEnd type="none" w="med" len="med"/>
          </a:ln>
          <a:effectLst/>
        </p:spPr>
        <p:txBody>
          <a:bodyPr/>
          <a:lstStyle/>
          <a:p>
            <a:endParaRPr lang="zh-CN" altLang="en-US"/>
          </a:p>
        </p:txBody>
      </p:sp>
      <p:sp>
        <p:nvSpPr>
          <p:cNvPr id="352289" name="Line 33"/>
          <p:cNvSpPr>
            <a:spLocks noChangeShapeType="1"/>
          </p:cNvSpPr>
          <p:nvPr/>
        </p:nvSpPr>
        <p:spPr bwMode="auto">
          <a:xfrm flipH="1" flipV="1">
            <a:off x="1762125" y="4572000"/>
            <a:ext cx="614363" cy="1357313"/>
          </a:xfrm>
          <a:prstGeom prst="line">
            <a:avLst/>
          </a:prstGeom>
          <a:noFill/>
          <a:ln w="12700">
            <a:noFill/>
            <a:round/>
            <a:headEnd/>
            <a:tailEnd/>
          </a:ln>
          <a:effectLst/>
        </p:spPr>
        <p:txBody>
          <a:bodyPr wrap="none" anchor="ctr"/>
          <a:lstStyle/>
          <a:p>
            <a:endParaRPr lang="zh-CN" altLang="en-US"/>
          </a:p>
        </p:txBody>
      </p:sp>
      <p:sp>
        <p:nvSpPr>
          <p:cNvPr id="352290" name="Freeform 34"/>
          <p:cNvSpPr>
            <a:spLocks/>
          </p:cNvSpPr>
          <p:nvPr/>
        </p:nvSpPr>
        <p:spPr bwMode="auto">
          <a:xfrm>
            <a:off x="1143000" y="4572000"/>
            <a:ext cx="1235075" cy="1360488"/>
          </a:xfrm>
          <a:custGeom>
            <a:avLst/>
            <a:gdLst/>
            <a:ahLst/>
            <a:cxnLst>
              <a:cxn ang="0">
                <a:pos x="389" y="0"/>
              </a:cxn>
              <a:cxn ang="0">
                <a:pos x="777" y="854"/>
              </a:cxn>
              <a:cxn ang="0">
                <a:pos x="0" y="856"/>
              </a:cxn>
              <a:cxn ang="0">
                <a:pos x="389" y="0"/>
              </a:cxn>
            </a:cxnLst>
            <a:rect l="0" t="0" r="r" b="b"/>
            <a:pathLst>
              <a:path w="778" h="857">
                <a:moveTo>
                  <a:pt x="389" y="0"/>
                </a:moveTo>
                <a:lnTo>
                  <a:pt x="777" y="854"/>
                </a:lnTo>
                <a:lnTo>
                  <a:pt x="0" y="856"/>
                </a:lnTo>
                <a:lnTo>
                  <a:pt x="389" y="0"/>
                </a:lnTo>
              </a:path>
            </a:pathLst>
          </a:custGeom>
          <a:solidFill>
            <a:srgbClr val="00CCFF"/>
          </a:solidFill>
          <a:ln w="12700" cap="rnd" cmpd="sng">
            <a:noFill/>
            <a:prstDash val="solid"/>
            <a:round/>
            <a:headEnd type="none" w="med" len="med"/>
            <a:tailEnd type="none" w="med" len="med"/>
          </a:ln>
          <a:effectLst/>
        </p:spPr>
        <p:txBody>
          <a:bodyPr/>
          <a:lstStyle/>
          <a:p>
            <a:endParaRPr lang="zh-CN" altLang="en-US"/>
          </a:p>
        </p:txBody>
      </p:sp>
      <p:sp>
        <p:nvSpPr>
          <p:cNvPr id="352291" name="Line 35"/>
          <p:cNvSpPr>
            <a:spLocks noChangeShapeType="1"/>
          </p:cNvSpPr>
          <p:nvPr/>
        </p:nvSpPr>
        <p:spPr bwMode="auto">
          <a:xfrm flipH="1">
            <a:off x="1138238" y="4576763"/>
            <a:ext cx="620712" cy="1358900"/>
          </a:xfrm>
          <a:prstGeom prst="line">
            <a:avLst/>
          </a:prstGeom>
          <a:noFill/>
          <a:ln w="12700">
            <a:noFill/>
            <a:round/>
            <a:headEnd/>
            <a:tailEnd/>
          </a:ln>
          <a:effectLst/>
        </p:spPr>
        <p:txBody>
          <a:bodyPr wrap="none" anchor="ctr"/>
          <a:lstStyle/>
          <a:p>
            <a:endParaRPr lang="zh-CN" altLang="en-US"/>
          </a:p>
        </p:txBody>
      </p:sp>
      <p:sp>
        <p:nvSpPr>
          <p:cNvPr id="352292" name="Line 36"/>
          <p:cNvSpPr>
            <a:spLocks noChangeShapeType="1"/>
          </p:cNvSpPr>
          <p:nvPr/>
        </p:nvSpPr>
        <p:spPr bwMode="auto">
          <a:xfrm flipH="1" flipV="1">
            <a:off x="1755775" y="4565650"/>
            <a:ext cx="627063" cy="1370013"/>
          </a:xfrm>
          <a:prstGeom prst="line">
            <a:avLst/>
          </a:prstGeom>
          <a:noFill/>
          <a:ln w="12700">
            <a:solidFill>
              <a:srgbClr val="00CCFF"/>
            </a:solidFill>
            <a:round/>
            <a:headEnd/>
            <a:tailEnd/>
          </a:ln>
          <a:effectLst/>
        </p:spPr>
        <p:txBody>
          <a:bodyPr wrap="none" anchor="ctr"/>
          <a:lstStyle/>
          <a:p>
            <a:endParaRPr lang="zh-CN" altLang="en-US"/>
          </a:p>
        </p:txBody>
      </p:sp>
      <p:sp>
        <p:nvSpPr>
          <p:cNvPr id="352293" name="Freeform 37"/>
          <p:cNvSpPr>
            <a:spLocks/>
          </p:cNvSpPr>
          <p:nvPr/>
        </p:nvSpPr>
        <p:spPr bwMode="auto">
          <a:xfrm>
            <a:off x="1143000" y="4572000"/>
            <a:ext cx="1235075" cy="1360488"/>
          </a:xfrm>
          <a:custGeom>
            <a:avLst/>
            <a:gdLst/>
            <a:ahLst/>
            <a:cxnLst>
              <a:cxn ang="0">
                <a:pos x="389" y="0"/>
              </a:cxn>
              <a:cxn ang="0">
                <a:pos x="777" y="854"/>
              </a:cxn>
              <a:cxn ang="0">
                <a:pos x="0" y="856"/>
              </a:cxn>
            </a:cxnLst>
            <a:rect l="0" t="0" r="r" b="b"/>
            <a:pathLst>
              <a:path w="778" h="857">
                <a:moveTo>
                  <a:pt x="389" y="0"/>
                </a:moveTo>
                <a:lnTo>
                  <a:pt x="777" y="854"/>
                </a:lnTo>
                <a:lnTo>
                  <a:pt x="0" y="856"/>
                </a:lnTo>
              </a:path>
            </a:pathLst>
          </a:custGeom>
          <a:noFill/>
          <a:ln w="12700" cap="rnd" cmpd="sng">
            <a:solidFill>
              <a:srgbClr val="00CCFF"/>
            </a:solidFill>
            <a:prstDash val="solid"/>
            <a:round/>
            <a:headEnd type="none" w="med" len="med"/>
            <a:tailEnd type="none" w="med" len="med"/>
          </a:ln>
          <a:effectLst/>
        </p:spPr>
        <p:txBody>
          <a:bodyPr/>
          <a:lstStyle/>
          <a:p>
            <a:endParaRPr lang="zh-CN" altLang="en-US"/>
          </a:p>
        </p:txBody>
      </p:sp>
      <p:sp>
        <p:nvSpPr>
          <p:cNvPr id="352294" name="Line 38"/>
          <p:cNvSpPr>
            <a:spLocks noChangeShapeType="1"/>
          </p:cNvSpPr>
          <p:nvPr/>
        </p:nvSpPr>
        <p:spPr bwMode="auto">
          <a:xfrm flipH="1">
            <a:off x="1131888" y="4583113"/>
            <a:ext cx="633412" cy="1346200"/>
          </a:xfrm>
          <a:prstGeom prst="line">
            <a:avLst/>
          </a:prstGeom>
          <a:noFill/>
          <a:ln w="12700">
            <a:solidFill>
              <a:srgbClr val="00CCFF"/>
            </a:solidFill>
            <a:round/>
            <a:headEnd/>
            <a:tailEnd/>
          </a:ln>
          <a:effectLst/>
        </p:spPr>
        <p:txBody>
          <a:bodyPr wrap="none" anchor="ctr"/>
          <a:lstStyle/>
          <a:p>
            <a:endParaRPr lang="zh-CN" altLang="en-US"/>
          </a:p>
        </p:txBody>
      </p:sp>
      <p:sp>
        <p:nvSpPr>
          <p:cNvPr id="352295" name="Rectangle 39"/>
          <p:cNvSpPr>
            <a:spLocks noChangeArrowheads="1"/>
          </p:cNvSpPr>
          <p:nvPr/>
        </p:nvSpPr>
        <p:spPr bwMode="auto">
          <a:xfrm>
            <a:off x="3244850" y="1728788"/>
            <a:ext cx="2268538" cy="363537"/>
          </a:xfrm>
          <a:prstGeom prst="rect">
            <a:avLst/>
          </a:prstGeom>
          <a:noFill/>
          <a:ln w="12700">
            <a:noFill/>
            <a:miter lim="800000"/>
            <a:headEnd/>
            <a:tailEnd/>
          </a:ln>
          <a:effectLst/>
        </p:spPr>
        <p:txBody>
          <a:bodyPr wrap="none" lIns="90488" tIns="44450" rIns="90488" bIns="44450">
            <a:spAutoFit/>
          </a:bodyPr>
          <a:lstStyle/>
          <a:p>
            <a:pPr eaLnBrk="0" hangingPunct="0">
              <a:lnSpc>
                <a:spcPct val="90000"/>
              </a:lnSpc>
            </a:pPr>
            <a:r>
              <a:rPr kumimoji="0" lang="en-GB" altLang="zh-CN" sz="2000" i="0">
                <a:latin typeface="Arial" pitchFamily="34" charset="0"/>
              </a:rPr>
              <a:t>Main Transaction</a:t>
            </a:r>
          </a:p>
        </p:txBody>
      </p:sp>
      <p:sp>
        <p:nvSpPr>
          <p:cNvPr id="352296" name="Rectangle 40"/>
          <p:cNvSpPr>
            <a:spLocks noChangeArrowheads="1"/>
          </p:cNvSpPr>
          <p:nvPr/>
        </p:nvSpPr>
        <p:spPr bwMode="auto">
          <a:xfrm>
            <a:off x="1747838" y="2432050"/>
            <a:ext cx="554037" cy="309563"/>
          </a:xfrm>
          <a:prstGeom prst="rect">
            <a:avLst/>
          </a:prstGeom>
          <a:noFill/>
          <a:ln w="12700">
            <a:noFill/>
            <a:miter lim="800000"/>
            <a:headEnd/>
            <a:tailEnd/>
          </a:ln>
          <a:effectLst/>
        </p:spPr>
        <p:txBody>
          <a:bodyPr wrap="none" lIns="90488" tIns="44450" rIns="90488" bIns="44450">
            <a:spAutoFit/>
          </a:bodyPr>
          <a:lstStyle/>
          <a:p>
            <a:pPr eaLnBrk="0" hangingPunct="0">
              <a:lnSpc>
                <a:spcPct val="90000"/>
              </a:lnSpc>
            </a:pPr>
            <a:r>
              <a:rPr kumimoji="0" lang="en-GB" altLang="zh-CN" sz="1600" i="0">
                <a:latin typeface="Arial" pitchFamily="34" charset="0"/>
              </a:rPr>
              <a:t>Call</a:t>
            </a:r>
          </a:p>
        </p:txBody>
      </p:sp>
      <p:sp>
        <p:nvSpPr>
          <p:cNvPr id="352297" name="Rectangle 41"/>
          <p:cNvSpPr>
            <a:spLocks noChangeArrowheads="1"/>
          </p:cNvSpPr>
          <p:nvPr/>
        </p:nvSpPr>
        <p:spPr bwMode="auto">
          <a:xfrm>
            <a:off x="5643563" y="2444750"/>
            <a:ext cx="554037" cy="309563"/>
          </a:xfrm>
          <a:prstGeom prst="rect">
            <a:avLst/>
          </a:prstGeom>
          <a:noFill/>
          <a:ln w="12700">
            <a:noFill/>
            <a:miter lim="800000"/>
            <a:headEnd/>
            <a:tailEnd/>
          </a:ln>
          <a:effectLst/>
        </p:spPr>
        <p:txBody>
          <a:bodyPr wrap="none" lIns="90488" tIns="44450" rIns="90488" bIns="44450">
            <a:spAutoFit/>
          </a:bodyPr>
          <a:lstStyle/>
          <a:p>
            <a:pPr eaLnBrk="0" hangingPunct="0">
              <a:lnSpc>
                <a:spcPct val="90000"/>
              </a:lnSpc>
            </a:pPr>
            <a:r>
              <a:rPr kumimoji="0" lang="en-GB" altLang="zh-CN" sz="1600" i="0">
                <a:latin typeface="Arial" pitchFamily="34" charset="0"/>
              </a:rPr>
              <a:t>Call</a:t>
            </a:r>
          </a:p>
        </p:txBody>
      </p:sp>
      <p:sp>
        <p:nvSpPr>
          <p:cNvPr id="352298" name="Rectangle 42"/>
          <p:cNvSpPr>
            <a:spLocks noChangeArrowheads="1"/>
          </p:cNvSpPr>
          <p:nvPr/>
        </p:nvSpPr>
        <p:spPr bwMode="auto">
          <a:xfrm>
            <a:off x="1452563" y="4167188"/>
            <a:ext cx="554037" cy="309562"/>
          </a:xfrm>
          <a:prstGeom prst="rect">
            <a:avLst/>
          </a:prstGeom>
          <a:noFill/>
          <a:ln w="12700">
            <a:noFill/>
            <a:miter lim="800000"/>
            <a:headEnd/>
            <a:tailEnd/>
          </a:ln>
          <a:effectLst/>
        </p:spPr>
        <p:txBody>
          <a:bodyPr wrap="none" lIns="90488" tIns="44450" rIns="90488" bIns="44450">
            <a:spAutoFit/>
          </a:bodyPr>
          <a:lstStyle/>
          <a:p>
            <a:pPr eaLnBrk="0" hangingPunct="0">
              <a:lnSpc>
                <a:spcPct val="90000"/>
              </a:lnSpc>
            </a:pPr>
            <a:r>
              <a:rPr kumimoji="0" lang="en-GB" altLang="zh-CN" sz="1600" i="0">
                <a:latin typeface="Arial" pitchFamily="34" charset="0"/>
              </a:rPr>
              <a:t>Call</a:t>
            </a:r>
          </a:p>
        </p:txBody>
      </p:sp>
      <p:sp>
        <p:nvSpPr>
          <p:cNvPr id="352299" name="Rectangle 43"/>
          <p:cNvSpPr>
            <a:spLocks noChangeArrowheads="1"/>
          </p:cNvSpPr>
          <p:nvPr/>
        </p:nvSpPr>
        <p:spPr bwMode="auto">
          <a:xfrm>
            <a:off x="2719388" y="3406775"/>
            <a:ext cx="938212" cy="309563"/>
          </a:xfrm>
          <a:prstGeom prst="rect">
            <a:avLst/>
          </a:prstGeom>
          <a:noFill/>
          <a:ln w="12700">
            <a:noFill/>
            <a:miter lim="800000"/>
            <a:headEnd/>
            <a:tailEnd/>
          </a:ln>
          <a:effectLst/>
        </p:spPr>
        <p:txBody>
          <a:bodyPr wrap="none" lIns="90488" tIns="44450" rIns="90488" bIns="44450">
            <a:spAutoFit/>
          </a:bodyPr>
          <a:lstStyle/>
          <a:p>
            <a:pPr eaLnBrk="0" hangingPunct="0">
              <a:lnSpc>
                <a:spcPct val="90000"/>
              </a:lnSpc>
            </a:pPr>
            <a:r>
              <a:rPr kumimoji="0" lang="en-GB" altLang="zh-CN" sz="1600" i="0">
                <a:latin typeface="Arial" pitchFamily="34" charset="0"/>
              </a:rPr>
              <a:t>Commit</a:t>
            </a:r>
          </a:p>
        </p:txBody>
      </p:sp>
      <p:sp>
        <p:nvSpPr>
          <p:cNvPr id="352300" name="Rectangle 44"/>
          <p:cNvSpPr>
            <a:spLocks noChangeArrowheads="1"/>
          </p:cNvSpPr>
          <p:nvPr/>
        </p:nvSpPr>
        <p:spPr bwMode="auto">
          <a:xfrm>
            <a:off x="665163" y="1597025"/>
            <a:ext cx="790575" cy="530225"/>
          </a:xfrm>
          <a:prstGeom prst="rect">
            <a:avLst/>
          </a:prstGeom>
          <a:noFill/>
          <a:ln w="12700">
            <a:noFill/>
            <a:miter lim="800000"/>
            <a:headEnd/>
            <a:tailEnd/>
          </a:ln>
          <a:effectLst/>
        </p:spPr>
        <p:txBody>
          <a:bodyPr wrap="none" lIns="90488" tIns="44450" rIns="90488" bIns="44450">
            <a:spAutoFit/>
          </a:bodyPr>
          <a:lstStyle/>
          <a:p>
            <a:pPr eaLnBrk="0" hangingPunct="0">
              <a:lnSpc>
                <a:spcPct val="90000"/>
              </a:lnSpc>
            </a:pPr>
            <a:r>
              <a:rPr kumimoji="0" lang="en-GB" altLang="zh-CN" sz="1600" i="0">
                <a:latin typeface="Arial" pitchFamily="34" charset="0"/>
              </a:rPr>
              <a:t>Begin</a:t>
            </a:r>
          </a:p>
          <a:p>
            <a:pPr eaLnBrk="0" hangingPunct="0">
              <a:lnSpc>
                <a:spcPct val="90000"/>
              </a:lnSpc>
            </a:pPr>
            <a:r>
              <a:rPr kumimoji="0" lang="en-GB" altLang="zh-CN" sz="1600" i="0">
                <a:latin typeface="Arial" pitchFamily="34" charset="0"/>
              </a:rPr>
              <a:t>Trans.</a:t>
            </a:r>
          </a:p>
        </p:txBody>
      </p:sp>
      <p:sp>
        <p:nvSpPr>
          <p:cNvPr id="352301" name="Rectangle 45"/>
          <p:cNvSpPr>
            <a:spLocks noChangeArrowheads="1"/>
          </p:cNvSpPr>
          <p:nvPr/>
        </p:nvSpPr>
        <p:spPr bwMode="auto">
          <a:xfrm>
            <a:off x="596900" y="3319463"/>
            <a:ext cx="790575" cy="530225"/>
          </a:xfrm>
          <a:prstGeom prst="rect">
            <a:avLst/>
          </a:prstGeom>
          <a:noFill/>
          <a:ln w="12700">
            <a:noFill/>
            <a:miter lim="800000"/>
            <a:headEnd/>
            <a:tailEnd/>
          </a:ln>
          <a:effectLst/>
        </p:spPr>
        <p:txBody>
          <a:bodyPr wrap="none" lIns="90488" tIns="44450" rIns="90488" bIns="44450">
            <a:spAutoFit/>
          </a:bodyPr>
          <a:lstStyle/>
          <a:p>
            <a:pPr eaLnBrk="0" hangingPunct="0">
              <a:lnSpc>
                <a:spcPct val="90000"/>
              </a:lnSpc>
            </a:pPr>
            <a:r>
              <a:rPr kumimoji="0" lang="en-GB" altLang="zh-CN" sz="1600" i="0">
                <a:latin typeface="Arial" pitchFamily="34" charset="0"/>
              </a:rPr>
              <a:t>Begin</a:t>
            </a:r>
          </a:p>
          <a:p>
            <a:pPr eaLnBrk="0" hangingPunct="0">
              <a:lnSpc>
                <a:spcPct val="90000"/>
              </a:lnSpc>
            </a:pPr>
            <a:r>
              <a:rPr kumimoji="0" lang="en-GB" altLang="zh-CN" sz="1600" i="0">
                <a:latin typeface="Arial" pitchFamily="34" charset="0"/>
              </a:rPr>
              <a:t>Trans.</a:t>
            </a:r>
          </a:p>
        </p:txBody>
      </p:sp>
      <p:sp>
        <p:nvSpPr>
          <p:cNvPr id="352302" name="Freeform 46"/>
          <p:cNvSpPr>
            <a:spLocks/>
          </p:cNvSpPr>
          <p:nvPr/>
        </p:nvSpPr>
        <p:spPr bwMode="auto">
          <a:xfrm>
            <a:off x="955675" y="2105025"/>
            <a:ext cx="209550" cy="325438"/>
          </a:xfrm>
          <a:custGeom>
            <a:avLst/>
            <a:gdLst/>
            <a:ahLst/>
            <a:cxnLst>
              <a:cxn ang="0">
                <a:pos x="15" y="0"/>
              </a:cxn>
              <a:cxn ang="0">
                <a:pos x="15" y="57"/>
              </a:cxn>
              <a:cxn ang="0">
                <a:pos x="51" y="179"/>
              </a:cxn>
              <a:cxn ang="0">
                <a:pos x="0" y="179"/>
              </a:cxn>
              <a:cxn ang="0">
                <a:pos x="64" y="204"/>
              </a:cxn>
              <a:cxn ang="0">
                <a:pos x="131" y="179"/>
              </a:cxn>
              <a:cxn ang="0">
                <a:pos x="79" y="179"/>
              </a:cxn>
              <a:cxn ang="0">
                <a:pos x="115" y="57"/>
              </a:cxn>
              <a:cxn ang="0">
                <a:pos x="115" y="0"/>
              </a:cxn>
              <a:cxn ang="0">
                <a:pos x="15" y="0"/>
              </a:cxn>
            </a:cxnLst>
            <a:rect l="0" t="0" r="r" b="b"/>
            <a:pathLst>
              <a:path w="132" h="205">
                <a:moveTo>
                  <a:pt x="15" y="0"/>
                </a:moveTo>
                <a:lnTo>
                  <a:pt x="15" y="57"/>
                </a:lnTo>
                <a:lnTo>
                  <a:pt x="51" y="179"/>
                </a:lnTo>
                <a:lnTo>
                  <a:pt x="0" y="179"/>
                </a:lnTo>
                <a:lnTo>
                  <a:pt x="64" y="204"/>
                </a:lnTo>
                <a:lnTo>
                  <a:pt x="131" y="179"/>
                </a:lnTo>
                <a:lnTo>
                  <a:pt x="79" y="179"/>
                </a:lnTo>
                <a:lnTo>
                  <a:pt x="115" y="57"/>
                </a:lnTo>
                <a:lnTo>
                  <a:pt x="115" y="0"/>
                </a:lnTo>
                <a:lnTo>
                  <a:pt x="15"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zh-CN" altLang="en-US"/>
          </a:p>
        </p:txBody>
      </p:sp>
      <p:sp>
        <p:nvSpPr>
          <p:cNvPr id="352303" name="Freeform 47"/>
          <p:cNvSpPr>
            <a:spLocks/>
          </p:cNvSpPr>
          <p:nvPr/>
        </p:nvSpPr>
        <p:spPr bwMode="auto">
          <a:xfrm>
            <a:off x="1003300" y="3814763"/>
            <a:ext cx="209550" cy="325437"/>
          </a:xfrm>
          <a:custGeom>
            <a:avLst/>
            <a:gdLst/>
            <a:ahLst/>
            <a:cxnLst>
              <a:cxn ang="0">
                <a:pos x="15" y="0"/>
              </a:cxn>
              <a:cxn ang="0">
                <a:pos x="15" y="57"/>
              </a:cxn>
              <a:cxn ang="0">
                <a:pos x="51" y="179"/>
              </a:cxn>
              <a:cxn ang="0">
                <a:pos x="0" y="179"/>
              </a:cxn>
              <a:cxn ang="0">
                <a:pos x="64" y="204"/>
              </a:cxn>
              <a:cxn ang="0">
                <a:pos x="131" y="179"/>
              </a:cxn>
              <a:cxn ang="0">
                <a:pos x="79" y="179"/>
              </a:cxn>
              <a:cxn ang="0">
                <a:pos x="115" y="57"/>
              </a:cxn>
              <a:cxn ang="0">
                <a:pos x="115" y="0"/>
              </a:cxn>
              <a:cxn ang="0">
                <a:pos x="15" y="0"/>
              </a:cxn>
            </a:cxnLst>
            <a:rect l="0" t="0" r="r" b="b"/>
            <a:pathLst>
              <a:path w="132" h="205">
                <a:moveTo>
                  <a:pt x="15" y="0"/>
                </a:moveTo>
                <a:lnTo>
                  <a:pt x="15" y="57"/>
                </a:lnTo>
                <a:lnTo>
                  <a:pt x="51" y="179"/>
                </a:lnTo>
                <a:lnTo>
                  <a:pt x="0" y="179"/>
                </a:lnTo>
                <a:lnTo>
                  <a:pt x="64" y="204"/>
                </a:lnTo>
                <a:lnTo>
                  <a:pt x="131" y="179"/>
                </a:lnTo>
                <a:lnTo>
                  <a:pt x="79" y="179"/>
                </a:lnTo>
                <a:lnTo>
                  <a:pt x="115" y="57"/>
                </a:lnTo>
                <a:lnTo>
                  <a:pt x="115" y="0"/>
                </a:lnTo>
                <a:lnTo>
                  <a:pt x="15"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zh-CN" altLang="en-US"/>
          </a:p>
        </p:txBody>
      </p:sp>
      <p:sp>
        <p:nvSpPr>
          <p:cNvPr id="352304" name="Freeform 48"/>
          <p:cNvSpPr>
            <a:spLocks/>
          </p:cNvSpPr>
          <p:nvPr/>
        </p:nvSpPr>
        <p:spPr bwMode="auto">
          <a:xfrm>
            <a:off x="527050" y="5133975"/>
            <a:ext cx="768350" cy="493713"/>
          </a:xfrm>
          <a:custGeom>
            <a:avLst/>
            <a:gdLst/>
            <a:ahLst/>
            <a:cxnLst>
              <a:cxn ang="0">
                <a:pos x="0" y="0"/>
              </a:cxn>
              <a:cxn ang="0">
                <a:pos x="483" y="0"/>
              </a:cxn>
              <a:cxn ang="0">
                <a:pos x="483" y="310"/>
              </a:cxn>
              <a:cxn ang="0">
                <a:pos x="0" y="310"/>
              </a:cxn>
              <a:cxn ang="0">
                <a:pos x="0" y="0"/>
              </a:cxn>
            </a:cxnLst>
            <a:rect l="0" t="0" r="r" b="b"/>
            <a:pathLst>
              <a:path w="484" h="311">
                <a:moveTo>
                  <a:pt x="0" y="0"/>
                </a:moveTo>
                <a:lnTo>
                  <a:pt x="483" y="0"/>
                </a:lnTo>
                <a:lnTo>
                  <a:pt x="483" y="310"/>
                </a:lnTo>
                <a:lnTo>
                  <a:pt x="0" y="310"/>
                </a:lnTo>
                <a:lnTo>
                  <a:pt x="0" y="0"/>
                </a:lnTo>
              </a:path>
            </a:pathLst>
          </a:custGeom>
          <a:noFill/>
          <a:ln w="12700" cap="rnd" cmpd="sng">
            <a:solidFill>
              <a:srgbClr val="000000"/>
            </a:solidFill>
            <a:prstDash val="solid"/>
            <a:round/>
            <a:headEnd type="none" w="med" len="med"/>
            <a:tailEnd type="none" w="med" len="med"/>
          </a:ln>
          <a:effectLst/>
        </p:spPr>
        <p:txBody>
          <a:bodyPr/>
          <a:lstStyle/>
          <a:p>
            <a:endParaRPr lang="zh-CN" altLang="en-US"/>
          </a:p>
        </p:txBody>
      </p:sp>
      <p:sp>
        <p:nvSpPr>
          <p:cNvPr id="352305" name="Freeform 49"/>
          <p:cNvSpPr>
            <a:spLocks/>
          </p:cNvSpPr>
          <p:nvPr/>
        </p:nvSpPr>
        <p:spPr bwMode="auto">
          <a:xfrm>
            <a:off x="2155825" y="5075238"/>
            <a:ext cx="955675" cy="531812"/>
          </a:xfrm>
          <a:custGeom>
            <a:avLst/>
            <a:gdLst/>
            <a:ahLst/>
            <a:cxnLst>
              <a:cxn ang="0">
                <a:pos x="0" y="0"/>
              </a:cxn>
              <a:cxn ang="0">
                <a:pos x="601" y="0"/>
              </a:cxn>
              <a:cxn ang="0">
                <a:pos x="601" y="334"/>
              </a:cxn>
              <a:cxn ang="0">
                <a:pos x="0" y="334"/>
              </a:cxn>
              <a:cxn ang="0">
                <a:pos x="0" y="0"/>
              </a:cxn>
            </a:cxnLst>
            <a:rect l="0" t="0" r="r" b="b"/>
            <a:pathLst>
              <a:path w="602" h="335">
                <a:moveTo>
                  <a:pt x="0" y="0"/>
                </a:moveTo>
                <a:lnTo>
                  <a:pt x="601" y="0"/>
                </a:lnTo>
                <a:lnTo>
                  <a:pt x="601" y="334"/>
                </a:lnTo>
                <a:lnTo>
                  <a:pt x="0" y="334"/>
                </a:lnTo>
                <a:lnTo>
                  <a:pt x="0" y="0"/>
                </a:lnTo>
              </a:path>
            </a:pathLst>
          </a:custGeom>
          <a:noFill/>
          <a:ln w="12700" cap="rnd" cmpd="sng">
            <a:solidFill>
              <a:srgbClr val="000000"/>
            </a:solidFill>
            <a:prstDash val="solid"/>
            <a:round/>
            <a:headEnd type="none" w="med" len="med"/>
            <a:tailEnd type="none" w="med" len="med"/>
          </a:ln>
          <a:effectLst/>
        </p:spPr>
        <p:txBody>
          <a:bodyPr/>
          <a:lstStyle/>
          <a:p>
            <a:endParaRPr lang="zh-CN" altLang="en-US"/>
          </a:p>
        </p:txBody>
      </p:sp>
      <p:sp>
        <p:nvSpPr>
          <p:cNvPr id="352306" name="Freeform 50"/>
          <p:cNvSpPr>
            <a:spLocks/>
          </p:cNvSpPr>
          <p:nvPr/>
        </p:nvSpPr>
        <p:spPr bwMode="auto">
          <a:xfrm>
            <a:off x="2378075" y="5600700"/>
            <a:ext cx="209550" cy="325438"/>
          </a:xfrm>
          <a:custGeom>
            <a:avLst/>
            <a:gdLst/>
            <a:ahLst/>
            <a:cxnLst>
              <a:cxn ang="0">
                <a:pos x="15" y="0"/>
              </a:cxn>
              <a:cxn ang="0">
                <a:pos x="15" y="57"/>
              </a:cxn>
              <a:cxn ang="0">
                <a:pos x="51" y="179"/>
              </a:cxn>
              <a:cxn ang="0">
                <a:pos x="0" y="179"/>
              </a:cxn>
              <a:cxn ang="0">
                <a:pos x="64" y="204"/>
              </a:cxn>
              <a:cxn ang="0">
                <a:pos x="131" y="179"/>
              </a:cxn>
              <a:cxn ang="0">
                <a:pos x="79" y="179"/>
              </a:cxn>
              <a:cxn ang="0">
                <a:pos x="115" y="57"/>
              </a:cxn>
              <a:cxn ang="0">
                <a:pos x="115" y="0"/>
              </a:cxn>
              <a:cxn ang="0">
                <a:pos x="15" y="0"/>
              </a:cxn>
            </a:cxnLst>
            <a:rect l="0" t="0" r="r" b="b"/>
            <a:pathLst>
              <a:path w="132" h="205">
                <a:moveTo>
                  <a:pt x="15" y="0"/>
                </a:moveTo>
                <a:lnTo>
                  <a:pt x="15" y="57"/>
                </a:lnTo>
                <a:lnTo>
                  <a:pt x="51" y="179"/>
                </a:lnTo>
                <a:lnTo>
                  <a:pt x="0" y="179"/>
                </a:lnTo>
                <a:lnTo>
                  <a:pt x="64" y="204"/>
                </a:lnTo>
                <a:lnTo>
                  <a:pt x="131" y="179"/>
                </a:lnTo>
                <a:lnTo>
                  <a:pt x="79" y="179"/>
                </a:lnTo>
                <a:lnTo>
                  <a:pt x="115" y="57"/>
                </a:lnTo>
                <a:lnTo>
                  <a:pt x="115" y="0"/>
                </a:lnTo>
                <a:lnTo>
                  <a:pt x="15"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zh-CN" altLang="en-US"/>
          </a:p>
        </p:txBody>
      </p:sp>
      <p:sp>
        <p:nvSpPr>
          <p:cNvPr id="352307" name="Rectangle 51"/>
          <p:cNvSpPr>
            <a:spLocks noChangeArrowheads="1"/>
          </p:cNvSpPr>
          <p:nvPr/>
        </p:nvSpPr>
        <p:spPr bwMode="auto">
          <a:xfrm>
            <a:off x="2184400" y="5170488"/>
            <a:ext cx="938213" cy="309562"/>
          </a:xfrm>
          <a:prstGeom prst="rect">
            <a:avLst/>
          </a:prstGeom>
          <a:noFill/>
          <a:ln w="12700">
            <a:noFill/>
            <a:miter lim="800000"/>
            <a:headEnd/>
            <a:tailEnd/>
          </a:ln>
          <a:effectLst/>
        </p:spPr>
        <p:txBody>
          <a:bodyPr wrap="none" lIns="90488" tIns="44450" rIns="90488" bIns="44450">
            <a:spAutoFit/>
          </a:bodyPr>
          <a:lstStyle/>
          <a:p>
            <a:pPr eaLnBrk="0" hangingPunct="0">
              <a:lnSpc>
                <a:spcPct val="90000"/>
              </a:lnSpc>
            </a:pPr>
            <a:r>
              <a:rPr kumimoji="0" lang="en-GB" altLang="zh-CN" sz="1600" i="0">
                <a:latin typeface="Arial" pitchFamily="34" charset="0"/>
              </a:rPr>
              <a:t>Commit</a:t>
            </a:r>
          </a:p>
        </p:txBody>
      </p:sp>
      <p:sp>
        <p:nvSpPr>
          <p:cNvPr id="352308" name="Rectangle 52"/>
          <p:cNvSpPr>
            <a:spLocks noChangeArrowheads="1"/>
          </p:cNvSpPr>
          <p:nvPr/>
        </p:nvSpPr>
        <p:spPr bwMode="auto">
          <a:xfrm>
            <a:off x="534988" y="5130800"/>
            <a:ext cx="790575" cy="530225"/>
          </a:xfrm>
          <a:prstGeom prst="rect">
            <a:avLst/>
          </a:prstGeom>
          <a:noFill/>
          <a:ln w="12700">
            <a:noFill/>
            <a:miter lim="800000"/>
            <a:headEnd/>
            <a:tailEnd/>
          </a:ln>
          <a:effectLst/>
        </p:spPr>
        <p:txBody>
          <a:bodyPr wrap="none" lIns="90488" tIns="44450" rIns="90488" bIns="44450">
            <a:spAutoFit/>
          </a:bodyPr>
          <a:lstStyle/>
          <a:p>
            <a:pPr eaLnBrk="0" hangingPunct="0">
              <a:lnSpc>
                <a:spcPct val="90000"/>
              </a:lnSpc>
            </a:pPr>
            <a:r>
              <a:rPr kumimoji="0" lang="en-GB" altLang="zh-CN" sz="1600" i="0">
                <a:latin typeface="Arial" pitchFamily="34" charset="0"/>
              </a:rPr>
              <a:t>Begin</a:t>
            </a:r>
          </a:p>
          <a:p>
            <a:pPr eaLnBrk="0" hangingPunct="0">
              <a:lnSpc>
                <a:spcPct val="90000"/>
              </a:lnSpc>
            </a:pPr>
            <a:r>
              <a:rPr kumimoji="0" lang="en-GB" altLang="zh-CN" sz="1600" i="0">
                <a:latin typeface="Arial" pitchFamily="34" charset="0"/>
              </a:rPr>
              <a:t>Trans.</a:t>
            </a:r>
          </a:p>
        </p:txBody>
      </p:sp>
      <p:sp>
        <p:nvSpPr>
          <p:cNvPr id="352309" name="Freeform 53"/>
          <p:cNvSpPr>
            <a:spLocks/>
          </p:cNvSpPr>
          <p:nvPr/>
        </p:nvSpPr>
        <p:spPr bwMode="auto">
          <a:xfrm>
            <a:off x="941388" y="5627688"/>
            <a:ext cx="209550" cy="325437"/>
          </a:xfrm>
          <a:custGeom>
            <a:avLst/>
            <a:gdLst/>
            <a:ahLst/>
            <a:cxnLst>
              <a:cxn ang="0">
                <a:pos x="15" y="0"/>
              </a:cxn>
              <a:cxn ang="0">
                <a:pos x="15" y="57"/>
              </a:cxn>
              <a:cxn ang="0">
                <a:pos x="51" y="179"/>
              </a:cxn>
              <a:cxn ang="0">
                <a:pos x="0" y="179"/>
              </a:cxn>
              <a:cxn ang="0">
                <a:pos x="64" y="204"/>
              </a:cxn>
              <a:cxn ang="0">
                <a:pos x="131" y="179"/>
              </a:cxn>
              <a:cxn ang="0">
                <a:pos x="79" y="179"/>
              </a:cxn>
              <a:cxn ang="0">
                <a:pos x="115" y="57"/>
              </a:cxn>
              <a:cxn ang="0">
                <a:pos x="115" y="0"/>
              </a:cxn>
              <a:cxn ang="0">
                <a:pos x="15" y="0"/>
              </a:cxn>
            </a:cxnLst>
            <a:rect l="0" t="0" r="r" b="b"/>
            <a:pathLst>
              <a:path w="132" h="205">
                <a:moveTo>
                  <a:pt x="15" y="0"/>
                </a:moveTo>
                <a:lnTo>
                  <a:pt x="15" y="57"/>
                </a:lnTo>
                <a:lnTo>
                  <a:pt x="51" y="179"/>
                </a:lnTo>
                <a:lnTo>
                  <a:pt x="0" y="179"/>
                </a:lnTo>
                <a:lnTo>
                  <a:pt x="64" y="204"/>
                </a:lnTo>
                <a:lnTo>
                  <a:pt x="131" y="179"/>
                </a:lnTo>
                <a:lnTo>
                  <a:pt x="79" y="179"/>
                </a:lnTo>
                <a:lnTo>
                  <a:pt x="115" y="57"/>
                </a:lnTo>
                <a:lnTo>
                  <a:pt x="115" y="0"/>
                </a:lnTo>
                <a:lnTo>
                  <a:pt x="15"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zh-CN" altLang="en-US"/>
          </a:p>
        </p:txBody>
      </p:sp>
      <p:sp>
        <p:nvSpPr>
          <p:cNvPr id="352310" name="Freeform 54"/>
          <p:cNvSpPr>
            <a:spLocks/>
          </p:cNvSpPr>
          <p:nvPr/>
        </p:nvSpPr>
        <p:spPr bwMode="auto">
          <a:xfrm>
            <a:off x="4530725" y="3276600"/>
            <a:ext cx="827088" cy="531813"/>
          </a:xfrm>
          <a:custGeom>
            <a:avLst/>
            <a:gdLst/>
            <a:ahLst/>
            <a:cxnLst>
              <a:cxn ang="0">
                <a:pos x="0" y="0"/>
              </a:cxn>
              <a:cxn ang="0">
                <a:pos x="520" y="0"/>
              </a:cxn>
              <a:cxn ang="0">
                <a:pos x="520" y="334"/>
              </a:cxn>
              <a:cxn ang="0">
                <a:pos x="0" y="334"/>
              </a:cxn>
              <a:cxn ang="0">
                <a:pos x="0" y="0"/>
              </a:cxn>
            </a:cxnLst>
            <a:rect l="0" t="0" r="r" b="b"/>
            <a:pathLst>
              <a:path w="521" h="335">
                <a:moveTo>
                  <a:pt x="0" y="0"/>
                </a:moveTo>
                <a:lnTo>
                  <a:pt x="520" y="0"/>
                </a:lnTo>
                <a:lnTo>
                  <a:pt x="520" y="334"/>
                </a:lnTo>
                <a:lnTo>
                  <a:pt x="0" y="334"/>
                </a:lnTo>
                <a:lnTo>
                  <a:pt x="0" y="0"/>
                </a:lnTo>
              </a:path>
            </a:pathLst>
          </a:custGeom>
          <a:noFill/>
          <a:ln w="12700" cap="rnd" cmpd="sng">
            <a:solidFill>
              <a:srgbClr val="000000"/>
            </a:solidFill>
            <a:prstDash val="solid"/>
            <a:round/>
            <a:headEnd type="none" w="med" len="med"/>
            <a:tailEnd type="none" w="med" len="med"/>
          </a:ln>
          <a:effectLst/>
        </p:spPr>
        <p:txBody>
          <a:bodyPr/>
          <a:lstStyle/>
          <a:p>
            <a:endParaRPr lang="zh-CN" altLang="en-US"/>
          </a:p>
        </p:txBody>
      </p:sp>
      <p:sp>
        <p:nvSpPr>
          <p:cNvPr id="352311" name="Freeform 55"/>
          <p:cNvSpPr>
            <a:spLocks/>
          </p:cNvSpPr>
          <p:nvPr/>
        </p:nvSpPr>
        <p:spPr bwMode="auto">
          <a:xfrm>
            <a:off x="6615113" y="3303588"/>
            <a:ext cx="957262" cy="531812"/>
          </a:xfrm>
          <a:custGeom>
            <a:avLst/>
            <a:gdLst/>
            <a:ahLst/>
            <a:cxnLst>
              <a:cxn ang="0">
                <a:pos x="0" y="0"/>
              </a:cxn>
              <a:cxn ang="0">
                <a:pos x="602" y="0"/>
              </a:cxn>
              <a:cxn ang="0">
                <a:pos x="602" y="334"/>
              </a:cxn>
              <a:cxn ang="0">
                <a:pos x="0" y="334"/>
              </a:cxn>
              <a:cxn ang="0">
                <a:pos x="0" y="0"/>
              </a:cxn>
            </a:cxnLst>
            <a:rect l="0" t="0" r="r" b="b"/>
            <a:pathLst>
              <a:path w="603" h="335">
                <a:moveTo>
                  <a:pt x="0" y="0"/>
                </a:moveTo>
                <a:lnTo>
                  <a:pt x="602" y="0"/>
                </a:lnTo>
                <a:lnTo>
                  <a:pt x="602" y="334"/>
                </a:lnTo>
                <a:lnTo>
                  <a:pt x="0" y="334"/>
                </a:lnTo>
                <a:lnTo>
                  <a:pt x="0" y="0"/>
                </a:lnTo>
              </a:path>
            </a:pathLst>
          </a:custGeom>
          <a:noFill/>
          <a:ln w="12700" cap="rnd" cmpd="sng">
            <a:solidFill>
              <a:srgbClr val="000000"/>
            </a:solidFill>
            <a:prstDash val="solid"/>
            <a:round/>
            <a:headEnd type="none" w="med" len="med"/>
            <a:tailEnd type="none" w="med" len="med"/>
          </a:ln>
          <a:effectLst/>
        </p:spPr>
        <p:txBody>
          <a:bodyPr/>
          <a:lstStyle/>
          <a:p>
            <a:endParaRPr lang="zh-CN" altLang="en-US"/>
          </a:p>
        </p:txBody>
      </p:sp>
      <p:sp>
        <p:nvSpPr>
          <p:cNvPr id="352312" name="Freeform 56"/>
          <p:cNvSpPr>
            <a:spLocks/>
          </p:cNvSpPr>
          <p:nvPr/>
        </p:nvSpPr>
        <p:spPr bwMode="auto">
          <a:xfrm>
            <a:off x="6838950" y="3829050"/>
            <a:ext cx="207963" cy="325438"/>
          </a:xfrm>
          <a:custGeom>
            <a:avLst/>
            <a:gdLst/>
            <a:ahLst/>
            <a:cxnLst>
              <a:cxn ang="0">
                <a:pos x="15" y="0"/>
              </a:cxn>
              <a:cxn ang="0">
                <a:pos x="15" y="57"/>
              </a:cxn>
              <a:cxn ang="0">
                <a:pos x="51" y="179"/>
              </a:cxn>
              <a:cxn ang="0">
                <a:pos x="0" y="179"/>
              </a:cxn>
              <a:cxn ang="0">
                <a:pos x="64" y="204"/>
              </a:cxn>
              <a:cxn ang="0">
                <a:pos x="130" y="179"/>
              </a:cxn>
              <a:cxn ang="0">
                <a:pos x="78" y="179"/>
              </a:cxn>
              <a:cxn ang="0">
                <a:pos x="114" y="57"/>
              </a:cxn>
              <a:cxn ang="0">
                <a:pos x="114" y="0"/>
              </a:cxn>
              <a:cxn ang="0">
                <a:pos x="15" y="0"/>
              </a:cxn>
            </a:cxnLst>
            <a:rect l="0" t="0" r="r" b="b"/>
            <a:pathLst>
              <a:path w="131" h="205">
                <a:moveTo>
                  <a:pt x="15" y="0"/>
                </a:moveTo>
                <a:lnTo>
                  <a:pt x="15" y="57"/>
                </a:lnTo>
                <a:lnTo>
                  <a:pt x="51" y="179"/>
                </a:lnTo>
                <a:lnTo>
                  <a:pt x="0" y="179"/>
                </a:lnTo>
                <a:lnTo>
                  <a:pt x="64" y="204"/>
                </a:lnTo>
                <a:lnTo>
                  <a:pt x="130" y="179"/>
                </a:lnTo>
                <a:lnTo>
                  <a:pt x="78" y="179"/>
                </a:lnTo>
                <a:lnTo>
                  <a:pt x="114" y="57"/>
                </a:lnTo>
                <a:lnTo>
                  <a:pt x="114" y="0"/>
                </a:lnTo>
                <a:lnTo>
                  <a:pt x="15"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zh-CN" altLang="en-US"/>
          </a:p>
        </p:txBody>
      </p:sp>
      <p:sp>
        <p:nvSpPr>
          <p:cNvPr id="352313" name="Rectangle 57"/>
          <p:cNvSpPr>
            <a:spLocks noChangeArrowheads="1"/>
          </p:cNvSpPr>
          <p:nvPr/>
        </p:nvSpPr>
        <p:spPr bwMode="auto">
          <a:xfrm>
            <a:off x="6642100" y="3398838"/>
            <a:ext cx="938213" cy="309562"/>
          </a:xfrm>
          <a:prstGeom prst="rect">
            <a:avLst/>
          </a:prstGeom>
          <a:noFill/>
          <a:ln w="12700">
            <a:noFill/>
            <a:miter lim="800000"/>
            <a:headEnd/>
            <a:tailEnd/>
          </a:ln>
          <a:effectLst/>
        </p:spPr>
        <p:txBody>
          <a:bodyPr wrap="none" lIns="90488" tIns="44450" rIns="90488" bIns="44450">
            <a:spAutoFit/>
          </a:bodyPr>
          <a:lstStyle/>
          <a:p>
            <a:pPr eaLnBrk="0" hangingPunct="0">
              <a:lnSpc>
                <a:spcPct val="90000"/>
              </a:lnSpc>
            </a:pPr>
            <a:r>
              <a:rPr kumimoji="0" lang="en-GB" altLang="zh-CN" sz="1600" i="0">
                <a:latin typeface="Arial" pitchFamily="34" charset="0"/>
              </a:rPr>
              <a:t>Commit</a:t>
            </a:r>
          </a:p>
        </p:txBody>
      </p:sp>
      <p:sp>
        <p:nvSpPr>
          <p:cNvPr id="352314" name="Rectangle 58"/>
          <p:cNvSpPr>
            <a:spLocks noChangeArrowheads="1"/>
          </p:cNvSpPr>
          <p:nvPr/>
        </p:nvSpPr>
        <p:spPr bwMode="auto">
          <a:xfrm>
            <a:off x="4595813" y="3311525"/>
            <a:ext cx="790575" cy="530225"/>
          </a:xfrm>
          <a:prstGeom prst="rect">
            <a:avLst/>
          </a:prstGeom>
          <a:noFill/>
          <a:ln w="12700">
            <a:noFill/>
            <a:miter lim="800000"/>
            <a:headEnd/>
            <a:tailEnd/>
          </a:ln>
          <a:effectLst/>
        </p:spPr>
        <p:txBody>
          <a:bodyPr wrap="none" lIns="90488" tIns="44450" rIns="90488" bIns="44450">
            <a:spAutoFit/>
          </a:bodyPr>
          <a:lstStyle/>
          <a:p>
            <a:pPr eaLnBrk="0" hangingPunct="0">
              <a:lnSpc>
                <a:spcPct val="90000"/>
              </a:lnSpc>
            </a:pPr>
            <a:r>
              <a:rPr kumimoji="0" lang="en-GB" altLang="zh-CN" sz="1600" i="0">
                <a:latin typeface="Arial" pitchFamily="34" charset="0"/>
              </a:rPr>
              <a:t>Begin</a:t>
            </a:r>
          </a:p>
          <a:p>
            <a:pPr eaLnBrk="0" hangingPunct="0">
              <a:lnSpc>
                <a:spcPct val="90000"/>
              </a:lnSpc>
            </a:pPr>
            <a:r>
              <a:rPr kumimoji="0" lang="en-GB" altLang="zh-CN" sz="1600" i="0">
                <a:latin typeface="Arial" pitchFamily="34" charset="0"/>
              </a:rPr>
              <a:t>Trans.</a:t>
            </a:r>
          </a:p>
        </p:txBody>
      </p:sp>
      <p:sp>
        <p:nvSpPr>
          <p:cNvPr id="352315" name="Freeform 59"/>
          <p:cNvSpPr>
            <a:spLocks/>
          </p:cNvSpPr>
          <p:nvPr/>
        </p:nvSpPr>
        <p:spPr bwMode="auto">
          <a:xfrm>
            <a:off x="5005388" y="3808413"/>
            <a:ext cx="207962" cy="325437"/>
          </a:xfrm>
          <a:custGeom>
            <a:avLst/>
            <a:gdLst/>
            <a:ahLst/>
            <a:cxnLst>
              <a:cxn ang="0">
                <a:pos x="15" y="0"/>
              </a:cxn>
              <a:cxn ang="0">
                <a:pos x="15" y="57"/>
              </a:cxn>
              <a:cxn ang="0">
                <a:pos x="51" y="179"/>
              </a:cxn>
              <a:cxn ang="0">
                <a:pos x="0" y="179"/>
              </a:cxn>
              <a:cxn ang="0">
                <a:pos x="64" y="204"/>
              </a:cxn>
              <a:cxn ang="0">
                <a:pos x="130" y="179"/>
              </a:cxn>
              <a:cxn ang="0">
                <a:pos x="78" y="179"/>
              </a:cxn>
              <a:cxn ang="0">
                <a:pos x="114" y="57"/>
              </a:cxn>
              <a:cxn ang="0">
                <a:pos x="114" y="0"/>
              </a:cxn>
              <a:cxn ang="0">
                <a:pos x="15" y="0"/>
              </a:cxn>
            </a:cxnLst>
            <a:rect l="0" t="0" r="r" b="b"/>
            <a:pathLst>
              <a:path w="131" h="205">
                <a:moveTo>
                  <a:pt x="15" y="0"/>
                </a:moveTo>
                <a:lnTo>
                  <a:pt x="15" y="57"/>
                </a:lnTo>
                <a:lnTo>
                  <a:pt x="51" y="179"/>
                </a:lnTo>
                <a:lnTo>
                  <a:pt x="0" y="179"/>
                </a:lnTo>
                <a:lnTo>
                  <a:pt x="64" y="204"/>
                </a:lnTo>
                <a:lnTo>
                  <a:pt x="130" y="179"/>
                </a:lnTo>
                <a:lnTo>
                  <a:pt x="78" y="179"/>
                </a:lnTo>
                <a:lnTo>
                  <a:pt x="114" y="57"/>
                </a:lnTo>
                <a:lnTo>
                  <a:pt x="114" y="0"/>
                </a:lnTo>
                <a:lnTo>
                  <a:pt x="15"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zh-CN" altLang="en-US"/>
          </a:p>
        </p:txBody>
      </p:sp>
      <p:sp>
        <p:nvSpPr>
          <p:cNvPr id="352316" name="Rectangle 60"/>
          <p:cNvSpPr>
            <a:spLocks noChangeArrowheads="1"/>
          </p:cNvSpPr>
          <p:nvPr/>
        </p:nvSpPr>
        <p:spPr bwMode="auto">
          <a:xfrm>
            <a:off x="6689725" y="1690688"/>
            <a:ext cx="938213" cy="309562"/>
          </a:xfrm>
          <a:prstGeom prst="rect">
            <a:avLst/>
          </a:prstGeom>
          <a:noFill/>
          <a:ln w="12700">
            <a:noFill/>
            <a:miter lim="800000"/>
            <a:headEnd/>
            <a:tailEnd/>
          </a:ln>
          <a:effectLst/>
        </p:spPr>
        <p:txBody>
          <a:bodyPr wrap="none" lIns="90488" tIns="44450" rIns="90488" bIns="44450">
            <a:spAutoFit/>
          </a:bodyPr>
          <a:lstStyle/>
          <a:p>
            <a:pPr eaLnBrk="0" hangingPunct="0">
              <a:lnSpc>
                <a:spcPct val="90000"/>
              </a:lnSpc>
            </a:pPr>
            <a:r>
              <a:rPr kumimoji="0" lang="en-GB" altLang="zh-CN" sz="1600" i="0">
                <a:latin typeface="Arial" pitchFamily="34" charset="0"/>
              </a:rPr>
              <a:t>Commit</a:t>
            </a:r>
          </a:p>
        </p:txBody>
      </p:sp>
      <p:sp>
        <p:nvSpPr>
          <p:cNvPr id="352317" name="Rectangle 61"/>
          <p:cNvSpPr>
            <a:spLocks noChangeArrowheads="1"/>
          </p:cNvSpPr>
          <p:nvPr/>
        </p:nvSpPr>
        <p:spPr bwMode="auto">
          <a:xfrm>
            <a:off x="152400" y="812800"/>
            <a:ext cx="4505325" cy="457200"/>
          </a:xfrm>
          <a:prstGeom prst="rect">
            <a:avLst/>
          </a:prstGeom>
          <a:noFill/>
          <a:ln w="9525">
            <a:noFill/>
            <a:miter lim="800000"/>
            <a:headEnd/>
            <a:tailEnd/>
          </a:ln>
          <a:effectLst/>
        </p:spPr>
        <p:txBody>
          <a:bodyPr wrap="none">
            <a:spAutoFit/>
          </a:bodyPr>
          <a:lstStyle/>
          <a:p>
            <a:r>
              <a:rPr lang="zh-CN" altLang="en-GB" b="0" i="0">
                <a:effectLst>
                  <a:outerShdw blurRad="38100" dist="38100" dir="2700000" algn="tl">
                    <a:srgbClr val="000000"/>
                  </a:outerShdw>
                </a:effectLst>
                <a:latin typeface="Arial" pitchFamily="34" charset="0"/>
              </a:rPr>
              <a:t>嵌套事务：</a:t>
            </a:r>
            <a:r>
              <a:rPr lang="en-GB" altLang="zh-CN" b="0" i="0">
                <a:effectLst>
                  <a:outerShdw blurRad="38100" dist="38100" dir="2700000" algn="tl">
                    <a:srgbClr val="000000"/>
                  </a:outerShdw>
                </a:effectLst>
                <a:latin typeface="Arial" pitchFamily="34" charset="0"/>
              </a:rPr>
              <a:t>Nested Transactions</a:t>
            </a:r>
            <a:endParaRPr lang="en-US" altLang="zh-CN" b="0" i="0">
              <a:effectLst>
                <a:outerShdw blurRad="38100" dist="38100" dir="2700000" algn="tl">
                  <a:srgbClr val="000000"/>
                </a:outerShdw>
              </a:effectLst>
              <a:latin typeface="Arial" pitchFamily="34" charset="0"/>
            </a:endParaRPr>
          </a:p>
        </p:txBody>
      </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3282" name="Text Box 2"/>
          <p:cNvSpPr txBox="1">
            <a:spLocks noChangeArrowheads="1"/>
          </p:cNvSpPr>
          <p:nvPr/>
        </p:nvSpPr>
        <p:spPr bwMode="auto">
          <a:xfrm>
            <a:off x="271463" y="850900"/>
            <a:ext cx="8151812" cy="2654300"/>
          </a:xfrm>
          <a:prstGeom prst="rect">
            <a:avLst/>
          </a:prstGeom>
          <a:noFill/>
          <a:ln w="9525">
            <a:noFill/>
            <a:miter lim="800000"/>
            <a:headEnd/>
            <a:tailEnd/>
          </a:ln>
          <a:effectLst/>
        </p:spPr>
        <p:txBody>
          <a:bodyPr wrap="none">
            <a:spAutoFit/>
          </a:bodyPr>
          <a:lstStyle/>
          <a:p>
            <a:r>
              <a:rPr lang="zh-CN" altLang="en-GB" sz="2800" i="0"/>
              <a:t>（4）</a:t>
            </a:r>
            <a:r>
              <a:rPr lang="zh-CN" altLang="en-US" sz="2800" i="0"/>
              <a:t>事务的支持机制</a:t>
            </a:r>
          </a:p>
          <a:p>
            <a:endParaRPr lang="zh-CN" altLang="en-US" sz="2800" i="0"/>
          </a:p>
          <a:p>
            <a:r>
              <a:rPr lang="zh-CN" altLang="en-US" sz="2800" i="0"/>
              <a:t>	单机环境下：并发控制（</a:t>
            </a:r>
            <a:r>
              <a:rPr lang="en-US" altLang="zh-CN" sz="2800" i="0"/>
              <a:t>2PL</a:t>
            </a:r>
            <a:r>
              <a:rPr lang="zh-CN" altLang="en-US" sz="2800" i="0"/>
              <a:t>）</a:t>
            </a:r>
          </a:p>
          <a:p>
            <a:endParaRPr lang="zh-CN" altLang="en-US" sz="2800" i="0"/>
          </a:p>
          <a:p>
            <a:r>
              <a:rPr lang="zh-CN" altLang="en-US" sz="2800" i="0"/>
              <a:t>	多机环境下：全局控制（分布式事务：</a:t>
            </a:r>
            <a:r>
              <a:rPr lang="en-US" altLang="zh-CN" sz="2800" i="0"/>
              <a:t>2PC</a:t>
            </a:r>
            <a:r>
              <a:rPr lang="zh-CN" altLang="en-US" sz="2800" i="0"/>
              <a:t>）</a:t>
            </a:r>
          </a:p>
          <a:p>
            <a:endParaRPr lang="en-US" altLang="zh-CN" sz="2800" i="0"/>
          </a:p>
        </p:txBody>
      </p: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4306" name="Rectangle 2"/>
          <p:cNvSpPr>
            <a:spLocks noChangeArrowheads="1"/>
          </p:cNvSpPr>
          <p:nvPr/>
        </p:nvSpPr>
        <p:spPr bwMode="auto">
          <a:xfrm>
            <a:off x="250825" y="836613"/>
            <a:ext cx="4572000" cy="579437"/>
          </a:xfrm>
          <a:prstGeom prst="rect">
            <a:avLst/>
          </a:prstGeom>
          <a:noFill/>
          <a:ln w="9525">
            <a:noFill/>
            <a:miter lim="800000"/>
            <a:headEnd/>
            <a:tailEnd/>
          </a:ln>
          <a:effectLst/>
        </p:spPr>
        <p:txBody>
          <a:bodyPr>
            <a:spAutoFit/>
          </a:bodyPr>
          <a:lstStyle/>
          <a:p>
            <a:pPr>
              <a:spcBef>
                <a:spcPct val="50000"/>
              </a:spcBef>
            </a:pPr>
            <a:r>
              <a:rPr lang="en-GB" altLang="zh-CN" sz="3200" i="0"/>
              <a:t>3</a:t>
            </a:r>
            <a:r>
              <a:rPr lang="zh-CN" altLang="en-US" sz="3200" i="0"/>
              <a:t>、并发控制</a:t>
            </a:r>
          </a:p>
        </p:txBody>
      </p:sp>
      <p:sp>
        <p:nvSpPr>
          <p:cNvPr id="354307" name="Rectangle 3"/>
          <p:cNvSpPr>
            <a:spLocks noChangeArrowheads="1"/>
          </p:cNvSpPr>
          <p:nvPr/>
        </p:nvSpPr>
        <p:spPr bwMode="auto">
          <a:xfrm>
            <a:off x="881063" y="1905000"/>
            <a:ext cx="8659812" cy="4419600"/>
          </a:xfrm>
          <a:prstGeom prst="rect">
            <a:avLst/>
          </a:prstGeom>
          <a:noFill/>
          <a:ln w="12700">
            <a:noFill/>
            <a:miter lim="800000"/>
            <a:headEnd/>
            <a:tailEnd/>
          </a:ln>
          <a:effectLst/>
        </p:spPr>
        <p:txBody>
          <a:bodyPr lIns="88900" tIns="44450" rIns="88900" bIns="44450"/>
          <a:lstStyle/>
          <a:p>
            <a:pPr marL="342900" indent="-342900">
              <a:lnSpc>
                <a:spcPct val="130000"/>
              </a:lnSpc>
              <a:spcBef>
                <a:spcPct val="20000"/>
              </a:spcBef>
              <a:buClr>
                <a:schemeClr val="folHlink"/>
              </a:buClr>
              <a:buSzPct val="80000"/>
              <a:buFont typeface="Wingdings" pitchFamily="2" charset="2"/>
              <a:buNone/>
            </a:pPr>
            <a:r>
              <a:rPr lang="en-US" altLang="zh-CN" sz="2800" i="0"/>
              <a:t>1</a:t>
            </a:r>
            <a:r>
              <a:rPr lang="zh-CN" altLang="en-US" sz="2800" i="0"/>
              <a:t>）概述</a:t>
            </a:r>
          </a:p>
          <a:p>
            <a:pPr marL="342900" indent="-342900">
              <a:lnSpc>
                <a:spcPct val="130000"/>
              </a:lnSpc>
              <a:spcBef>
                <a:spcPct val="20000"/>
              </a:spcBef>
              <a:buClr>
                <a:schemeClr val="folHlink"/>
              </a:buClr>
              <a:buSzPct val="80000"/>
              <a:buFont typeface="Wingdings" pitchFamily="2" charset="2"/>
              <a:buNone/>
            </a:pPr>
            <a:r>
              <a:rPr lang="en-US" altLang="zh-CN" sz="2800" i="0"/>
              <a:t>2</a:t>
            </a:r>
            <a:r>
              <a:rPr lang="zh-CN" altLang="en-US" sz="2800" i="0"/>
              <a:t>）两阶段锁（</a:t>
            </a:r>
            <a:r>
              <a:rPr lang="en-US" altLang="zh-CN" sz="2800" i="0"/>
              <a:t>Two Phase Locking </a:t>
            </a:r>
            <a:r>
              <a:rPr lang="zh-CN" altLang="en-US" sz="2800" i="0"/>
              <a:t>：</a:t>
            </a:r>
            <a:r>
              <a:rPr lang="en-US" altLang="zh-CN" sz="2800" i="0"/>
              <a:t>2PL)</a:t>
            </a:r>
          </a:p>
          <a:p>
            <a:pPr marL="342900" indent="-342900">
              <a:lnSpc>
                <a:spcPct val="130000"/>
              </a:lnSpc>
              <a:spcBef>
                <a:spcPct val="20000"/>
              </a:spcBef>
              <a:buClr>
                <a:schemeClr val="folHlink"/>
              </a:buClr>
              <a:buSzPct val="80000"/>
              <a:buFont typeface="Wingdings" pitchFamily="2" charset="2"/>
              <a:buNone/>
            </a:pPr>
            <a:r>
              <a:rPr lang="en-US" altLang="zh-CN" sz="2800" i="0"/>
              <a:t>3</a:t>
            </a:r>
            <a:r>
              <a:rPr lang="zh-CN" altLang="en-US" sz="2800" i="0"/>
              <a:t>）乐观并发控制（</a:t>
            </a:r>
            <a:r>
              <a:rPr lang="en-US" altLang="zh-CN" sz="2800" i="0"/>
              <a:t>Optimistic Concurrency Control</a:t>
            </a:r>
            <a:r>
              <a:rPr lang="zh-CN" altLang="en-US" sz="2800" i="0"/>
              <a:t>）</a:t>
            </a:r>
          </a:p>
          <a:p>
            <a:pPr marL="342900" indent="-342900">
              <a:lnSpc>
                <a:spcPct val="130000"/>
              </a:lnSpc>
              <a:spcBef>
                <a:spcPct val="20000"/>
              </a:spcBef>
              <a:buClr>
                <a:schemeClr val="folHlink"/>
              </a:buClr>
              <a:buSzPct val="80000"/>
              <a:buFont typeface="Wingdings" pitchFamily="2" charset="2"/>
              <a:buNone/>
            </a:pPr>
            <a:r>
              <a:rPr lang="en-US" altLang="zh-CN" sz="2800" i="0"/>
              <a:t>4</a:t>
            </a:r>
            <a:r>
              <a:rPr lang="zh-CN" altLang="en-US" sz="2800" i="0"/>
              <a:t>）比较（</a:t>
            </a:r>
            <a:r>
              <a:rPr lang="en-US" altLang="zh-CN" sz="2800" i="0"/>
              <a:t>Comparison</a:t>
            </a:r>
            <a:r>
              <a:rPr lang="zh-CN" altLang="en-US" sz="2800" i="0"/>
              <a: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54307">
                                            <p:txEl>
                                              <p:pRg st="0" end="0"/>
                                            </p:txEl>
                                          </p:spTgt>
                                        </p:tgtEl>
                                        <p:attrNameLst>
                                          <p:attrName>style.visibility</p:attrName>
                                        </p:attrNameLst>
                                      </p:cBhvr>
                                      <p:to>
                                        <p:strVal val="visible"/>
                                      </p:to>
                                    </p:set>
                                    <p:animEffect transition="in" filter="wipe(left)">
                                      <p:cBhvr>
                                        <p:cTn id="7" dur="500"/>
                                        <p:tgtEl>
                                          <p:spTgt spid="3543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54307">
                                            <p:txEl>
                                              <p:pRg st="1" end="1"/>
                                            </p:txEl>
                                          </p:spTgt>
                                        </p:tgtEl>
                                        <p:attrNameLst>
                                          <p:attrName>style.visibility</p:attrName>
                                        </p:attrNameLst>
                                      </p:cBhvr>
                                      <p:to>
                                        <p:strVal val="visible"/>
                                      </p:to>
                                    </p:set>
                                    <p:animEffect transition="in" filter="wipe(left)">
                                      <p:cBhvr>
                                        <p:cTn id="12" dur="500"/>
                                        <p:tgtEl>
                                          <p:spTgt spid="3543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54307">
                                            <p:txEl>
                                              <p:pRg st="2" end="2"/>
                                            </p:txEl>
                                          </p:spTgt>
                                        </p:tgtEl>
                                        <p:attrNameLst>
                                          <p:attrName>style.visibility</p:attrName>
                                        </p:attrNameLst>
                                      </p:cBhvr>
                                      <p:to>
                                        <p:strVal val="visible"/>
                                      </p:to>
                                    </p:set>
                                    <p:animEffect transition="in" filter="wipe(left)">
                                      <p:cBhvr>
                                        <p:cTn id="17" dur="500"/>
                                        <p:tgtEl>
                                          <p:spTgt spid="35430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54307">
                                            <p:txEl>
                                              <p:pRg st="3" end="3"/>
                                            </p:txEl>
                                          </p:spTgt>
                                        </p:tgtEl>
                                        <p:attrNameLst>
                                          <p:attrName>style.visibility</p:attrName>
                                        </p:attrNameLst>
                                      </p:cBhvr>
                                      <p:to>
                                        <p:strVal val="visible"/>
                                      </p:to>
                                    </p:set>
                                    <p:animEffect transition="in" filter="wipe(left)">
                                      <p:cBhvr>
                                        <p:cTn id="22" dur="500"/>
                                        <p:tgtEl>
                                          <p:spTgt spid="35430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4307" grpId="0" build="p"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9" name="Text Box 9"/>
          <p:cNvSpPr txBox="1">
            <a:spLocks noChangeArrowheads="1"/>
          </p:cNvSpPr>
          <p:nvPr/>
        </p:nvSpPr>
        <p:spPr bwMode="auto">
          <a:xfrm>
            <a:off x="468313" y="2290763"/>
            <a:ext cx="8210550" cy="1066800"/>
          </a:xfrm>
          <a:prstGeom prst="rect">
            <a:avLst/>
          </a:prstGeom>
          <a:noFill/>
          <a:ln w="9525">
            <a:noFill/>
            <a:miter lim="800000"/>
            <a:headEnd/>
            <a:tailEnd/>
          </a:ln>
          <a:effectLst/>
        </p:spPr>
        <p:txBody>
          <a:bodyPr wrap="none">
            <a:spAutoFit/>
          </a:bodyPr>
          <a:lstStyle/>
          <a:p>
            <a:r>
              <a:rPr lang="zh-CN" altLang="en-US" sz="3200" i="0"/>
              <a:t>公共服务是中间件提供的重要功能</a:t>
            </a:r>
          </a:p>
          <a:p>
            <a:r>
              <a:rPr lang="zh-CN" altLang="en-US" sz="3200" i="0"/>
              <a:t>		用于对应用的约束性需求进行支持 </a:t>
            </a:r>
          </a:p>
        </p:txBody>
      </p:sp>
      <p:sp>
        <p:nvSpPr>
          <p:cNvPr id="220170" name="Text Box 10"/>
          <p:cNvSpPr txBox="1">
            <a:spLocks noChangeArrowheads="1"/>
          </p:cNvSpPr>
          <p:nvPr/>
        </p:nvSpPr>
        <p:spPr bwMode="auto">
          <a:xfrm>
            <a:off x="185738" y="909638"/>
            <a:ext cx="2082800" cy="641350"/>
          </a:xfrm>
          <a:prstGeom prst="rect">
            <a:avLst/>
          </a:prstGeom>
          <a:noFill/>
          <a:ln w="9525">
            <a:noFill/>
            <a:miter lim="800000"/>
            <a:headEnd/>
            <a:tailEnd/>
          </a:ln>
          <a:effectLst/>
        </p:spPr>
        <p:txBody>
          <a:bodyPr>
            <a:spAutoFit/>
          </a:bodyPr>
          <a:lstStyle/>
          <a:p>
            <a:r>
              <a:rPr lang="en-US" altLang="zh-CN" sz="3600" i="0">
                <a:solidFill>
                  <a:schemeClr val="folHlink"/>
                </a:solidFill>
              </a:rPr>
              <a:t>1</a:t>
            </a:r>
            <a:r>
              <a:rPr lang="zh-CN" altLang="en-US" sz="3600" i="0">
                <a:solidFill>
                  <a:schemeClr val="folHlink"/>
                </a:solidFill>
              </a:rPr>
              <a:t>、概念</a:t>
            </a:r>
          </a:p>
        </p:txBody>
      </p:sp>
      <p:sp>
        <p:nvSpPr>
          <p:cNvPr id="245764" name="Text Box 4"/>
          <p:cNvSpPr txBox="1">
            <a:spLocks noChangeArrowheads="1"/>
          </p:cNvSpPr>
          <p:nvPr/>
        </p:nvSpPr>
        <p:spPr bwMode="auto">
          <a:xfrm>
            <a:off x="323850" y="3927475"/>
            <a:ext cx="8566150" cy="1373188"/>
          </a:xfrm>
          <a:prstGeom prst="rect">
            <a:avLst/>
          </a:prstGeom>
          <a:noFill/>
          <a:ln w="9525">
            <a:noFill/>
            <a:miter lim="800000"/>
            <a:headEnd/>
            <a:tailEnd/>
          </a:ln>
          <a:effectLst/>
        </p:spPr>
        <p:txBody>
          <a:bodyPr wrap="none">
            <a:spAutoFit/>
          </a:bodyPr>
          <a:lstStyle/>
          <a:p>
            <a:r>
              <a:rPr lang="zh-CN" altLang="en-US" sz="2800" i="0"/>
              <a:t>在所有的中间件规范中</a:t>
            </a:r>
          </a:p>
          <a:p>
            <a:r>
              <a:rPr lang="zh-CN" altLang="en-US" sz="2800" i="0"/>
              <a:t>              公共服务</a:t>
            </a:r>
          </a:p>
          <a:p>
            <a:r>
              <a:rPr lang="zh-CN" altLang="en-US" sz="2800" i="0"/>
              <a:t>	    都是除协议、接口定义语言外的重要组成部分</a:t>
            </a:r>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5330" name="Rectangle 2"/>
          <p:cNvSpPr>
            <a:spLocks noChangeArrowheads="1"/>
          </p:cNvSpPr>
          <p:nvPr/>
        </p:nvSpPr>
        <p:spPr bwMode="auto">
          <a:xfrm>
            <a:off x="838200" y="2438400"/>
            <a:ext cx="7162800" cy="4419600"/>
          </a:xfrm>
          <a:prstGeom prst="rect">
            <a:avLst/>
          </a:prstGeom>
          <a:noFill/>
          <a:ln w="12700">
            <a:noFill/>
            <a:miter lim="800000"/>
            <a:headEnd/>
            <a:tailEnd/>
          </a:ln>
          <a:effectLst/>
        </p:spPr>
        <p:txBody>
          <a:bodyPr lIns="88900" tIns="44450" rIns="88900" bIns="44450"/>
          <a:lstStyle/>
          <a:p>
            <a:pPr marL="342900" indent="-342900">
              <a:lnSpc>
                <a:spcPct val="120000"/>
              </a:lnSpc>
              <a:spcBef>
                <a:spcPct val="20000"/>
              </a:spcBef>
              <a:buClr>
                <a:schemeClr val="folHlink"/>
              </a:buClr>
              <a:buSzPct val="80000"/>
              <a:buFont typeface="Wingdings" pitchFamily="2" charset="2"/>
              <a:buChar char="l"/>
            </a:pPr>
            <a:r>
              <a:rPr lang="zh-CN" altLang="en-US" sz="3200" i="0"/>
              <a:t>可串行化（</a:t>
            </a:r>
            <a:r>
              <a:rPr lang="en-US" altLang="zh-CN" sz="3200" i="0"/>
              <a:t>Serializability</a:t>
            </a:r>
            <a:r>
              <a:rPr lang="zh-CN" altLang="en-US" sz="3200" i="0"/>
              <a:t>）</a:t>
            </a:r>
          </a:p>
          <a:p>
            <a:pPr marL="342900" indent="-342900">
              <a:lnSpc>
                <a:spcPct val="120000"/>
              </a:lnSpc>
              <a:spcBef>
                <a:spcPct val="20000"/>
              </a:spcBef>
              <a:buClr>
                <a:schemeClr val="folHlink"/>
              </a:buClr>
              <a:buSzPct val="80000"/>
              <a:buFont typeface="Wingdings" pitchFamily="2" charset="2"/>
              <a:buChar char="l"/>
            </a:pPr>
            <a:r>
              <a:rPr lang="zh-CN" altLang="en-US" sz="3200" i="0"/>
              <a:t>避免死锁（</a:t>
            </a:r>
            <a:r>
              <a:rPr lang="en-US" altLang="zh-CN" sz="3200" i="0"/>
              <a:t>Deadlock Freedom</a:t>
            </a:r>
            <a:r>
              <a:rPr lang="zh-CN" altLang="en-US" sz="3200" i="0"/>
              <a:t>）</a:t>
            </a:r>
          </a:p>
          <a:p>
            <a:pPr marL="342900" indent="-342900">
              <a:lnSpc>
                <a:spcPct val="120000"/>
              </a:lnSpc>
              <a:spcBef>
                <a:spcPct val="20000"/>
              </a:spcBef>
              <a:buClr>
                <a:schemeClr val="folHlink"/>
              </a:buClr>
              <a:buSzPct val="80000"/>
              <a:buFont typeface="Wingdings" pitchFamily="2" charset="2"/>
              <a:buChar char="l"/>
            </a:pPr>
            <a:r>
              <a:rPr lang="zh-CN" altLang="en-US" sz="3200" i="0"/>
              <a:t>公平（</a:t>
            </a:r>
            <a:r>
              <a:rPr lang="en-US" altLang="zh-CN" sz="3200" i="0"/>
              <a:t>Fairness</a:t>
            </a:r>
            <a:r>
              <a:rPr lang="zh-CN" altLang="en-US" sz="3200" i="0"/>
              <a:t>）</a:t>
            </a:r>
          </a:p>
          <a:p>
            <a:pPr marL="342900" indent="-342900">
              <a:lnSpc>
                <a:spcPct val="120000"/>
              </a:lnSpc>
              <a:spcBef>
                <a:spcPct val="20000"/>
              </a:spcBef>
              <a:buClr>
                <a:schemeClr val="folHlink"/>
              </a:buClr>
              <a:buSzPct val="80000"/>
              <a:buFont typeface="Wingdings" pitchFamily="2" charset="2"/>
              <a:buChar char="l"/>
            </a:pPr>
            <a:r>
              <a:rPr lang="zh-CN" altLang="en-US" sz="3200" i="0"/>
              <a:t>并发粒度（</a:t>
            </a:r>
            <a:r>
              <a:rPr lang="en-US" altLang="zh-CN" sz="3200" i="0"/>
              <a:t>Degree of Concurrency</a:t>
            </a:r>
            <a:r>
              <a:rPr lang="zh-CN" altLang="en-US" sz="3200" i="0"/>
              <a:t>）</a:t>
            </a:r>
          </a:p>
          <a:p>
            <a:pPr marL="342900" indent="-342900">
              <a:lnSpc>
                <a:spcPct val="120000"/>
              </a:lnSpc>
              <a:spcBef>
                <a:spcPct val="20000"/>
              </a:spcBef>
              <a:buClr>
                <a:schemeClr val="folHlink"/>
              </a:buClr>
              <a:buSzPct val="80000"/>
              <a:buFont typeface="Wingdings" pitchFamily="2" charset="2"/>
              <a:buChar char="l"/>
            </a:pPr>
            <a:r>
              <a:rPr lang="zh-CN" altLang="en-US" sz="3200" i="0"/>
              <a:t>复杂度（</a:t>
            </a:r>
            <a:r>
              <a:rPr lang="en-US" altLang="zh-CN" sz="3200" i="0"/>
              <a:t>Complexity</a:t>
            </a:r>
            <a:r>
              <a:rPr lang="zh-CN" altLang="en-US" sz="3200" i="0"/>
              <a:t>）</a:t>
            </a:r>
          </a:p>
        </p:txBody>
      </p:sp>
      <p:sp>
        <p:nvSpPr>
          <p:cNvPr id="355331" name="Rectangle 3"/>
          <p:cNvSpPr>
            <a:spLocks noChangeArrowheads="1"/>
          </p:cNvSpPr>
          <p:nvPr/>
        </p:nvSpPr>
        <p:spPr bwMode="auto">
          <a:xfrm>
            <a:off x="152400" y="762000"/>
            <a:ext cx="4572000" cy="725488"/>
          </a:xfrm>
          <a:prstGeom prst="rect">
            <a:avLst/>
          </a:prstGeom>
          <a:noFill/>
          <a:ln w="9525">
            <a:noFill/>
            <a:miter lim="800000"/>
            <a:headEnd/>
            <a:tailEnd/>
          </a:ln>
          <a:effectLst/>
        </p:spPr>
        <p:txBody>
          <a:bodyPr>
            <a:spAutoFit/>
          </a:bodyPr>
          <a:lstStyle/>
          <a:p>
            <a:pPr>
              <a:lnSpc>
                <a:spcPct val="130000"/>
              </a:lnSpc>
              <a:spcBef>
                <a:spcPct val="50000"/>
              </a:spcBef>
              <a:buClr>
                <a:schemeClr val="accent2"/>
              </a:buClr>
              <a:buSzPct val="80000"/>
              <a:buFont typeface="Wingdings" pitchFamily="2" charset="2"/>
              <a:buNone/>
            </a:pPr>
            <a:r>
              <a:rPr lang="en-US" altLang="zh-CN" sz="3200" i="0"/>
              <a:t>1</a:t>
            </a:r>
            <a:r>
              <a:rPr lang="zh-CN" altLang="en-US" sz="3200" i="0"/>
              <a:t>）概述</a:t>
            </a:r>
          </a:p>
        </p:txBody>
      </p:sp>
      <p:sp>
        <p:nvSpPr>
          <p:cNvPr id="355332" name="Text Box 4"/>
          <p:cNvSpPr txBox="1">
            <a:spLocks noChangeArrowheads="1"/>
          </p:cNvSpPr>
          <p:nvPr/>
        </p:nvSpPr>
        <p:spPr bwMode="auto">
          <a:xfrm>
            <a:off x="762000" y="1690688"/>
            <a:ext cx="3384550" cy="519112"/>
          </a:xfrm>
          <a:prstGeom prst="rect">
            <a:avLst/>
          </a:prstGeom>
          <a:noFill/>
          <a:ln w="9525">
            <a:noFill/>
            <a:miter lim="800000"/>
            <a:headEnd/>
            <a:tailEnd/>
          </a:ln>
          <a:effectLst/>
        </p:spPr>
        <p:txBody>
          <a:bodyPr wrap="none">
            <a:spAutoFit/>
          </a:bodyPr>
          <a:lstStyle/>
          <a:p>
            <a:r>
              <a:rPr lang="zh-CN" altLang="en-US" sz="2800" i="0"/>
              <a:t>评价并发算法的准则</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55330">
                                            <p:txEl>
                                              <p:pRg st="0" end="0"/>
                                            </p:txEl>
                                          </p:spTgt>
                                        </p:tgtEl>
                                        <p:attrNameLst>
                                          <p:attrName>style.visibility</p:attrName>
                                        </p:attrNameLst>
                                      </p:cBhvr>
                                      <p:to>
                                        <p:strVal val="visible"/>
                                      </p:to>
                                    </p:set>
                                    <p:animEffect transition="in" filter="wipe(left)">
                                      <p:cBhvr>
                                        <p:cTn id="7" dur="500"/>
                                        <p:tgtEl>
                                          <p:spTgt spid="35533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55330">
                                            <p:txEl>
                                              <p:pRg st="1" end="1"/>
                                            </p:txEl>
                                          </p:spTgt>
                                        </p:tgtEl>
                                        <p:attrNameLst>
                                          <p:attrName>style.visibility</p:attrName>
                                        </p:attrNameLst>
                                      </p:cBhvr>
                                      <p:to>
                                        <p:strVal val="visible"/>
                                      </p:to>
                                    </p:set>
                                    <p:animEffect transition="in" filter="wipe(left)">
                                      <p:cBhvr>
                                        <p:cTn id="12" dur="500"/>
                                        <p:tgtEl>
                                          <p:spTgt spid="35533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55330">
                                            <p:txEl>
                                              <p:pRg st="2" end="2"/>
                                            </p:txEl>
                                          </p:spTgt>
                                        </p:tgtEl>
                                        <p:attrNameLst>
                                          <p:attrName>style.visibility</p:attrName>
                                        </p:attrNameLst>
                                      </p:cBhvr>
                                      <p:to>
                                        <p:strVal val="visible"/>
                                      </p:to>
                                    </p:set>
                                    <p:animEffect transition="in" filter="wipe(left)">
                                      <p:cBhvr>
                                        <p:cTn id="17" dur="500"/>
                                        <p:tgtEl>
                                          <p:spTgt spid="35533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55330">
                                            <p:txEl>
                                              <p:pRg st="3" end="3"/>
                                            </p:txEl>
                                          </p:spTgt>
                                        </p:tgtEl>
                                        <p:attrNameLst>
                                          <p:attrName>style.visibility</p:attrName>
                                        </p:attrNameLst>
                                      </p:cBhvr>
                                      <p:to>
                                        <p:strVal val="visible"/>
                                      </p:to>
                                    </p:set>
                                    <p:animEffect transition="in" filter="wipe(left)">
                                      <p:cBhvr>
                                        <p:cTn id="22" dur="500"/>
                                        <p:tgtEl>
                                          <p:spTgt spid="355330">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55330">
                                            <p:txEl>
                                              <p:pRg st="4" end="4"/>
                                            </p:txEl>
                                          </p:spTgt>
                                        </p:tgtEl>
                                        <p:attrNameLst>
                                          <p:attrName>style.visibility</p:attrName>
                                        </p:attrNameLst>
                                      </p:cBhvr>
                                      <p:to>
                                        <p:strVal val="visible"/>
                                      </p:to>
                                    </p:set>
                                    <p:animEffect transition="in" filter="wipe(left)">
                                      <p:cBhvr>
                                        <p:cTn id="27" dur="500"/>
                                        <p:tgtEl>
                                          <p:spTgt spid="35533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5330" grpId="0" build="p"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6354" name="Rectangle 2"/>
          <p:cNvSpPr>
            <a:spLocks noChangeArrowheads="1"/>
          </p:cNvSpPr>
          <p:nvPr/>
        </p:nvSpPr>
        <p:spPr bwMode="auto">
          <a:xfrm>
            <a:off x="152400" y="685800"/>
            <a:ext cx="6934200" cy="725488"/>
          </a:xfrm>
          <a:prstGeom prst="rect">
            <a:avLst/>
          </a:prstGeom>
          <a:noFill/>
          <a:ln w="9525">
            <a:noFill/>
            <a:miter lim="800000"/>
            <a:headEnd/>
            <a:tailEnd/>
          </a:ln>
          <a:effectLst/>
        </p:spPr>
        <p:txBody>
          <a:bodyPr>
            <a:spAutoFit/>
          </a:bodyPr>
          <a:lstStyle/>
          <a:p>
            <a:pPr>
              <a:lnSpc>
                <a:spcPct val="130000"/>
              </a:lnSpc>
              <a:spcBef>
                <a:spcPct val="50000"/>
              </a:spcBef>
              <a:buClr>
                <a:schemeClr val="accent2"/>
              </a:buClr>
              <a:buSzPct val="80000"/>
              <a:buFont typeface="Wingdings" pitchFamily="2" charset="2"/>
              <a:buNone/>
            </a:pPr>
            <a:r>
              <a:rPr lang="en-US" altLang="zh-CN" sz="3200" i="0"/>
              <a:t>2</a:t>
            </a:r>
            <a:r>
              <a:rPr lang="zh-CN" altLang="en-US" sz="3200" i="0"/>
              <a:t>）两阶段锁</a:t>
            </a:r>
          </a:p>
        </p:txBody>
      </p:sp>
      <p:sp>
        <p:nvSpPr>
          <p:cNvPr id="356355" name="Rectangle 3"/>
          <p:cNvSpPr>
            <a:spLocks noChangeArrowheads="1"/>
          </p:cNvSpPr>
          <p:nvPr/>
        </p:nvSpPr>
        <p:spPr bwMode="auto">
          <a:xfrm>
            <a:off x="533400" y="1524000"/>
            <a:ext cx="8610600" cy="4876800"/>
          </a:xfrm>
          <a:prstGeom prst="rect">
            <a:avLst/>
          </a:prstGeom>
          <a:noFill/>
          <a:ln w="12700">
            <a:noFill/>
            <a:miter lim="800000"/>
            <a:headEnd/>
            <a:tailEnd/>
          </a:ln>
          <a:effectLst/>
        </p:spPr>
        <p:txBody>
          <a:bodyPr lIns="88900" tIns="44450" rIns="88900" bIns="44450"/>
          <a:lstStyle/>
          <a:p>
            <a:pPr marL="342900" indent="-342900">
              <a:spcBef>
                <a:spcPct val="20000"/>
              </a:spcBef>
              <a:buClr>
                <a:schemeClr val="folHlink"/>
              </a:buClr>
              <a:buSzPct val="80000"/>
              <a:buFont typeface="Wingdings" pitchFamily="2" charset="2"/>
              <a:buChar char="l"/>
            </a:pPr>
            <a:r>
              <a:rPr lang="zh-CN" altLang="en-US" sz="3200" i="0"/>
              <a:t>应用最广泛的并发控制技术</a:t>
            </a:r>
          </a:p>
          <a:p>
            <a:pPr marL="742950" lvl="1" indent="-285750">
              <a:spcBef>
                <a:spcPct val="5000"/>
              </a:spcBef>
              <a:buClr>
                <a:schemeClr val="tx1"/>
              </a:buClr>
              <a:buSzPct val="90000"/>
              <a:buFontTx/>
              <a:buChar char="–"/>
            </a:pPr>
            <a:r>
              <a:rPr lang="en-US" altLang="zh-CN" sz="2800" i="0"/>
              <a:t>RDBMSs (Oracle, Sybase, DB/2, etc.)</a:t>
            </a:r>
          </a:p>
          <a:p>
            <a:pPr marL="742950" lvl="1" indent="-285750">
              <a:spcBef>
                <a:spcPct val="5000"/>
              </a:spcBef>
              <a:buClr>
                <a:schemeClr val="tx1"/>
              </a:buClr>
              <a:buSzPct val="90000"/>
              <a:buFontTx/>
              <a:buChar char="–"/>
            </a:pPr>
            <a:r>
              <a:rPr lang="en-US" altLang="zh-CN" sz="2800" i="0"/>
              <a:t>ODBMSs (O2, ObjectStore, Versant, etc.)</a:t>
            </a:r>
          </a:p>
          <a:p>
            <a:pPr marL="742950" lvl="1" indent="-285750">
              <a:spcBef>
                <a:spcPct val="5000"/>
              </a:spcBef>
              <a:buClr>
                <a:schemeClr val="tx1"/>
              </a:buClr>
              <a:buSzPct val="90000"/>
              <a:buFontTx/>
              <a:buChar char="–"/>
            </a:pPr>
            <a:r>
              <a:rPr lang="en-US" altLang="zh-CN" sz="2800" i="0"/>
              <a:t>Transaction Monitors (CICS, etc)</a:t>
            </a:r>
          </a:p>
          <a:p>
            <a:pPr marL="342900" indent="-342900">
              <a:spcBef>
                <a:spcPct val="20000"/>
              </a:spcBef>
              <a:buClr>
                <a:schemeClr val="folHlink"/>
              </a:buClr>
              <a:buSzPct val="80000"/>
              <a:buFont typeface="Wingdings" pitchFamily="2" charset="2"/>
              <a:buChar char="l"/>
            </a:pPr>
            <a:r>
              <a:rPr lang="zh-CN" altLang="en-US" sz="3200" i="0"/>
              <a:t>并发过程需要对共享的资源进行加锁控制</a:t>
            </a:r>
          </a:p>
          <a:p>
            <a:pPr marL="342900" indent="-342900">
              <a:spcBef>
                <a:spcPct val="20000"/>
              </a:spcBef>
              <a:buClr>
                <a:schemeClr val="folHlink"/>
              </a:buClr>
              <a:buSzPct val="80000"/>
              <a:buFont typeface="Wingdings" pitchFamily="2" charset="2"/>
              <a:buChar char="l"/>
            </a:pPr>
            <a:r>
              <a:rPr lang="zh-CN" altLang="en-US" sz="3200" i="0"/>
              <a:t>如果锁操作与当前资源的状态不冲突，可以得到锁控制</a:t>
            </a:r>
          </a:p>
          <a:p>
            <a:pPr marL="342900" indent="-342900">
              <a:spcBef>
                <a:spcPct val="20000"/>
              </a:spcBef>
              <a:buClr>
                <a:schemeClr val="folHlink"/>
              </a:buClr>
              <a:buSzPct val="80000"/>
              <a:buFont typeface="Wingdings" pitchFamily="2" charset="2"/>
              <a:buChar char="l"/>
            </a:pPr>
            <a:r>
              <a:rPr lang="zh-CN" altLang="en-US" sz="3200" i="0"/>
              <a:t>两阶段锁机制保证操作的可串行化</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56355">
                                            <p:txEl>
                                              <p:pRg st="0" end="0"/>
                                            </p:txEl>
                                          </p:spTgt>
                                        </p:tgtEl>
                                        <p:attrNameLst>
                                          <p:attrName>style.visibility</p:attrName>
                                        </p:attrNameLst>
                                      </p:cBhvr>
                                      <p:to>
                                        <p:strVal val="visible"/>
                                      </p:to>
                                    </p:set>
                                    <p:animEffect transition="in" filter="wipe(left)">
                                      <p:cBhvr>
                                        <p:cTn id="7" dur="500"/>
                                        <p:tgtEl>
                                          <p:spTgt spid="356355">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56355">
                                            <p:txEl>
                                              <p:pRg st="1" end="1"/>
                                            </p:txEl>
                                          </p:spTgt>
                                        </p:tgtEl>
                                        <p:attrNameLst>
                                          <p:attrName>style.visibility</p:attrName>
                                        </p:attrNameLst>
                                      </p:cBhvr>
                                      <p:to>
                                        <p:strVal val="visible"/>
                                      </p:to>
                                    </p:set>
                                    <p:animEffect transition="in" filter="wipe(left)">
                                      <p:cBhvr>
                                        <p:cTn id="10" dur="500"/>
                                        <p:tgtEl>
                                          <p:spTgt spid="356355">
                                            <p:txEl>
                                              <p:pRg st="1" end="1"/>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356355">
                                            <p:txEl>
                                              <p:pRg st="2" end="2"/>
                                            </p:txEl>
                                          </p:spTgt>
                                        </p:tgtEl>
                                        <p:attrNameLst>
                                          <p:attrName>style.visibility</p:attrName>
                                        </p:attrNameLst>
                                      </p:cBhvr>
                                      <p:to>
                                        <p:strVal val="visible"/>
                                      </p:to>
                                    </p:set>
                                    <p:animEffect transition="in" filter="wipe(left)">
                                      <p:cBhvr>
                                        <p:cTn id="13" dur="500"/>
                                        <p:tgtEl>
                                          <p:spTgt spid="356355">
                                            <p:txEl>
                                              <p:pRg st="2" end="2"/>
                                            </p:txEl>
                                          </p:spTgt>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356355">
                                            <p:txEl>
                                              <p:pRg st="3" end="3"/>
                                            </p:txEl>
                                          </p:spTgt>
                                        </p:tgtEl>
                                        <p:attrNameLst>
                                          <p:attrName>style.visibility</p:attrName>
                                        </p:attrNameLst>
                                      </p:cBhvr>
                                      <p:to>
                                        <p:strVal val="visible"/>
                                      </p:to>
                                    </p:set>
                                    <p:animEffect transition="in" filter="wipe(left)">
                                      <p:cBhvr>
                                        <p:cTn id="16" dur="500"/>
                                        <p:tgtEl>
                                          <p:spTgt spid="356355">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356355">
                                            <p:txEl>
                                              <p:pRg st="4" end="4"/>
                                            </p:txEl>
                                          </p:spTgt>
                                        </p:tgtEl>
                                        <p:attrNameLst>
                                          <p:attrName>style.visibility</p:attrName>
                                        </p:attrNameLst>
                                      </p:cBhvr>
                                      <p:to>
                                        <p:strVal val="visible"/>
                                      </p:to>
                                    </p:set>
                                    <p:animEffect transition="in" filter="wipe(left)">
                                      <p:cBhvr>
                                        <p:cTn id="21" dur="500"/>
                                        <p:tgtEl>
                                          <p:spTgt spid="356355">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356355">
                                            <p:txEl>
                                              <p:pRg st="5" end="5"/>
                                            </p:txEl>
                                          </p:spTgt>
                                        </p:tgtEl>
                                        <p:attrNameLst>
                                          <p:attrName>style.visibility</p:attrName>
                                        </p:attrNameLst>
                                      </p:cBhvr>
                                      <p:to>
                                        <p:strVal val="visible"/>
                                      </p:to>
                                    </p:set>
                                    <p:animEffect transition="in" filter="wipe(left)">
                                      <p:cBhvr>
                                        <p:cTn id="26" dur="500"/>
                                        <p:tgtEl>
                                          <p:spTgt spid="356355">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356355">
                                            <p:txEl>
                                              <p:pRg st="6" end="6"/>
                                            </p:txEl>
                                          </p:spTgt>
                                        </p:tgtEl>
                                        <p:attrNameLst>
                                          <p:attrName>style.visibility</p:attrName>
                                        </p:attrNameLst>
                                      </p:cBhvr>
                                      <p:to>
                                        <p:strVal val="visible"/>
                                      </p:to>
                                    </p:set>
                                    <p:animEffect transition="in" filter="wipe(left)">
                                      <p:cBhvr>
                                        <p:cTn id="31" dur="500"/>
                                        <p:tgtEl>
                                          <p:spTgt spid="35635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6355" grpId="0" build="p"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378" name="Rectangle 2"/>
          <p:cNvSpPr>
            <a:spLocks noChangeArrowheads="1"/>
          </p:cNvSpPr>
          <p:nvPr/>
        </p:nvSpPr>
        <p:spPr bwMode="auto">
          <a:xfrm>
            <a:off x="304800" y="990600"/>
            <a:ext cx="8610600" cy="4800600"/>
          </a:xfrm>
          <a:prstGeom prst="rect">
            <a:avLst/>
          </a:prstGeom>
          <a:noFill/>
          <a:ln w="12700">
            <a:noFill/>
            <a:miter lim="800000"/>
            <a:headEnd/>
            <a:tailEnd/>
          </a:ln>
          <a:effectLst/>
        </p:spPr>
        <p:txBody>
          <a:bodyPr lIns="88900" tIns="44450" rIns="88900" bIns="44450"/>
          <a:lstStyle/>
          <a:p>
            <a:pPr marL="342900" indent="-342900">
              <a:lnSpc>
                <a:spcPct val="130000"/>
              </a:lnSpc>
              <a:spcBef>
                <a:spcPct val="20000"/>
              </a:spcBef>
              <a:buClr>
                <a:schemeClr val="folHlink"/>
              </a:buClr>
              <a:buSzPct val="80000"/>
              <a:buFont typeface="Wingdings" pitchFamily="2" charset="2"/>
              <a:buChar char="l"/>
            </a:pPr>
            <a:r>
              <a:rPr lang="zh-CN" altLang="en-US" sz="3200" i="0"/>
              <a:t>锁是一个标记，标明一个进程正在以某种模式访问一个资源</a:t>
            </a:r>
          </a:p>
          <a:p>
            <a:pPr marL="342900" indent="-342900">
              <a:lnSpc>
                <a:spcPct val="140000"/>
              </a:lnSpc>
              <a:spcBef>
                <a:spcPct val="20000"/>
              </a:spcBef>
              <a:buClr>
                <a:schemeClr val="folHlink"/>
              </a:buClr>
              <a:buSzPct val="80000"/>
              <a:buFont typeface="Wingdings" pitchFamily="2" charset="2"/>
              <a:buChar char="l"/>
            </a:pPr>
            <a:r>
              <a:rPr lang="zh-CN" altLang="en-US" sz="3200" i="0"/>
              <a:t>最小的锁模式为：读、写</a:t>
            </a:r>
          </a:p>
          <a:p>
            <a:pPr marL="342900" indent="-342900">
              <a:lnSpc>
                <a:spcPct val="130000"/>
              </a:lnSpc>
              <a:spcBef>
                <a:spcPct val="20000"/>
              </a:spcBef>
              <a:buClr>
                <a:schemeClr val="folHlink"/>
              </a:buClr>
              <a:buSzPct val="80000"/>
              <a:buFont typeface="Wingdings" pitchFamily="2" charset="2"/>
              <a:buChar char="l"/>
            </a:pPr>
            <a:r>
              <a:rPr lang="zh-CN" altLang="en-US" sz="3200" i="0"/>
              <a:t>锁被用来指示多个并发进程对某一资源的当前使用状态</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57378">
                                            <p:txEl>
                                              <p:pRg st="0" end="0"/>
                                            </p:txEl>
                                          </p:spTgt>
                                        </p:tgtEl>
                                        <p:attrNameLst>
                                          <p:attrName>style.visibility</p:attrName>
                                        </p:attrNameLst>
                                      </p:cBhvr>
                                      <p:to>
                                        <p:strVal val="visible"/>
                                      </p:to>
                                    </p:set>
                                    <p:animEffect transition="in" filter="wipe(left)">
                                      <p:cBhvr>
                                        <p:cTn id="7" dur="500"/>
                                        <p:tgtEl>
                                          <p:spTgt spid="35737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57378">
                                            <p:txEl>
                                              <p:pRg st="1" end="1"/>
                                            </p:txEl>
                                          </p:spTgt>
                                        </p:tgtEl>
                                        <p:attrNameLst>
                                          <p:attrName>style.visibility</p:attrName>
                                        </p:attrNameLst>
                                      </p:cBhvr>
                                      <p:to>
                                        <p:strVal val="visible"/>
                                      </p:to>
                                    </p:set>
                                    <p:animEffect transition="in" filter="wipe(left)">
                                      <p:cBhvr>
                                        <p:cTn id="12" dur="500"/>
                                        <p:tgtEl>
                                          <p:spTgt spid="35737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57378">
                                            <p:txEl>
                                              <p:pRg st="2" end="2"/>
                                            </p:txEl>
                                          </p:spTgt>
                                        </p:tgtEl>
                                        <p:attrNameLst>
                                          <p:attrName>style.visibility</p:attrName>
                                        </p:attrNameLst>
                                      </p:cBhvr>
                                      <p:to>
                                        <p:strVal val="visible"/>
                                      </p:to>
                                    </p:set>
                                    <p:animEffect transition="in" filter="wipe(left)">
                                      <p:cBhvr>
                                        <p:cTn id="17" dur="500"/>
                                        <p:tgtEl>
                                          <p:spTgt spid="35737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7378" grpId="0" build="p"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03" name="Rectangle 3"/>
          <p:cNvSpPr>
            <a:spLocks noGrp="1" noChangeArrowheads="1"/>
          </p:cNvSpPr>
          <p:nvPr>
            <p:ph idx="1"/>
          </p:nvPr>
        </p:nvSpPr>
        <p:spPr>
          <a:xfrm>
            <a:off x="228600" y="1524000"/>
            <a:ext cx="8620125" cy="4800600"/>
          </a:xfrm>
          <a:noFill/>
          <a:ln/>
        </p:spPr>
        <p:txBody>
          <a:bodyPr lIns="88900" tIns="44450" rIns="88900" bIns="44450"/>
          <a:lstStyle/>
          <a:p>
            <a:r>
              <a:rPr lang="zh-CN" altLang="en-US" sz="3000" b="1"/>
              <a:t>进程在访问共享的资源之前，必须获得所有的锁</a:t>
            </a:r>
          </a:p>
          <a:p>
            <a:pPr>
              <a:buFont typeface="Wingdings" pitchFamily="2" charset="2"/>
              <a:buNone/>
            </a:pPr>
            <a:r>
              <a:rPr lang="zh-CN" altLang="en-US" sz="3000" b="1"/>
              <a:t>            在访问共享的资源之后，必须释放所有的锁</a:t>
            </a:r>
          </a:p>
          <a:p>
            <a:r>
              <a:rPr lang="en-US" altLang="zh-CN" sz="3000" b="1"/>
              <a:t>2PL: </a:t>
            </a:r>
            <a:r>
              <a:rPr lang="zh-CN" altLang="en-US" sz="3000" b="1"/>
              <a:t>进程一旦开始释放锁，它再不能获取其它的锁</a:t>
            </a:r>
          </a:p>
          <a:p>
            <a:r>
              <a:rPr lang="zh-CN" altLang="en-US" sz="3000" b="1"/>
              <a:t>一个典型的 </a:t>
            </a:r>
            <a:r>
              <a:rPr lang="en-US" altLang="zh-CN" sz="3000" b="1"/>
              <a:t>2PL </a:t>
            </a:r>
            <a:r>
              <a:rPr lang="zh-CN" altLang="en-US" sz="3000" b="1"/>
              <a:t>加锁过程为：</a:t>
            </a:r>
          </a:p>
        </p:txBody>
      </p:sp>
      <p:sp>
        <p:nvSpPr>
          <p:cNvPr id="358402" name="Rectangle 2"/>
          <p:cNvSpPr>
            <a:spLocks noGrp="1" noChangeArrowheads="1"/>
          </p:cNvSpPr>
          <p:nvPr>
            <p:ph type="title"/>
          </p:nvPr>
        </p:nvSpPr>
        <p:spPr>
          <a:xfrm>
            <a:off x="152400" y="796925"/>
            <a:ext cx="3505200" cy="609600"/>
          </a:xfrm>
          <a:noFill/>
          <a:ln/>
        </p:spPr>
        <p:txBody>
          <a:bodyPr lIns="88900" tIns="44450" rIns="88900" bIns="44450" anchor="b"/>
          <a:lstStyle/>
          <a:p>
            <a:pPr algn="l"/>
            <a:r>
              <a:rPr lang="zh-CN" altLang="en-US" sz="3200" b="1"/>
              <a:t>加锁：</a:t>
            </a:r>
            <a:r>
              <a:rPr lang="en-US" altLang="zh-CN" sz="3200" b="1"/>
              <a:t>Locking</a:t>
            </a:r>
          </a:p>
        </p:txBody>
      </p:sp>
      <p:sp>
        <p:nvSpPr>
          <p:cNvPr id="358404" name="Line 4"/>
          <p:cNvSpPr>
            <a:spLocks noChangeShapeType="1"/>
          </p:cNvSpPr>
          <p:nvPr/>
        </p:nvSpPr>
        <p:spPr bwMode="auto">
          <a:xfrm>
            <a:off x="2867025" y="4354513"/>
            <a:ext cx="0" cy="2032000"/>
          </a:xfrm>
          <a:prstGeom prst="line">
            <a:avLst/>
          </a:prstGeom>
          <a:noFill/>
          <a:ln w="25400">
            <a:solidFill>
              <a:schemeClr val="tx1"/>
            </a:solidFill>
            <a:round/>
            <a:headEnd type="triangle" w="med" len="med"/>
            <a:tailEnd/>
          </a:ln>
          <a:effectLst/>
        </p:spPr>
        <p:txBody>
          <a:bodyPr wrap="none" anchor="ctr"/>
          <a:lstStyle/>
          <a:p>
            <a:endParaRPr lang="zh-CN" altLang="en-US"/>
          </a:p>
        </p:txBody>
      </p:sp>
      <p:sp>
        <p:nvSpPr>
          <p:cNvPr id="358405" name="Line 5"/>
          <p:cNvSpPr>
            <a:spLocks noChangeShapeType="1"/>
          </p:cNvSpPr>
          <p:nvPr/>
        </p:nvSpPr>
        <p:spPr bwMode="auto">
          <a:xfrm>
            <a:off x="2878138" y="6399213"/>
            <a:ext cx="4970462" cy="0"/>
          </a:xfrm>
          <a:prstGeom prst="line">
            <a:avLst/>
          </a:prstGeom>
          <a:noFill/>
          <a:ln w="25400">
            <a:solidFill>
              <a:schemeClr val="tx1"/>
            </a:solidFill>
            <a:round/>
            <a:headEnd/>
            <a:tailEnd type="triangle" w="med" len="med"/>
          </a:ln>
          <a:effectLst/>
        </p:spPr>
        <p:txBody>
          <a:bodyPr wrap="none" anchor="ctr"/>
          <a:lstStyle/>
          <a:p>
            <a:endParaRPr lang="zh-CN" altLang="en-US"/>
          </a:p>
        </p:txBody>
      </p:sp>
      <p:sp>
        <p:nvSpPr>
          <p:cNvPr id="358406" name="Freeform 6"/>
          <p:cNvSpPr>
            <a:spLocks/>
          </p:cNvSpPr>
          <p:nvPr/>
        </p:nvSpPr>
        <p:spPr bwMode="auto">
          <a:xfrm>
            <a:off x="2867025" y="4646613"/>
            <a:ext cx="3659188" cy="1754187"/>
          </a:xfrm>
          <a:custGeom>
            <a:avLst/>
            <a:gdLst/>
            <a:ahLst/>
            <a:cxnLst>
              <a:cxn ang="0">
                <a:pos x="0" y="1104"/>
              </a:cxn>
              <a:cxn ang="0">
                <a:pos x="864" y="768"/>
              </a:cxn>
              <a:cxn ang="0">
                <a:pos x="1104" y="528"/>
              </a:cxn>
              <a:cxn ang="0">
                <a:pos x="1488" y="336"/>
              </a:cxn>
              <a:cxn ang="0">
                <a:pos x="1584" y="0"/>
              </a:cxn>
              <a:cxn ang="0">
                <a:pos x="1920" y="0"/>
              </a:cxn>
              <a:cxn ang="0">
                <a:pos x="2112" y="528"/>
              </a:cxn>
              <a:cxn ang="0">
                <a:pos x="2496" y="1104"/>
              </a:cxn>
            </a:cxnLst>
            <a:rect l="0" t="0" r="r" b="b"/>
            <a:pathLst>
              <a:path w="2497" h="1105">
                <a:moveTo>
                  <a:pt x="0" y="1104"/>
                </a:moveTo>
                <a:lnTo>
                  <a:pt x="864" y="768"/>
                </a:lnTo>
                <a:lnTo>
                  <a:pt x="1104" y="528"/>
                </a:lnTo>
                <a:lnTo>
                  <a:pt x="1488" y="336"/>
                </a:lnTo>
                <a:lnTo>
                  <a:pt x="1584" y="0"/>
                </a:lnTo>
                <a:lnTo>
                  <a:pt x="1920" y="0"/>
                </a:lnTo>
                <a:lnTo>
                  <a:pt x="2112" y="528"/>
                </a:lnTo>
                <a:lnTo>
                  <a:pt x="2496" y="1104"/>
                </a:lnTo>
              </a:path>
            </a:pathLst>
          </a:custGeom>
          <a:noFill/>
          <a:ln w="25400" cap="rnd" cmpd="sng">
            <a:solidFill>
              <a:schemeClr val="tx1"/>
            </a:solidFill>
            <a:prstDash val="solid"/>
            <a:round/>
            <a:headEnd type="none" w="med" len="med"/>
            <a:tailEnd type="none" w="med" len="med"/>
          </a:ln>
          <a:effectLst/>
        </p:spPr>
        <p:txBody>
          <a:bodyPr/>
          <a:lstStyle/>
          <a:p>
            <a:endParaRPr lang="zh-CN" altLang="en-US"/>
          </a:p>
        </p:txBody>
      </p:sp>
      <p:sp>
        <p:nvSpPr>
          <p:cNvPr id="358407" name="Rectangle 7"/>
          <p:cNvSpPr>
            <a:spLocks noChangeArrowheads="1"/>
          </p:cNvSpPr>
          <p:nvPr/>
        </p:nvSpPr>
        <p:spPr bwMode="auto">
          <a:xfrm>
            <a:off x="1185863" y="4252913"/>
            <a:ext cx="1712912" cy="819150"/>
          </a:xfrm>
          <a:prstGeom prst="rect">
            <a:avLst/>
          </a:prstGeom>
          <a:noFill/>
          <a:ln w="12700">
            <a:noFill/>
            <a:miter lim="800000"/>
            <a:headEnd/>
            <a:tailEnd/>
          </a:ln>
          <a:effectLst/>
        </p:spPr>
        <p:txBody>
          <a:bodyPr wrap="none" lIns="90488" tIns="44450" rIns="90488" bIns="44450">
            <a:spAutoFit/>
          </a:bodyPr>
          <a:lstStyle/>
          <a:p>
            <a:pPr eaLnBrk="0" hangingPunct="0"/>
            <a:r>
              <a:rPr kumimoji="0" lang="zh-CN" altLang="en-US" i="0">
                <a:latin typeface="Arial" pitchFamily="34" charset="0"/>
              </a:rPr>
              <a:t>所获得的锁</a:t>
            </a:r>
          </a:p>
          <a:p>
            <a:pPr eaLnBrk="0" hangingPunct="0"/>
            <a:r>
              <a:rPr kumimoji="0" lang="zh-CN" altLang="en-US" i="0">
                <a:latin typeface="Arial" pitchFamily="34" charset="0"/>
              </a:rPr>
              <a:t>的数目</a:t>
            </a:r>
          </a:p>
        </p:txBody>
      </p:sp>
      <p:sp>
        <p:nvSpPr>
          <p:cNvPr id="358408" name="Rectangle 8"/>
          <p:cNvSpPr>
            <a:spLocks noChangeArrowheads="1"/>
          </p:cNvSpPr>
          <p:nvPr/>
        </p:nvSpPr>
        <p:spPr bwMode="auto">
          <a:xfrm>
            <a:off x="6792913" y="5927725"/>
            <a:ext cx="793750" cy="454025"/>
          </a:xfrm>
          <a:prstGeom prst="rect">
            <a:avLst/>
          </a:prstGeom>
          <a:noFill/>
          <a:ln w="12700">
            <a:noFill/>
            <a:miter lim="800000"/>
            <a:headEnd/>
            <a:tailEnd/>
          </a:ln>
          <a:effectLst/>
        </p:spPr>
        <p:txBody>
          <a:bodyPr wrap="none" lIns="90488" tIns="44450" rIns="90488" bIns="44450">
            <a:spAutoFit/>
          </a:bodyPr>
          <a:lstStyle/>
          <a:p>
            <a:pPr eaLnBrk="0" hangingPunct="0"/>
            <a:r>
              <a:rPr kumimoji="0" lang="zh-CN" altLang="en-US" i="0">
                <a:latin typeface="Arial" pitchFamily="34" charset="0"/>
              </a:rPr>
              <a:t>时间</a:t>
            </a:r>
          </a:p>
        </p:txBody>
      </p:sp>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0451" name="Rectangle 3"/>
          <p:cNvSpPr>
            <a:spLocks noGrp="1" noChangeArrowheads="1"/>
          </p:cNvSpPr>
          <p:nvPr>
            <p:ph idx="1"/>
          </p:nvPr>
        </p:nvSpPr>
        <p:spPr>
          <a:noFill/>
          <a:ln/>
        </p:spPr>
        <p:txBody>
          <a:bodyPr lIns="88900" tIns="44450" rIns="88900" bIns="44450"/>
          <a:lstStyle/>
          <a:p>
            <a:r>
              <a:rPr lang="zh-CN" altLang="en-US" sz="3000" b="1"/>
              <a:t>进程是否能够获得锁取决于所请求的锁是否与资源目前的锁状态（其它进程已请求的锁）兼容</a:t>
            </a:r>
          </a:p>
          <a:p>
            <a:r>
              <a:rPr lang="zh-CN" altLang="en-US" sz="3000" b="1"/>
              <a:t>兼容性由锁兼容性矩阵决定</a:t>
            </a:r>
          </a:p>
          <a:p>
            <a:r>
              <a:rPr lang="zh-CN" altLang="en-US" sz="3000" b="1"/>
              <a:t>最小的锁兼容性矩阵</a:t>
            </a:r>
            <a:r>
              <a:rPr lang="en-US" altLang="zh-CN" sz="3000" b="1"/>
              <a:t>:</a:t>
            </a:r>
          </a:p>
        </p:txBody>
      </p:sp>
      <p:sp>
        <p:nvSpPr>
          <p:cNvPr id="360450" name="Rectangle 2"/>
          <p:cNvSpPr>
            <a:spLocks noGrp="1" noChangeArrowheads="1"/>
          </p:cNvSpPr>
          <p:nvPr>
            <p:ph type="title"/>
          </p:nvPr>
        </p:nvSpPr>
        <p:spPr>
          <a:xfrm>
            <a:off x="152400" y="803275"/>
            <a:ext cx="4495800" cy="533400"/>
          </a:xfrm>
          <a:noFill/>
          <a:ln/>
        </p:spPr>
        <p:txBody>
          <a:bodyPr lIns="88900" tIns="44450" rIns="88900" bIns="44450" anchor="b">
            <a:normAutofit fontScale="90000"/>
          </a:bodyPr>
          <a:lstStyle/>
          <a:p>
            <a:pPr algn="l"/>
            <a:r>
              <a:rPr lang="zh-CN" altLang="en-US" sz="3200" b="1"/>
              <a:t>锁的兼容性</a:t>
            </a:r>
          </a:p>
        </p:txBody>
      </p:sp>
      <p:sp>
        <p:nvSpPr>
          <p:cNvPr id="360452" name="Rectangle 4"/>
          <p:cNvSpPr>
            <a:spLocks noChangeArrowheads="1"/>
          </p:cNvSpPr>
          <p:nvPr/>
        </p:nvSpPr>
        <p:spPr bwMode="auto">
          <a:xfrm>
            <a:off x="3100388" y="4811713"/>
            <a:ext cx="881062" cy="441325"/>
          </a:xfrm>
          <a:prstGeom prst="rect">
            <a:avLst/>
          </a:prstGeom>
          <a:noFill/>
          <a:ln w="9525">
            <a:noFill/>
            <a:miter lim="800000"/>
            <a:headEnd/>
            <a:tailEnd/>
          </a:ln>
        </p:spPr>
        <p:txBody>
          <a:bodyPr wrap="none" lIns="0" tIns="0" rIns="0" bIns="0">
            <a:spAutoFit/>
          </a:bodyPr>
          <a:lstStyle/>
          <a:p>
            <a:r>
              <a:rPr lang="en-US" altLang="zh-CN" sz="2900" b="0" i="0">
                <a:latin typeface="Arial" pitchFamily="34" charset="0"/>
              </a:rPr>
              <a:t>Read</a:t>
            </a:r>
            <a:endParaRPr lang="en-US" altLang="zh-CN" b="0" i="0"/>
          </a:p>
        </p:txBody>
      </p:sp>
      <p:sp>
        <p:nvSpPr>
          <p:cNvPr id="360453" name="Rectangle 5"/>
          <p:cNvSpPr>
            <a:spLocks noChangeArrowheads="1"/>
          </p:cNvSpPr>
          <p:nvPr/>
        </p:nvSpPr>
        <p:spPr bwMode="auto">
          <a:xfrm>
            <a:off x="4329113" y="4811713"/>
            <a:ext cx="858837" cy="441325"/>
          </a:xfrm>
          <a:prstGeom prst="rect">
            <a:avLst/>
          </a:prstGeom>
          <a:noFill/>
          <a:ln w="9525">
            <a:noFill/>
            <a:miter lim="800000"/>
            <a:headEnd/>
            <a:tailEnd/>
          </a:ln>
        </p:spPr>
        <p:txBody>
          <a:bodyPr wrap="none" lIns="0" tIns="0" rIns="0" bIns="0">
            <a:spAutoFit/>
          </a:bodyPr>
          <a:lstStyle/>
          <a:p>
            <a:r>
              <a:rPr lang="en-US" altLang="zh-CN" sz="2900" b="0" i="0">
                <a:latin typeface="Arial" pitchFamily="34" charset="0"/>
              </a:rPr>
              <a:t>Write</a:t>
            </a:r>
            <a:endParaRPr lang="en-US" altLang="zh-CN" b="0" i="0"/>
          </a:p>
        </p:txBody>
      </p:sp>
      <p:sp>
        <p:nvSpPr>
          <p:cNvPr id="360454" name="Rectangle 6"/>
          <p:cNvSpPr>
            <a:spLocks noChangeArrowheads="1"/>
          </p:cNvSpPr>
          <p:nvPr/>
        </p:nvSpPr>
        <p:spPr bwMode="auto">
          <a:xfrm>
            <a:off x="2917825" y="4800600"/>
            <a:ext cx="17463" cy="422275"/>
          </a:xfrm>
          <a:prstGeom prst="rect">
            <a:avLst/>
          </a:prstGeom>
          <a:solidFill>
            <a:srgbClr val="000000"/>
          </a:solidFill>
          <a:ln w="9525">
            <a:solidFill>
              <a:schemeClr val="tx1"/>
            </a:solidFill>
            <a:miter lim="800000"/>
            <a:headEnd/>
            <a:tailEnd/>
          </a:ln>
        </p:spPr>
        <p:txBody>
          <a:bodyPr/>
          <a:lstStyle/>
          <a:p>
            <a:endParaRPr lang="zh-CN" altLang="en-US"/>
          </a:p>
        </p:txBody>
      </p:sp>
      <p:sp>
        <p:nvSpPr>
          <p:cNvPr id="360455" name="Rectangle 7"/>
          <p:cNvSpPr>
            <a:spLocks noChangeArrowheads="1"/>
          </p:cNvSpPr>
          <p:nvPr/>
        </p:nvSpPr>
        <p:spPr bwMode="auto">
          <a:xfrm>
            <a:off x="1758950" y="5251450"/>
            <a:ext cx="881063" cy="441325"/>
          </a:xfrm>
          <a:prstGeom prst="rect">
            <a:avLst/>
          </a:prstGeom>
          <a:noFill/>
          <a:ln w="9525">
            <a:noFill/>
            <a:miter lim="800000"/>
            <a:headEnd/>
            <a:tailEnd/>
          </a:ln>
        </p:spPr>
        <p:txBody>
          <a:bodyPr wrap="none" lIns="0" tIns="0" rIns="0" bIns="0">
            <a:spAutoFit/>
          </a:bodyPr>
          <a:lstStyle/>
          <a:p>
            <a:r>
              <a:rPr lang="en-US" altLang="zh-CN" sz="2900" b="0" i="0">
                <a:latin typeface="Arial" pitchFamily="34" charset="0"/>
              </a:rPr>
              <a:t>Read</a:t>
            </a:r>
            <a:endParaRPr lang="en-US" altLang="zh-CN" b="0" i="0"/>
          </a:p>
        </p:txBody>
      </p:sp>
      <p:sp>
        <p:nvSpPr>
          <p:cNvPr id="360456" name="Rectangle 8"/>
          <p:cNvSpPr>
            <a:spLocks noChangeArrowheads="1"/>
          </p:cNvSpPr>
          <p:nvPr/>
        </p:nvSpPr>
        <p:spPr bwMode="auto">
          <a:xfrm>
            <a:off x="3425825" y="5251450"/>
            <a:ext cx="214313" cy="441325"/>
          </a:xfrm>
          <a:prstGeom prst="rect">
            <a:avLst/>
          </a:prstGeom>
          <a:noFill/>
          <a:ln w="9525">
            <a:noFill/>
            <a:miter lim="800000"/>
            <a:headEnd/>
            <a:tailEnd/>
          </a:ln>
        </p:spPr>
        <p:txBody>
          <a:bodyPr wrap="none" lIns="0" tIns="0" rIns="0" bIns="0">
            <a:spAutoFit/>
          </a:bodyPr>
          <a:lstStyle/>
          <a:p>
            <a:r>
              <a:rPr lang="en-US" altLang="zh-CN" sz="2900" b="0" i="0">
                <a:latin typeface="Arial" pitchFamily="34" charset="0"/>
              </a:rPr>
              <a:t>+</a:t>
            </a:r>
            <a:endParaRPr lang="en-US" altLang="zh-CN" b="0" i="0"/>
          </a:p>
        </p:txBody>
      </p:sp>
      <p:sp>
        <p:nvSpPr>
          <p:cNvPr id="360457" name="Rectangle 9"/>
          <p:cNvSpPr>
            <a:spLocks noChangeArrowheads="1"/>
          </p:cNvSpPr>
          <p:nvPr/>
        </p:nvSpPr>
        <p:spPr bwMode="auto">
          <a:xfrm>
            <a:off x="4691063" y="5251450"/>
            <a:ext cx="122237" cy="441325"/>
          </a:xfrm>
          <a:prstGeom prst="rect">
            <a:avLst/>
          </a:prstGeom>
          <a:noFill/>
          <a:ln w="9525">
            <a:noFill/>
            <a:miter lim="800000"/>
            <a:headEnd/>
            <a:tailEnd/>
          </a:ln>
        </p:spPr>
        <p:txBody>
          <a:bodyPr wrap="none" lIns="0" tIns="0" rIns="0" bIns="0">
            <a:spAutoFit/>
          </a:bodyPr>
          <a:lstStyle/>
          <a:p>
            <a:r>
              <a:rPr lang="en-US" altLang="zh-CN" sz="2900" b="0" i="0">
                <a:latin typeface="Arial" pitchFamily="34" charset="0"/>
              </a:rPr>
              <a:t>-</a:t>
            </a:r>
            <a:endParaRPr lang="en-US" altLang="zh-CN" b="0" i="0"/>
          </a:p>
        </p:txBody>
      </p:sp>
      <p:sp>
        <p:nvSpPr>
          <p:cNvPr id="360458" name="Rectangle 10"/>
          <p:cNvSpPr>
            <a:spLocks noChangeArrowheads="1"/>
          </p:cNvSpPr>
          <p:nvPr/>
        </p:nvSpPr>
        <p:spPr bwMode="auto">
          <a:xfrm>
            <a:off x="1693863" y="5222875"/>
            <a:ext cx="1223962" cy="17463"/>
          </a:xfrm>
          <a:prstGeom prst="rect">
            <a:avLst/>
          </a:prstGeom>
          <a:solidFill>
            <a:srgbClr val="000000"/>
          </a:solidFill>
          <a:ln w="9525">
            <a:solidFill>
              <a:schemeClr val="tx1"/>
            </a:solidFill>
            <a:miter lim="800000"/>
            <a:headEnd/>
            <a:tailEnd/>
          </a:ln>
        </p:spPr>
        <p:txBody>
          <a:bodyPr/>
          <a:lstStyle/>
          <a:p>
            <a:endParaRPr lang="zh-CN" altLang="en-US"/>
          </a:p>
        </p:txBody>
      </p:sp>
      <p:sp>
        <p:nvSpPr>
          <p:cNvPr id="360459" name="Rectangle 11"/>
          <p:cNvSpPr>
            <a:spLocks noChangeArrowheads="1"/>
          </p:cNvSpPr>
          <p:nvPr/>
        </p:nvSpPr>
        <p:spPr bwMode="auto">
          <a:xfrm>
            <a:off x="2917825" y="5222875"/>
            <a:ext cx="17463" cy="17463"/>
          </a:xfrm>
          <a:prstGeom prst="rect">
            <a:avLst/>
          </a:prstGeom>
          <a:solidFill>
            <a:srgbClr val="000000"/>
          </a:solidFill>
          <a:ln w="9525">
            <a:solidFill>
              <a:schemeClr val="tx1"/>
            </a:solidFill>
            <a:miter lim="800000"/>
            <a:headEnd/>
            <a:tailEnd/>
          </a:ln>
        </p:spPr>
        <p:txBody>
          <a:bodyPr/>
          <a:lstStyle/>
          <a:p>
            <a:endParaRPr lang="zh-CN" altLang="en-US"/>
          </a:p>
        </p:txBody>
      </p:sp>
      <p:sp>
        <p:nvSpPr>
          <p:cNvPr id="360460" name="Rectangle 12"/>
          <p:cNvSpPr>
            <a:spLocks noChangeArrowheads="1"/>
          </p:cNvSpPr>
          <p:nvPr/>
        </p:nvSpPr>
        <p:spPr bwMode="auto">
          <a:xfrm>
            <a:off x="2935288" y="5222875"/>
            <a:ext cx="1200150" cy="17463"/>
          </a:xfrm>
          <a:prstGeom prst="rect">
            <a:avLst/>
          </a:prstGeom>
          <a:solidFill>
            <a:srgbClr val="000000"/>
          </a:solidFill>
          <a:ln w="9525">
            <a:solidFill>
              <a:schemeClr val="tx1"/>
            </a:solidFill>
            <a:miter lim="800000"/>
            <a:headEnd/>
            <a:tailEnd/>
          </a:ln>
        </p:spPr>
        <p:txBody>
          <a:bodyPr/>
          <a:lstStyle/>
          <a:p>
            <a:endParaRPr lang="zh-CN" altLang="en-US"/>
          </a:p>
        </p:txBody>
      </p:sp>
      <p:sp>
        <p:nvSpPr>
          <p:cNvPr id="360461" name="Rectangle 13"/>
          <p:cNvSpPr>
            <a:spLocks noChangeArrowheads="1"/>
          </p:cNvSpPr>
          <p:nvPr/>
        </p:nvSpPr>
        <p:spPr bwMode="auto">
          <a:xfrm>
            <a:off x="4135438" y="5222875"/>
            <a:ext cx="17462" cy="17463"/>
          </a:xfrm>
          <a:prstGeom prst="rect">
            <a:avLst/>
          </a:prstGeom>
          <a:solidFill>
            <a:srgbClr val="000000"/>
          </a:solidFill>
          <a:ln w="9525">
            <a:solidFill>
              <a:schemeClr val="tx1"/>
            </a:solidFill>
            <a:miter lim="800000"/>
            <a:headEnd/>
            <a:tailEnd/>
          </a:ln>
        </p:spPr>
        <p:txBody>
          <a:bodyPr/>
          <a:lstStyle/>
          <a:p>
            <a:endParaRPr lang="zh-CN" altLang="en-US"/>
          </a:p>
        </p:txBody>
      </p:sp>
      <p:sp>
        <p:nvSpPr>
          <p:cNvPr id="360462" name="Rectangle 14"/>
          <p:cNvSpPr>
            <a:spLocks noChangeArrowheads="1"/>
          </p:cNvSpPr>
          <p:nvPr/>
        </p:nvSpPr>
        <p:spPr bwMode="auto">
          <a:xfrm>
            <a:off x="4152900" y="5222875"/>
            <a:ext cx="1214438" cy="17463"/>
          </a:xfrm>
          <a:prstGeom prst="rect">
            <a:avLst/>
          </a:prstGeom>
          <a:solidFill>
            <a:srgbClr val="000000"/>
          </a:solidFill>
          <a:ln w="9525">
            <a:solidFill>
              <a:schemeClr val="tx1"/>
            </a:solidFill>
            <a:miter lim="800000"/>
            <a:headEnd/>
            <a:tailEnd/>
          </a:ln>
        </p:spPr>
        <p:txBody>
          <a:bodyPr/>
          <a:lstStyle/>
          <a:p>
            <a:endParaRPr lang="zh-CN" altLang="en-US"/>
          </a:p>
        </p:txBody>
      </p:sp>
      <p:sp>
        <p:nvSpPr>
          <p:cNvPr id="360463" name="Rectangle 15"/>
          <p:cNvSpPr>
            <a:spLocks noChangeArrowheads="1"/>
          </p:cNvSpPr>
          <p:nvPr/>
        </p:nvSpPr>
        <p:spPr bwMode="auto">
          <a:xfrm>
            <a:off x="2917825" y="5240338"/>
            <a:ext cx="17463" cy="422275"/>
          </a:xfrm>
          <a:prstGeom prst="rect">
            <a:avLst/>
          </a:prstGeom>
          <a:solidFill>
            <a:srgbClr val="000000"/>
          </a:solidFill>
          <a:ln w="9525">
            <a:solidFill>
              <a:schemeClr val="tx1"/>
            </a:solidFill>
            <a:miter lim="800000"/>
            <a:headEnd/>
            <a:tailEnd/>
          </a:ln>
        </p:spPr>
        <p:txBody>
          <a:bodyPr/>
          <a:lstStyle/>
          <a:p>
            <a:endParaRPr lang="zh-CN" altLang="en-US"/>
          </a:p>
        </p:txBody>
      </p:sp>
      <p:sp>
        <p:nvSpPr>
          <p:cNvPr id="360464" name="Rectangle 16"/>
          <p:cNvSpPr>
            <a:spLocks noChangeArrowheads="1"/>
          </p:cNvSpPr>
          <p:nvPr/>
        </p:nvSpPr>
        <p:spPr bwMode="auto">
          <a:xfrm>
            <a:off x="1758950" y="5673725"/>
            <a:ext cx="858838" cy="441325"/>
          </a:xfrm>
          <a:prstGeom prst="rect">
            <a:avLst/>
          </a:prstGeom>
          <a:noFill/>
          <a:ln w="9525">
            <a:noFill/>
            <a:miter lim="800000"/>
            <a:headEnd/>
            <a:tailEnd/>
          </a:ln>
        </p:spPr>
        <p:txBody>
          <a:bodyPr wrap="none" lIns="0" tIns="0" rIns="0" bIns="0">
            <a:spAutoFit/>
          </a:bodyPr>
          <a:lstStyle/>
          <a:p>
            <a:r>
              <a:rPr lang="en-US" altLang="zh-CN" sz="2900" b="0" i="0">
                <a:latin typeface="Arial" pitchFamily="34" charset="0"/>
              </a:rPr>
              <a:t>Write</a:t>
            </a:r>
            <a:endParaRPr lang="en-US" altLang="zh-CN" b="0" i="0"/>
          </a:p>
        </p:txBody>
      </p:sp>
      <p:sp>
        <p:nvSpPr>
          <p:cNvPr id="360465" name="Rectangle 17"/>
          <p:cNvSpPr>
            <a:spLocks noChangeArrowheads="1"/>
          </p:cNvSpPr>
          <p:nvPr/>
        </p:nvSpPr>
        <p:spPr bwMode="auto">
          <a:xfrm>
            <a:off x="3470275" y="5673725"/>
            <a:ext cx="122238" cy="441325"/>
          </a:xfrm>
          <a:prstGeom prst="rect">
            <a:avLst/>
          </a:prstGeom>
          <a:noFill/>
          <a:ln w="9525">
            <a:noFill/>
            <a:miter lim="800000"/>
            <a:headEnd/>
            <a:tailEnd/>
          </a:ln>
        </p:spPr>
        <p:txBody>
          <a:bodyPr wrap="none" lIns="0" tIns="0" rIns="0" bIns="0">
            <a:spAutoFit/>
          </a:bodyPr>
          <a:lstStyle/>
          <a:p>
            <a:r>
              <a:rPr lang="en-US" altLang="zh-CN" sz="2900" b="0" i="0">
                <a:latin typeface="Arial" pitchFamily="34" charset="0"/>
              </a:rPr>
              <a:t>-</a:t>
            </a:r>
            <a:endParaRPr lang="en-US" altLang="zh-CN" b="0" i="0"/>
          </a:p>
        </p:txBody>
      </p:sp>
      <p:sp>
        <p:nvSpPr>
          <p:cNvPr id="360466" name="Rectangle 18"/>
          <p:cNvSpPr>
            <a:spLocks noChangeArrowheads="1"/>
          </p:cNvSpPr>
          <p:nvPr/>
        </p:nvSpPr>
        <p:spPr bwMode="auto">
          <a:xfrm>
            <a:off x="4691063" y="5673725"/>
            <a:ext cx="122237" cy="441325"/>
          </a:xfrm>
          <a:prstGeom prst="rect">
            <a:avLst/>
          </a:prstGeom>
          <a:noFill/>
          <a:ln w="9525">
            <a:noFill/>
            <a:miter lim="800000"/>
            <a:headEnd/>
            <a:tailEnd/>
          </a:ln>
        </p:spPr>
        <p:txBody>
          <a:bodyPr wrap="none" lIns="0" tIns="0" rIns="0" bIns="0">
            <a:spAutoFit/>
          </a:bodyPr>
          <a:lstStyle/>
          <a:p>
            <a:r>
              <a:rPr lang="en-US" altLang="zh-CN" sz="2900" b="0" i="0">
                <a:latin typeface="Arial" pitchFamily="34" charset="0"/>
              </a:rPr>
              <a:t>-</a:t>
            </a:r>
            <a:endParaRPr lang="en-US" altLang="zh-CN" b="0" i="0"/>
          </a:p>
        </p:txBody>
      </p:sp>
      <p:sp>
        <p:nvSpPr>
          <p:cNvPr id="360467" name="Rectangle 19"/>
          <p:cNvSpPr>
            <a:spLocks noChangeArrowheads="1"/>
          </p:cNvSpPr>
          <p:nvPr/>
        </p:nvSpPr>
        <p:spPr bwMode="auto">
          <a:xfrm>
            <a:off x="2917825" y="5662613"/>
            <a:ext cx="17463" cy="422275"/>
          </a:xfrm>
          <a:prstGeom prst="rect">
            <a:avLst/>
          </a:prstGeom>
          <a:solidFill>
            <a:srgbClr val="000000"/>
          </a:solidFill>
          <a:ln w="9525">
            <a:solidFill>
              <a:schemeClr val="tx1"/>
            </a:solidFill>
            <a:miter lim="800000"/>
            <a:headEnd/>
            <a:tailEnd/>
          </a:ln>
        </p:spPr>
        <p:txBody>
          <a:bodyPr/>
          <a:lstStyle/>
          <a:p>
            <a:endParaRPr lang="zh-CN" altLang="en-US"/>
          </a:p>
        </p:txBody>
      </p:sp>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2499" name="Rectangle 3"/>
          <p:cNvSpPr>
            <a:spLocks noGrp="1" noChangeArrowheads="1"/>
          </p:cNvSpPr>
          <p:nvPr>
            <p:ph idx="1"/>
          </p:nvPr>
        </p:nvSpPr>
        <p:spPr>
          <a:noFill/>
          <a:ln/>
        </p:spPr>
        <p:txBody>
          <a:bodyPr lIns="88900" tIns="44450" rIns="88900" bIns="44450"/>
          <a:lstStyle/>
          <a:p>
            <a:r>
              <a:rPr lang="zh-CN" altLang="en-US" sz="2800" b="1"/>
              <a:t>如果所请求的锁与资源的锁状态不兼容，则不能获得所请求的锁</a:t>
            </a:r>
          </a:p>
          <a:p>
            <a:r>
              <a:rPr lang="zh-CN" altLang="en-US" sz="2800" b="1"/>
              <a:t>这被称为</a:t>
            </a:r>
            <a:r>
              <a:rPr lang="zh-CN" altLang="en-US" sz="2800" b="1">
                <a:latin typeface="Arial"/>
              </a:rPr>
              <a:t>“</a:t>
            </a:r>
            <a:r>
              <a:rPr lang="zh-CN" altLang="en-US" sz="2800" b="1"/>
              <a:t>锁冲突</a:t>
            </a:r>
            <a:r>
              <a:rPr lang="zh-CN" altLang="en-US" sz="2800" b="1">
                <a:latin typeface="Arial"/>
              </a:rPr>
              <a:t>”</a:t>
            </a:r>
            <a:endParaRPr lang="zh-CN" altLang="en-US" sz="2800" b="1"/>
          </a:p>
          <a:p>
            <a:r>
              <a:rPr lang="zh-CN" altLang="en-US" sz="2800" b="1"/>
              <a:t>处理锁冲突的方法有：</a:t>
            </a:r>
          </a:p>
          <a:p>
            <a:pPr lvl="1"/>
            <a:r>
              <a:rPr lang="zh-CN" altLang="en-US" b="1"/>
              <a:t>强迫请求进程等待，直到冲突的锁被释放</a:t>
            </a:r>
          </a:p>
          <a:p>
            <a:pPr lvl="1"/>
            <a:r>
              <a:rPr lang="zh-CN" altLang="en-US" b="1"/>
              <a:t>告诉请求进程，无法获得所请求的锁</a:t>
            </a:r>
          </a:p>
        </p:txBody>
      </p:sp>
      <p:sp>
        <p:nvSpPr>
          <p:cNvPr id="362498" name="Rectangle 2"/>
          <p:cNvSpPr>
            <a:spLocks noGrp="1" noChangeArrowheads="1"/>
          </p:cNvSpPr>
          <p:nvPr>
            <p:ph type="title"/>
          </p:nvPr>
        </p:nvSpPr>
        <p:spPr>
          <a:xfrm>
            <a:off x="152400" y="796925"/>
            <a:ext cx="2057400" cy="533400"/>
          </a:xfrm>
          <a:noFill/>
          <a:ln/>
        </p:spPr>
        <p:txBody>
          <a:bodyPr lIns="88900" tIns="44450" rIns="88900" bIns="44450" anchor="b">
            <a:normAutofit fontScale="90000"/>
          </a:bodyPr>
          <a:lstStyle/>
          <a:p>
            <a:pPr algn="l"/>
            <a:r>
              <a:rPr lang="zh-CN" altLang="en-US" sz="3200" b="1"/>
              <a:t>锁冲突</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62499">
                                            <p:txEl>
                                              <p:pRg st="0" end="0"/>
                                            </p:txEl>
                                          </p:spTgt>
                                        </p:tgtEl>
                                        <p:attrNameLst>
                                          <p:attrName>style.visibility</p:attrName>
                                        </p:attrNameLst>
                                      </p:cBhvr>
                                      <p:to>
                                        <p:strVal val="visible"/>
                                      </p:to>
                                    </p:set>
                                    <p:animEffect transition="in" filter="wipe(left)">
                                      <p:cBhvr>
                                        <p:cTn id="7" dur="500"/>
                                        <p:tgtEl>
                                          <p:spTgt spid="36249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62499">
                                            <p:txEl>
                                              <p:pRg st="1" end="1"/>
                                            </p:txEl>
                                          </p:spTgt>
                                        </p:tgtEl>
                                        <p:attrNameLst>
                                          <p:attrName>style.visibility</p:attrName>
                                        </p:attrNameLst>
                                      </p:cBhvr>
                                      <p:to>
                                        <p:strVal val="visible"/>
                                      </p:to>
                                    </p:set>
                                    <p:animEffect transition="in" filter="wipe(left)">
                                      <p:cBhvr>
                                        <p:cTn id="12" dur="500"/>
                                        <p:tgtEl>
                                          <p:spTgt spid="36249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62499">
                                            <p:txEl>
                                              <p:pRg st="2" end="2"/>
                                            </p:txEl>
                                          </p:spTgt>
                                        </p:tgtEl>
                                        <p:attrNameLst>
                                          <p:attrName>style.visibility</p:attrName>
                                        </p:attrNameLst>
                                      </p:cBhvr>
                                      <p:to>
                                        <p:strVal val="visible"/>
                                      </p:to>
                                    </p:set>
                                    <p:animEffect transition="in" filter="wipe(left)">
                                      <p:cBhvr>
                                        <p:cTn id="17" dur="500"/>
                                        <p:tgtEl>
                                          <p:spTgt spid="362499">
                                            <p:txEl>
                                              <p:pRg st="2" end="2"/>
                                            </p:txEl>
                                          </p:spTgt>
                                        </p:tgtEl>
                                      </p:cBhvr>
                                    </p:animEffect>
                                  </p:childTnLst>
                                </p:cTn>
                              </p:par>
                              <p:par>
                                <p:cTn id="18" presetID="22" presetClass="entr" presetSubtype="8" fill="hold" grpId="0" nodeType="withEffect">
                                  <p:stCondLst>
                                    <p:cond delay="0"/>
                                  </p:stCondLst>
                                  <p:childTnLst>
                                    <p:set>
                                      <p:cBhvr>
                                        <p:cTn id="19" dur="1" fill="hold">
                                          <p:stCondLst>
                                            <p:cond delay="0"/>
                                          </p:stCondLst>
                                        </p:cTn>
                                        <p:tgtEl>
                                          <p:spTgt spid="362499">
                                            <p:txEl>
                                              <p:pRg st="3" end="3"/>
                                            </p:txEl>
                                          </p:spTgt>
                                        </p:tgtEl>
                                        <p:attrNameLst>
                                          <p:attrName>style.visibility</p:attrName>
                                        </p:attrNameLst>
                                      </p:cBhvr>
                                      <p:to>
                                        <p:strVal val="visible"/>
                                      </p:to>
                                    </p:set>
                                    <p:animEffect transition="in" filter="wipe(left)">
                                      <p:cBhvr>
                                        <p:cTn id="20" dur="500"/>
                                        <p:tgtEl>
                                          <p:spTgt spid="362499">
                                            <p:txEl>
                                              <p:pRg st="3" end="3"/>
                                            </p:txEl>
                                          </p:spTgt>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362499">
                                            <p:txEl>
                                              <p:pRg st="4" end="4"/>
                                            </p:txEl>
                                          </p:spTgt>
                                        </p:tgtEl>
                                        <p:attrNameLst>
                                          <p:attrName>style.visibility</p:attrName>
                                        </p:attrNameLst>
                                      </p:cBhvr>
                                      <p:to>
                                        <p:strVal val="visible"/>
                                      </p:to>
                                    </p:set>
                                    <p:animEffect transition="in" filter="wipe(left)">
                                      <p:cBhvr>
                                        <p:cTn id="23" dur="500"/>
                                        <p:tgtEl>
                                          <p:spTgt spid="36249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2499" grpId="0" build="p" autoUpdateAnimBg="0"/>
    </p:bldLst>
  </p:timing>
</p:sld>
</file>

<file path=ppt/slides/slide4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4547" name="Rectangle 3"/>
          <p:cNvSpPr>
            <a:spLocks noGrp="1" noChangeArrowheads="1"/>
          </p:cNvSpPr>
          <p:nvPr>
            <p:ph idx="1"/>
          </p:nvPr>
        </p:nvSpPr>
        <p:spPr>
          <a:noFill/>
          <a:ln/>
        </p:spPr>
        <p:txBody>
          <a:bodyPr lIns="88900" tIns="44450" rIns="88900" bIns="44450"/>
          <a:lstStyle/>
          <a:p>
            <a:r>
              <a:rPr lang="en-US" altLang="zh-CN" sz="2800" b="1"/>
              <a:t>2PL </a:t>
            </a:r>
            <a:r>
              <a:rPr lang="zh-CN" altLang="en-US" sz="2800" b="1"/>
              <a:t>可能导致死锁状态</a:t>
            </a:r>
          </a:p>
          <a:p>
            <a:r>
              <a:rPr lang="zh-CN" altLang="en-US" sz="2800" b="1"/>
              <a:t>在该状态下，多个进程分别获取部分所需的资源，并互相等待其它进程释放资源</a:t>
            </a:r>
          </a:p>
          <a:p>
            <a:r>
              <a:rPr lang="zh-CN" altLang="en-US" sz="2800" b="1"/>
              <a:t>死锁必须通过终止一个或多个相关的进程才能得到解决</a:t>
            </a:r>
          </a:p>
          <a:p>
            <a:r>
              <a:rPr lang="zh-CN" altLang="en-US" sz="2800" b="1"/>
              <a:t>这需要被终止的进程放弃它们已经进行的所有操作</a:t>
            </a:r>
          </a:p>
          <a:p>
            <a:r>
              <a:rPr lang="zh-CN" altLang="en-US" sz="2800" b="1"/>
              <a:t>解决死锁的核心在于避免死锁</a:t>
            </a:r>
          </a:p>
          <a:p>
            <a:pPr>
              <a:buFont typeface="Wingdings" pitchFamily="2" charset="2"/>
              <a:buNone/>
            </a:pPr>
            <a:endParaRPr lang="en-US" altLang="zh-CN" sz="2800" b="1"/>
          </a:p>
        </p:txBody>
      </p:sp>
      <p:sp>
        <p:nvSpPr>
          <p:cNvPr id="364546" name="Rectangle 2"/>
          <p:cNvSpPr>
            <a:spLocks noGrp="1" noChangeArrowheads="1"/>
          </p:cNvSpPr>
          <p:nvPr>
            <p:ph type="title"/>
          </p:nvPr>
        </p:nvSpPr>
        <p:spPr>
          <a:xfrm>
            <a:off x="152400" y="796925"/>
            <a:ext cx="1143000" cy="457200"/>
          </a:xfrm>
          <a:noFill/>
          <a:ln/>
        </p:spPr>
        <p:txBody>
          <a:bodyPr lIns="88900" tIns="44450" rIns="88900" bIns="44450" anchor="b">
            <a:normAutofit fontScale="90000"/>
          </a:bodyPr>
          <a:lstStyle/>
          <a:p>
            <a:pPr algn="l"/>
            <a:r>
              <a:rPr lang="zh-CN" altLang="en-US" sz="3200" b="1"/>
              <a:t>死锁</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64547">
                                            <p:txEl>
                                              <p:pRg st="0" end="0"/>
                                            </p:txEl>
                                          </p:spTgt>
                                        </p:tgtEl>
                                        <p:attrNameLst>
                                          <p:attrName>style.visibility</p:attrName>
                                        </p:attrNameLst>
                                      </p:cBhvr>
                                      <p:to>
                                        <p:strVal val="visible"/>
                                      </p:to>
                                    </p:set>
                                    <p:animEffect transition="in" filter="wipe(left)">
                                      <p:cBhvr>
                                        <p:cTn id="7" dur="500"/>
                                        <p:tgtEl>
                                          <p:spTgt spid="36454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64547">
                                            <p:txEl>
                                              <p:pRg st="1" end="1"/>
                                            </p:txEl>
                                          </p:spTgt>
                                        </p:tgtEl>
                                        <p:attrNameLst>
                                          <p:attrName>style.visibility</p:attrName>
                                        </p:attrNameLst>
                                      </p:cBhvr>
                                      <p:to>
                                        <p:strVal val="visible"/>
                                      </p:to>
                                    </p:set>
                                    <p:animEffect transition="in" filter="wipe(left)">
                                      <p:cBhvr>
                                        <p:cTn id="12" dur="500"/>
                                        <p:tgtEl>
                                          <p:spTgt spid="36454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64547">
                                            <p:txEl>
                                              <p:pRg st="2" end="2"/>
                                            </p:txEl>
                                          </p:spTgt>
                                        </p:tgtEl>
                                        <p:attrNameLst>
                                          <p:attrName>style.visibility</p:attrName>
                                        </p:attrNameLst>
                                      </p:cBhvr>
                                      <p:to>
                                        <p:strVal val="visible"/>
                                      </p:to>
                                    </p:set>
                                    <p:animEffect transition="in" filter="wipe(left)">
                                      <p:cBhvr>
                                        <p:cTn id="17" dur="500"/>
                                        <p:tgtEl>
                                          <p:spTgt spid="36454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64547">
                                            <p:txEl>
                                              <p:pRg st="3" end="3"/>
                                            </p:txEl>
                                          </p:spTgt>
                                        </p:tgtEl>
                                        <p:attrNameLst>
                                          <p:attrName>style.visibility</p:attrName>
                                        </p:attrNameLst>
                                      </p:cBhvr>
                                      <p:to>
                                        <p:strVal val="visible"/>
                                      </p:to>
                                    </p:set>
                                    <p:animEffect transition="in" filter="wipe(left)">
                                      <p:cBhvr>
                                        <p:cTn id="22" dur="500"/>
                                        <p:tgtEl>
                                          <p:spTgt spid="36454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64547">
                                            <p:txEl>
                                              <p:pRg st="4" end="4"/>
                                            </p:txEl>
                                          </p:spTgt>
                                        </p:tgtEl>
                                        <p:attrNameLst>
                                          <p:attrName>style.visibility</p:attrName>
                                        </p:attrNameLst>
                                      </p:cBhvr>
                                      <p:to>
                                        <p:strVal val="visible"/>
                                      </p:to>
                                    </p:set>
                                    <p:animEffect transition="in" filter="wipe(left)">
                                      <p:cBhvr>
                                        <p:cTn id="27" dur="500"/>
                                        <p:tgtEl>
                                          <p:spTgt spid="36454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4547" grpId="0" build="p" autoUpdateAnimBg="0"/>
    </p:bldLst>
  </p:timing>
</p:sld>
</file>

<file path=ppt/slides/slide4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6595" name="Rectangle 3"/>
          <p:cNvSpPr>
            <a:spLocks noGrp="1" noChangeArrowheads="1"/>
          </p:cNvSpPr>
          <p:nvPr>
            <p:ph idx="1"/>
          </p:nvPr>
        </p:nvSpPr>
        <p:spPr>
          <a:xfrm>
            <a:off x="352425" y="1524000"/>
            <a:ext cx="8118475" cy="4800600"/>
          </a:xfrm>
          <a:noFill/>
          <a:ln/>
        </p:spPr>
        <p:txBody>
          <a:bodyPr lIns="88900" tIns="44450" rIns="88900" bIns="44450"/>
          <a:lstStyle/>
          <a:p>
            <a:r>
              <a:rPr lang="en-US" altLang="zh-CN" b="1"/>
              <a:t>2PL</a:t>
            </a:r>
            <a:r>
              <a:rPr lang="zh-CN" altLang="en-US" b="1"/>
              <a:t>适用于任意粒度的资源</a:t>
            </a:r>
          </a:p>
          <a:p>
            <a:r>
              <a:rPr lang="zh-CN" altLang="en-US" b="1"/>
              <a:t>并发程度高的进程将需要小粒度的锁机制</a:t>
            </a:r>
          </a:p>
          <a:p>
            <a:r>
              <a:rPr lang="zh-CN" altLang="en-US" b="1"/>
              <a:t>小粒度的锁机制将导致需要较大数目的锁实现</a:t>
            </a:r>
          </a:p>
          <a:p>
            <a:r>
              <a:rPr lang="zh-CN" altLang="en-US" b="1"/>
              <a:t>这将导致系统开销的增加</a:t>
            </a:r>
          </a:p>
          <a:p>
            <a:r>
              <a:rPr lang="zh-CN" altLang="en-US" b="1"/>
              <a:t>因此，在实现具体系统时，需要在并发度与锁开销之间进行权衡</a:t>
            </a:r>
          </a:p>
          <a:p>
            <a:r>
              <a:rPr lang="zh-CN" altLang="en-US" b="1"/>
              <a:t>层次锁是其中的一种折中方案</a:t>
            </a:r>
          </a:p>
        </p:txBody>
      </p:sp>
      <p:sp>
        <p:nvSpPr>
          <p:cNvPr id="366594" name="Rectangle 2"/>
          <p:cNvSpPr>
            <a:spLocks noGrp="1" noChangeArrowheads="1"/>
          </p:cNvSpPr>
          <p:nvPr>
            <p:ph type="title"/>
          </p:nvPr>
        </p:nvSpPr>
        <p:spPr>
          <a:xfrm>
            <a:off x="152400" y="796925"/>
            <a:ext cx="1524000" cy="533400"/>
          </a:xfrm>
          <a:noFill/>
          <a:ln/>
        </p:spPr>
        <p:txBody>
          <a:bodyPr lIns="88900" tIns="44450" rIns="88900" bIns="44450" anchor="b">
            <a:normAutofit fontScale="90000"/>
          </a:bodyPr>
          <a:lstStyle/>
          <a:p>
            <a:pPr algn="l"/>
            <a:r>
              <a:rPr lang="zh-CN" altLang="en-US" sz="3200" b="1"/>
              <a:t>锁粒度</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66595">
                                            <p:txEl>
                                              <p:pRg st="0" end="0"/>
                                            </p:txEl>
                                          </p:spTgt>
                                        </p:tgtEl>
                                        <p:attrNameLst>
                                          <p:attrName>style.visibility</p:attrName>
                                        </p:attrNameLst>
                                      </p:cBhvr>
                                      <p:to>
                                        <p:strVal val="visible"/>
                                      </p:to>
                                    </p:set>
                                    <p:animEffect transition="in" filter="wipe(left)">
                                      <p:cBhvr>
                                        <p:cTn id="7" dur="500"/>
                                        <p:tgtEl>
                                          <p:spTgt spid="36659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66595">
                                            <p:txEl>
                                              <p:pRg st="1" end="1"/>
                                            </p:txEl>
                                          </p:spTgt>
                                        </p:tgtEl>
                                        <p:attrNameLst>
                                          <p:attrName>style.visibility</p:attrName>
                                        </p:attrNameLst>
                                      </p:cBhvr>
                                      <p:to>
                                        <p:strVal val="visible"/>
                                      </p:to>
                                    </p:set>
                                    <p:animEffect transition="in" filter="wipe(left)">
                                      <p:cBhvr>
                                        <p:cTn id="12" dur="500"/>
                                        <p:tgtEl>
                                          <p:spTgt spid="36659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66595">
                                            <p:txEl>
                                              <p:pRg st="2" end="2"/>
                                            </p:txEl>
                                          </p:spTgt>
                                        </p:tgtEl>
                                        <p:attrNameLst>
                                          <p:attrName>style.visibility</p:attrName>
                                        </p:attrNameLst>
                                      </p:cBhvr>
                                      <p:to>
                                        <p:strVal val="visible"/>
                                      </p:to>
                                    </p:set>
                                    <p:animEffect transition="in" filter="wipe(left)">
                                      <p:cBhvr>
                                        <p:cTn id="17" dur="500"/>
                                        <p:tgtEl>
                                          <p:spTgt spid="36659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66595">
                                            <p:txEl>
                                              <p:pRg st="3" end="3"/>
                                            </p:txEl>
                                          </p:spTgt>
                                        </p:tgtEl>
                                        <p:attrNameLst>
                                          <p:attrName>style.visibility</p:attrName>
                                        </p:attrNameLst>
                                      </p:cBhvr>
                                      <p:to>
                                        <p:strVal val="visible"/>
                                      </p:to>
                                    </p:set>
                                    <p:animEffect transition="in" filter="wipe(left)">
                                      <p:cBhvr>
                                        <p:cTn id="22" dur="500"/>
                                        <p:tgtEl>
                                          <p:spTgt spid="36659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66595">
                                            <p:txEl>
                                              <p:pRg st="4" end="4"/>
                                            </p:txEl>
                                          </p:spTgt>
                                        </p:tgtEl>
                                        <p:attrNameLst>
                                          <p:attrName>style.visibility</p:attrName>
                                        </p:attrNameLst>
                                      </p:cBhvr>
                                      <p:to>
                                        <p:strVal val="visible"/>
                                      </p:to>
                                    </p:set>
                                    <p:animEffect transition="in" filter="wipe(left)">
                                      <p:cBhvr>
                                        <p:cTn id="27" dur="500"/>
                                        <p:tgtEl>
                                          <p:spTgt spid="36659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66595">
                                            <p:txEl>
                                              <p:pRg st="5" end="5"/>
                                            </p:txEl>
                                          </p:spTgt>
                                        </p:tgtEl>
                                        <p:attrNameLst>
                                          <p:attrName>style.visibility</p:attrName>
                                        </p:attrNameLst>
                                      </p:cBhvr>
                                      <p:to>
                                        <p:strVal val="visible"/>
                                      </p:to>
                                    </p:set>
                                    <p:animEffect transition="in" filter="wipe(left)">
                                      <p:cBhvr>
                                        <p:cTn id="32" dur="500"/>
                                        <p:tgtEl>
                                          <p:spTgt spid="36659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6595" grpId="0" build="p" autoUpdateAnimBg="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43" name="Rectangle 3"/>
          <p:cNvSpPr>
            <a:spLocks noGrp="1" noChangeArrowheads="1"/>
          </p:cNvSpPr>
          <p:nvPr>
            <p:ph idx="1"/>
          </p:nvPr>
        </p:nvSpPr>
        <p:spPr>
          <a:xfrm>
            <a:off x="609600" y="1371600"/>
            <a:ext cx="7391400" cy="3048000"/>
          </a:xfrm>
          <a:noFill/>
          <a:ln/>
        </p:spPr>
        <p:txBody>
          <a:bodyPr lIns="88900" tIns="44450" rIns="88900" bIns="44450">
            <a:normAutofit lnSpcReduction="10000"/>
          </a:bodyPr>
          <a:lstStyle/>
          <a:p>
            <a:pPr>
              <a:lnSpc>
                <a:spcPct val="90000"/>
              </a:lnSpc>
            </a:pPr>
            <a:r>
              <a:rPr lang="zh-CN" altLang="en-US" sz="2800" b="1"/>
              <a:t>用于内部包含其它内容的资源</a:t>
            </a:r>
          </a:p>
          <a:p>
            <a:pPr lvl="1">
              <a:lnSpc>
                <a:spcPct val="90000"/>
              </a:lnSpc>
              <a:buFontTx/>
              <a:buNone/>
            </a:pPr>
            <a:r>
              <a:rPr lang="zh-CN" altLang="en-US" b="1"/>
              <a:t>例如：</a:t>
            </a:r>
          </a:p>
          <a:p>
            <a:pPr lvl="1">
              <a:lnSpc>
                <a:spcPct val="90000"/>
              </a:lnSpc>
            </a:pPr>
            <a:r>
              <a:rPr lang="zh-CN" altLang="en-US" b="1"/>
              <a:t>文件 </a:t>
            </a:r>
            <a:r>
              <a:rPr lang="en-US" altLang="zh-CN" b="1"/>
              <a:t>(</a:t>
            </a:r>
            <a:r>
              <a:rPr lang="zh-CN" altLang="en-US" b="1"/>
              <a:t>包含多条记录</a:t>
            </a:r>
            <a:r>
              <a:rPr lang="en-US" altLang="zh-CN" b="1"/>
              <a:t>)</a:t>
            </a:r>
          </a:p>
          <a:p>
            <a:pPr lvl="1">
              <a:lnSpc>
                <a:spcPct val="90000"/>
              </a:lnSpc>
            </a:pPr>
            <a:r>
              <a:rPr lang="zh-CN" altLang="en-US" b="1"/>
              <a:t>集合或序列 </a:t>
            </a:r>
            <a:r>
              <a:rPr lang="en-US" altLang="zh-CN" b="1"/>
              <a:t>(</a:t>
            </a:r>
            <a:r>
              <a:rPr lang="zh-CN" altLang="en-US" b="1"/>
              <a:t>包含对象</a:t>
            </a:r>
            <a:r>
              <a:rPr lang="en-US" altLang="zh-CN" b="1"/>
              <a:t>)</a:t>
            </a:r>
          </a:p>
          <a:p>
            <a:pPr>
              <a:lnSpc>
                <a:spcPct val="90000"/>
              </a:lnSpc>
            </a:pPr>
            <a:r>
              <a:rPr lang="zh-CN" altLang="en-US" sz="2800" b="1"/>
              <a:t>锁状态增加了	</a:t>
            </a:r>
            <a:r>
              <a:rPr lang="en-US" altLang="zh-CN" sz="2800" b="1" i="1"/>
              <a:t>intention read</a:t>
            </a:r>
            <a:r>
              <a:rPr lang="en-US" altLang="zh-CN" sz="2800" b="1"/>
              <a:t> (IR) </a:t>
            </a:r>
            <a:r>
              <a:rPr lang="zh-CN" altLang="en-US" sz="2800" b="1"/>
              <a:t>与</a:t>
            </a:r>
          </a:p>
          <a:p>
            <a:pPr>
              <a:lnSpc>
                <a:spcPct val="90000"/>
              </a:lnSpc>
              <a:buFont typeface="Wingdings" pitchFamily="2" charset="2"/>
              <a:buNone/>
            </a:pPr>
            <a:r>
              <a:rPr lang="zh-CN" altLang="en-US" sz="2800" b="1"/>
              <a:t>				 </a:t>
            </a:r>
            <a:r>
              <a:rPr lang="en-US" altLang="zh-CN" sz="2800" b="1" i="1"/>
              <a:t>intention write </a:t>
            </a:r>
            <a:r>
              <a:rPr lang="en-US" altLang="zh-CN" sz="2800" b="1"/>
              <a:t>(IW)</a:t>
            </a:r>
          </a:p>
          <a:p>
            <a:pPr>
              <a:lnSpc>
                <a:spcPct val="90000"/>
              </a:lnSpc>
              <a:buFont typeface="Wingdings" pitchFamily="2" charset="2"/>
              <a:buNone/>
            </a:pPr>
            <a:r>
              <a:rPr lang="en-US" altLang="zh-CN" sz="2800" b="1"/>
              <a:t>	 		</a:t>
            </a:r>
            <a:r>
              <a:rPr lang="zh-CN" altLang="en-US" sz="2800" b="1"/>
              <a:t>用于标识资源祖先的状态</a:t>
            </a:r>
          </a:p>
          <a:p>
            <a:pPr>
              <a:lnSpc>
                <a:spcPct val="90000"/>
              </a:lnSpc>
            </a:pPr>
            <a:r>
              <a:rPr lang="zh-CN" altLang="en-US" sz="2800" b="1"/>
              <a:t>锁的兼容性</a:t>
            </a:r>
            <a:r>
              <a:rPr lang="en-US" altLang="zh-CN" sz="2800" b="1"/>
              <a:t>:</a:t>
            </a:r>
          </a:p>
        </p:txBody>
      </p:sp>
      <p:sp>
        <p:nvSpPr>
          <p:cNvPr id="368642" name="Rectangle 2"/>
          <p:cNvSpPr>
            <a:spLocks noGrp="1" noChangeArrowheads="1"/>
          </p:cNvSpPr>
          <p:nvPr>
            <p:ph type="title"/>
          </p:nvPr>
        </p:nvSpPr>
        <p:spPr>
          <a:xfrm>
            <a:off x="180975" y="838200"/>
            <a:ext cx="1600200" cy="381000"/>
          </a:xfrm>
          <a:noFill/>
          <a:ln/>
        </p:spPr>
        <p:txBody>
          <a:bodyPr lIns="88900" tIns="44450" rIns="88900" bIns="44450" anchor="b">
            <a:normAutofit fontScale="90000"/>
          </a:bodyPr>
          <a:lstStyle/>
          <a:p>
            <a:pPr algn="l"/>
            <a:r>
              <a:rPr lang="zh-CN" altLang="en-US" sz="3200" b="1"/>
              <a:t>层次锁</a:t>
            </a:r>
          </a:p>
        </p:txBody>
      </p:sp>
      <p:sp>
        <p:nvSpPr>
          <p:cNvPr id="368644" name="Rectangle 4"/>
          <p:cNvSpPr>
            <a:spLocks noChangeArrowheads="1"/>
          </p:cNvSpPr>
          <p:nvPr/>
        </p:nvSpPr>
        <p:spPr bwMode="auto">
          <a:xfrm>
            <a:off x="2079625" y="5330825"/>
            <a:ext cx="79375" cy="314325"/>
          </a:xfrm>
          <a:prstGeom prst="rect">
            <a:avLst/>
          </a:prstGeom>
          <a:solidFill>
            <a:schemeClr val="tx1"/>
          </a:solidFill>
          <a:ln w="9525">
            <a:solidFill>
              <a:schemeClr val="tx1"/>
            </a:solidFill>
            <a:miter lim="800000"/>
            <a:headEnd/>
            <a:tailEnd/>
          </a:ln>
        </p:spPr>
        <p:txBody>
          <a:bodyPr wrap="none" lIns="0" tIns="0" rIns="0" bIns="0">
            <a:spAutoFit/>
          </a:bodyPr>
          <a:lstStyle/>
          <a:p>
            <a:r>
              <a:rPr lang="en-US" altLang="zh-CN" sz="2000" b="0" i="0">
                <a:latin typeface="Arial" pitchFamily="34" charset="0"/>
              </a:rPr>
              <a:t> </a:t>
            </a:r>
            <a:endParaRPr lang="en-US" altLang="zh-CN" b="0" i="0"/>
          </a:p>
        </p:txBody>
      </p:sp>
      <p:sp>
        <p:nvSpPr>
          <p:cNvPr id="368645" name="Rectangle 5"/>
          <p:cNvSpPr>
            <a:spLocks noChangeArrowheads="1"/>
          </p:cNvSpPr>
          <p:nvPr/>
        </p:nvSpPr>
        <p:spPr bwMode="auto">
          <a:xfrm>
            <a:off x="2487613" y="5330825"/>
            <a:ext cx="184150" cy="304800"/>
          </a:xfrm>
          <a:prstGeom prst="rect">
            <a:avLst/>
          </a:prstGeom>
          <a:noFill/>
          <a:ln w="9525">
            <a:noFill/>
            <a:miter lim="800000"/>
            <a:headEnd/>
            <a:tailEnd/>
          </a:ln>
        </p:spPr>
        <p:txBody>
          <a:bodyPr wrap="none" lIns="0" tIns="0" rIns="0" bIns="0">
            <a:spAutoFit/>
          </a:bodyPr>
          <a:lstStyle/>
          <a:p>
            <a:r>
              <a:rPr lang="en-US" altLang="zh-CN" sz="2000" b="0" i="0">
                <a:latin typeface="Arial" pitchFamily="34" charset="0"/>
              </a:rPr>
              <a:t>R</a:t>
            </a:r>
            <a:endParaRPr lang="en-US" altLang="zh-CN" b="0" i="0"/>
          </a:p>
        </p:txBody>
      </p:sp>
      <p:sp>
        <p:nvSpPr>
          <p:cNvPr id="368646" name="Rectangle 6"/>
          <p:cNvSpPr>
            <a:spLocks noChangeArrowheads="1"/>
          </p:cNvSpPr>
          <p:nvPr/>
        </p:nvSpPr>
        <p:spPr bwMode="auto">
          <a:xfrm>
            <a:off x="2762250" y="5330825"/>
            <a:ext cx="69850" cy="304800"/>
          </a:xfrm>
          <a:prstGeom prst="rect">
            <a:avLst/>
          </a:prstGeom>
          <a:noFill/>
          <a:ln w="9525">
            <a:noFill/>
            <a:miter lim="800000"/>
            <a:headEnd/>
            <a:tailEnd/>
          </a:ln>
        </p:spPr>
        <p:txBody>
          <a:bodyPr wrap="none" lIns="0" tIns="0" rIns="0" bIns="0">
            <a:spAutoFit/>
          </a:bodyPr>
          <a:lstStyle/>
          <a:p>
            <a:r>
              <a:rPr lang="en-US" altLang="zh-CN" sz="2000" b="0" i="0">
                <a:latin typeface="Arial" pitchFamily="34" charset="0"/>
              </a:rPr>
              <a:t> </a:t>
            </a:r>
            <a:endParaRPr lang="en-US" altLang="zh-CN" b="0" i="0"/>
          </a:p>
        </p:txBody>
      </p:sp>
      <p:sp>
        <p:nvSpPr>
          <p:cNvPr id="368647" name="Rectangle 7"/>
          <p:cNvSpPr>
            <a:spLocks noChangeArrowheads="1"/>
          </p:cNvSpPr>
          <p:nvPr/>
        </p:nvSpPr>
        <p:spPr bwMode="auto">
          <a:xfrm>
            <a:off x="3497263" y="5330825"/>
            <a:ext cx="220662" cy="365125"/>
          </a:xfrm>
          <a:prstGeom prst="rect">
            <a:avLst/>
          </a:prstGeom>
          <a:noFill/>
          <a:ln w="9525">
            <a:noFill/>
            <a:miter lim="800000"/>
            <a:headEnd/>
            <a:tailEnd/>
          </a:ln>
        </p:spPr>
        <p:txBody>
          <a:bodyPr wrap="none" lIns="0" tIns="0" rIns="0" bIns="0">
            <a:spAutoFit/>
          </a:bodyPr>
          <a:lstStyle/>
          <a:p>
            <a:r>
              <a:rPr lang="en-US" altLang="zh-CN" b="0" i="0"/>
              <a:t>w</a:t>
            </a:r>
          </a:p>
        </p:txBody>
      </p:sp>
      <p:sp>
        <p:nvSpPr>
          <p:cNvPr id="368648" name="Rectangle 8"/>
          <p:cNvSpPr>
            <a:spLocks noChangeArrowheads="1"/>
          </p:cNvSpPr>
          <p:nvPr/>
        </p:nvSpPr>
        <p:spPr bwMode="auto">
          <a:xfrm>
            <a:off x="3694113" y="5330825"/>
            <a:ext cx="69850" cy="304800"/>
          </a:xfrm>
          <a:prstGeom prst="rect">
            <a:avLst/>
          </a:prstGeom>
          <a:noFill/>
          <a:ln w="9525">
            <a:noFill/>
            <a:miter lim="800000"/>
            <a:headEnd/>
            <a:tailEnd/>
          </a:ln>
        </p:spPr>
        <p:txBody>
          <a:bodyPr wrap="none" lIns="0" tIns="0" rIns="0" bIns="0">
            <a:spAutoFit/>
          </a:bodyPr>
          <a:lstStyle/>
          <a:p>
            <a:r>
              <a:rPr lang="en-US" altLang="zh-CN" sz="2000" b="0" i="0">
                <a:latin typeface="Arial" pitchFamily="34" charset="0"/>
              </a:rPr>
              <a:t> </a:t>
            </a:r>
            <a:endParaRPr lang="en-US" altLang="zh-CN" b="0" i="0"/>
          </a:p>
        </p:txBody>
      </p:sp>
      <p:sp>
        <p:nvSpPr>
          <p:cNvPr id="368649" name="Rectangle 9"/>
          <p:cNvSpPr>
            <a:spLocks noChangeArrowheads="1"/>
          </p:cNvSpPr>
          <p:nvPr/>
        </p:nvSpPr>
        <p:spPr bwMode="auto">
          <a:xfrm>
            <a:off x="4464050" y="5330825"/>
            <a:ext cx="254000" cy="304800"/>
          </a:xfrm>
          <a:prstGeom prst="rect">
            <a:avLst/>
          </a:prstGeom>
          <a:noFill/>
          <a:ln w="9525">
            <a:noFill/>
            <a:miter lim="800000"/>
            <a:headEnd/>
            <a:tailEnd/>
          </a:ln>
        </p:spPr>
        <p:txBody>
          <a:bodyPr wrap="none" lIns="0" tIns="0" rIns="0" bIns="0">
            <a:spAutoFit/>
          </a:bodyPr>
          <a:lstStyle/>
          <a:p>
            <a:r>
              <a:rPr lang="en-US" altLang="zh-CN" sz="2000" b="0" i="0">
                <a:latin typeface="Arial" pitchFamily="34" charset="0"/>
              </a:rPr>
              <a:t>IR</a:t>
            </a:r>
            <a:endParaRPr lang="en-US" altLang="zh-CN" b="0" i="0"/>
          </a:p>
        </p:txBody>
      </p:sp>
      <p:sp>
        <p:nvSpPr>
          <p:cNvPr id="368650" name="Rectangle 10"/>
          <p:cNvSpPr>
            <a:spLocks noChangeArrowheads="1"/>
          </p:cNvSpPr>
          <p:nvPr/>
        </p:nvSpPr>
        <p:spPr bwMode="auto">
          <a:xfrm>
            <a:off x="4813300" y="5330825"/>
            <a:ext cx="69850" cy="304800"/>
          </a:xfrm>
          <a:prstGeom prst="rect">
            <a:avLst/>
          </a:prstGeom>
          <a:noFill/>
          <a:ln w="9525">
            <a:noFill/>
            <a:miter lim="800000"/>
            <a:headEnd/>
            <a:tailEnd/>
          </a:ln>
        </p:spPr>
        <p:txBody>
          <a:bodyPr wrap="none" lIns="0" tIns="0" rIns="0" bIns="0">
            <a:spAutoFit/>
          </a:bodyPr>
          <a:lstStyle/>
          <a:p>
            <a:r>
              <a:rPr lang="en-US" altLang="zh-CN" sz="2000" b="0" i="0">
                <a:latin typeface="Arial" pitchFamily="34" charset="0"/>
              </a:rPr>
              <a:t> </a:t>
            </a:r>
            <a:endParaRPr lang="en-US" altLang="zh-CN" b="0" i="0"/>
          </a:p>
        </p:txBody>
      </p:sp>
      <p:sp>
        <p:nvSpPr>
          <p:cNvPr id="368651" name="Rectangle 11"/>
          <p:cNvSpPr>
            <a:spLocks noChangeArrowheads="1"/>
          </p:cNvSpPr>
          <p:nvPr/>
        </p:nvSpPr>
        <p:spPr bwMode="auto">
          <a:xfrm>
            <a:off x="5402263" y="5330825"/>
            <a:ext cx="309562" cy="304800"/>
          </a:xfrm>
          <a:prstGeom prst="rect">
            <a:avLst/>
          </a:prstGeom>
          <a:noFill/>
          <a:ln w="9525">
            <a:noFill/>
            <a:miter lim="800000"/>
            <a:headEnd/>
            <a:tailEnd/>
          </a:ln>
        </p:spPr>
        <p:txBody>
          <a:bodyPr wrap="none" lIns="0" tIns="0" rIns="0" bIns="0">
            <a:spAutoFit/>
          </a:bodyPr>
          <a:lstStyle/>
          <a:p>
            <a:r>
              <a:rPr lang="en-US" altLang="zh-CN" sz="2000" b="0" i="0">
                <a:latin typeface="Arial" pitchFamily="34" charset="0"/>
              </a:rPr>
              <a:t>IW</a:t>
            </a:r>
            <a:endParaRPr lang="en-US" altLang="zh-CN" b="0" i="0"/>
          </a:p>
        </p:txBody>
      </p:sp>
      <p:sp>
        <p:nvSpPr>
          <p:cNvPr id="368652" name="Rectangle 12"/>
          <p:cNvSpPr>
            <a:spLocks noChangeArrowheads="1"/>
          </p:cNvSpPr>
          <p:nvPr/>
        </p:nvSpPr>
        <p:spPr bwMode="auto">
          <a:xfrm>
            <a:off x="5673725" y="5330825"/>
            <a:ext cx="69850" cy="304800"/>
          </a:xfrm>
          <a:prstGeom prst="rect">
            <a:avLst/>
          </a:prstGeom>
          <a:noFill/>
          <a:ln w="9525">
            <a:noFill/>
            <a:miter lim="800000"/>
            <a:headEnd/>
            <a:tailEnd/>
          </a:ln>
        </p:spPr>
        <p:txBody>
          <a:bodyPr wrap="none" lIns="0" tIns="0" rIns="0" bIns="0">
            <a:spAutoFit/>
          </a:bodyPr>
          <a:lstStyle/>
          <a:p>
            <a:r>
              <a:rPr lang="en-US" altLang="zh-CN" sz="2000" b="0" i="0">
                <a:latin typeface="Arial" pitchFamily="34" charset="0"/>
              </a:rPr>
              <a:t> </a:t>
            </a:r>
            <a:endParaRPr lang="en-US" altLang="zh-CN" b="0" i="0"/>
          </a:p>
        </p:txBody>
      </p:sp>
      <p:sp>
        <p:nvSpPr>
          <p:cNvPr id="368653" name="Rectangle 13"/>
          <p:cNvSpPr>
            <a:spLocks noChangeArrowheads="1"/>
          </p:cNvSpPr>
          <p:nvPr/>
        </p:nvSpPr>
        <p:spPr bwMode="auto">
          <a:xfrm>
            <a:off x="2130425" y="5322888"/>
            <a:ext cx="17463" cy="290512"/>
          </a:xfrm>
          <a:prstGeom prst="rect">
            <a:avLst/>
          </a:prstGeom>
          <a:solidFill>
            <a:schemeClr val="tx1"/>
          </a:solidFill>
          <a:ln w="9525">
            <a:solidFill>
              <a:schemeClr val="tx1"/>
            </a:solidFill>
            <a:miter lim="800000"/>
            <a:headEnd/>
            <a:tailEnd/>
          </a:ln>
        </p:spPr>
        <p:txBody>
          <a:bodyPr/>
          <a:lstStyle/>
          <a:p>
            <a:endParaRPr lang="zh-CN" altLang="en-US"/>
          </a:p>
        </p:txBody>
      </p:sp>
      <p:sp>
        <p:nvSpPr>
          <p:cNvPr id="368654" name="Line 14"/>
          <p:cNvSpPr>
            <a:spLocks noChangeShapeType="1"/>
          </p:cNvSpPr>
          <p:nvPr/>
        </p:nvSpPr>
        <p:spPr bwMode="auto">
          <a:xfrm>
            <a:off x="2130425" y="5322888"/>
            <a:ext cx="1588" cy="290512"/>
          </a:xfrm>
          <a:prstGeom prst="line">
            <a:avLst/>
          </a:prstGeom>
          <a:noFill/>
          <a:ln w="0">
            <a:solidFill>
              <a:schemeClr val="tx1"/>
            </a:solidFill>
            <a:round/>
            <a:headEnd/>
            <a:tailEnd/>
          </a:ln>
        </p:spPr>
        <p:txBody>
          <a:bodyPr/>
          <a:lstStyle/>
          <a:p>
            <a:endParaRPr lang="zh-CN" altLang="en-US"/>
          </a:p>
        </p:txBody>
      </p:sp>
      <p:sp>
        <p:nvSpPr>
          <p:cNvPr id="368655" name="Rectangle 15"/>
          <p:cNvSpPr>
            <a:spLocks noChangeArrowheads="1"/>
          </p:cNvSpPr>
          <p:nvPr/>
        </p:nvSpPr>
        <p:spPr bwMode="auto">
          <a:xfrm>
            <a:off x="1804988" y="5635625"/>
            <a:ext cx="254000" cy="304800"/>
          </a:xfrm>
          <a:prstGeom prst="rect">
            <a:avLst/>
          </a:prstGeom>
          <a:noFill/>
          <a:ln w="9525">
            <a:noFill/>
            <a:miter lim="800000"/>
            <a:headEnd/>
            <a:tailEnd/>
          </a:ln>
        </p:spPr>
        <p:txBody>
          <a:bodyPr wrap="none" lIns="0" tIns="0" rIns="0" bIns="0">
            <a:spAutoFit/>
          </a:bodyPr>
          <a:lstStyle/>
          <a:p>
            <a:r>
              <a:rPr lang="en-US" altLang="zh-CN" sz="2000" b="0" i="0">
                <a:latin typeface="Arial" pitchFamily="34" charset="0"/>
              </a:rPr>
              <a:t> R</a:t>
            </a:r>
            <a:endParaRPr lang="en-US" altLang="zh-CN" b="0" i="0"/>
          </a:p>
        </p:txBody>
      </p:sp>
      <p:sp>
        <p:nvSpPr>
          <p:cNvPr id="368656" name="Rectangle 16"/>
          <p:cNvSpPr>
            <a:spLocks noChangeArrowheads="1"/>
          </p:cNvSpPr>
          <p:nvPr/>
        </p:nvSpPr>
        <p:spPr bwMode="auto">
          <a:xfrm>
            <a:off x="2079625" y="5635625"/>
            <a:ext cx="79375" cy="314325"/>
          </a:xfrm>
          <a:prstGeom prst="rect">
            <a:avLst/>
          </a:prstGeom>
          <a:solidFill>
            <a:schemeClr val="tx1"/>
          </a:solidFill>
          <a:ln w="9525">
            <a:solidFill>
              <a:schemeClr val="tx1"/>
            </a:solidFill>
            <a:miter lim="800000"/>
            <a:headEnd/>
            <a:tailEnd/>
          </a:ln>
        </p:spPr>
        <p:txBody>
          <a:bodyPr wrap="none" lIns="0" tIns="0" rIns="0" bIns="0">
            <a:spAutoFit/>
          </a:bodyPr>
          <a:lstStyle/>
          <a:p>
            <a:r>
              <a:rPr lang="en-US" altLang="zh-CN" sz="2000" b="0" i="0">
                <a:latin typeface="Arial" pitchFamily="34" charset="0"/>
              </a:rPr>
              <a:t> </a:t>
            </a:r>
            <a:endParaRPr lang="en-US" altLang="zh-CN" b="0" i="0"/>
          </a:p>
        </p:txBody>
      </p:sp>
      <p:sp>
        <p:nvSpPr>
          <p:cNvPr id="368657" name="Rectangle 17"/>
          <p:cNvSpPr>
            <a:spLocks noChangeArrowheads="1"/>
          </p:cNvSpPr>
          <p:nvPr/>
        </p:nvSpPr>
        <p:spPr bwMode="auto">
          <a:xfrm>
            <a:off x="2544763" y="5686425"/>
            <a:ext cx="147637" cy="304800"/>
          </a:xfrm>
          <a:prstGeom prst="rect">
            <a:avLst/>
          </a:prstGeom>
          <a:noFill/>
          <a:ln w="9525">
            <a:noFill/>
            <a:miter lim="800000"/>
            <a:headEnd/>
            <a:tailEnd/>
          </a:ln>
        </p:spPr>
        <p:txBody>
          <a:bodyPr wrap="none" lIns="0" tIns="0" rIns="0" bIns="0">
            <a:spAutoFit/>
          </a:bodyPr>
          <a:lstStyle/>
          <a:p>
            <a:r>
              <a:rPr lang="en-US" altLang="zh-CN" sz="2000" b="0" i="0">
                <a:latin typeface="Arial" pitchFamily="34" charset="0"/>
              </a:rPr>
              <a:t>+</a:t>
            </a:r>
            <a:endParaRPr lang="en-US" altLang="zh-CN" b="0" i="0"/>
          </a:p>
        </p:txBody>
      </p:sp>
      <p:sp>
        <p:nvSpPr>
          <p:cNvPr id="368658" name="Rectangle 18"/>
          <p:cNvSpPr>
            <a:spLocks noChangeArrowheads="1"/>
          </p:cNvSpPr>
          <p:nvPr/>
        </p:nvSpPr>
        <p:spPr bwMode="auto">
          <a:xfrm>
            <a:off x="2703513" y="5635625"/>
            <a:ext cx="69850" cy="304800"/>
          </a:xfrm>
          <a:prstGeom prst="rect">
            <a:avLst/>
          </a:prstGeom>
          <a:noFill/>
          <a:ln w="9525">
            <a:noFill/>
            <a:miter lim="800000"/>
            <a:headEnd/>
            <a:tailEnd/>
          </a:ln>
        </p:spPr>
        <p:txBody>
          <a:bodyPr wrap="none" lIns="0" tIns="0" rIns="0" bIns="0">
            <a:spAutoFit/>
          </a:bodyPr>
          <a:lstStyle/>
          <a:p>
            <a:r>
              <a:rPr lang="en-US" altLang="zh-CN" sz="2000" b="0" i="0">
                <a:latin typeface="Arial" pitchFamily="34" charset="0"/>
              </a:rPr>
              <a:t> </a:t>
            </a:r>
            <a:endParaRPr lang="en-US" altLang="zh-CN" b="0" i="0"/>
          </a:p>
        </p:txBody>
      </p:sp>
      <p:sp>
        <p:nvSpPr>
          <p:cNvPr id="368659" name="Rectangle 19"/>
          <p:cNvSpPr>
            <a:spLocks noChangeArrowheads="1"/>
          </p:cNvSpPr>
          <p:nvPr/>
        </p:nvSpPr>
        <p:spPr bwMode="auto">
          <a:xfrm>
            <a:off x="3516313" y="5635625"/>
            <a:ext cx="101600" cy="365125"/>
          </a:xfrm>
          <a:prstGeom prst="rect">
            <a:avLst/>
          </a:prstGeom>
          <a:noFill/>
          <a:ln w="9525">
            <a:noFill/>
            <a:miter lim="800000"/>
            <a:headEnd/>
            <a:tailEnd/>
          </a:ln>
        </p:spPr>
        <p:txBody>
          <a:bodyPr wrap="none" lIns="0" tIns="0" rIns="0" bIns="0">
            <a:spAutoFit/>
          </a:bodyPr>
          <a:lstStyle/>
          <a:p>
            <a:r>
              <a:rPr lang="en-US" altLang="zh-CN" b="0" i="0"/>
              <a:t>-</a:t>
            </a:r>
          </a:p>
        </p:txBody>
      </p:sp>
      <p:sp>
        <p:nvSpPr>
          <p:cNvPr id="368660" name="Rectangle 20"/>
          <p:cNvSpPr>
            <a:spLocks noChangeArrowheads="1"/>
          </p:cNvSpPr>
          <p:nvPr/>
        </p:nvSpPr>
        <p:spPr bwMode="auto">
          <a:xfrm>
            <a:off x="3675063" y="5635625"/>
            <a:ext cx="69850" cy="304800"/>
          </a:xfrm>
          <a:prstGeom prst="rect">
            <a:avLst/>
          </a:prstGeom>
          <a:noFill/>
          <a:ln w="9525">
            <a:noFill/>
            <a:miter lim="800000"/>
            <a:headEnd/>
            <a:tailEnd/>
          </a:ln>
        </p:spPr>
        <p:txBody>
          <a:bodyPr wrap="none" lIns="0" tIns="0" rIns="0" bIns="0">
            <a:spAutoFit/>
          </a:bodyPr>
          <a:lstStyle/>
          <a:p>
            <a:r>
              <a:rPr lang="en-US" altLang="zh-CN" sz="2000" b="0" i="0">
                <a:latin typeface="Arial" pitchFamily="34" charset="0"/>
              </a:rPr>
              <a:t> </a:t>
            </a:r>
            <a:endParaRPr lang="en-US" altLang="zh-CN" b="0" i="0"/>
          </a:p>
        </p:txBody>
      </p:sp>
      <p:sp>
        <p:nvSpPr>
          <p:cNvPr id="368661" name="Rectangle 21"/>
          <p:cNvSpPr>
            <a:spLocks noChangeArrowheads="1"/>
          </p:cNvSpPr>
          <p:nvPr/>
        </p:nvSpPr>
        <p:spPr bwMode="auto">
          <a:xfrm>
            <a:off x="4489450" y="5635625"/>
            <a:ext cx="147638" cy="304800"/>
          </a:xfrm>
          <a:prstGeom prst="rect">
            <a:avLst/>
          </a:prstGeom>
          <a:noFill/>
          <a:ln w="9525">
            <a:noFill/>
            <a:miter lim="800000"/>
            <a:headEnd/>
            <a:tailEnd/>
          </a:ln>
        </p:spPr>
        <p:txBody>
          <a:bodyPr wrap="none" lIns="0" tIns="0" rIns="0" bIns="0">
            <a:spAutoFit/>
          </a:bodyPr>
          <a:lstStyle/>
          <a:p>
            <a:r>
              <a:rPr lang="en-US" altLang="zh-CN" sz="2000" b="0" i="0">
                <a:latin typeface="Arial" pitchFamily="34" charset="0"/>
              </a:rPr>
              <a:t>+</a:t>
            </a:r>
            <a:endParaRPr lang="en-US" altLang="zh-CN" b="0" i="0"/>
          </a:p>
        </p:txBody>
      </p:sp>
      <p:sp>
        <p:nvSpPr>
          <p:cNvPr id="368662" name="Rectangle 22"/>
          <p:cNvSpPr>
            <a:spLocks noChangeArrowheads="1"/>
          </p:cNvSpPr>
          <p:nvPr/>
        </p:nvSpPr>
        <p:spPr bwMode="auto">
          <a:xfrm>
            <a:off x="4648200" y="5635625"/>
            <a:ext cx="69850" cy="304800"/>
          </a:xfrm>
          <a:prstGeom prst="rect">
            <a:avLst/>
          </a:prstGeom>
          <a:noFill/>
          <a:ln w="9525">
            <a:noFill/>
            <a:miter lim="800000"/>
            <a:headEnd/>
            <a:tailEnd/>
          </a:ln>
        </p:spPr>
        <p:txBody>
          <a:bodyPr wrap="none" lIns="0" tIns="0" rIns="0" bIns="0">
            <a:spAutoFit/>
          </a:bodyPr>
          <a:lstStyle/>
          <a:p>
            <a:r>
              <a:rPr lang="en-US" altLang="zh-CN" sz="2000" b="0" i="0">
                <a:latin typeface="Arial" pitchFamily="34" charset="0"/>
              </a:rPr>
              <a:t> </a:t>
            </a:r>
            <a:endParaRPr lang="en-US" altLang="zh-CN" b="0" i="0"/>
          </a:p>
        </p:txBody>
      </p:sp>
      <p:sp>
        <p:nvSpPr>
          <p:cNvPr id="368663" name="Rectangle 23"/>
          <p:cNvSpPr>
            <a:spLocks noChangeArrowheads="1"/>
          </p:cNvSpPr>
          <p:nvPr/>
        </p:nvSpPr>
        <p:spPr bwMode="auto">
          <a:xfrm>
            <a:off x="5492750" y="5635625"/>
            <a:ext cx="84138" cy="304800"/>
          </a:xfrm>
          <a:prstGeom prst="rect">
            <a:avLst/>
          </a:prstGeom>
          <a:noFill/>
          <a:ln w="9525">
            <a:noFill/>
            <a:miter lim="800000"/>
            <a:headEnd/>
            <a:tailEnd/>
          </a:ln>
        </p:spPr>
        <p:txBody>
          <a:bodyPr wrap="none" lIns="0" tIns="0" rIns="0" bIns="0">
            <a:spAutoFit/>
          </a:bodyPr>
          <a:lstStyle/>
          <a:p>
            <a:r>
              <a:rPr lang="en-US" altLang="zh-CN" sz="2000" b="0" i="0">
                <a:latin typeface="Arial" pitchFamily="34" charset="0"/>
              </a:rPr>
              <a:t>-</a:t>
            </a:r>
            <a:endParaRPr lang="en-US" altLang="zh-CN" b="0" i="0"/>
          </a:p>
        </p:txBody>
      </p:sp>
      <p:sp>
        <p:nvSpPr>
          <p:cNvPr id="368664" name="Rectangle 24"/>
          <p:cNvSpPr>
            <a:spLocks noChangeArrowheads="1"/>
          </p:cNvSpPr>
          <p:nvPr/>
        </p:nvSpPr>
        <p:spPr bwMode="auto">
          <a:xfrm>
            <a:off x="5583238" y="5635625"/>
            <a:ext cx="69850" cy="304800"/>
          </a:xfrm>
          <a:prstGeom prst="rect">
            <a:avLst/>
          </a:prstGeom>
          <a:noFill/>
          <a:ln w="9525">
            <a:noFill/>
            <a:miter lim="800000"/>
            <a:headEnd/>
            <a:tailEnd/>
          </a:ln>
        </p:spPr>
        <p:txBody>
          <a:bodyPr wrap="none" lIns="0" tIns="0" rIns="0" bIns="0">
            <a:spAutoFit/>
          </a:bodyPr>
          <a:lstStyle/>
          <a:p>
            <a:r>
              <a:rPr lang="en-US" altLang="zh-CN" sz="2000" b="0" i="0">
                <a:latin typeface="Arial" pitchFamily="34" charset="0"/>
              </a:rPr>
              <a:t> </a:t>
            </a:r>
            <a:endParaRPr lang="en-US" altLang="zh-CN" b="0" i="0"/>
          </a:p>
        </p:txBody>
      </p:sp>
      <p:sp>
        <p:nvSpPr>
          <p:cNvPr id="368665" name="Rectangle 25"/>
          <p:cNvSpPr>
            <a:spLocks noChangeArrowheads="1"/>
          </p:cNvSpPr>
          <p:nvPr/>
        </p:nvSpPr>
        <p:spPr bwMode="auto">
          <a:xfrm>
            <a:off x="1160463" y="5613400"/>
            <a:ext cx="969962" cy="14288"/>
          </a:xfrm>
          <a:prstGeom prst="rect">
            <a:avLst/>
          </a:prstGeom>
          <a:solidFill>
            <a:srgbClr val="000000"/>
          </a:solidFill>
          <a:ln w="9525">
            <a:solidFill>
              <a:schemeClr val="tx1"/>
            </a:solidFill>
            <a:miter lim="800000"/>
            <a:headEnd/>
            <a:tailEnd/>
          </a:ln>
        </p:spPr>
        <p:txBody>
          <a:bodyPr/>
          <a:lstStyle/>
          <a:p>
            <a:endParaRPr lang="zh-CN" altLang="en-US"/>
          </a:p>
        </p:txBody>
      </p:sp>
      <p:sp>
        <p:nvSpPr>
          <p:cNvPr id="368666" name="Line 26"/>
          <p:cNvSpPr>
            <a:spLocks noChangeShapeType="1"/>
          </p:cNvSpPr>
          <p:nvPr/>
        </p:nvSpPr>
        <p:spPr bwMode="auto">
          <a:xfrm>
            <a:off x="1160463" y="5613400"/>
            <a:ext cx="969962" cy="1588"/>
          </a:xfrm>
          <a:prstGeom prst="line">
            <a:avLst/>
          </a:prstGeom>
          <a:noFill/>
          <a:ln w="0">
            <a:solidFill>
              <a:schemeClr val="tx1"/>
            </a:solidFill>
            <a:round/>
            <a:headEnd/>
            <a:tailEnd/>
          </a:ln>
        </p:spPr>
        <p:txBody>
          <a:bodyPr/>
          <a:lstStyle/>
          <a:p>
            <a:endParaRPr lang="zh-CN" altLang="en-US"/>
          </a:p>
        </p:txBody>
      </p:sp>
      <p:sp>
        <p:nvSpPr>
          <p:cNvPr id="368667" name="Rectangle 27"/>
          <p:cNvSpPr>
            <a:spLocks noChangeArrowheads="1"/>
          </p:cNvSpPr>
          <p:nvPr/>
        </p:nvSpPr>
        <p:spPr bwMode="auto">
          <a:xfrm>
            <a:off x="2130425" y="5613400"/>
            <a:ext cx="17463" cy="14288"/>
          </a:xfrm>
          <a:prstGeom prst="rect">
            <a:avLst/>
          </a:prstGeom>
          <a:solidFill>
            <a:schemeClr val="tx1"/>
          </a:solidFill>
          <a:ln w="9525">
            <a:solidFill>
              <a:schemeClr val="tx1"/>
            </a:solidFill>
            <a:miter lim="800000"/>
            <a:headEnd/>
            <a:tailEnd/>
          </a:ln>
        </p:spPr>
        <p:txBody>
          <a:bodyPr/>
          <a:lstStyle/>
          <a:p>
            <a:endParaRPr lang="zh-CN" altLang="en-US"/>
          </a:p>
        </p:txBody>
      </p:sp>
      <p:sp>
        <p:nvSpPr>
          <p:cNvPr id="368668" name="Line 28"/>
          <p:cNvSpPr>
            <a:spLocks noChangeShapeType="1"/>
          </p:cNvSpPr>
          <p:nvPr/>
        </p:nvSpPr>
        <p:spPr bwMode="auto">
          <a:xfrm>
            <a:off x="2130425" y="5613400"/>
            <a:ext cx="17463" cy="1588"/>
          </a:xfrm>
          <a:prstGeom prst="line">
            <a:avLst/>
          </a:prstGeom>
          <a:noFill/>
          <a:ln w="0">
            <a:solidFill>
              <a:schemeClr val="tx1"/>
            </a:solidFill>
            <a:round/>
            <a:headEnd/>
            <a:tailEnd/>
          </a:ln>
        </p:spPr>
        <p:txBody>
          <a:bodyPr/>
          <a:lstStyle/>
          <a:p>
            <a:endParaRPr lang="zh-CN" altLang="en-US"/>
          </a:p>
        </p:txBody>
      </p:sp>
      <p:sp>
        <p:nvSpPr>
          <p:cNvPr id="368669" name="Line 29"/>
          <p:cNvSpPr>
            <a:spLocks noChangeShapeType="1"/>
          </p:cNvSpPr>
          <p:nvPr/>
        </p:nvSpPr>
        <p:spPr bwMode="auto">
          <a:xfrm>
            <a:off x="2130425" y="5613400"/>
            <a:ext cx="1588" cy="14288"/>
          </a:xfrm>
          <a:prstGeom prst="line">
            <a:avLst/>
          </a:prstGeom>
          <a:noFill/>
          <a:ln w="0">
            <a:solidFill>
              <a:schemeClr val="tx1"/>
            </a:solidFill>
            <a:round/>
            <a:headEnd/>
            <a:tailEnd/>
          </a:ln>
        </p:spPr>
        <p:txBody>
          <a:bodyPr/>
          <a:lstStyle/>
          <a:p>
            <a:endParaRPr lang="zh-CN" altLang="en-US"/>
          </a:p>
        </p:txBody>
      </p:sp>
      <p:sp>
        <p:nvSpPr>
          <p:cNvPr id="368670" name="Rectangle 30"/>
          <p:cNvSpPr>
            <a:spLocks noChangeArrowheads="1"/>
          </p:cNvSpPr>
          <p:nvPr/>
        </p:nvSpPr>
        <p:spPr bwMode="auto">
          <a:xfrm>
            <a:off x="2147888" y="5613400"/>
            <a:ext cx="957262" cy="14288"/>
          </a:xfrm>
          <a:prstGeom prst="rect">
            <a:avLst/>
          </a:prstGeom>
          <a:solidFill>
            <a:srgbClr val="000000"/>
          </a:solidFill>
          <a:ln w="9525">
            <a:solidFill>
              <a:schemeClr val="tx1"/>
            </a:solidFill>
            <a:miter lim="800000"/>
            <a:headEnd/>
            <a:tailEnd/>
          </a:ln>
        </p:spPr>
        <p:txBody>
          <a:bodyPr/>
          <a:lstStyle/>
          <a:p>
            <a:endParaRPr lang="zh-CN" altLang="en-US"/>
          </a:p>
        </p:txBody>
      </p:sp>
      <p:sp>
        <p:nvSpPr>
          <p:cNvPr id="368671" name="Line 31"/>
          <p:cNvSpPr>
            <a:spLocks noChangeShapeType="1"/>
          </p:cNvSpPr>
          <p:nvPr/>
        </p:nvSpPr>
        <p:spPr bwMode="auto">
          <a:xfrm>
            <a:off x="2147888" y="5613400"/>
            <a:ext cx="957262" cy="1588"/>
          </a:xfrm>
          <a:prstGeom prst="line">
            <a:avLst/>
          </a:prstGeom>
          <a:noFill/>
          <a:ln w="0">
            <a:solidFill>
              <a:schemeClr val="tx1"/>
            </a:solidFill>
            <a:round/>
            <a:headEnd/>
            <a:tailEnd/>
          </a:ln>
        </p:spPr>
        <p:txBody>
          <a:bodyPr/>
          <a:lstStyle/>
          <a:p>
            <a:endParaRPr lang="zh-CN" altLang="en-US"/>
          </a:p>
        </p:txBody>
      </p:sp>
      <p:sp>
        <p:nvSpPr>
          <p:cNvPr id="368672" name="Rectangle 32"/>
          <p:cNvSpPr>
            <a:spLocks noChangeArrowheads="1"/>
          </p:cNvSpPr>
          <p:nvPr/>
        </p:nvSpPr>
        <p:spPr bwMode="auto">
          <a:xfrm>
            <a:off x="3105150" y="5613400"/>
            <a:ext cx="15875" cy="14288"/>
          </a:xfrm>
          <a:prstGeom prst="rect">
            <a:avLst/>
          </a:prstGeom>
          <a:solidFill>
            <a:srgbClr val="000000"/>
          </a:solidFill>
          <a:ln w="9525">
            <a:solidFill>
              <a:schemeClr val="tx1"/>
            </a:solidFill>
            <a:miter lim="800000"/>
            <a:headEnd/>
            <a:tailEnd/>
          </a:ln>
        </p:spPr>
        <p:txBody>
          <a:bodyPr/>
          <a:lstStyle/>
          <a:p>
            <a:endParaRPr lang="zh-CN" altLang="en-US"/>
          </a:p>
        </p:txBody>
      </p:sp>
      <p:sp>
        <p:nvSpPr>
          <p:cNvPr id="368673" name="Line 33"/>
          <p:cNvSpPr>
            <a:spLocks noChangeShapeType="1"/>
          </p:cNvSpPr>
          <p:nvPr/>
        </p:nvSpPr>
        <p:spPr bwMode="auto">
          <a:xfrm>
            <a:off x="3105150" y="5613400"/>
            <a:ext cx="15875" cy="1588"/>
          </a:xfrm>
          <a:prstGeom prst="line">
            <a:avLst/>
          </a:prstGeom>
          <a:noFill/>
          <a:ln w="0">
            <a:solidFill>
              <a:schemeClr val="tx1"/>
            </a:solidFill>
            <a:round/>
            <a:headEnd/>
            <a:tailEnd/>
          </a:ln>
        </p:spPr>
        <p:txBody>
          <a:bodyPr/>
          <a:lstStyle/>
          <a:p>
            <a:endParaRPr lang="zh-CN" altLang="en-US"/>
          </a:p>
        </p:txBody>
      </p:sp>
      <p:sp>
        <p:nvSpPr>
          <p:cNvPr id="368674" name="Line 34"/>
          <p:cNvSpPr>
            <a:spLocks noChangeShapeType="1"/>
          </p:cNvSpPr>
          <p:nvPr/>
        </p:nvSpPr>
        <p:spPr bwMode="auto">
          <a:xfrm>
            <a:off x="3105150" y="5613400"/>
            <a:ext cx="1588" cy="14288"/>
          </a:xfrm>
          <a:prstGeom prst="line">
            <a:avLst/>
          </a:prstGeom>
          <a:noFill/>
          <a:ln w="0">
            <a:solidFill>
              <a:schemeClr val="tx1"/>
            </a:solidFill>
            <a:round/>
            <a:headEnd/>
            <a:tailEnd/>
          </a:ln>
        </p:spPr>
        <p:txBody>
          <a:bodyPr/>
          <a:lstStyle/>
          <a:p>
            <a:endParaRPr lang="zh-CN" altLang="en-US"/>
          </a:p>
        </p:txBody>
      </p:sp>
      <p:sp>
        <p:nvSpPr>
          <p:cNvPr id="368675" name="Rectangle 35"/>
          <p:cNvSpPr>
            <a:spLocks noChangeArrowheads="1"/>
          </p:cNvSpPr>
          <p:nvPr/>
        </p:nvSpPr>
        <p:spPr bwMode="auto">
          <a:xfrm>
            <a:off x="3121025" y="5613400"/>
            <a:ext cx="954088" cy="14288"/>
          </a:xfrm>
          <a:prstGeom prst="rect">
            <a:avLst/>
          </a:prstGeom>
          <a:solidFill>
            <a:srgbClr val="000000"/>
          </a:solidFill>
          <a:ln w="9525">
            <a:solidFill>
              <a:schemeClr val="tx1"/>
            </a:solidFill>
            <a:miter lim="800000"/>
            <a:headEnd/>
            <a:tailEnd/>
          </a:ln>
        </p:spPr>
        <p:txBody>
          <a:bodyPr/>
          <a:lstStyle/>
          <a:p>
            <a:endParaRPr lang="zh-CN" altLang="en-US"/>
          </a:p>
        </p:txBody>
      </p:sp>
      <p:sp>
        <p:nvSpPr>
          <p:cNvPr id="368676" name="Line 36"/>
          <p:cNvSpPr>
            <a:spLocks noChangeShapeType="1"/>
          </p:cNvSpPr>
          <p:nvPr/>
        </p:nvSpPr>
        <p:spPr bwMode="auto">
          <a:xfrm>
            <a:off x="3121025" y="5613400"/>
            <a:ext cx="954088" cy="1588"/>
          </a:xfrm>
          <a:prstGeom prst="line">
            <a:avLst/>
          </a:prstGeom>
          <a:noFill/>
          <a:ln w="0">
            <a:solidFill>
              <a:schemeClr val="tx1"/>
            </a:solidFill>
            <a:round/>
            <a:headEnd/>
            <a:tailEnd/>
          </a:ln>
        </p:spPr>
        <p:txBody>
          <a:bodyPr/>
          <a:lstStyle/>
          <a:p>
            <a:endParaRPr lang="zh-CN" altLang="en-US"/>
          </a:p>
        </p:txBody>
      </p:sp>
      <p:sp>
        <p:nvSpPr>
          <p:cNvPr id="368677" name="Rectangle 37"/>
          <p:cNvSpPr>
            <a:spLocks noChangeArrowheads="1"/>
          </p:cNvSpPr>
          <p:nvPr/>
        </p:nvSpPr>
        <p:spPr bwMode="auto">
          <a:xfrm>
            <a:off x="4075113" y="5613400"/>
            <a:ext cx="15875" cy="14288"/>
          </a:xfrm>
          <a:prstGeom prst="rect">
            <a:avLst/>
          </a:prstGeom>
          <a:solidFill>
            <a:srgbClr val="000000"/>
          </a:solidFill>
          <a:ln w="9525">
            <a:solidFill>
              <a:schemeClr val="tx1"/>
            </a:solidFill>
            <a:miter lim="800000"/>
            <a:headEnd/>
            <a:tailEnd/>
          </a:ln>
        </p:spPr>
        <p:txBody>
          <a:bodyPr/>
          <a:lstStyle/>
          <a:p>
            <a:endParaRPr lang="zh-CN" altLang="en-US"/>
          </a:p>
        </p:txBody>
      </p:sp>
      <p:sp>
        <p:nvSpPr>
          <p:cNvPr id="368678" name="Line 38"/>
          <p:cNvSpPr>
            <a:spLocks noChangeShapeType="1"/>
          </p:cNvSpPr>
          <p:nvPr/>
        </p:nvSpPr>
        <p:spPr bwMode="auto">
          <a:xfrm>
            <a:off x="4075113" y="5613400"/>
            <a:ext cx="15875" cy="1588"/>
          </a:xfrm>
          <a:prstGeom prst="line">
            <a:avLst/>
          </a:prstGeom>
          <a:noFill/>
          <a:ln w="0">
            <a:solidFill>
              <a:schemeClr val="tx1"/>
            </a:solidFill>
            <a:round/>
            <a:headEnd/>
            <a:tailEnd/>
          </a:ln>
        </p:spPr>
        <p:txBody>
          <a:bodyPr/>
          <a:lstStyle/>
          <a:p>
            <a:endParaRPr lang="zh-CN" altLang="en-US"/>
          </a:p>
        </p:txBody>
      </p:sp>
      <p:sp>
        <p:nvSpPr>
          <p:cNvPr id="368679" name="Line 39"/>
          <p:cNvSpPr>
            <a:spLocks noChangeShapeType="1"/>
          </p:cNvSpPr>
          <p:nvPr/>
        </p:nvSpPr>
        <p:spPr bwMode="auto">
          <a:xfrm>
            <a:off x="4075113" y="5613400"/>
            <a:ext cx="1587" cy="14288"/>
          </a:xfrm>
          <a:prstGeom prst="line">
            <a:avLst/>
          </a:prstGeom>
          <a:noFill/>
          <a:ln w="0">
            <a:solidFill>
              <a:schemeClr val="tx1"/>
            </a:solidFill>
            <a:round/>
            <a:headEnd/>
            <a:tailEnd/>
          </a:ln>
        </p:spPr>
        <p:txBody>
          <a:bodyPr/>
          <a:lstStyle/>
          <a:p>
            <a:endParaRPr lang="zh-CN" altLang="en-US"/>
          </a:p>
        </p:txBody>
      </p:sp>
      <p:sp>
        <p:nvSpPr>
          <p:cNvPr id="368680" name="Rectangle 40"/>
          <p:cNvSpPr>
            <a:spLocks noChangeArrowheads="1"/>
          </p:cNvSpPr>
          <p:nvPr/>
        </p:nvSpPr>
        <p:spPr bwMode="auto">
          <a:xfrm>
            <a:off x="4090988" y="5613400"/>
            <a:ext cx="957262" cy="14288"/>
          </a:xfrm>
          <a:prstGeom prst="rect">
            <a:avLst/>
          </a:prstGeom>
          <a:solidFill>
            <a:srgbClr val="000000"/>
          </a:solidFill>
          <a:ln w="9525">
            <a:solidFill>
              <a:schemeClr val="tx1"/>
            </a:solidFill>
            <a:miter lim="800000"/>
            <a:headEnd/>
            <a:tailEnd/>
          </a:ln>
        </p:spPr>
        <p:txBody>
          <a:bodyPr/>
          <a:lstStyle/>
          <a:p>
            <a:endParaRPr lang="zh-CN" altLang="en-US"/>
          </a:p>
        </p:txBody>
      </p:sp>
      <p:sp>
        <p:nvSpPr>
          <p:cNvPr id="368681" name="Line 41"/>
          <p:cNvSpPr>
            <a:spLocks noChangeShapeType="1"/>
          </p:cNvSpPr>
          <p:nvPr/>
        </p:nvSpPr>
        <p:spPr bwMode="auto">
          <a:xfrm>
            <a:off x="4090988" y="5613400"/>
            <a:ext cx="957262" cy="1588"/>
          </a:xfrm>
          <a:prstGeom prst="line">
            <a:avLst/>
          </a:prstGeom>
          <a:noFill/>
          <a:ln w="0">
            <a:solidFill>
              <a:schemeClr val="tx1"/>
            </a:solidFill>
            <a:round/>
            <a:headEnd/>
            <a:tailEnd/>
          </a:ln>
        </p:spPr>
        <p:txBody>
          <a:bodyPr/>
          <a:lstStyle/>
          <a:p>
            <a:endParaRPr lang="zh-CN" altLang="en-US"/>
          </a:p>
        </p:txBody>
      </p:sp>
      <p:sp>
        <p:nvSpPr>
          <p:cNvPr id="368682" name="Rectangle 42"/>
          <p:cNvSpPr>
            <a:spLocks noChangeArrowheads="1"/>
          </p:cNvSpPr>
          <p:nvPr/>
        </p:nvSpPr>
        <p:spPr bwMode="auto">
          <a:xfrm>
            <a:off x="5048250" y="5613400"/>
            <a:ext cx="17463" cy="14288"/>
          </a:xfrm>
          <a:prstGeom prst="rect">
            <a:avLst/>
          </a:prstGeom>
          <a:solidFill>
            <a:srgbClr val="000000"/>
          </a:solidFill>
          <a:ln w="9525">
            <a:solidFill>
              <a:schemeClr val="tx1"/>
            </a:solidFill>
            <a:miter lim="800000"/>
            <a:headEnd/>
            <a:tailEnd/>
          </a:ln>
        </p:spPr>
        <p:txBody>
          <a:bodyPr/>
          <a:lstStyle/>
          <a:p>
            <a:endParaRPr lang="zh-CN" altLang="en-US"/>
          </a:p>
        </p:txBody>
      </p:sp>
      <p:sp>
        <p:nvSpPr>
          <p:cNvPr id="368683" name="Line 43"/>
          <p:cNvSpPr>
            <a:spLocks noChangeShapeType="1"/>
          </p:cNvSpPr>
          <p:nvPr/>
        </p:nvSpPr>
        <p:spPr bwMode="auto">
          <a:xfrm>
            <a:off x="5048250" y="5613400"/>
            <a:ext cx="17463" cy="1588"/>
          </a:xfrm>
          <a:prstGeom prst="line">
            <a:avLst/>
          </a:prstGeom>
          <a:noFill/>
          <a:ln w="0">
            <a:solidFill>
              <a:schemeClr val="tx1"/>
            </a:solidFill>
            <a:round/>
            <a:headEnd/>
            <a:tailEnd/>
          </a:ln>
        </p:spPr>
        <p:txBody>
          <a:bodyPr/>
          <a:lstStyle/>
          <a:p>
            <a:endParaRPr lang="zh-CN" altLang="en-US"/>
          </a:p>
        </p:txBody>
      </p:sp>
      <p:sp>
        <p:nvSpPr>
          <p:cNvPr id="368684" name="Line 44"/>
          <p:cNvSpPr>
            <a:spLocks noChangeShapeType="1"/>
          </p:cNvSpPr>
          <p:nvPr/>
        </p:nvSpPr>
        <p:spPr bwMode="auto">
          <a:xfrm>
            <a:off x="5048250" y="5613400"/>
            <a:ext cx="1588" cy="14288"/>
          </a:xfrm>
          <a:prstGeom prst="line">
            <a:avLst/>
          </a:prstGeom>
          <a:noFill/>
          <a:ln w="0">
            <a:solidFill>
              <a:schemeClr val="tx1"/>
            </a:solidFill>
            <a:round/>
            <a:headEnd/>
            <a:tailEnd/>
          </a:ln>
        </p:spPr>
        <p:txBody>
          <a:bodyPr/>
          <a:lstStyle/>
          <a:p>
            <a:endParaRPr lang="zh-CN" altLang="en-US"/>
          </a:p>
        </p:txBody>
      </p:sp>
      <p:sp>
        <p:nvSpPr>
          <p:cNvPr id="368685" name="Rectangle 45"/>
          <p:cNvSpPr>
            <a:spLocks noChangeArrowheads="1"/>
          </p:cNvSpPr>
          <p:nvPr/>
        </p:nvSpPr>
        <p:spPr bwMode="auto">
          <a:xfrm>
            <a:off x="5065713" y="5613400"/>
            <a:ext cx="954087" cy="14288"/>
          </a:xfrm>
          <a:prstGeom prst="rect">
            <a:avLst/>
          </a:prstGeom>
          <a:solidFill>
            <a:srgbClr val="000000"/>
          </a:solidFill>
          <a:ln w="9525">
            <a:solidFill>
              <a:schemeClr val="tx1"/>
            </a:solidFill>
            <a:miter lim="800000"/>
            <a:headEnd/>
            <a:tailEnd/>
          </a:ln>
        </p:spPr>
        <p:txBody>
          <a:bodyPr/>
          <a:lstStyle/>
          <a:p>
            <a:endParaRPr lang="zh-CN" altLang="en-US"/>
          </a:p>
        </p:txBody>
      </p:sp>
      <p:sp>
        <p:nvSpPr>
          <p:cNvPr id="368686" name="Line 46"/>
          <p:cNvSpPr>
            <a:spLocks noChangeShapeType="1"/>
          </p:cNvSpPr>
          <p:nvPr/>
        </p:nvSpPr>
        <p:spPr bwMode="auto">
          <a:xfrm>
            <a:off x="5065713" y="5613400"/>
            <a:ext cx="954087" cy="1588"/>
          </a:xfrm>
          <a:prstGeom prst="line">
            <a:avLst/>
          </a:prstGeom>
          <a:noFill/>
          <a:ln w="0">
            <a:solidFill>
              <a:schemeClr val="tx1"/>
            </a:solidFill>
            <a:round/>
            <a:headEnd/>
            <a:tailEnd/>
          </a:ln>
        </p:spPr>
        <p:txBody>
          <a:bodyPr/>
          <a:lstStyle/>
          <a:p>
            <a:endParaRPr lang="zh-CN" altLang="en-US"/>
          </a:p>
        </p:txBody>
      </p:sp>
      <p:sp>
        <p:nvSpPr>
          <p:cNvPr id="368687" name="Rectangle 47"/>
          <p:cNvSpPr>
            <a:spLocks noChangeArrowheads="1"/>
          </p:cNvSpPr>
          <p:nvPr/>
        </p:nvSpPr>
        <p:spPr bwMode="auto">
          <a:xfrm>
            <a:off x="2130425" y="5627688"/>
            <a:ext cx="17463" cy="290512"/>
          </a:xfrm>
          <a:prstGeom prst="rect">
            <a:avLst/>
          </a:prstGeom>
          <a:solidFill>
            <a:schemeClr val="tx1"/>
          </a:solidFill>
          <a:ln w="9525">
            <a:solidFill>
              <a:schemeClr val="tx1"/>
            </a:solidFill>
            <a:miter lim="800000"/>
            <a:headEnd/>
            <a:tailEnd/>
          </a:ln>
        </p:spPr>
        <p:txBody>
          <a:bodyPr/>
          <a:lstStyle/>
          <a:p>
            <a:endParaRPr lang="zh-CN" altLang="en-US"/>
          </a:p>
        </p:txBody>
      </p:sp>
      <p:sp>
        <p:nvSpPr>
          <p:cNvPr id="368688" name="Line 48"/>
          <p:cNvSpPr>
            <a:spLocks noChangeShapeType="1"/>
          </p:cNvSpPr>
          <p:nvPr/>
        </p:nvSpPr>
        <p:spPr bwMode="auto">
          <a:xfrm>
            <a:off x="2130425" y="5627688"/>
            <a:ext cx="1588" cy="290512"/>
          </a:xfrm>
          <a:prstGeom prst="line">
            <a:avLst/>
          </a:prstGeom>
          <a:noFill/>
          <a:ln w="0">
            <a:solidFill>
              <a:schemeClr val="tx1"/>
            </a:solidFill>
            <a:round/>
            <a:headEnd/>
            <a:tailEnd/>
          </a:ln>
        </p:spPr>
        <p:txBody>
          <a:bodyPr/>
          <a:lstStyle/>
          <a:p>
            <a:endParaRPr lang="zh-CN" altLang="en-US"/>
          </a:p>
        </p:txBody>
      </p:sp>
      <p:sp>
        <p:nvSpPr>
          <p:cNvPr id="368689" name="Rectangle 49"/>
          <p:cNvSpPr>
            <a:spLocks noChangeArrowheads="1"/>
          </p:cNvSpPr>
          <p:nvPr/>
        </p:nvSpPr>
        <p:spPr bwMode="auto">
          <a:xfrm>
            <a:off x="1830388" y="5926138"/>
            <a:ext cx="220662" cy="365125"/>
          </a:xfrm>
          <a:prstGeom prst="rect">
            <a:avLst/>
          </a:prstGeom>
          <a:noFill/>
          <a:ln w="9525">
            <a:noFill/>
            <a:miter lim="800000"/>
            <a:headEnd/>
            <a:tailEnd/>
          </a:ln>
        </p:spPr>
        <p:txBody>
          <a:bodyPr wrap="none" lIns="0" tIns="0" rIns="0" bIns="0">
            <a:spAutoFit/>
          </a:bodyPr>
          <a:lstStyle/>
          <a:p>
            <a:r>
              <a:rPr lang="en-US" altLang="zh-CN" b="0" i="0"/>
              <a:t>w</a:t>
            </a:r>
          </a:p>
        </p:txBody>
      </p:sp>
      <p:sp>
        <p:nvSpPr>
          <p:cNvPr id="368690" name="Rectangle 50"/>
          <p:cNvSpPr>
            <a:spLocks noChangeArrowheads="1"/>
          </p:cNvSpPr>
          <p:nvPr/>
        </p:nvSpPr>
        <p:spPr bwMode="auto">
          <a:xfrm>
            <a:off x="2079625" y="5926138"/>
            <a:ext cx="79375" cy="314325"/>
          </a:xfrm>
          <a:prstGeom prst="rect">
            <a:avLst/>
          </a:prstGeom>
          <a:solidFill>
            <a:schemeClr val="tx1"/>
          </a:solidFill>
          <a:ln w="9525">
            <a:solidFill>
              <a:schemeClr val="tx1"/>
            </a:solidFill>
            <a:miter lim="800000"/>
            <a:headEnd/>
            <a:tailEnd/>
          </a:ln>
        </p:spPr>
        <p:txBody>
          <a:bodyPr wrap="none" lIns="0" tIns="0" rIns="0" bIns="0">
            <a:spAutoFit/>
          </a:bodyPr>
          <a:lstStyle/>
          <a:p>
            <a:r>
              <a:rPr lang="en-US" altLang="zh-CN" sz="2000" b="0" i="0">
                <a:latin typeface="Arial" pitchFamily="34" charset="0"/>
              </a:rPr>
              <a:t> </a:t>
            </a:r>
            <a:endParaRPr lang="en-US" altLang="zh-CN" b="0" i="0"/>
          </a:p>
        </p:txBody>
      </p:sp>
      <p:sp>
        <p:nvSpPr>
          <p:cNvPr id="368691" name="Rectangle 51"/>
          <p:cNvSpPr>
            <a:spLocks noChangeArrowheads="1"/>
          </p:cNvSpPr>
          <p:nvPr/>
        </p:nvSpPr>
        <p:spPr bwMode="auto">
          <a:xfrm>
            <a:off x="2544763" y="5926138"/>
            <a:ext cx="101600" cy="365125"/>
          </a:xfrm>
          <a:prstGeom prst="rect">
            <a:avLst/>
          </a:prstGeom>
          <a:noFill/>
          <a:ln w="9525">
            <a:noFill/>
            <a:miter lim="800000"/>
            <a:headEnd/>
            <a:tailEnd/>
          </a:ln>
        </p:spPr>
        <p:txBody>
          <a:bodyPr wrap="none" lIns="0" tIns="0" rIns="0" bIns="0">
            <a:spAutoFit/>
          </a:bodyPr>
          <a:lstStyle/>
          <a:p>
            <a:r>
              <a:rPr lang="en-US" altLang="zh-CN" b="0" i="0"/>
              <a:t>-</a:t>
            </a:r>
          </a:p>
        </p:txBody>
      </p:sp>
      <p:sp>
        <p:nvSpPr>
          <p:cNvPr id="368692" name="Rectangle 52"/>
          <p:cNvSpPr>
            <a:spLocks noChangeArrowheads="1"/>
          </p:cNvSpPr>
          <p:nvPr/>
        </p:nvSpPr>
        <p:spPr bwMode="auto">
          <a:xfrm>
            <a:off x="2703513" y="5926138"/>
            <a:ext cx="69850" cy="304800"/>
          </a:xfrm>
          <a:prstGeom prst="rect">
            <a:avLst/>
          </a:prstGeom>
          <a:noFill/>
          <a:ln w="9525">
            <a:noFill/>
            <a:miter lim="800000"/>
            <a:headEnd/>
            <a:tailEnd/>
          </a:ln>
        </p:spPr>
        <p:txBody>
          <a:bodyPr wrap="none" lIns="0" tIns="0" rIns="0" bIns="0">
            <a:spAutoFit/>
          </a:bodyPr>
          <a:lstStyle/>
          <a:p>
            <a:r>
              <a:rPr lang="en-US" altLang="zh-CN" sz="2000" b="0" i="0">
                <a:latin typeface="Arial" pitchFamily="34" charset="0"/>
              </a:rPr>
              <a:t> </a:t>
            </a:r>
            <a:endParaRPr lang="en-US" altLang="zh-CN" b="0" i="0"/>
          </a:p>
        </p:txBody>
      </p:sp>
      <p:sp>
        <p:nvSpPr>
          <p:cNvPr id="368693" name="Rectangle 53"/>
          <p:cNvSpPr>
            <a:spLocks noChangeArrowheads="1"/>
          </p:cNvSpPr>
          <p:nvPr/>
        </p:nvSpPr>
        <p:spPr bwMode="auto">
          <a:xfrm>
            <a:off x="3516313" y="5926138"/>
            <a:ext cx="101600" cy="365125"/>
          </a:xfrm>
          <a:prstGeom prst="rect">
            <a:avLst/>
          </a:prstGeom>
          <a:noFill/>
          <a:ln w="9525">
            <a:noFill/>
            <a:miter lim="800000"/>
            <a:headEnd/>
            <a:tailEnd/>
          </a:ln>
        </p:spPr>
        <p:txBody>
          <a:bodyPr wrap="none" lIns="0" tIns="0" rIns="0" bIns="0">
            <a:spAutoFit/>
          </a:bodyPr>
          <a:lstStyle/>
          <a:p>
            <a:r>
              <a:rPr lang="en-US" altLang="zh-CN" b="0" i="0"/>
              <a:t>-</a:t>
            </a:r>
          </a:p>
        </p:txBody>
      </p:sp>
      <p:sp>
        <p:nvSpPr>
          <p:cNvPr id="368694" name="Rectangle 54"/>
          <p:cNvSpPr>
            <a:spLocks noChangeArrowheads="1"/>
          </p:cNvSpPr>
          <p:nvPr/>
        </p:nvSpPr>
        <p:spPr bwMode="auto">
          <a:xfrm>
            <a:off x="3675063" y="5926138"/>
            <a:ext cx="69850" cy="304800"/>
          </a:xfrm>
          <a:prstGeom prst="rect">
            <a:avLst/>
          </a:prstGeom>
          <a:noFill/>
          <a:ln w="9525">
            <a:noFill/>
            <a:miter lim="800000"/>
            <a:headEnd/>
            <a:tailEnd/>
          </a:ln>
        </p:spPr>
        <p:txBody>
          <a:bodyPr wrap="none" lIns="0" tIns="0" rIns="0" bIns="0">
            <a:spAutoFit/>
          </a:bodyPr>
          <a:lstStyle/>
          <a:p>
            <a:r>
              <a:rPr lang="en-US" altLang="zh-CN" sz="2000" b="0" i="0">
                <a:latin typeface="Arial" pitchFamily="34" charset="0"/>
              </a:rPr>
              <a:t> </a:t>
            </a:r>
            <a:endParaRPr lang="en-US" altLang="zh-CN" b="0" i="0"/>
          </a:p>
        </p:txBody>
      </p:sp>
      <p:sp>
        <p:nvSpPr>
          <p:cNvPr id="368695" name="Rectangle 55"/>
          <p:cNvSpPr>
            <a:spLocks noChangeArrowheads="1"/>
          </p:cNvSpPr>
          <p:nvPr/>
        </p:nvSpPr>
        <p:spPr bwMode="auto">
          <a:xfrm>
            <a:off x="4522788" y="5926138"/>
            <a:ext cx="84137" cy="304800"/>
          </a:xfrm>
          <a:prstGeom prst="rect">
            <a:avLst/>
          </a:prstGeom>
          <a:noFill/>
          <a:ln w="9525">
            <a:noFill/>
            <a:miter lim="800000"/>
            <a:headEnd/>
            <a:tailEnd/>
          </a:ln>
        </p:spPr>
        <p:txBody>
          <a:bodyPr wrap="none" lIns="0" tIns="0" rIns="0" bIns="0">
            <a:spAutoFit/>
          </a:bodyPr>
          <a:lstStyle/>
          <a:p>
            <a:r>
              <a:rPr lang="en-US" altLang="zh-CN" sz="2000" b="0" i="0">
                <a:latin typeface="Arial" pitchFamily="34" charset="0"/>
              </a:rPr>
              <a:t>-</a:t>
            </a:r>
            <a:endParaRPr lang="en-US" altLang="zh-CN" b="0" i="0"/>
          </a:p>
        </p:txBody>
      </p:sp>
      <p:sp>
        <p:nvSpPr>
          <p:cNvPr id="368696" name="Rectangle 56"/>
          <p:cNvSpPr>
            <a:spLocks noChangeArrowheads="1"/>
          </p:cNvSpPr>
          <p:nvPr/>
        </p:nvSpPr>
        <p:spPr bwMode="auto">
          <a:xfrm>
            <a:off x="4613275" y="5926138"/>
            <a:ext cx="69850" cy="304800"/>
          </a:xfrm>
          <a:prstGeom prst="rect">
            <a:avLst/>
          </a:prstGeom>
          <a:noFill/>
          <a:ln w="9525">
            <a:noFill/>
            <a:miter lim="800000"/>
            <a:headEnd/>
            <a:tailEnd/>
          </a:ln>
        </p:spPr>
        <p:txBody>
          <a:bodyPr wrap="none" lIns="0" tIns="0" rIns="0" bIns="0">
            <a:spAutoFit/>
          </a:bodyPr>
          <a:lstStyle/>
          <a:p>
            <a:r>
              <a:rPr lang="en-US" altLang="zh-CN" sz="2000" b="0" i="0">
                <a:latin typeface="Arial" pitchFamily="34" charset="0"/>
              </a:rPr>
              <a:t> </a:t>
            </a:r>
            <a:endParaRPr lang="en-US" altLang="zh-CN" b="0" i="0"/>
          </a:p>
        </p:txBody>
      </p:sp>
      <p:sp>
        <p:nvSpPr>
          <p:cNvPr id="368697" name="Rectangle 57"/>
          <p:cNvSpPr>
            <a:spLocks noChangeArrowheads="1"/>
          </p:cNvSpPr>
          <p:nvPr/>
        </p:nvSpPr>
        <p:spPr bwMode="auto">
          <a:xfrm>
            <a:off x="5492750" y="5926138"/>
            <a:ext cx="84138" cy="304800"/>
          </a:xfrm>
          <a:prstGeom prst="rect">
            <a:avLst/>
          </a:prstGeom>
          <a:noFill/>
          <a:ln w="9525">
            <a:noFill/>
            <a:miter lim="800000"/>
            <a:headEnd/>
            <a:tailEnd/>
          </a:ln>
        </p:spPr>
        <p:txBody>
          <a:bodyPr wrap="none" lIns="0" tIns="0" rIns="0" bIns="0">
            <a:spAutoFit/>
          </a:bodyPr>
          <a:lstStyle/>
          <a:p>
            <a:r>
              <a:rPr lang="en-US" altLang="zh-CN" sz="2000" b="0" i="0">
                <a:latin typeface="Arial" pitchFamily="34" charset="0"/>
              </a:rPr>
              <a:t>-</a:t>
            </a:r>
            <a:endParaRPr lang="en-US" altLang="zh-CN" b="0" i="0"/>
          </a:p>
        </p:txBody>
      </p:sp>
      <p:sp>
        <p:nvSpPr>
          <p:cNvPr id="368698" name="Rectangle 58"/>
          <p:cNvSpPr>
            <a:spLocks noChangeArrowheads="1"/>
          </p:cNvSpPr>
          <p:nvPr/>
        </p:nvSpPr>
        <p:spPr bwMode="auto">
          <a:xfrm>
            <a:off x="5583238" y="5926138"/>
            <a:ext cx="69850" cy="304800"/>
          </a:xfrm>
          <a:prstGeom prst="rect">
            <a:avLst/>
          </a:prstGeom>
          <a:noFill/>
          <a:ln w="9525">
            <a:noFill/>
            <a:miter lim="800000"/>
            <a:headEnd/>
            <a:tailEnd/>
          </a:ln>
        </p:spPr>
        <p:txBody>
          <a:bodyPr wrap="none" lIns="0" tIns="0" rIns="0" bIns="0">
            <a:spAutoFit/>
          </a:bodyPr>
          <a:lstStyle/>
          <a:p>
            <a:r>
              <a:rPr lang="en-US" altLang="zh-CN" sz="2000" b="0" i="0">
                <a:latin typeface="Arial" pitchFamily="34" charset="0"/>
              </a:rPr>
              <a:t> </a:t>
            </a:r>
            <a:endParaRPr lang="en-US" altLang="zh-CN" b="0" i="0"/>
          </a:p>
        </p:txBody>
      </p:sp>
      <p:sp>
        <p:nvSpPr>
          <p:cNvPr id="368699" name="Rectangle 59"/>
          <p:cNvSpPr>
            <a:spLocks noChangeArrowheads="1"/>
          </p:cNvSpPr>
          <p:nvPr/>
        </p:nvSpPr>
        <p:spPr bwMode="auto">
          <a:xfrm>
            <a:off x="2130425" y="5918200"/>
            <a:ext cx="17463" cy="290513"/>
          </a:xfrm>
          <a:prstGeom prst="rect">
            <a:avLst/>
          </a:prstGeom>
          <a:solidFill>
            <a:schemeClr val="tx1"/>
          </a:solidFill>
          <a:ln w="9525">
            <a:solidFill>
              <a:schemeClr val="tx1"/>
            </a:solidFill>
            <a:miter lim="800000"/>
            <a:headEnd/>
            <a:tailEnd/>
          </a:ln>
        </p:spPr>
        <p:txBody>
          <a:bodyPr/>
          <a:lstStyle/>
          <a:p>
            <a:endParaRPr lang="zh-CN" altLang="en-US"/>
          </a:p>
        </p:txBody>
      </p:sp>
      <p:sp>
        <p:nvSpPr>
          <p:cNvPr id="368700" name="Line 60"/>
          <p:cNvSpPr>
            <a:spLocks noChangeShapeType="1"/>
          </p:cNvSpPr>
          <p:nvPr/>
        </p:nvSpPr>
        <p:spPr bwMode="auto">
          <a:xfrm>
            <a:off x="2130425" y="5918200"/>
            <a:ext cx="1588" cy="290513"/>
          </a:xfrm>
          <a:prstGeom prst="line">
            <a:avLst/>
          </a:prstGeom>
          <a:noFill/>
          <a:ln w="0">
            <a:solidFill>
              <a:schemeClr val="tx1"/>
            </a:solidFill>
            <a:round/>
            <a:headEnd/>
            <a:tailEnd/>
          </a:ln>
        </p:spPr>
        <p:txBody>
          <a:bodyPr/>
          <a:lstStyle/>
          <a:p>
            <a:endParaRPr lang="zh-CN" altLang="en-US"/>
          </a:p>
        </p:txBody>
      </p:sp>
      <p:sp>
        <p:nvSpPr>
          <p:cNvPr id="368701" name="Rectangle 61"/>
          <p:cNvSpPr>
            <a:spLocks noChangeArrowheads="1"/>
          </p:cNvSpPr>
          <p:nvPr/>
        </p:nvSpPr>
        <p:spPr bwMode="auto">
          <a:xfrm>
            <a:off x="1806575" y="6216650"/>
            <a:ext cx="254000" cy="304800"/>
          </a:xfrm>
          <a:prstGeom prst="rect">
            <a:avLst/>
          </a:prstGeom>
          <a:noFill/>
          <a:ln w="9525">
            <a:noFill/>
            <a:miter lim="800000"/>
            <a:headEnd/>
            <a:tailEnd/>
          </a:ln>
        </p:spPr>
        <p:txBody>
          <a:bodyPr wrap="none" lIns="0" tIns="0" rIns="0" bIns="0">
            <a:spAutoFit/>
          </a:bodyPr>
          <a:lstStyle/>
          <a:p>
            <a:r>
              <a:rPr lang="en-US" altLang="zh-CN" sz="2000" b="0" i="0">
                <a:latin typeface="Arial" pitchFamily="34" charset="0"/>
              </a:rPr>
              <a:t>IR</a:t>
            </a:r>
            <a:endParaRPr lang="en-US" altLang="zh-CN" b="0" i="0"/>
          </a:p>
        </p:txBody>
      </p:sp>
      <p:sp>
        <p:nvSpPr>
          <p:cNvPr id="368702" name="Rectangle 62"/>
          <p:cNvSpPr>
            <a:spLocks noChangeArrowheads="1"/>
          </p:cNvSpPr>
          <p:nvPr/>
        </p:nvSpPr>
        <p:spPr bwMode="auto">
          <a:xfrm>
            <a:off x="2079625" y="6216650"/>
            <a:ext cx="79375" cy="314325"/>
          </a:xfrm>
          <a:prstGeom prst="rect">
            <a:avLst/>
          </a:prstGeom>
          <a:solidFill>
            <a:schemeClr val="tx1"/>
          </a:solidFill>
          <a:ln w="9525">
            <a:solidFill>
              <a:schemeClr val="tx1"/>
            </a:solidFill>
            <a:miter lim="800000"/>
            <a:headEnd/>
            <a:tailEnd/>
          </a:ln>
        </p:spPr>
        <p:txBody>
          <a:bodyPr wrap="none" lIns="0" tIns="0" rIns="0" bIns="0">
            <a:spAutoFit/>
          </a:bodyPr>
          <a:lstStyle/>
          <a:p>
            <a:r>
              <a:rPr lang="en-US" altLang="zh-CN" sz="2000" b="0" i="0">
                <a:latin typeface="Arial" pitchFamily="34" charset="0"/>
              </a:rPr>
              <a:t> </a:t>
            </a:r>
            <a:endParaRPr lang="en-US" altLang="zh-CN" b="0" i="0"/>
          </a:p>
        </p:txBody>
      </p:sp>
      <p:sp>
        <p:nvSpPr>
          <p:cNvPr id="368703" name="Rectangle 63"/>
          <p:cNvSpPr>
            <a:spLocks noChangeArrowheads="1"/>
          </p:cNvSpPr>
          <p:nvPr/>
        </p:nvSpPr>
        <p:spPr bwMode="auto">
          <a:xfrm>
            <a:off x="2544763" y="6216650"/>
            <a:ext cx="147637" cy="304800"/>
          </a:xfrm>
          <a:prstGeom prst="rect">
            <a:avLst/>
          </a:prstGeom>
          <a:noFill/>
          <a:ln w="9525">
            <a:noFill/>
            <a:miter lim="800000"/>
            <a:headEnd/>
            <a:tailEnd/>
          </a:ln>
        </p:spPr>
        <p:txBody>
          <a:bodyPr wrap="none" lIns="0" tIns="0" rIns="0" bIns="0">
            <a:spAutoFit/>
          </a:bodyPr>
          <a:lstStyle/>
          <a:p>
            <a:r>
              <a:rPr lang="en-US" altLang="zh-CN" sz="2000" b="0" i="0">
                <a:latin typeface="Arial" pitchFamily="34" charset="0"/>
              </a:rPr>
              <a:t>+</a:t>
            </a:r>
            <a:endParaRPr lang="en-US" altLang="zh-CN" b="0" i="0"/>
          </a:p>
        </p:txBody>
      </p:sp>
      <p:sp>
        <p:nvSpPr>
          <p:cNvPr id="368704" name="Rectangle 64"/>
          <p:cNvSpPr>
            <a:spLocks noChangeArrowheads="1"/>
          </p:cNvSpPr>
          <p:nvPr/>
        </p:nvSpPr>
        <p:spPr bwMode="auto">
          <a:xfrm>
            <a:off x="2703513" y="6216650"/>
            <a:ext cx="69850" cy="304800"/>
          </a:xfrm>
          <a:prstGeom prst="rect">
            <a:avLst/>
          </a:prstGeom>
          <a:noFill/>
          <a:ln w="9525">
            <a:noFill/>
            <a:miter lim="800000"/>
            <a:headEnd/>
            <a:tailEnd/>
          </a:ln>
        </p:spPr>
        <p:txBody>
          <a:bodyPr wrap="none" lIns="0" tIns="0" rIns="0" bIns="0">
            <a:spAutoFit/>
          </a:bodyPr>
          <a:lstStyle/>
          <a:p>
            <a:r>
              <a:rPr lang="en-US" altLang="zh-CN" sz="2000" b="0" i="0">
                <a:latin typeface="Arial" pitchFamily="34" charset="0"/>
              </a:rPr>
              <a:t> </a:t>
            </a:r>
            <a:endParaRPr lang="en-US" altLang="zh-CN" b="0" i="0"/>
          </a:p>
        </p:txBody>
      </p:sp>
      <p:sp>
        <p:nvSpPr>
          <p:cNvPr id="368705" name="Rectangle 65"/>
          <p:cNvSpPr>
            <a:spLocks noChangeArrowheads="1"/>
          </p:cNvSpPr>
          <p:nvPr/>
        </p:nvSpPr>
        <p:spPr bwMode="auto">
          <a:xfrm>
            <a:off x="3548063" y="6216650"/>
            <a:ext cx="84137" cy="304800"/>
          </a:xfrm>
          <a:prstGeom prst="rect">
            <a:avLst/>
          </a:prstGeom>
          <a:noFill/>
          <a:ln w="9525">
            <a:noFill/>
            <a:miter lim="800000"/>
            <a:headEnd/>
            <a:tailEnd/>
          </a:ln>
        </p:spPr>
        <p:txBody>
          <a:bodyPr wrap="none" lIns="0" tIns="0" rIns="0" bIns="0">
            <a:spAutoFit/>
          </a:bodyPr>
          <a:lstStyle/>
          <a:p>
            <a:r>
              <a:rPr lang="en-US" altLang="zh-CN" sz="2000" b="0" i="0">
                <a:latin typeface="Arial" pitchFamily="34" charset="0"/>
              </a:rPr>
              <a:t>-</a:t>
            </a:r>
            <a:endParaRPr lang="en-US" altLang="zh-CN" b="0" i="0"/>
          </a:p>
        </p:txBody>
      </p:sp>
      <p:sp>
        <p:nvSpPr>
          <p:cNvPr id="368706" name="Rectangle 66"/>
          <p:cNvSpPr>
            <a:spLocks noChangeArrowheads="1"/>
          </p:cNvSpPr>
          <p:nvPr/>
        </p:nvSpPr>
        <p:spPr bwMode="auto">
          <a:xfrm>
            <a:off x="3638550" y="6216650"/>
            <a:ext cx="69850" cy="304800"/>
          </a:xfrm>
          <a:prstGeom prst="rect">
            <a:avLst/>
          </a:prstGeom>
          <a:noFill/>
          <a:ln w="9525">
            <a:noFill/>
            <a:miter lim="800000"/>
            <a:headEnd/>
            <a:tailEnd/>
          </a:ln>
        </p:spPr>
        <p:txBody>
          <a:bodyPr wrap="none" lIns="0" tIns="0" rIns="0" bIns="0">
            <a:spAutoFit/>
          </a:bodyPr>
          <a:lstStyle/>
          <a:p>
            <a:r>
              <a:rPr lang="en-US" altLang="zh-CN" sz="2000" b="0" i="0">
                <a:latin typeface="Arial" pitchFamily="34" charset="0"/>
              </a:rPr>
              <a:t> </a:t>
            </a:r>
            <a:endParaRPr lang="en-US" altLang="zh-CN" b="0" i="0"/>
          </a:p>
        </p:txBody>
      </p:sp>
      <p:sp>
        <p:nvSpPr>
          <p:cNvPr id="368707" name="Rectangle 67"/>
          <p:cNvSpPr>
            <a:spLocks noChangeArrowheads="1"/>
          </p:cNvSpPr>
          <p:nvPr/>
        </p:nvSpPr>
        <p:spPr bwMode="auto">
          <a:xfrm>
            <a:off x="2130425" y="6208713"/>
            <a:ext cx="17463" cy="290512"/>
          </a:xfrm>
          <a:prstGeom prst="rect">
            <a:avLst/>
          </a:prstGeom>
          <a:solidFill>
            <a:schemeClr val="tx1"/>
          </a:solidFill>
          <a:ln w="9525">
            <a:solidFill>
              <a:schemeClr val="tx1"/>
            </a:solidFill>
            <a:miter lim="800000"/>
            <a:headEnd/>
            <a:tailEnd/>
          </a:ln>
        </p:spPr>
        <p:txBody>
          <a:bodyPr/>
          <a:lstStyle/>
          <a:p>
            <a:endParaRPr lang="zh-CN" altLang="en-US"/>
          </a:p>
        </p:txBody>
      </p:sp>
      <p:sp>
        <p:nvSpPr>
          <p:cNvPr id="368708" name="Line 68"/>
          <p:cNvSpPr>
            <a:spLocks noChangeShapeType="1"/>
          </p:cNvSpPr>
          <p:nvPr/>
        </p:nvSpPr>
        <p:spPr bwMode="auto">
          <a:xfrm>
            <a:off x="2130425" y="6208713"/>
            <a:ext cx="1588" cy="290512"/>
          </a:xfrm>
          <a:prstGeom prst="line">
            <a:avLst/>
          </a:prstGeom>
          <a:noFill/>
          <a:ln w="0">
            <a:solidFill>
              <a:schemeClr val="tx1"/>
            </a:solidFill>
            <a:round/>
            <a:headEnd/>
            <a:tailEnd/>
          </a:ln>
        </p:spPr>
        <p:txBody>
          <a:bodyPr/>
          <a:lstStyle/>
          <a:p>
            <a:endParaRPr lang="zh-CN" altLang="en-US"/>
          </a:p>
        </p:txBody>
      </p:sp>
      <p:sp>
        <p:nvSpPr>
          <p:cNvPr id="368709" name="Rectangle 69"/>
          <p:cNvSpPr>
            <a:spLocks noChangeArrowheads="1"/>
          </p:cNvSpPr>
          <p:nvPr/>
        </p:nvSpPr>
        <p:spPr bwMode="auto">
          <a:xfrm>
            <a:off x="1744663" y="6505575"/>
            <a:ext cx="309562" cy="304800"/>
          </a:xfrm>
          <a:prstGeom prst="rect">
            <a:avLst/>
          </a:prstGeom>
          <a:noFill/>
          <a:ln w="9525">
            <a:noFill/>
            <a:miter lim="800000"/>
            <a:headEnd/>
            <a:tailEnd/>
          </a:ln>
        </p:spPr>
        <p:txBody>
          <a:bodyPr wrap="none" lIns="0" tIns="0" rIns="0" bIns="0">
            <a:spAutoFit/>
          </a:bodyPr>
          <a:lstStyle/>
          <a:p>
            <a:r>
              <a:rPr lang="en-US" altLang="zh-CN" sz="2000" b="0" i="0">
                <a:latin typeface="Arial" pitchFamily="34" charset="0"/>
              </a:rPr>
              <a:t>IW</a:t>
            </a:r>
            <a:endParaRPr lang="en-US" altLang="zh-CN" b="0" i="0"/>
          </a:p>
        </p:txBody>
      </p:sp>
      <p:sp>
        <p:nvSpPr>
          <p:cNvPr id="368710" name="Rectangle 70"/>
          <p:cNvSpPr>
            <a:spLocks noChangeArrowheads="1"/>
          </p:cNvSpPr>
          <p:nvPr/>
        </p:nvSpPr>
        <p:spPr bwMode="auto">
          <a:xfrm>
            <a:off x="2079625" y="6505575"/>
            <a:ext cx="79375" cy="314325"/>
          </a:xfrm>
          <a:prstGeom prst="rect">
            <a:avLst/>
          </a:prstGeom>
          <a:solidFill>
            <a:schemeClr val="tx1"/>
          </a:solidFill>
          <a:ln w="9525">
            <a:solidFill>
              <a:schemeClr val="tx1"/>
            </a:solidFill>
            <a:miter lim="800000"/>
            <a:headEnd/>
            <a:tailEnd/>
          </a:ln>
        </p:spPr>
        <p:txBody>
          <a:bodyPr wrap="none" lIns="0" tIns="0" rIns="0" bIns="0">
            <a:spAutoFit/>
          </a:bodyPr>
          <a:lstStyle/>
          <a:p>
            <a:r>
              <a:rPr lang="en-US" altLang="zh-CN" sz="2000" b="0" i="0">
                <a:latin typeface="Arial" pitchFamily="34" charset="0"/>
              </a:rPr>
              <a:t> </a:t>
            </a:r>
            <a:endParaRPr lang="en-US" altLang="zh-CN" b="0" i="0"/>
          </a:p>
        </p:txBody>
      </p:sp>
      <p:sp>
        <p:nvSpPr>
          <p:cNvPr id="368711" name="Rectangle 71"/>
          <p:cNvSpPr>
            <a:spLocks noChangeArrowheads="1"/>
          </p:cNvSpPr>
          <p:nvPr/>
        </p:nvSpPr>
        <p:spPr bwMode="auto">
          <a:xfrm>
            <a:off x="2578100" y="6505575"/>
            <a:ext cx="84138" cy="304800"/>
          </a:xfrm>
          <a:prstGeom prst="rect">
            <a:avLst/>
          </a:prstGeom>
          <a:noFill/>
          <a:ln w="9525">
            <a:noFill/>
            <a:miter lim="800000"/>
            <a:headEnd/>
            <a:tailEnd/>
          </a:ln>
        </p:spPr>
        <p:txBody>
          <a:bodyPr wrap="none" lIns="0" tIns="0" rIns="0" bIns="0">
            <a:spAutoFit/>
          </a:bodyPr>
          <a:lstStyle/>
          <a:p>
            <a:r>
              <a:rPr lang="en-US" altLang="zh-CN" sz="2000" b="0" i="0">
                <a:latin typeface="Arial" pitchFamily="34" charset="0"/>
              </a:rPr>
              <a:t>-</a:t>
            </a:r>
            <a:endParaRPr lang="en-US" altLang="zh-CN" b="0" i="0"/>
          </a:p>
        </p:txBody>
      </p:sp>
      <p:sp>
        <p:nvSpPr>
          <p:cNvPr id="368712" name="Rectangle 72"/>
          <p:cNvSpPr>
            <a:spLocks noChangeArrowheads="1"/>
          </p:cNvSpPr>
          <p:nvPr/>
        </p:nvSpPr>
        <p:spPr bwMode="auto">
          <a:xfrm>
            <a:off x="2668588" y="6505575"/>
            <a:ext cx="69850" cy="304800"/>
          </a:xfrm>
          <a:prstGeom prst="rect">
            <a:avLst/>
          </a:prstGeom>
          <a:noFill/>
          <a:ln w="9525">
            <a:noFill/>
            <a:miter lim="800000"/>
            <a:headEnd/>
            <a:tailEnd/>
          </a:ln>
        </p:spPr>
        <p:txBody>
          <a:bodyPr wrap="none" lIns="0" tIns="0" rIns="0" bIns="0">
            <a:spAutoFit/>
          </a:bodyPr>
          <a:lstStyle/>
          <a:p>
            <a:r>
              <a:rPr lang="en-US" altLang="zh-CN" sz="2000" b="0" i="0">
                <a:latin typeface="Arial" pitchFamily="34" charset="0"/>
              </a:rPr>
              <a:t> </a:t>
            </a:r>
            <a:endParaRPr lang="en-US" altLang="zh-CN" b="0" i="0"/>
          </a:p>
        </p:txBody>
      </p:sp>
      <p:sp>
        <p:nvSpPr>
          <p:cNvPr id="368713" name="Rectangle 73"/>
          <p:cNvSpPr>
            <a:spLocks noChangeArrowheads="1"/>
          </p:cNvSpPr>
          <p:nvPr/>
        </p:nvSpPr>
        <p:spPr bwMode="auto">
          <a:xfrm>
            <a:off x="3548063" y="6505575"/>
            <a:ext cx="84137" cy="304800"/>
          </a:xfrm>
          <a:prstGeom prst="rect">
            <a:avLst/>
          </a:prstGeom>
          <a:noFill/>
          <a:ln w="9525">
            <a:noFill/>
            <a:miter lim="800000"/>
            <a:headEnd/>
            <a:tailEnd/>
          </a:ln>
        </p:spPr>
        <p:txBody>
          <a:bodyPr wrap="none" lIns="0" tIns="0" rIns="0" bIns="0">
            <a:spAutoFit/>
          </a:bodyPr>
          <a:lstStyle/>
          <a:p>
            <a:r>
              <a:rPr lang="en-US" altLang="zh-CN" sz="2000" b="0" i="0">
                <a:latin typeface="Arial" pitchFamily="34" charset="0"/>
              </a:rPr>
              <a:t>-</a:t>
            </a:r>
            <a:endParaRPr lang="en-US" altLang="zh-CN" b="0" i="0"/>
          </a:p>
        </p:txBody>
      </p:sp>
      <p:sp>
        <p:nvSpPr>
          <p:cNvPr id="368714" name="Rectangle 74"/>
          <p:cNvSpPr>
            <a:spLocks noChangeArrowheads="1"/>
          </p:cNvSpPr>
          <p:nvPr/>
        </p:nvSpPr>
        <p:spPr bwMode="auto">
          <a:xfrm>
            <a:off x="3638550" y="6505575"/>
            <a:ext cx="69850" cy="304800"/>
          </a:xfrm>
          <a:prstGeom prst="rect">
            <a:avLst/>
          </a:prstGeom>
          <a:noFill/>
          <a:ln w="9525">
            <a:noFill/>
            <a:miter lim="800000"/>
            <a:headEnd/>
            <a:tailEnd/>
          </a:ln>
        </p:spPr>
        <p:txBody>
          <a:bodyPr wrap="none" lIns="0" tIns="0" rIns="0" bIns="0">
            <a:spAutoFit/>
          </a:bodyPr>
          <a:lstStyle/>
          <a:p>
            <a:r>
              <a:rPr lang="en-US" altLang="zh-CN" sz="2000" b="0" i="0">
                <a:latin typeface="Arial" pitchFamily="34" charset="0"/>
              </a:rPr>
              <a:t> </a:t>
            </a:r>
            <a:endParaRPr lang="en-US" altLang="zh-CN" b="0" i="0"/>
          </a:p>
        </p:txBody>
      </p:sp>
      <p:sp>
        <p:nvSpPr>
          <p:cNvPr id="368715" name="Rectangle 75"/>
          <p:cNvSpPr>
            <a:spLocks noChangeArrowheads="1"/>
          </p:cNvSpPr>
          <p:nvPr/>
        </p:nvSpPr>
        <p:spPr bwMode="auto">
          <a:xfrm>
            <a:off x="2130425" y="6499225"/>
            <a:ext cx="17463" cy="288925"/>
          </a:xfrm>
          <a:prstGeom prst="rect">
            <a:avLst/>
          </a:prstGeom>
          <a:solidFill>
            <a:schemeClr val="tx1"/>
          </a:solidFill>
          <a:ln w="9525">
            <a:solidFill>
              <a:schemeClr val="tx1"/>
            </a:solidFill>
            <a:miter lim="800000"/>
            <a:headEnd/>
            <a:tailEnd/>
          </a:ln>
        </p:spPr>
        <p:txBody>
          <a:bodyPr/>
          <a:lstStyle/>
          <a:p>
            <a:endParaRPr lang="zh-CN" altLang="en-US"/>
          </a:p>
        </p:txBody>
      </p:sp>
      <p:sp>
        <p:nvSpPr>
          <p:cNvPr id="368716" name="Line 76"/>
          <p:cNvSpPr>
            <a:spLocks noChangeShapeType="1"/>
          </p:cNvSpPr>
          <p:nvPr/>
        </p:nvSpPr>
        <p:spPr bwMode="auto">
          <a:xfrm>
            <a:off x="2130425" y="6499225"/>
            <a:ext cx="1588" cy="288925"/>
          </a:xfrm>
          <a:prstGeom prst="line">
            <a:avLst/>
          </a:prstGeom>
          <a:noFill/>
          <a:ln w="0">
            <a:solidFill>
              <a:schemeClr val="tx1"/>
            </a:solidFill>
            <a:round/>
            <a:headEnd/>
            <a:tailEnd/>
          </a:ln>
        </p:spPr>
        <p:txBody>
          <a:bodyPr/>
          <a:lstStyle/>
          <a:p>
            <a:endParaRPr lang="zh-CN" altLang="en-US"/>
          </a:p>
        </p:txBody>
      </p:sp>
      <p:sp>
        <p:nvSpPr>
          <p:cNvPr id="368717" name="Rectangle 77"/>
          <p:cNvSpPr>
            <a:spLocks noChangeArrowheads="1"/>
          </p:cNvSpPr>
          <p:nvPr/>
        </p:nvSpPr>
        <p:spPr bwMode="auto">
          <a:xfrm>
            <a:off x="950913" y="6338888"/>
            <a:ext cx="69850" cy="304800"/>
          </a:xfrm>
          <a:prstGeom prst="rect">
            <a:avLst/>
          </a:prstGeom>
          <a:noFill/>
          <a:ln w="9525">
            <a:noFill/>
            <a:miter lim="800000"/>
            <a:headEnd/>
            <a:tailEnd/>
          </a:ln>
        </p:spPr>
        <p:txBody>
          <a:bodyPr wrap="none" lIns="0" tIns="0" rIns="0" bIns="0">
            <a:spAutoFit/>
          </a:bodyPr>
          <a:lstStyle/>
          <a:p>
            <a:r>
              <a:rPr lang="en-US" altLang="zh-CN" sz="2000" b="0" i="0">
                <a:latin typeface="Arial" pitchFamily="34" charset="0"/>
              </a:rPr>
              <a:t> </a:t>
            </a:r>
            <a:endParaRPr lang="en-US" altLang="zh-CN" b="0" i="0"/>
          </a:p>
        </p:txBody>
      </p:sp>
      <p:sp>
        <p:nvSpPr>
          <p:cNvPr id="368718" name="Rectangle 78"/>
          <p:cNvSpPr>
            <a:spLocks noChangeArrowheads="1"/>
          </p:cNvSpPr>
          <p:nvPr/>
        </p:nvSpPr>
        <p:spPr bwMode="auto">
          <a:xfrm>
            <a:off x="950913" y="6629400"/>
            <a:ext cx="69850" cy="304800"/>
          </a:xfrm>
          <a:prstGeom prst="rect">
            <a:avLst/>
          </a:prstGeom>
          <a:noFill/>
          <a:ln w="9525">
            <a:noFill/>
            <a:miter lim="800000"/>
            <a:headEnd/>
            <a:tailEnd/>
          </a:ln>
        </p:spPr>
        <p:txBody>
          <a:bodyPr wrap="none" lIns="0" tIns="0" rIns="0" bIns="0">
            <a:spAutoFit/>
          </a:bodyPr>
          <a:lstStyle/>
          <a:p>
            <a:r>
              <a:rPr lang="en-US" altLang="zh-CN" sz="2000" b="0" i="0">
                <a:latin typeface="Arial" pitchFamily="34" charset="0"/>
              </a:rPr>
              <a:t> </a:t>
            </a:r>
            <a:endParaRPr lang="en-US" altLang="zh-CN" b="0" i="0"/>
          </a:p>
        </p:txBody>
      </p:sp>
      <p:sp>
        <p:nvSpPr>
          <p:cNvPr id="368719" name="Rectangle 79"/>
          <p:cNvSpPr>
            <a:spLocks noChangeArrowheads="1"/>
          </p:cNvSpPr>
          <p:nvPr/>
        </p:nvSpPr>
        <p:spPr bwMode="auto">
          <a:xfrm>
            <a:off x="4543425" y="6223000"/>
            <a:ext cx="147638" cy="304800"/>
          </a:xfrm>
          <a:prstGeom prst="rect">
            <a:avLst/>
          </a:prstGeom>
          <a:noFill/>
          <a:ln w="9525">
            <a:noFill/>
            <a:miter lim="800000"/>
            <a:headEnd/>
            <a:tailEnd/>
          </a:ln>
        </p:spPr>
        <p:txBody>
          <a:bodyPr wrap="none" lIns="0" tIns="0" rIns="0" bIns="0">
            <a:spAutoFit/>
          </a:bodyPr>
          <a:lstStyle/>
          <a:p>
            <a:r>
              <a:rPr lang="en-US" altLang="zh-CN" sz="2000" b="0" i="0">
                <a:latin typeface="Arial" pitchFamily="34" charset="0"/>
              </a:rPr>
              <a:t>+</a:t>
            </a:r>
            <a:endParaRPr lang="en-US" altLang="zh-CN" b="0" i="0"/>
          </a:p>
        </p:txBody>
      </p:sp>
      <p:sp>
        <p:nvSpPr>
          <p:cNvPr id="368720" name="Rectangle 80"/>
          <p:cNvSpPr>
            <a:spLocks noChangeArrowheads="1"/>
          </p:cNvSpPr>
          <p:nvPr/>
        </p:nvSpPr>
        <p:spPr bwMode="auto">
          <a:xfrm>
            <a:off x="5457825" y="6223000"/>
            <a:ext cx="147638" cy="304800"/>
          </a:xfrm>
          <a:prstGeom prst="rect">
            <a:avLst/>
          </a:prstGeom>
          <a:noFill/>
          <a:ln w="9525">
            <a:noFill/>
            <a:miter lim="800000"/>
            <a:headEnd/>
            <a:tailEnd/>
          </a:ln>
        </p:spPr>
        <p:txBody>
          <a:bodyPr wrap="none" lIns="0" tIns="0" rIns="0" bIns="0">
            <a:spAutoFit/>
          </a:bodyPr>
          <a:lstStyle/>
          <a:p>
            <a:r>
              <a:rPr lang="en-US" altLang="zh-CN" sz="2000" b="0" i="0">
                <a:latin typeface="Arial" pitchFamily="34" charset="0"/>
              </a:rPr>
              <a:t>+</a:t>
            </a:r>
            <a:endParaRPr lang="en-US" altLang="zh-CN" b="0" i="0"/>
          </a:p>
        </p:txBody>
      </p:sp>
      <p:sp>
        <p:nvSpPr>
          <p:cNvPr id="368721" name="Rectangle 81"/>
          <p:cNvSpPr>
            <a:spLocks noChangeArrowheads="1"/>
          </p:cNvSpPr>
          <p:nvPr/>
        </p:nvSpPr>
        <p:spPr bwMode="auto">
          <a:xfrm>
            <a:off x="4538663" y="6553200"/>
            <a:ext cx="147637" cy="304800"/>
          </a:xfrm>
          <a:prstGeom prst="rect">
            <a:avLst/>
          </a:prstGeom>
          <a:noFill/>
          <a:ln w="9525">
            <a:noFill/>
            <a:miter lim="800000"/>
            <a:headEnd/>
            <a:tailEnd/>
          </a:ln>
        </p:spPr>
        <p:txBody>
          <a:bodyPr wrap="none" lIns="0" tIns="0" rIns="0" bIns="0">
            <a:spAutoFit/>
          </a:bodyPr>
          <a:lstStyle/>
          <a:p>
            <a:r>
              <a:rPr lang="en-US" altLang="zh-CN" sz="2000" b="0" i="0">
                <a:latin typeface="Arial" pitchFamily="34" charset="0"/>
              </a:rPr>
              <a:t>+</a:t>
            </a:r>
            <a:endParaRPr lang="en-US" altLang="zh-CN" b="0" i="0"/>
          </a:p>
        </p:txBody>
      </p:sp>
      <p:sp>
        <p:nvSpPr>
          <p:cNvPr id="368722" name="Rectangle 82"/>
          <p:cNvSpPr>
            <a:spLocks noChangeArrowheads="1"/>
          </p:cNvSpPr>
          <p:nvPr/>
        </p:nvSpPr>
        <p:spPr bwMode="auto">
          <a:xfrm>
            <a:off x="5453063" y="6553200"/>
            <a:ext cx="147637" cy="304800"/>
          </a:xfrm>
          <a:prstGeom prst="rect">
            <a:avLst/>
          </a:prstGeom>
          <a:noFill/>
          <a:ln w="9525">
            <a:noFill/>
            <a:miter lim="800000"/>
            <a:headEnd/>
            <a:tailEnd/>
          </a:ln>
        </p:spPr>
        <p:txBody>
          <a:bodyPr wrap="none" lIns="0" tIns="0" rIns="0" bIns="0">
            <a:spAutoFit/>
          </a:bodyPr>
          <a:lstStyle/>
          <a:p>
            <a:r>
              <a:rPr lang="en-US" altLang="zh-CN" sz="2000" b="0" i="0">
                <a:latin typeface="Arial" pitchFamily="34" charset="0"/>
              </a:rPr>
              <a:t>+</a:t>
            </a:r>
            <a:endParaRPr lang="en-US" altLang="zh-CN" b="0" i="0"/>
          </a:p>
        </p:txBody>
      </p:sp>
    </p:spTree>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70691" name="Rectangle 3"/>
          <p:cNvSpPr>
            <a:spLocks noGrp="1" noChangeArrowheads="1"/>
          </p:cNvSpPr>
          <p:nvPr>
            <p:ph idx="1"/>
          </p:nvPr>
        </p:nvSpPr>
        <p:spPr>
          <a:xfrm>
            <a:off x="523875" y="1600200"/>
            <a:ext cx="8197850" cy="4800600"/>
          </a:xfrm>
          <a:noFill/>
          <a:ln/>
        </p:spPr>
        <p:txBody>
          <a:bodyPr lIns="88900" tIns="44450" rIns="88900" bIns="44450"/>
          <a:lstStyle/>
          <a:p>
            <a:r>
              <a:rPr lang="zh-CN" altLang="en-US" b="1"/>
              <a:t>谁请求锁？</a:t>
            </a:r>
          </a:p>
          <a:p>
            <a:pPr lvl="1"/>
            <a:r>
              <a:rPr lang="zh-CN" altLang="en-US" b="1"/>
              <a:t>并发控制基础设施</a:t>
            </a:r>
          </a:p>
          <a:p>
            <a:pPr lvl="1"/>
            <a:r>
              <a:rPr lang="zh-CN" altLang="en-US" b="1"/>
              <a:t>构件的实现体</a:t>
            </a:r>
          </a:p>
          <a:p>
            <a:pPr lvl="1"/>
            <a:r>
              <a:rPr lang="zh-CN" altLang="en-US" b="1"/>
              <a:t>构件的客户</a:t>
            </a:r>
          </a:p>
          <a:p>
            <a:r>
              <a:rPr lang="zh-CN" altLang="en-US" b="1"/>
              <a:t>第一种情形很好，但不易实现</a:t>
            </a:r>
            <a:r>
              <a:rPr lang="en-US" altLang="zh-CN" b="1"/>
              <a:t>:</a:t>
            </a:r>
          </a:p>
          <a:p>
            <a:pPr lvl="1"/>
            <a:r>
              <a:rPr lang="zh-CN" altLang="en-US" b="1"/>
              <a:t>基础设施必须管理所有资源</a:t>
            </a:r>
          </a:p>
          <a:p>
            <a:pPr lvl="1"/>
            <a:r>
              <a:rPr lang="zh-CN" altLang="en-US" b="1"/>
              <a:t>基础设施必须掌握所有对资源的访问</a:t>
            </a:r>
          </a:p>
          <a:p>
            <a:r>
              <a:rPr lang="zh-CN" altLang="en-US" b="1"/>
              <a:t>最后一种情形是不期望的、需要避免的</a:t>
            </a:r>
            <a:r>
              <a:rPr lang="en-US" altLang="zh-CN" b="1"/>
              <a:t>!</a:t>
            </a:r>
          </a:p>
        </p:txBody>
      </p:sp>
      <p:sp>
        <p:nvSpPr>
          <p:cNvPr id="370690" name="Rectangle 2"/>
          <p:cNvSpPr>
            <a:spLocks noGrp="1" noChangeArrowheads="1"/>
          </p:cNvSpPr>
          <p:nvPr>
            <p:ph type="title"/>
          </p:nvPr>
        </p:nvSpPr>
        <p:spPr>
          <a:xfrm>
            <a:off x="76200" y="838200"/>
            <a:ext cx="2438400" cy="457200"/>
          </a:xfrm>
          <a:noFill/>
          <a:ln/>
        </p:spPr>
        <p:txBody>
          <a:bodyPr lIns="88900" tIns="44450" rIns="88900" bIns="44450" anchor="b">
            <a:normAutofit fontScale="90000"/>
          </a:bodyPr>
          <a:lstStyle/>
          <a:p>
            <a:r>
              <a:rPr lang="zh-CN" altLang="en-US" sz="3200" b="1"/>
              <a:t>锁的透明性</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70691">
                                            <p:txEl>
                                              <p:pRg st="0" end="0"/>
                                            </p:txEl>
                                          </p:spTgt>
                                        </p:tgtEl>
                                        <p:attrNameLst>
                                          <p:attrName>style.visibility</p:attrName>
                                        </p:attrNameLst>
                                      </p:cBhvr>
                                      <p:to>
                                        <p:strVal val="visible"/>
                                      </p:to>
                                    </p:set>
                                    <p:animEffect transition="in" filter="wipe(left)">
                                      <p:cBhvr>
                                        <p:cTn id="7" dur="500"/>
                                        <p:tgtEl>
                                          <p:spTgt spid="370691">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70691">
                                            <p:txEl>
                                              <p:pRg st="1" end="1"/>
                                            </p:txEl>
                                          </p:spTgt>
                                        </p:tgtEl>
                                        <p:attrNameLst>
                                          <p:attrName>style.visibility</p:attrName>
                                        </p:attrNameLst>
                                      </p:cBhvr>
                                      <p:to>
                                        <p:strVal val="visible"/>
                                      </p:to>
                                    </p:set>
                                    <p:animEffect transition="in" filter="wipe(left)">
                                      <p:cBhvr>
                                        <p:cTn id="10" dur="500"/>
                                        <p:tgtEl>
                                          <p:spTgt spid="370691">
                                            <p:txEl>
                                              <p:pRg st="1" end="1"/>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370691">
                                            <p:txEl>
                                              <p:pRg st="2" end="2"/>
                                            </p:txEl>
                                          </p:spTgt>
                                        </p:tgtEl>
                                        <p:attrNameLst>
                                          <p:attrName>style.visibility</p:attrName>
                                        </p:attrNameLst>
                                      </p:cBhvr>
                                      <p:to>
                                        <p:strVal val="visible"/>
                                      </p:to>
                                    </p:set>
                                    <p:animEffect transition="in" filter="wipe(left)">
                                      <p:cBhvr>
                                        <p:cTn id="13" dur="500"/>
                                        <p:tgtEl>
                                          <p:spTgt spid="370691">
                                            <p:txEl>
                                              <p:pRg st="2" end="2"/>
                                            </p:txEl>
                                          </p:spTgt>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370691">
                                            <p:txEl>
                                              <p:pRg st="3" end="3"/>
                                            </p:txEl>
                                          </p:spTgt>
                                        </p:tgtEl>
                                        <p:attrNameLst>
                                          <p:attrName>style.visibility</p:attrName>
                                        </p:attrNameLst>
                                      </p:cBhvr>
                                      <p:to>
                                        <p:strVal val="visible"/>
                                      </p:to>
                                    </p:set>
                                    <p:animEffect transition="in" filter="wipe(left)">
                                      <p:cBhvr>
                                        <p:cTn id="16" dur="500"/>
                                        <p:tgtEl>
                                          <p:spTgt spid="370691">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370691">
                                            <p:txEl>
                                              <p:pRg st="4" end="4"/>
                                            </p:txEl>
                                          </p:spTgt>
                                        </p:tgtEl>
                                        <p:attrNameLst>
                                          <p:attrName>style.visibility</p:attrName>
                                        </p:attrNameLst>
                                      </p:cBhvr>
                                      <p:to>
                                        <p:strVal val="visible"/>
                                      </p:to>
                                    </p:set>
                                    <p:animEffect transition="in" filter="wipe(left)">
                                      <p:cBhvr>
                                        <p:cTn id="21" dur="500"/>
                                        <p:tgtEl>
                                          <p:spTgt spid="370691">
                                            <p:txEl>
                                              <p:pRg st="4" end="4"/>
                                            </p:txEl>
                                          </p:spTgt>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370691">
                                            <p:txEl>
                                              <p:pRg st="5" end="5"/>
                                            </p:txEl>
                                          </p:spTgt>
                                        </p:tgtEl>
                                        <p:attrNameLst>
                                          <p:attrName>style.visibility</p:attrName>
                                        </p:attrNameLst>
                                      </p:cBhvr>
                                      <p:to>
                                        <p:strVal val="visible"/>
                                      </p:to>
                                    </p:set>
                                    <p:animEffect transition="in" filter="wipe(left)">
                                      <p:cBhvr>
                                        <p:cTn id="24" dur="500"/>
                                        <p:tgtEl>
                                          <p:spTgt spid="370691">
                                            <p:txEl>
                                              <p:pRg st="5" end="5"/>
                                            </p:txEl>
                                          </p:spTgt>
                                        </p:tgtEl>
                                      </p:cBhvr>
                                    </p:animEffect>
                                  </p:childTnLst>
                                </p:cTn>
                              </p:par>
                              <p:par>
                                <p:cTn id="25" presetID="22" presetClass="entr" presetSubtype="8" fill="hold" grpId="0" nodeType="withEffect">
                                  <p:stCondLst>
                                    <p:cond delay="0"/>
                                  </p:stCondLst>
                                  <p:childTnLst>
                                    <p:set>
                                      <p:cBhvr>
                                        <p:cTn id="26" dur="1" fill="hold">
                                          <p:stCondLst>
                                            <p:cond delay="0"/>
                                          </p:stCondLst>
                                        </p:cTn>
                                        <p:tgtEl>
                                          <p:spTgt spid="370691">
                                            <p:txEl>
                                              <p:pRg st="6" end="6"/>
                                            </p:txEl>
                                          </p:spTgt>
                                        </p:tgtEl>
                                        <p:attrNameLst>
                                          <p:attrName>style.visibility</p:attrName>
                                        </p:attrNameLst>
                                      </p:cBhvr>
                                      <p:to>
                                        <p:strVal val="visible"/>
                                      </p:to>
                                    </p:set>
                                    <p:animEffect transition="in" filter="wipe(left)">
                                      <p:cBhvr>
                                        <p:cTn id="27" dur="500"/>
                                        <p:tgtEl>
                                          <p:spTgt spid="370691">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70691">
                                            <p:txEl>
                                              <p:pRg st="7" end="7"/>
                                            </p:txEl>
                                          </p:spTgt>
                                        </p:tgtEl>
                                        <p:attrNameLst>
                                          <p:attrName>style.visibility</p:attrName>
                                        </p:attrNameLst>
                                      </p:cBhvr>
                                      <p:to>
                                        <p:strVal val="visible"/>
                                      </p:to>
                                    </p:set>
                                    <p:animEffect transition="in" filter="wipe(left)">
                                      <p:cBhvr>
                                        <p:cTn id="32" dur="500"/>
                                        <p:tgtEl>
                                          <p:spTgt spid="370691">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0691" grpId="0" build="p"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Rectangle 79"/>
          <p:cNvSpPr>
            <a:spLocks noChangeArrowheads="1"/>
          </p:cNvSpPr>
          <p:nvPr/>
        </p:nvSpPr>
        <p:spPr bwMode="auto">
          <a:xfrm>
            <a:off x="1403350" y="620713"/>
            <a:ext cx="7526368" cy="519112"/>
          </a:xfrm>
          <a:prstGeom prst="rect">
            <a:avLst/>
          </a:prstGeom>
          <a:noFill/>
          <a:ln w="9525">
            <a:noFill/>
            <a:miter lim="800000"/>
            <a:headEnd/>
            <a:tailEnd/>
          </a:ln>
          <a:effectLst/>
        </p:spPr>
        <p:txBody>
          <a:bodyPr wrap="square" anchor="ctr">
            <a:spAutoFit/>
          </a:bodyPr>
          <a:lstStyle/>
          <a:p>
            <a:r>
              <a:rPr lang="en-US" altLang="zh-CN" sz="2800" i="0">
                <a:solidFill>
                  <a:schemeClr val="folHlink"/>
                </a:solidFill>
              </a:rPr>
              <a:t>DCE</a:t>
            </a:r>
            <a:r>
              <a:rPr lang="zh-CN" altLang="en-US" sz="2800" i="0">
                <a:solidFill>
                  <a:schemeClr val="folHlink"/>
                </a:solidFill>
              </a:rPr>
              <a:t>（</a:t>
            </a:r>
            <a:r>
              <a:rPr lang="en-US" altLang="zh-CN" sz="2800" b="0" i="0">
                <a:solidFill>
                  <a:schemeClr val="folHlink"/>
                </a:solidFill>
              </a:rPr>
              <a:t>Distributed Computing Environment</a:t>
            </a:r>
            <a:r>
              <a:rPr lang="zh-CN" altLang="en-US" sz="2800" b="0" i="0">
                <a:solidFill>
                  <a:schemeClr val="folHlink"/>
                </a:solidFill>
              </a:rPr>
              <a:t>）</a:t>
            </a:r>
          </a:p>
        </p:txBody>
      </p:sp>
      <p:pic>
        <p:nvPicPr>
          <p:cNvPr id="128001" name="Picture 1"/>
          <p:cNvPicPr>
            <a:picLocks noChangeAspect="1" noChangeArrowheads="1"/>
          </p:cNvPicPr>
          <p:nvPr/>
        </p:nvPicPr>
        <p:blipFill>
          <a:blip r:embed="rId3"/>
          <a:srcRect/>
          <a:stretch>
            <a:fillRect/>
          </a:stretch>
        </p:blipFill>
        <p:spPr bwMode="auto">
          <a:xfrm>
            <a:off x="2214546" y="1857364"/>
            <a:ext cx="5314950" cy="3933825"/>
          </a:xfrm>
          <a:prstGeom prst="rect">
            <a:avLst/>
          </a:prstGeom>
          <a:noFill/>
          <a:ln w="9525">
            <a:noFill/>
            <a:miter lim="800000"/>
            <a:headEnd/>
            <a:tailEnd/>
          </a:ln>
          <a:effectLst/>
        </p:spPr>
      </p:pic>
    </p:spTree>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72739" name="Rectangle 3"/>
          <p:cNvSpPr>
            <a:spLocks noGrp="1" noChangeArrowheads="1"/>
          </p:cNvSpPr>
          <p:nvPr>
            <p:ph idx="1"/>
          </p:nvPr>
        </p:nvSpPr>
        <p:spPr>
          <a:noFill/>
          <a:ln/>
        </p:spPr>
        <p:txBody>
          <a:bodyPr lIns="88900" tIns="44450" rIns="88900" bIns="44450"/>
          <a:lstStyle/>
          <a:p>
            <a:pPr>
              <a:lnSpc>
                <a:spcPct val="90000"/>
              </a:lnSpc>
            </a:pPr>
            <a:r>
              <a:rPr lang="en-US" altLang="zh-CN" b="1"/>
              <a:t>2PL</a:t>
            </a:r>
            <a:r>
              <a:rPr lang="zh-CN" altLang="en-US" b="1"/>
              <a:t>的复杂度与被访问资源的数目呈线性关系</a:t>
            </a:r>
          </a:p>
          <a:p>
            <a:pPr>
              <a:lnSpc>
                <a:spcPct val="90000"/>
              </a:lnSpc>
            </a:pPr>
            <a:r>
              <a:rPr lang="zh-CN" altLang="en-US" b="1"/>
              <a:t>如果冲突发生的概率较小时，开销偏大</a:t>
            </a:r>
          </a:p>
          <a:p>
            <a:pPr>
              <a:lnSpc>
                <a:spcPct val="90000"/>
              </a:lnSpc>
            </a:pPr>
            <a:r>
              <a:rPr lang="zh-CN" altLang="en-US" b="1"/>
              <a:t>乐观并发控制的思路是：</a:t>
            </a:r>
          </a:p>
          <a:p>
            <a:pPr lvl="1">
              <a:lnSpc>
                <a:spcPct val="90000"/>
              </a:lnSpc>
            </a:pPr>
            <a:r>
              <a:rPr lang="zh-CN" altLang="en-US" b="1"/>
              <a:t>进程首先修改资源状态的（逻辑）副本</a:t>
            </a:r>
          </a:p>
          <a:p>
            <a:pPr lvl="1">
              <a:lnSpc>
                <a:spcPct val="90000"/>
              </a:lnSpc>
            </a:pPr>
            <a:r>
              <a:rPr lang="zh-CN" altLang="en-US" b="1"/>
              <a:t>验证并发进程之间的冲突</a:t>
            </a:r>
          </a:p>
          <a:p>
            <a:pPr lvl="1">
              <a:lnSpc>
                <a:spcPct val="90000"/>
              </a:lnSpc>
            </a:pPr>
            <a:r>
              <a:rPr lang="zh-CN" altLang="en-US" b="1"/>
              <a:t>如果没有冲突：写回副本</a:t>
            </a:r>
          </a:p>
          <a:p>
            <a:pPr lvl="1">
              <a:lnSpc>
                <a:spcPct val="90000"/>
              </a:lnSpc>
            </a:pPr>
            <a:r>
              <a:rPr lang="zh-CN" altLang="en-US" b="1"/>
              <a:t>否则：取消所有修改并重新开始</a:t>
            </a:r>
          </a:p>
        </p:txBody>
      </p:sp>
      <p:sp>
        <p:nvSpPr>
          <p:cNvPr id="372738" name="Rectangle 2"/>
          <p:cNvSpPr>
            <a:spLocks noGrp="1" noChangeArrowheads="1"/>
          </p:cNvSpPr>
          <p:nvPr>
            <p:ph type="title"/>
          </p:nvPr>
        </p:nvSpPr>
        <p:spPr>
          <a:xfrm>
            <a:off x="0" y="777875"/>
            <a:ext cx="4371975" cy="609600"/>
          </a:xfrm>
          <a:noFill/>
          <a:ln/>
        </p:spPr>
        <p:txBody>
          <a:bodyPr lIns="88900" tIns="44450" rIns="88900" bIns="44450" anchor="b"/>
          <a:lstStyle/>
          <a:p>
            <a:pPr algn="l"/>
            <a:r>
              <a:rPr lang="en-US" altLang="zh-CN" sz="3200" b="1">
                <a:solidFill>
                  <a:schemeClr val="tx1"/>
                </a:solidFill>
              </a:rPr>
              <a:t>  3</a:t>
            </a:r>
            <a:r>
              <a:rPr lang="zh-CN" altLang="en-US" sz="3200" b="1">
                <a:solidFill>
                  <a:schemeClr val="tx1"/>
                </a:solidFill>
              </a:rPr>
              <a:t>）乐观并发控制</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72739">
                                            <p:txEl>
                                              <p:pRg st="0" end="0"/>
                                            </p:txEl>
                                          </p:spTgt>
                                        </p:tgtEl>
                                        <p:attrNameLst>
                                          <p:attrName>style.visibility</p:attrName>
                                        </p:attrNameLst>
                                      </p:cBhvr>
                                      <p:to>
                                        <p:strVal val="visible"/>
                                      </p:to>
                                    </p:set>
                                    <p:animEffect transition="in" filter="wipe(left)">
                                      <p:cBhvr>
                                        <p:cTn id="7" dur="500"/>
                                        <p:tgtEl>
                                          <p:spTgt spid="37273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72739">
                                            <p:txEl>
                                              <p:pRg st="1" end="1"/>
                                            </p:txEl>
                                          </p:spTgt>
                                        </p:tgtEl>
                                        <p:attrNameLst>
                                          <p:attrName>style.visibility</p:attrName>
                                        </p:attrNameLst>
                                      </p:cBhvr>
                                      <p:to>
                                        <p:strVal val="visible"/>
                                      </p:to>
                                    </p:set>
                                    <p:animEffect transition="in" filter="wipe(left)">
                                      <p:cBhvr>
                                        <p:cTn id="12" dur="500"/>
                                        <p:tgtEl>
                                          <p:spTgt spid="37273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72739">
                                            <p:txEl>
                                              <p:pRg st="2" end="2"/>
                                            </p:txEl>
                                          </p:spTgt>
                                        </p:tgtEl>
                                        <p:attrNameLst>
                                          <p:attrName>style.visibility</p:attrName>
                                        </p:attrNameLst>
                                      </p:cBhvr>
                                      <p:to>
                                        <p:strVal val="visible"/>
                                      </p:to>
                                    </p:set>
                                    <p:animEffect transition="in" filter="wipe(left)">
                                      <p:cBhvr>
                                        <p:cTn id="17" dur="500"/>
                                        <p:tgtEl>
                                          <p:spTgt spid="372739">
                                            <p:txEl>
                                              <p:pRg st="2" end="2"/>
                                            </p:txEl>
                                          </p:spTgt>
                                        </p:tgtEl>
                                      </p:cBhvr>
                                    </p:animEffect>
                                  </p:childTnLst>
                                </p:cTn>
                              </p:par>
                              <p:par>
                                <p:cTn id="18" presetID="22" presetClass="entr" presetSubtype="8" fill="hold" grpId="0" nodeType="withEffect">
                                  <p:stCondLst>
                                    <p:cond delay="0"/>
                                  </p:stCondLst>
                                  <p:childTnLst>
                                    <p:set>
                                      <p:cBhvr>
                                        <p:cTn id="19" dur="1" fill="hold">
                                          <p:stCondLst>
                                            <p:cond delay="0"/>
                                          </p:stCondLst>
                                        </p:cTn>
                                        <p:tgtEl>
                                          <p:spTgt spid="372739">
                                            <p:txEl>
                                              <p:pRg st="3" end="3"/>
                                            </p:txEl>
                                          </p:spTgt>
                                        </p:tgtEl>
                                        <p:attrNameLst>
                                          <p:attrName>style.visibility</p:attrName>
                                        </p:attrNameLst>
                                      </p:cBhvr>
                                      <p:to>
                                        <p:strVal val="visible"/>
                                      </p:to>
                                    </p:set>
                                    <p:animEffect transition="in" filter="wipe(left)">
                                      <p:cBhvr>
                                        <p:cTn id="20" dur="500"/>
                                        <p:tgtEl>
                                          <p:spTgt spid="372739">
                                            <p:txEl>
                                              <p:pRg st="3" end="3"/>
                                            </p:txEl>
                                          </p:spTgt>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372739">
                                            <p:txEl>
                                              <p:pRg st="4" end="4"/>
                                            </p:txEl>
                                          </p:spTgt>
                                        </p:tgtEl>
                                        <p:attrNameLst>
                                          <p:attrName>style.visibility</p:attrName>
                                        </p:attrNameLst>
                                      </p:cBhvr>
                                      <p:to>
                                        <p:strVal val="visible"/>
                                      </p:to>
                                    </p:set>
                                    <p:animEffect transition="in" filter="wipe(left)">
                                      <p:cBhvr>
                                        <p:cTn id="23" dur="500"/>
                                        <p:tgtEl>
                                          <p:spTgt spid="372739">
                                            <p:txEl>
                                              <p:pRg st="4" end="4"/>
                                            </p:txEl>
                                          </p:spTgt>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372739">
                                            <p:txEl>
                                              <p:pRg st="5" end="5"/>
                                            </p:txEl>
                                          </p:spTgt>
                                        </p:tgtEl>
                                        <p:attrNameLst>
                                          <p:attrName>style.visibility</p:attrName>
                                        </p:attrNameLst>
                                      </p:cBhvr>
                                      <p:to>
                                        <p:strVal val="visible"/>
                                      </p:to>
                                    </p:set>
                                    <p:animEffect transition="in" filter="wipe(left)">
                                      <p:cBhvr>
                                        <p:cTn id="26" dur="500"/>
                                        <p:tgtEl>
                                          <p:spTgt spid="372739">
                                            <p:txEl>
                                              <p:pRg st="5" end="5"/>
                                            </p:txEl>
                                          </p:spTgt>
                                        </p:tgtEl>
                                      </p:cBhvr>
                                    </p:animEffect>
                                  </p:childTnLst>
                                </p:cTn>
                              </p:par>
                              <p:par>
                                <p:cTn id="27" presetID="22" presetClass="entr" presetSubtype="8" fill="hold" grpId="0" nodeType="withEffect">
                                  <p:stCondLst>
                                    <p:cond delay="0"/>
                                  </p:stCondLst>
                                  <p:childTnLst>
                                    <p:set>
                                      <p:cBhvr>
                                        <p:cTn id="28" dur="1" fill="hold">
                                          <p:stCondLst>
                                            <p:cond delay="0"/>
                                          </p:stCondLst>
                                        </p:cTn>
                                        <p:tgtEl>
                                          <p:spTgt spid="372739">
                                            <p:txEl>
                                              <p:pRg st="6" end="6"/>
                                            </p:txEl>
                                          </p:spTgt>
                                        </p:tgtEl>
                                        <p:attrNameLst>
                                          <p:attrName>style.visibility</p:attrName>
                                        </p:attrNameLst>
                                      </p:cBhvr>
                                      <p:to>
                                        <p:strVal val="visible"/>
                                      </p:to>
                                    </p:set>
                                    <p:animEffect transition="in" filter="wipe(left)">
                                      <p:cBhvr>
                                        <p:cTn id="29" dur="500"/>
                                        <p:tgtEl>
                                          <p:spTgt spid="37273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2739" grpId="0" build="p" autoUpdateAnimBg="0"/>
    </p:bldLst>
  </p:timing>
</p:sld>
</file>

<file path=ppt/slides/slide5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74787" name="Rectangle 3"/>
          <p:cNvSpPr>
            <a:spLocks noGrp="1" noChangeArrowheads="1"/>
          </p:cNvSpPr>
          <p:nvPr>
            <p:ph idx="1"/>
          </p:nvPr>
        </p:nvSpPr>
        <p:spPr>
          <a:xfrm>
            <a:off x="523875" y="1524000"/>
            <a:ext cx="8339138" cy="4800600"/>
          </a:xfrm>
          <a:noFill/>
          <a:ln/>
        </p:spPr>
        <p:txBody>
          <a:bodyPr lIns="88900" tIns="44450" rIns="88900" bIns="44450"/>
          <a:lstStyle/>
          <a:p>
            <a:pPr marL="377825" indent="-377825" defTabSz="879475">
              <a:lnSpc>
                <a:spcPct val="80000"/>
              </a:lnSpc>
              <a:buSzTx/>
            </a:pPr>
            <a:r>
              <a:rPr lang="zh-CN" altLang="en-US" sz="2800" b="1"/>
              <a:t>共性：</a:t>
            </a:r>
          </a:p>
          <a:p>
            <a:pPr marL="1250950" lvl="2" indent="-220663" defTabSz="879475">
              <a:lnSpc>
                <a:spcPct val="90000"/>
              </a:lnSpc>
              <a:buClr>
                <a:schemeClr val="folHlink"/>
              </a:buClr>
              <a:buSzTx/>
              <a:buFontTx/>
              <a:buChar char="+"/>
            </a:pPr>
            <a:r>
              <a:rPr lang="zh-CN" altLang="en-US" b="1"/>
              <a:t>都保证可串行化</a:t>
            </a:r>
          </a:p>
          <a:p>
            <a:pPr marL="1250950" lvl="2" indent="-220663" defTabSz="879475">
              <a:lnSpc>
                <a:spcPct val="90000"/>
              </a:lnSpc>
              <a:buClr>
                <a:schemeClr val="folHlink"/>
              </a:buClr>
              <a:buSzTx/>
            </a:pPr>
            <a:r>
              <a:rPr lang="zh-CN" altLang="en-US" b="1"/>
              <a:t>需要一个取消过程</a:t>
            </a:r>
          </a:p>
          <a:p>
            <a:pPr marL="377825" indent="-377825" defTabSz="879475">
              <a:lnSpc>
                <a:spcPct val="90000"/>
              </a:lnSpc>
              <a:buSzTx/>
            </a:pPr>
            <a:r>
              <a:rPr lang="zh-CN" altLang="en-US" sz="2800" b="1"/>
              <a:t>两阶段锁</a:t>
            </a:r>
            <a:r>
              <a:rPr lang="en-US" altLang="zh-CN" sz="2800" b="1"/>
              <a:t>: </a:t>
            </a:r>
          </a:p>
          <a:p>
            <a:pPr marL="1250950" lvl="2" indent="-220663" defTabSz="879475">
              <a:lnSpc>
                <a:spcPct val="80000"/>
              </a:lnSpc>
              <a:buClr>
                <a:schemeClr val="folHlink"/>
              </a:buClr>
              <a:buSzTx/>
            </a:pPr>
            <a:r>
              <a:rPr lang="zh-CN" altLang="en-US" b="1"/>
              <a:t>锁开销较大</a:t>
            </a:r>
          </a:p>
          <a:p>
            <a:pPr marL="1250950" lvl="2" indent="-220663" defTabSz="879475">
              <a:lnSpc>
                <a:spcPct val="80000"/>
              </a:lnSpc>
              <a:buClr>
                <a:schemeClr val="folHlink"/>
              </a:buClr>
              <a:buSzTx/>
            </a:pPr>
            <a:r>
              <a:rPr lang="zh-CN" altLang="en-US" b="1"/>
              <a:t>可能出现死锁</a:t>
            </a:r>
          </a:p>
          <a:p>
            <a:pPr marL="1250950" lvl="2" indent="-220663" defTabSz="879475">
              <a:lnSpc>
                <a:spcPct val="80000"/>
              </a:lnSpc>
              <a:buClr>
                <a:schemeClr val="folHlink"/>
              </a:buClr>
              <a:buSzTx/>
              <a:buFontTx/>
              <a:buChar char="+"/>
            </a:pPr>
            <a:r>
              <a:rPr lang="zh-CN" altLang="en-US" b="1"/>
              <a:t>在易于冲突时工作得好</a:t>
            </a:r>
          </a:p>
          <a:p>
            <a:pPr marL="377825" indent="-377825" defTabSz="879475">
              <a:lnSpc>
                <a:spcPct val="90000"/>
              </a:lnSpc>
              <a:buSzTx/>
            </a:pPr>
            <a:r>
              <a:rPr lang="zh-CN" altLang="en-US" sz="2800" b="1"/>
              <a:t>乐观控制</a:t>
            </a:r>
            <a:r>
              <a:rPr lang="en-US" altLang="zh-CN" sz="2800" b="1"/>
              <a:t>: </a:t>
            </a:r>
          </a:p>
          <a:p>
            <a:pPr marL="1250950" lvl="2" indent="-220663" defTabSz="879475">
              <a:lnSpc>
                <a:spcPct val="80000"/>
              </a:lnSpc>
              <a:buClr>
                <a:schemeClr val="folHlink"/>
              </a:buClr>
              <a:buSzTx/>
              <a:buFontTx/>
              <a:buChar char="+"/>
            </a:pPr>
            <a:r>
              <a:rPr lang="zh-CN" altLang="en-US" b="1"/>
              <a:t>冲突概率小时开销小</a:t>
            </a:r>
          </a:p>
          <a:p>
            <a:pPr marL="1250950" lvl="2" indent="-220663" defTabSz="879475">
              <a:lnSpc>
                <a:spcPct val="80000"/>
              </a:lnSpc>
              <a:buClr>
                <a:schemeClr val="folHlink"/>
              </a:buClr>
              <a:buSzTx/>
              <a:buFontTx/>
              <a:buChar char="+"/>
            </a:pPr>
            <a:r>
              <a:rPr lang="zh-CN" altLang="en-US" b="1"/>
              <a:t>不会出现死锁</a:t>
            </a:r>
          </a:p>
          <a:p>
            <a:pPr marL="1250950" lvl="2" indent="-220663" defTabSz="879475">
              <a:lnSpc>
                <a:spcPct val="80000"/>
              </a:lnSpc>
              <a:buClr>
                <a:schemeClr val="folHlink"/>
              </a:buClr>
              <a:buSzTx/>
            </a:pPr>
            <a:r>
              <a:rPr lang="zh-CN" altLang="en-US" b="1"/>
              <a:t>在分布式系统中冲突集合的计算复杂</a:t>
            </a:r>
          </a:p>
          <a:p>
            <a:pPr marL="1250950" lvl="2" indent="-220663" defTabSz="879475">
              <a:lnSpc>
                <a:spcPct val="80000"/>
              </a:lnSpc>
              <a:buClr>
                <a:schemeClr val="folHlink"/>
              </a:buClr>
              <a:buSzTx/>
            </a:pPr>
            <a:r>
              <a:rPr lang="zh-CN" altLang="en-US" b="1"/>
              <a:t>时间同步开销较大</a:t>
            </a:r>
          </a:p>
        </p:txBody>
      </p:sp>
      <p:sp>
        <p:nvSpPr>
          <p:cNvPr id="374786" name="Rectangle 2"/>
          <p:cNvSpPr>
            <a:spLocks noGrp="1" noChangeArrowheads="1"/>
          </p:cNvSpPr>
          <p:nvPr>
            <p:ph type="title"/>
          </p:nvPr>
        </p:nvSpPr>
        <p:spPr>
          <a:xfrm>
            <a:off x="304800" y="838200"/>
            <a:ext cx="2362200" cy="457200"/>
          </a:xfrm>
          <a:noFill/>
          <a:ln/>
        </p:spPr>
        <p:txBody>
          <a:bodyPr lIns="88900" tIns="44450" rIns="88900" bIns="44450" anchor="b">
            <a:normAutofit fontScale="90000"/>
          </a:bodyPr>
          <a:lstStyle/>
          <a:p>
            <a:pPr algn="l"/>
            <a:r>
              <a:rPr lang="en-US" altLang="zh-CN" sz="3200" b="1">
                <a:solidFill>
                  <a:schemeClr val="tx1"/>
                </a:solidFill>
              </a:rPr>
              <a:t>4</a:t>
            </a:r>
            <a:r>
              <a:rPr lang="zh-CN" altLang="en-US" sz="3200" b="1">
                <a:solidFill>
                  <a:schemeClr val="tx1"/>
                </a:solidFill>
              </a:rPr>
              <a:t>）比较</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74787">
                                            <p:txEl>
                                              <p:pRg st="0" end="0"/>
                                            </p:txEl>
                                          </p:spTgt>
                                        </p:tgtEl>
                                        <p:attrNameLst>
                                          <p:attrName>style.visibility</p:attrName>
                                        </p:attrNameLst>
                                      </p:cBhvr>
                                      <p:to>
                                        <p:strVal val="visible"/>
                                      </p:to>
                                    </p:set>
                                    <p:animEffect transition="in" filter="wipe(left)">
                                      <p:cBhvr>
                                        <p:cTn id="7" dur="500"/>
                                        <p:tgtEl>
                                          <p:spTgt spid="374787">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74787">
                                            <p:txEl>
                                              <p:pRg st="1" end="1"/>
                                            </p:txEl>
                                          </p:spTgt>
                                        </p:tgtEl>
                                        <p:attrNameLst>
                                          <p:attrName>style.visibility</p:attrName>
                                        </p:attrNameLst>
                                      </p:cBhvr>
                                      <p:to>
                                        <p:strVal val="visible"/>
                                      </p:to>
                                    </p:set>
                                    <p:animEffect transition="in" filter="wipe(left)">
                                      <p:cBhvr>
                                        <p:cTn id="10" dur="500"/>
                                        <p:tgtEl>
                                          <p:spTgt spid="374787">
                                            <p:txEl>
                                              <p:pRg st="1" end="1"/>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374787">
                                            <p:txEl>
                                              <p:pRg st="2" end="2"/>
                                            </p:txEl>
                                          </p:spTgt>
                                        </p:tgtEl>
                                        <p:attrNameLst>
                                          <p:attrName>style.visibility</p:attrName>
                                        </p:attrNameLst>
                                      </p:cBhvr>
                                      <p:to>
                                        <p:strVal val="visible"/>
                                      </p:to>
                                    </p:set>
                                    <p:animEffect transition="in" filter="wipe(left)">
                                      <p:cBhvr>
                                        <p:cTn id="13" dur="500"/>
                                        <p:tgtEl>
                                          <p:spTgt spid="374787">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374787">
                                            <p:txEl>
                                              <p:pRg st="3" end="3"/>
                                            </p:txEl>
                                          </p:spTgt>
                                        </p:tgtEl>
                                        <p:attrNameLst>
                                          <p:attrName>style.visibility</p:attrName>
                                        </p:attrNameLst>
                                      </p:cBhvr>
                                      <p:to>
                                        <p:strVal val="visible"/>
                                      </p:to>
                                    </p:set>
                                    <p:animEffect transition="in" filter="wipe(left)">
                                      <p:cBhvr>
                                        <p:cTn id="18" dur="500"/>
                                        <p:tgtEl>
                                          <p:spTgt spid="374787">
                                            <p:txEl>
                                              <p:pRg st="3" end="3"/>
                                            </p:txEl>
                                          </p:spTgt>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374787">
                                            <p:txEl>
                                              <p:pRg st="4" end="4"/>
                                            </p:txEl>
                                          </p:spTgt>
                                        </p:tgtEl>
                                        <p:attrNameLst>
                                          <p:attrName>style.visibility</p:attrName>
                                        </p:attrNameLst>
                                      </p:cBhvr>
                                      <p:to>
                                        <p:strVal val="visible"/>
                                      </p:to>
                                    </p:set>
                                    <p:animEffect transition="in" filter="wipe(left)">
                                      <p:cBhvr>
                                        <p:cTn id="21" dur="500"/>
                                        <p:tgtEl>
                                          <p:spTgt spid="374787">
                                            <p:txEl>
                                              <p:pRg st="4" end="4"/>
                                            </p:txEl>
                                          </p:spTgt>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374787">
                                            <p:txEl>
                                              <p:pRg st="5" end="5"/>
                                            </p:txEl>
                                          </p:spTgt>
                                        </p:tgtEl>
                                        <p:attrNameLst>
                                          <p:attrName>style.visibility</p:attrName>
                                        </p:attrNameLst>
                                      </p:cBhvr>
                                      <p:to>
                                        <p:strVal val="visible"/>
                                      </p:to>
                                    </p:set>
                                    <p:animEffect transition="in" filter="wipe(left)">
                                      <p:cBhvr>
                                        <p:cTn id="24" dur="500"/>
                                        <p:tgtEl>
                                          <p:spTgt spid="374787">
                                            <p:txEl>
                                              <p:pRg st="5" end="5"/>
                                            </p:txEl>
                                          </p:spTgt>
                                        </p:tgtEl>
                                      </p:cBhvr>
                                    </p:animEffect>
                                  </p:childTnLst>
                                </p:cTn>
                              </p:par>
                              <p:par>
                                <p:cTn id="25" presetID="22" presetClass="entr" presetSubtype="8" fill="hold" grpId="0" nodeType="withEffect">
                                  <p:stCondLst>
                                    <p:cond delay="0"/>
                                  </p:stCondLst>
                                  <p:childTnLst>
                                    <p:set>
                                      <p:cBhvr>
                                        <p:cTn id="26" dur="1" fill="hold">
                                          <p:stCondLst>
                                            <p:cond delay="0"/>
                                          </p:stCondLst>
                                        </p:cTn>
                                        <p:tgtEl>
                                          <p:spTgt spid="374787">
                                            <p:txEl>
                                              <p:pRg st="6" end="6"/>
                                            </p:txEl>
                                          </p:spTgt>
                                        </p:tgtEl>
                                        <p:attrNameLst>
                                          <p:attrName>style.visibility</p:attrName>
                                        </p:attrNameLst>
                                      </p:cBhvr>
                                      <p:to>
                                        <p:strVal val="visible"/>
                                      </p:to>
                                    </p:set>
                                    <p:animEffect transition="in" filter="wipe(left)">
                                      <p:cBhvr>
                                        <p:cTn id="27" dur="500"/>
                                        <p:tgtEl>
                                          <p:spTgt spid="374787">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74787">
                                            <p:txEl>
                                              <p:pRg st="7" end="7"/>
                                            </p:txEl>
                                          </p:spTgt>
                                        </p:tgtEl>
                                        <p:attrNameLst>
                                          <p:attrName>style.visibility</p:attrName>
                                        </p:attrNameLst>
                                      </p:cBhvr>
                                      <p:to>
                                        <p:strVal val="visible"/>
                                      </p:to>
                                    </p:set>
                                    <p:animEffect transition="in" filter="wipe(left)">
                                      <p:cBhvr>
                                        <p:cTn id="32" dur="500"/>
                                        <p:tgtEl>
                                          <p:spTgt spid="374787">
                                            <p:txEl>
                                              <p:pRg st="7" end="7"/>
                                            </p:txEl>
                                          </p:spTgt>
                                        </p:tgtEl>
                                      </p:cBhvr>
                                    </p:animEffect>
                                  </p:childTnLst>
                                </p:cTn>
                              </p:par>
                              <p:par>
                                <p:cTn id="33" presetID="22" presetClass="entr" presetSubtype="8" fill="hold" grpId="0" nodeType="withEffect">
                                  <p:stCondLst>
                                    <p:cond delay="0"/>
                                  </p:stCondLst>
                                  <p:childTnLst>
                                    <p:set>
                                      <p:cBhvr>
                                        <p:cTn id="34" dur="1" fill="hold">
                                          <p:stCondLst>
                                            <p:cond delay="0"/>
                                          </p:stCondLst>
                                        </p:cTn>
                                        <p:tgtEl>
                                          <p:spTgt spid="374787">
                                            <p:txEl>
                                              <p:pRg st="8" end="8"/>
                                            </p:txEl>
                                          </p:spTgt>
                                        </p:tgtEl>
                                        <p:attrNameLst>
                                          <p:attrName>style.visibility</p:attrName>
                                        </p:attrNameLst>
                                      </p:cBhvr>
                                      <p:to>
                                        <p:strVal val="visible"/>
                                      </p:to>
                                    </p:set>
                                    <p:animEffect transition="in" filter="wipe(left)">
                                      <p:cBhvr>
                                        <p:cTn id="35" dur="500"/>
                                        <p:tgtEl>
                                          <p:spTgt spid="374787">
                                            <p:txEl>
                                              <p:pRg st="8" end="8"/>
                                            </p:txEl>
                                          </p:spTgt>
                                        </p:tgtEl>
                                      </p:cBhvr>
                                    </p:animEffect>
                                  </p:childTnLst>
                                </p:cTn>
                              </p:par>
                              <p:par>
                                <p:cTn id="36" presetID="22" presetClass="entr" presetSubtype="8" fill="hold" grpId="0" nodeType="withEffect">
                                  <p:stCondLst>
                                    <p:cond delay="0"/>
                                  </p:stCondLst>
                                  <p:childTnLst>
                                    <p:set>
                                      <p:cBhvr>
                                        <p:cTn id="37" dur="1" fill="hold">
                                          <p:stCondLst>
                                            <p:cond delay="0"/>
                                          </p:stCondLst>
                                        </p:cTn>
                                        <p:tgtEl>
                                          <p:spTgt spid="374787">
                                            <p:txEl>
                                              <p:pRg st="9" end="9"/>
                                            </p:txEl>
                                          </p:spTgt>
                                        </p:tgtEl>
                                        <p:attrNameLst>
                                          <p:attrName>style.visibility</p:attrName>
                                        </p:attrNameLst>
                                      </p:cBhvr>
                                      <p:to>
                                        <p:strVal val="visible"/>
                                      </p:to>
                                    </p:set>
                                    <p:animEffect transition="in" filter="wipe(left)">
                                      <p:cBhvr>
                                        <p:cTn id="38" dur="500"/>
                                        <p:tgtEl>
                                          <p:spTgt spid="374787">
                                            <p:txEl>
                                              <p:pRg st="9" end="9"/>
                                            </p:txEl>
                                          </p:spTgt>
                                        </p:tgtEl>
                                      </p:cBhvr>
                                    </p:animEffect>
                                  </p:childTnLst>
                                </p:cTn>
                              </p:par>
                              <p:par>
                                <p:cTn id="39" presetID="22" presetClass="entr" presetSubtype="8" fill="hold" grpId="0" nodeType="withEffect">
                                  <p:stCondLst>
                                    <p:cond delay="0"/>
                                  </p:stCondLst>
                                  <p:childTnLst>
                                    <p:set>
                                      <p:cBhvr>
                                        <p:cTn id="40" dur="1" fill="hold">
                                          <p:stCondLst>
                                            <p:cond delay="0"/>
                                          </p:stCondLst>
                                        </p:cTn>
                                        <p:tgtEl>
                                          <p:spTgt spid="374787">
                                            <p:txEl>
                                              <p:pRg st="10" end="10"/>
                                            </p:txEl>
                                          </p:spTgt>
                                        </p:tgtEl>
                                        <p:attrNameLst>
                                          <p:attrName>style.visibility</p:attrName>
                                        </p:attrNameLst>
                                      </p:cBhvr>
                                      <p:to>
                                        <p:strVal val="visible"/>
                                      </p:to>
                                    </p:set>
                                    <p:animEffect transition="in" filter="wipe(left)">
                                      <p:cBhvr>
                                        <p:cTn id="41" dur="500"/>
                                        <p:tgtEl>
                                          <p:spTgt spid="374787">
                                            <p:txEl>
                                              <p:pRg st="10" end="10"/>
                                            </p:txEl>
                                          </p:spTgt>
                                        </p:tgtEl>
                                      </p:cBhvr>
                                    </p:animEffect>
                                  </p:childTnLst>
                                </p:cTn>
                              </p:par>
                              <p:par>
                                <p:cTn id="42" presetID="22" presetClass="entr" presetSubtype="8" fill="hold" grpId="0" nodeType="withEffect">
                                  <p:stCondLst>
                                    <p:cond delay="0"/>
                                  </p:stCondLst>
                                  <p:childTnLst>
                                    <p:set>
                                      <p:cBhvr>
                                        <p:cTn id="43" dur="1" fill="hold">
                                          <p:stCondLst>
                                            <p:cond delay="0"/>
                                          </p:stCondLst>
                                        </p:cTn>
                                        <p:tgtEl>
                                          <p:spTgt spid="374787">
                                            <p:txEl>
                                              <p:pRg st="11" end="11"/>
                                            </p:txEl>
                                          </p:spTgt>
                                        </p:tgtEl>
                                        <p:attrNameLst>
                                          <p:attrName>style.visibility</p:attrName>
                                        </p:attrNameLst>
                                      </p:cBhvr>
                                      <p:to>
                                        <p:strVal val="visible"/>
                                      </p:to>
                                    </p:set>
                                    <p:animEffect transition="in" filter="wipe(left)">
                                      <p:cBhvr>
                                        <p:cTn id="44" dur="500"/>
                                        <p:tgtEl>
                                          <p:spTgt spid="374787">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4787" grpId="0" build="p" autoUpdateAnimBg="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6834" name="Rectangle 2"/>
          <p:cNvSpPr>
            <a:spLocks noChangeArrowheads="1"/>
          </p:cNvSpPr>
          <p:nvPr/>
        </p:nvSpPr>
        <p:spPr bwMode="auto">
          <a:xfrm>
            <a:off x="228600" y="806450"/>
            <a:ext cx="3581400" cy="641350"/>
          </a:xfrm>
          <a:prstGeom prst="rect">
            <a:avLst/>
          </a:prstGeom>
          <a:noFill/>
          <a:ln w="9525">
            <a:noFill/>
            <a:miter lim="800000"/>
            <a:headEnd/>
            <a:tailEnd/>
          </a:ln>
          <a:effectLst/>
        </p:spPr>
        <p:txBody>
          <a:bodyPr>
            <a:spAutoFit/>
          </a:bodyPr>
          <a:lstStyle/>
          <a:p>
            <a:pPr>
              <a:spcBef>
                <a:spcPct val="50000"/>
              </a:spcBef>
            </a:pPr>
            <a:r>
              <a:rPr lang="en-GB" altLang="zh-CN" sz="3600" i="0">
                <a:effectLst>
                  <a:outerShdw blurRad="38100" dist="38100" dir="2700000" algn="tl">
                    <a:srgbClr val="000000"/>
                  </a:outerShdw>
                </a:effectLst>
              </a:rPr>
              <a:t>4</a:t>
            </a:r>
            <a:r>
              <a:rPr lang="zh-CN" altLang="en-US" sz="3600" i="0">
                <a:effectLst>
                  <a:outerShdw blurRad="38100" dist="38100" dir="2700000" algn="tl">
                    <a:srgbClr val="000000"/>
                  </a:outerShdw>
                </a:effectLst>
              </a:rPr>
              <a:t>、分布式事务</a:t>
            </a:r>
          </a:p>
        </p:txBody>
      </p:sp>
      <p:sp>
        <p:nvSpPr>
          <p:cNvPr id="376835" name="Text Box 3"/>
          <p:cNvSpPr txBox="1">
            <a:spLocks noChangeArrowheads="1"/>
          </p:cNvSpPr>
          <p:nvPr/>
        </p:nvSpPr>
        <p:spPr bwMode="auto">
          <a:xfrm>
            <a:off x="2971800" y="2957513"/>
            <a:ext cx="4419600" cy="1554162"/>
          </a:xfrm>
          <a:prstGeom prst="rect">
            <a:avLst/>
          </a:prstGeom>
          <a:noFill/>
          <a:ln w="9525">
            <a:noFill/>
            <a:miter lim="800000"/>
            <a:headEnd/>
            <a:tailEnd/>
          </a:ln>
          <a:effectLst/>
        </p:spPr>
        <p:txBody>
          <a:bodyPr>
            <a:spAutoFit/>
          </a:bodyPr>
          <a:lstStyle/>
          <a:p>
            <a:r>
              <a:rPr lang="en-US" altLang="zh-CN" sz="3200" i="0"/>
              <a:t>1</a:t>
            </a:r>
            <a:r>
              <a:rPr lang="zh-CN" altLang="en-US" sz="3200" i="0"/>
              <a:t>）基本概念</a:t>
            </a:r>
          </a:p>
          <a:p>
            <a:endParaRPr lang="zh-CN" altLang="en-US" sz="3200" i="0"/>
          </a:p>
          <a:p>
            <a:r>
              <a:rPr lang="en-US" altLang="zh-CN" sz="3200" i="0"/>
              <a:t>2</a:t>
            </a:r>
            <a:r>
              <a:rPr lang="zh-CN" altLang="en-US" sz="3200" i="0"/>
              <a:t>）两阶段提交</a:t>
            </a:r>
          </a:p>
        </p:txBody>
      </p:sp>
    </p:spTree>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7858" name="Text Box 2"/>
          <p:cNvSpPr txBox="1">
            <a:spLocks noChangeArrowheads="1"/>
          </p:cNvSpPr>
          <p:nvPr/>
        </p:nvSpPr>
        <p:spPr bwMode="auto">
          <a:xfrm>
            <a:off x="152400" y="817563"/>
            <a:ext cx="3657600" cy="641350"/>
          </a:xfrm>
          <a:prstGeom prst="rect">
            <a:avLst/>
          </a:prstGeom>
          <a:noFill/>
          <a:ln w="9525">
            <a:noFill/>
            <a:miter lim="800000"/>
            <a:headEnd/>
            <a:tailEnd/>
          </a:ln>
          <a:effectLst/>
        </p:spPr>
        <p:txBody>
          <a:bodyPr>
            <a:spAutoFit/>
          </a:bodyPr>
          <a:lstStyle/>
          <a:p>
            <a:r>
              <a:rPr lang="en-US" altLang="zh-CN" sz="3600" i="0">
                <a:effectLst>
                  <a:outerShdw blurRad="38100" dist="38100" dir="2700000" algn="tl">
                    <a:srgbClr val="000000"/>
                  </a:outerShdw>
                </a:effectLst>
              </a:rPr>
              <a:t>1</a:t>
            </a:r>
            <a:r>
              <a:rPr lang="zh-CN" altLang="en-US" sz="3600" i="0">
                <a:effectLst>
                  <a:outerShdw blurRad="38100" dist="38100" dir="2700000" algn="tl">
                    <a:srgbClr val="000000"/>
                  </a:outerShdw>
                </a:effectLst>
              </a:rPr>
              <a:t>）基本概念</a:t>
            </a:r>
          </a:p>
        </p:txBody>
      </p:sp>
      <p:sp>
        <p:nvSpPr>
          <p:cNvPr id="377859" name="Text Box 3"/>
          <p:cNvSpPr txBox="1">
            <a:spLocks noChangeArrowheads="1"/>
          </p:cNvSpPr>
          <p:nvPr/>
        </p:nvSpPr>
        <p:spPr bwMode="auto">
          <a:xfrm>
            <a:off x="990600" y="4267200"/>
            <a:ext cx="8153400" cy="1800225"/>
          </a:xfrm>
          <a:prstGeom prst="rect">
            <a:avLst/>
          </a:prstGeom>
          <a:noFill/>
          <a:ln w="9525">
            <a:noFill/>
            <a:miter lim="800000"/>
            <a:headEnd/>
            <a:tailEnd/>
          </a:ln>
          <a:effectLst/>
        </p:spPr>
        <p:txBody>
          <a:bodyPr>
            <a:spAutoFit/>
          </a:bodyPr>
          <a:lstStyle/>
          <a:p>
            <a:r>
              <a:rPr lang="zh-CN" altLang="en-US" sz="2800" i="0"/>
              <a:t>分布式事务  是</a:t>
            </a:r>
          </a:p>
          <a:p>
            <a:r>
              <a:rPr lang="zh-CN" altLang="en-US" sz="2800" i="0"/>
              <a:t>		涉及多个服务器（结点）的事务</a:t>
            </a:r>
          </a:p>
          <a:p>
            <a:endParaRPr lang="zh-CN" altLang="en-US" sz="2800" i="0"/>
          </a:p>
          <a:p>
            <a:r>
              <a:rPr lang="zh-CN" altLang="en-US" sz="2800" i="0"/>
              <a:t>例如：在不同银行之间进行转帐！</a:t>
            </a:r>
          </a:p>
        </p:txBody>
      </p:sp>
      <p:sp>
        <p:nvSpPr>
          <p:cNvPr id="377860" name="Text Box 4"/>
          <p:cNvSpPr txBox="1">
            <a:spLocks noChangeArrowheads="1"/>
          </p:cNvSpPr>
          <p:nvPr/>
        </p:nvSpPr>
        <p:spPr bwMode="auto">
          <a:xfrm>
            <a:off x="898525" y="1979613"/>
            <a:ext cx="6416675" cy="1373187"/>
          </a:xfrm>
          <a:prstGeom prst="rect">
            <a:avLst/>
          </a:prstGeom>
          <a:noFill/>
          <a:ln w="9525">
            <a:noFill/>
            <a:miter lim="800000"/>
            <a:headEnd/>
            <a:tailEnd/>
          </a:ln>
          <a:effectLst/>
        </p:spPr>
        <p:txBody>
          <a:bodyPr>
            <a:spAutoFit/>
          </a:bodyPr>
          <a:lstStyle/>
          <a:p>
            <a:r>
              <a:rPr lang="zh-CN" altLang="en-US" sz="2800" i="0"/>
              <a:t>事务是一系列操作</a:t>
            </a:r>
          </a:p>
          <a:p>
            <a:r>
              <a:rPr lang="zh-CN" altLang="en-US" sz="2800" i="0"/>
              <a:t>		它们	或者全部完成</a:t>
            </a:r>
          </a:p>
          <a:p>
            <a:r>
              <a:rPr lang="zh-CN" altLang="en-US" sz="2800" i="0"/>
              <a:t>			或者全部不做</a:t>
            </a:r>
          </a:p>
        </p:txBody>
      </p:sp>
    </p:spTree>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906" name="Rectangle 2"/>
          <p:cNvSpPr>
            <a:spLocks noChangeArrowheads="1"/>
          </p:cNvSpPr>
          <p:nvPr/>
        </p:nvSpPr>
        <p:spPr bwMode="auto">
          <a:xfrm>
            <a:off x="3276600" y="1600200"/>
            <a:ext cx="381000" cy="457200"/>
          </a:xfrm>
          <a:prstGeom prst="rect">
            <a:avLst/>
          </a:prstGeom>
          <a:solidFill>
            <a:schemeClr val="accent1"/>
          </a:solidFill>
          <a:ln w="9525">
            <a:noFill/>
            <a:miter lim="800000"/>
            <a:headEnd/>
            <a:tailEnd/>
          </a:ln>
          <a:effectLst/>
        </p:spPr>
        <p:txBody>
          <a:bodyPr wrap="none" anchor="ctr"/>
          <a:lstStyle/>
          <a:p>
            <a:endParaRPr lang="zh-CN" altLang="en-US"/>
          </a:p>
        </p:txBody>
      </p:sp>
      <p:sp>
        <p:nvSpPr>
          <p:cNvPr id="379907" name="Rectangle 3"/>
          <p:cNvSpPr>
            <a:spLocks noChangeArrowheads="1"/>
          </p:cNvSpPr>
          <p:nvPr/>
        </p:nvSpPr>
        <p:spPr bwMode="auto">
          <a:xfrm>
            <a:off x="3810000" y="2133600"/>
            <a:ext cx="381000" cy="457200"/>
          </a:xfrm>
          <a:prstGeom prst="rect">
            <a:avLst/>
          </a:prstGeom>
          <a:solidFill>
            <a:schemeClr val="accent1"/>
          </a:solidFill>
          <a:ln w="9525">
            <a:noFill/>
            <a:miter lim="800000"/>
            <a:headEnd/>
            <a:tailEnd/>
          </a:ln>
          <a:effectLst/>
        </p:spPr>
        <p:txBody>
          <a:bodyPr wrap="none" anchor="ctr"/>
          <a:lstStyle/>
          <a:p>
            <a:endParaRPr lang="zh-CN" altLang="en-US"/>
          </a:p>
        </p:txBody>
      </p:sp>
      <p:sp>
        <p:nvSpPr>
          <p:cNvPr id="379908" name="Rectangle 4"/>
          <p:cNvSpPr>
            <a:spLocks noChangeArrowheads="1"/>
          </p:cNvSpPr>
          <p:nvPr/>
        </p:nvSpPr>
        <p:spPr bwMode="auto">
          <a:xfrm>
            <a:off x="3505200" y="3810000"/>
            <a:ext cx="685800" cy="1143000"/>
          </a:xfrm>
          <a:prstGeom prst="rect">
            <a:avLst/>
          </a:prstGeom>
          <a:solidFill>
            <a:srgbClr val="33CCCC"/>
          </a:solidFill>
          <a:ln w="9525">
            <a:noFill/>
            <a:miter lim="800000"/>
            <a:headEnd/>
            <a:tailEnd/>
          </a:ln>
          <a:effectLst/>
        </p:spPr>
        <p:txBody>
          <a:bodyPr wrap="none" anchor="ctr"/>
          <a:lstStyle/>
          <a:p>
            <a:endParaRPr lang="zh-CN" altLang="en-US"/>
          </a:p>
        </p:txBody>
      </p:sp>
      <p:sp>
        <p:nvSpPr>
          <p:cNvPr id="379909" name="AutoShape 5"/>
          <p:cNvSpPr>
            <a:spLocks noChangeArrowheads="1"/>
          </p:cNvSpPr>
          <p:nvPr/>
        </p:nvSpPr>
        <p:spPr bwMode="auto">
          <a:xfrm>
            <a:off x="7239000" y="2971800"/>
            <a:ext cx="914400" cy="762000"/>
          </a:xfrm>
          <a:prstGeom prst="can">
            <a:avLst>
              <a:gd name="adj" fmla="val 25000"/>
            </a:avLst>
          </a:prstGeom>
          <a:gradFill rotWithShape="0">
            <a:gsLst>
              <a:gs pos="0">
                <a:srgbClr val="00CCFF">
                  <a:gamma/>
                  <a:shade val="46275"/>
                  <a:invGamma/>
                </a:srgbClr>
              </a:gs>
              <a:gs pos="50000">
                <a:srgbClr val="00CCFF"/>
              </a:gs>
              <a:gs pos="100000">
                <a:srgbClr val="00CCFF">
                  <a:gamma/>
                  <a:shade val="46275"/>
                  <a:invGamma/>
                </a:srgbClr>
              </a:gs>
            </a:gsLst>
            <a:lin ang="0" scaled="1"/>
          </a:gradFill>
          <a:ln w="9525">
            <a:noFill/>
            <a:miter lim="800000"/>
            <a:headEnd/>
            <a:tailEnd/>
          </a:ln>
          <a:effectLst/>
        </p:spPr>
        <p:txBody>
          <a:bodyPr wrap="none" anchor="ctr"/>
          <a:lstStyle/>
          <a:p>
            <a:endParaRPr lang="zh-CN" altLang="en-US"/>
          </a:p>
        </p:txBody>
      </p:sp>
      <p:sp>
        <p:nvSpPr>
          <p:cNvPr id="379910" name="AutoShape 6"/>
          <p:cNvSpPr>
            <a:spLocks noChangeArrowheads="1"/>
          </p:cNvSpPr>
          <p:nvPr/>
        </p:nvSpPr>
        <p:spPr bwMode="auto">
          <a:xfrm>
            <a:off x="7315200" y="3962400"/>
            <a:ext cx="914400" cy="762000"/>
          </a:xfrm>
          <a:prstGeom prst="can">
            <a:avLst>
              <a:gd name="adj" fmla="val 25000"/>
            </a:avLst>
          </a:prstGeom>
          <a:gradFill rotWithShape="0">
            <a:gsLst>
              <a:gs pos="0">
                <a:srgbClr val="33CCCC">
                  <a:gamma/>
                  <a:shade val="46275"/>
                  <a:invGamma/>
                </a:srgbClr>
              </a:gs>
              <a:gs pos="50000">
                <a:srgbClr val="33CCCC"/>
              </a:gs>
              <a:gs pos="100000">
                <a:srgbClr val="33CCCC">
                  <a:gamma/>
                  <a:shade val="46275"/>
                  <a:invGamma/>
                </a:srgbClr>
              </a:gs>
            </a:gsLst>
            <a:lin ang="0" scaled="1"/>
          </a:gradFill>
          <a:ln w="9525">
            <a:noFill/>
            <a:miter lim="800000"/>
            <a:headEnd/>
            <a:tailEnd/>
          </a:ln>
          <a:effectLst/>
        </p:spPr>
        <p:txBody>
          <a:bodyPr wrap="none" anchor="ctr"/>
          <a:lstStyle/>
          <a:p>
            <a:endParaRPr lang="zh-CN" altLang="en-US"/>
          </a:p>
        </p:txBody>
      </p:sp>
      <p:sp>
        <p:nvSpPr>
          <p:cNvPr id="379911" name="AutoShape 7"/>
          <p:cNvSpPr>
            <a:spLocks noChangeArrowheads="1"/>
          </p:cNvSpPr>
          <p:nvPr/>
        </p:nvSpPr>
        <p:spPr bwMode="auto">
          <a:xfrm>
            <a:off x="7239000" y="5181600"/>
            <a:ext cx="914400" cy="762000"/>
          </a:xfrm>
          <a:prstGeom prst="can">
            <a:avLst>
              <a:gd name="adj" fmla="val 25000"/>
            </a:avLst>
          </a:prstGeom>
          <a:gradFill rotWithShape="0">
            <a:gsLst>
              <a:gs pos="0">
                <a:schemeClr val="accent1">
                  <a:gamma/>
                  <a:shade val="46275"/>
                  <a:invGamma/>
                </a:schemeClr>
              </a:gs>
              <a:gs pos="50000">
                <a:schemeClr val="accent1"/>
              </a:gs>
              <a:gs pos="100000">
                <a:schemeClr val="accent1">
                  <a:gamma/>
                  <a:shade val="46275"/>
                  <a:invGamma/>
                </a:schemeClr>
              </a:gs>
            </a:gsLst>
            <a:lin ang="0" scaled="1"/>
          </a:gradFill>
          <a:ln w="9525">
            <a:noFill/>
            <a:miter lim="800000"/>
            <a:headEnd/>
            <a:tailEnd/>
          </a:ln>
          <a:effectLst/>
        </p:spPr>
        <p:txBody>
          <a:bodyPr wrap="none" anchor="ctr"/>
          <a:lstStyle/>
          <a:p>
            <a:endParaRPr lang="zh-CN" altLang="en-US"/>
          </a:p>
        </p:txBody>
      </p:sp>
      <p:sp>
        <p:nvSpPr>
          <p:cNvPr id="379912" name="Line 8"/>
          <p:cNvSpPr>
            <a:spLocks noChangeShapeType="1"/>
          </p:cNvSpPr>
          <p:nvPr/>
        </p:nvSpPr>
        <p:spPr bwMode="auto">
          <a:xfrm>
            <a:off x="4191000" y="1066800"/>
            <a:ext cx="1905000" cy="457200"/>
          </a:xfrm>
          <a:prstGeom prst="line">
            <a:avLst/>
          </a:prstGeom>
          <a:noFill/>
          <a:ln w="9525">
            <a:solidFill>
              <a:schemeClr val="tx1"/>
            </a:solidFill>
            <a:miter lim="800000"/>
            <a:headEnd/>
            <a:tailEnd type="triangle" w="med" len="med"/>
          </a:ln>
          <a:effectLst/>
        </p:spPr>
        <p:txBody>
          <a:bodyPr wrap="none"/>
          <a:lstStyle/>
          <a:p>
            <a:endParaRPr lang="zh-CN" altLang="en-US"/>
          </a:p>
        </p:txBody>
      </p:sp>
      <p:sp>
        <p:nvSpPr>
          <p:cNvPr id="379913" name="Line 9"/>
          <p:cNvSpPr>
            <a:spLocks noChangeShapeType="1"/>
          </p:cNvSpPr>
          <p:nvPr/>
        </p:nvSpPr>
        <p:spPr bwMode="auto">
          <a:xfrm>
            <a:off x="3657600" y="1828800"/>
            <a:ext cx="2438400" cy="0"/>
          </a:xfrm>
          <a:prstGeom prst="line">
            <a:avLst/>
          </a:prstGeom>
          <a:noFill/>
          <a:ln w="9525">
            <a:solidFill>
              <a:schemeClr val="tx1"/>
            </a:solidFill>
            <a:miter lim="800000"/>
            <a:headEnd/>
            <a:tailEnd type="triangle" w="med" len="med"/>
          </a:ln>
          <a:effectLst/>
        </p:spPr>
        <p:txBody>
          <a:bodyPr wrap="none"/>
          <a:lstStyle/>
          <a:p>
            <a:endParaRPr lang="zh-CN" altLang="en-US"/>
          </a:p>
        </p:txBody>
      </p:sp>
      <p:sp>
        <p:nvSpPr>
          <p:cNvPr id="379914" name="Line 10"/>
          <p:cNvSpPr>
            <a:spLocks noChangeShapeType="1"/>
          </p:cNvSpPr>
          <p:nvPr/>
        </p:nvSpPr>
        <p:spPr bwMode="auto">
          <a:xfrm flipV="1">
            <a:off x="4191000" y="2057400"/>
            <a:ext cx="1905000" cy="381000"/>
          </a:xfrm>
          <a:prstGeom prst="line">
            <a:avLst/>
          </a:prstGeom>
          <a:noFill/>
          <a:ln w="9525">
            <a:solidFill>
              <a:schemeClr val="tx1"/>
            </a:solidFill>
            <a:miter lim="800000"/>
            <a:headEnd/>
            <a:tailEnd type="triangle" w="med" len="med"/>
          </a:ln>
          <a:effectLst/>
        </p:spPr>
        <p:txBody>
          <a:bodyPr wrap="none"/>
          <a:lstStyle/>
          <a:p>
            <a:endParaRPr lang="zh-CN" altLang="en-US"/>
          </a:p>
        </p:txBody>
      </p:sp>
      <p:sp>
        <p:nvSpPr>
          <p:cNvPr id="379915" name="Line 11"/>
          <p:cNvSpPr>
            <a:spLocks noChangeShapeType="1"/>
          </p:cNvSpPr>
          <p:nvPr/>
        </p:nvSpPr>
        <p:spPr bwMode="auto">
          <a:xfrm flipV="1">
            <a:off x="4191000" y="3429000"/>
            <a:ext cx="1371600" cy="838200"/>
          </a:xfrm>
          <a:prstGeom prst="line">
            <a:avLst/>
          </a:prstGeom>
          <a:noFill/>
          <a:ln w="9525">
            <a:solidFill>
              <a:schemeClr val="tx1"/>
            </a:solidFill>
            <a:miter lim="800000"/>
            <a:headEnd/>
            <a:tailEnd type="triangle" w="med" len="med"/>
          </a:ln>
          <a:effectLst/>
        </p:spPr>
        <p:txBody>
          <a:bodyPr wrap="none"/>
          <a:lstStyle/>
          <a:p>
            <a:endParaRPr lang="zh-CN" altLang="en-US"/>
          </a:p>
        </p:txBody>
      </p:sp>
      <p:sp>
        <p:nvSpPr>
          <p:cNvPr id="379916" name="Line 12"/>
          <p:cNvSpPr>
            <a:spLocks noChangeShapeType="1"/>
          </p:cNvSpPr>
          <p:nvPr/>
        </p:nvSpPr>
        <p:spPr bwMode="auto">
          <a:xfrm>
            <a:off x="4191000" y="4419600"/>
            <a:ext cx="1447800" cy="0"/>
          </a:xfrm>
          <a:prstGeom prst="line">
            <a:avLst/>
          </a:prstGeom>
          <a:noFill/>
          <a:ln w="9525">
            <a:solidFill>
              <a:schemeClr val="tx1"/>
            </a:solidFill>
            <a:miter lim="800000"/>
            <a:headEnd/>
            <a:tailEnd type="triangle" w="med" len="med"/>
          </a:ln>
          <a:effectLst/>
        </p:spPr>
        <p:txBody>
          <a:bodyPr wrap="none"/>
          <a:lstStyle/>
          <a:p>
            <a:endParaRPr lang="zh-CN" altLang="en-US"/>
          </a:p>
        </p:txBody>
      </p:sp>
      <p:sp>
        <p:nvSpPr>
          <p:cNvPr id="379917" name="Line 13"/>
          <p:cNvSpPr>
            <a:spLocks noChangeShapeType="1"/>
          </p:cNvSpPr>
          <p:nvPr/>
        </p:nvSpPr>
        <p:spPr bwMode="auto">
          <a:xfrm>
            <a:off x="4191000" y="4572000"/>
            <a:ext cx="1371600" cy="914400"/>
          </a:xfrm>
          <a:prstGeom prst="line">
            <a:avLst/>
          </a:prstGeom>
          <a:noFill/>
          <a:ln w="9525">
            <a:solidFill>
              <a:schemeClr val="tx1"/>
            </a:solidFill>
            <a:miter lim="800000"/>
            <a:headEnd/>
            <a:tailEnd type="triangle" w="med" len="med"/>
          </a:ln>
          <a:effectLst/>
        </p:spPr>
        <p:txBody>
          <a:bodyPr wrap="none"/>
          <a:lstStyle/>
          <a:p>
            <a:endParaRPr lang="zh-CN" altLang="en-US"/>
          </a:p>
        </p:txBody>
      </p:sp>
      <p:grpSp>
        <p:nvGrpSpPr>
          <p:cNvPr id="2" name="Group 14"/>
          <p:cNvGrpSpPr>
            <a:grpSpLocks/>
          </p:cNvGrpSpPr>
          <p:nvPr/>
        </p:nvGrpSpPr>
        <p:grpSpPr bwMode="auto">
          <a:xfrm>
            <a:off x="6096000" y="981075"/>
            <a:ext cx="1371600" cy="1371600"/>
            <a:chOff x="3840" y="624"/>
            <a:chExt cx="864" cy="864"/>
          </a:xfrm>
        </p:grpSpPr>
        <p:sp>
          <p:nvSpPr>
            <p:cNvPr id="379919" name="AutoShape 15"/>
            <p:cNvSpPr>
              <a:spLocks noChangeArrowheads="1"/>
            </p:cNvSpPr>
            <p:nvPr/>
          </p:nvSpPr>
          <p:spPr bwMode="auto">
            <a:xfrm>
              <a:off x="3840" y="624"/>
              <a:ext cx="864" cy="864"/>
            </a:xfrm>
            <a:prstGeom prst="can">
              <a:avLst>
                <a:gd name="adj" fmla="val 25000"/>
              </a:avLst>
            </a:prstGeom>
            <a:gradFill rotWithShape="0">
              <a:gsLst>
                <a:gs pos="0">
                  <a:schemeClr val="accent1">
                    <a:gamma/>
                    <a:shade val="46275"/>
                    <a:invGamma/>
                  </a:schemeClr>
                </a:gs>
                <a:gs pos="50000">
                  <a:schemeClr val="accent1"/>
                </a:gs>
                <a:gs pos="100000">
                  <a:schemeClr val="accent1">
                    <a:gamma/>
                    <a:shade val="46275"/>
                    <a:invGamma/>
                  </a:schemeClr>
                </a:gs>
              </a:gsLst>
              <a:lin ang="0" scaled="1"/>
            </a:gradFill>
            <a:ln w="9525">
              <a:noFill/>
              <a:miter lim="800000"/>
              <a:headEnd/>
              <a:tailEnd/>
            </a:ln>
            <a:effectLst/>
          </p:spPr>
          <p:txBody>
            <a:bodyPr wrap="none" anchor="ctr"/>
            <a:lstStyle/>
            <a:p>
              <a:endParaRPr lang="zh-CN" altLang="en-US"/>
            </a:p>
          </p:txBody>
        </p:sp>
        <p:sp>
          <p:nvSpPr>
            <p:cNvPr id="379920" name="Rectangle 16"/>
            <p:cNvSpPr>
              <a:spLocks noChangeArrowheads="1"/>
            </p:cNvSpPr>
            <p:nvPr/>
          </p:nvSpPr>
          <p:spPr bwMode="auto">
            <a:xfrm>
              <a:off x="3840" y="864"/>
              <a:ext cx="96" cy="480"/>
            </a:xfrm>
            <a:prstGeom prst="rect">
              <a:avLst/>
            </a:prstGeom>
            <a:solidFill>
              <a:schemeClr val="hlink"/>
            </a:solidFill>
            <a:ln w="9525">
              <a:noFill/>
              <a:miter lim="800000"/>
              <a:headEnd/>
              <a:tailEnd/>
            </a:ln>
            <a:effectLst/>
          </p:spPr>
          <p:txBody>
            <a:bodyPr wrap="none" anchor="ctr"/>
            <a:lstStyle/>
            <a:p>
              <a:endParaRPr lang="zh-CN" altLang="en-US"/>
            </a:p>
          </p:txBody>
        </p:sp>
      </p:grpSp>
      <p:sp>
        <p:nvSpPr>
          <p:cNvPr id="379921" name="Rectangle 17"/>
          <p:cNvSpPr>
            <a:spLocks noChangeArrowheads="1"/>
          </p:cNvSpPr>
          <p:nvPr/>
        </p:nvSpPr>
        <p:spPr bwMode="auto">
          <a:xfrm>
            <a:off x="7239000" y="3200400"/>
            <a:ext cx="152400" cy="457200"/>
          </a:xfrm>
          <a:prstGeom prst="rect">
            <a:avLst/>
          </a:prstGeom>
          <a:solidFill>
            <a:schemeClr val="hlink"/>
          </a:solidFill>
          <a:ln w="9525">
            <a:noFill/>
            <a:miter lim="800000"/>
            <a:headEnd/>
            <a:tailEnd/>
          </a:ln>
          <a:effectLst/>
        </p:spPr>
        <p:txBody>
          <a:bodyPr wrap="none" anchor="ctr"/>
          <a:lstStyle/>
          <a:p>
            <a:endParaRPr lang="zh-CN" altLang="en-US"/>
          </a:p>
        </p:txBody>
      </p:sp>
      <p:sp>
        <p:nvSpPr>
          <p:cNvPr id="379922" name="Rectangle 18"/>
          <p:cNvSpPr>
            <a:spLocks noChangeArrowheads="1"/>
          </p:cNvSpPr>
          <p:nvPr/>
        </p:nvSpPr>
        <p:spPr bwMode="auto">
          <a:xfrm>
            <a:off x="7315200" y="4191000"/>
            <a:ext cx="152400" cy="457200"/>
          </a:xfrm>
          <a:prstGeom prst="rect">
            <a:avLst/>
          </a:prstGeom>
          <a:solidFill>
            <a:schemeClr val="hlink"/>
          </a:solidFill>
          <a:ln w="9525">
            <a:noFill/>
            <a:miter lim="800000"/>
            <a:headEnd/>
            <a:tailEnd/>
          </a:ln>
          <a:effectLst/>
        </p:spPr>
        <p:txBody>
          <a:bodyPr wrap="none" anchor="ctr"/>
          <a:lstStyle/>
          <a:p>
            <a:endParaRPr lang="zh-CN" altLang="en-US"/>
          </a:p>
        </p:txBody>
      </p:sp>
      <p:sp>
        <p:nvSpPr>
          <p:cNvPr id="379923" name="Rectangle 19"/>
          <p:cNvSpPr>
            <a:spLocks noChangeArrowheads="1"/>
          </p:cNvSpPr>
          <p:nvPr/>
        </p:nvSpPr>
        <p:spPr bwMode="auto">
          <a:xfrm>
            <a:off x="7239000" y="5376863"/>
            <a:ext cx="152400" cy="457200"/>
          </a:xfrm>
          <a:prstGeom prst="rect">
            <a:avLst/>
          </a:prstGeom>
          <a:solidFill>
            <a:schemeClr val="hlink"/>
          </a:solidFill>
          <a:ln w="9525">
            <a:noFill/>
            <a:miter lim="800000"/>
            <a:headEnd/>
            <a:tailEnd/>
          </a:ln>
          <a:effectLst/>
        </p:spPr>
        <p:txBody>
          <a:bodyPr wrap="none" anchor="ctr"/>
          <a:lstStyle/>
          <a:p>
            <a:endParaRPr lang="zh-CN" altLang="en-US"/>
          </a:p>
        </p:txBody>
      </p:sp>
      <p:sp>
        <p:nvSpPr>
          <p:cNvPr id="379924" name="Text Box 20"/>
          <p:cNvSpPr txBox="1">
            <a:spLocks noChangeArrowheads="1"/>
          </p:cNvSpPr>
          <p:nvPr/>
        </p:nvSpPr>
        <p:spPr bwMode="auto">
          <a:xfrm>
            <a:off x="517525" y="858838"/>
            <a:ext cx="1716088" cy="457200"/>
          </a:xfrm>
          <a:prstGeom prst="rect">
            <a:avLst/>
          </a:prstGeom>
          <a:noFill/>
          <a:ln w="9525">
            <a:noFill/>
            <a:miter lim="800000"/>
            <a:headEnd/>
            <a:tailEnd/>
          </a:ln>
          <a:effectLst/>
        </p:spPr>
        <p:txBody>
          <a:bodyPr wrap="none">
            <a:spAutoFit/>
          </a:bodyPr>
          <a:lstStyle/>
          <a:p>
            <a:r>
              <a:rPr lang="zh-CN" altLang="en-US" i="0"/>
              <a:t>单机环境：</a:t>
            </a:r>
          </a:p>
        </p:txBody>
      </p:sp>
      <p:sp>
        <p:nvSpPr>
          <p:cNvPr id="379925" name="Text Box 21"/>
          <p:cNvSpPr txBox="1">
            <a:spLocks noChangeArrowheads="1"/>
          </p:cNvSpPr>
          <p:nvPr/>
        </p:nvSpPr>
        <p:spPr bwMode="auto">
          <a:xfrm>
            <a:off x="533400" y="3200400"/>
            <a:ext cx="1716088" cy="457200"/>
          </a:xfrm>
          <a:prstGeom prst="rect">
            <a:avLst/>
          </a:prstGeom>
          <a:noFill/>
          <a:ln w="9525">
            <a:noFill/>
            <a:miter lim="800000"/>
            <a:headEnd/>
            <a:tailEnd/>
          </a:ln>
          <a:effectLst/>
        </p:spPr>
        <p:txBody>
          <a:bodyPr wrap="none">
            <a:spAutoFit/>
          </a:bodyPr>
          <a:lstStyle/>
          <a:p>
            <a:r>
              <a:rPr lang="zh-CN" altLang="en-US" i="0"/>
              <a:t>多机环境：</a:t>
            </a:r>
          </a:p>
        </p:txBody>
      </p:sp>
      <p:sp>
        <p:nvSpPr>
          <p:cNvPr id="379926" name="Rectangle 22"/>
          <p:cNvSpPr>
            <a:spLocks noChangeArrowheads="1"/>
          </p:cNvSpPr>
          <p:nvPr/>
        </p:nvSpPr>
        <p:spPr bwMode="auto">
          <a:xfrm>
            <a:off x="5581650" y="3200400"/>
            <a:ext cx="381000" cy="457200"/>
          </a:xfrm>
          <a:prstGeom prst="rect">
            <a:avLst/>
          </a:prstGeom>
          <a:solidFill>
            <a:schemeClr val="accent1"/>
          </a:solidFill>
          <a:ln w="9525">
            <a:noFill/>
            <a:miter lim="800000"/>
            <a:headEnd/>
            <a:tailEnd/>
          </a:ln>
          <a:effectLst/>
        </p:spPr>
        <p:txBody>
          <a:bodyPr wrap="none" anchor="ctr"/>
          <a:lstStyle/>
          <a:p>
            <a:endParaRPr lang="zh-CN" altLang="en-US"/>
          </a:p>
        </p:txBody>
      </p:sp>
      <p:sp>
        <p:nvSpPr>
          <p:cNvPr id="379927" name="Line 23"/>
          <p:cNvSpPr>
            <a:spLocks noChangeShapeType="1"/>
          </p:cNvSpPr>
          <p:nvPr/>
        </p:nvSpPr>
        <p:spPr bwMode="auto">
          <a:xfrm flipV="1">
            <a:off x="5943600" y="3429000"/>
            <a:ext cx="1295400" cy="0"/>
          </a:xfrm>
          <a:prstGeom prst="line">
            <a:avLst/>
          </a:prstGeom>
          <a:noFill/>
          <a:ln w="9525">
            <a:solidFill>
              <a:schemeClr val="tx1"/>
            </a:solidFill>
            <a:miter lim="800000"/>
            <a:headEnd/>
            <a:tailEnd type="triangle" w="med" len="med"/>
          </a:ln>
          <a:effectLst/>
        </p:spPr>
        <p:txBody>
          <a:bodyPr wrap="none"/>
          <a:lstStyle/>
          <a:p>
            <a:endParaRPr lang="zh-CN" altLang="en-US"/>
          </a:p>
        </p:txBody>
      </p:sp>
      <p:sp>
        <p:nvSpPr>
          <p:cNvPr id="379928" name="Rectangle 24"/>
          <p:cNvSpPr>
            <a:spLocks noChangeArrowheads="1"/>
          </p:cNvSpPr>
          <p:nvPr/>
        </p:nvSpPr>
        <p:spPr bwMode="auto">
          <a:xfrm>
            <a:off x="5638800" y="4191000"/>
            <a:ext cx="381000" cy="457200"/>
          </a:xfrm>
          <a:prstGeom prst="rect">
            <a:avLst/>
          </a:prstGeom>
          <a:solidFill>
            <a:schemeClr val="accent1"/>
          </a:solidFill>
          <a:ln w="9525">
            <a:noFill/>
            <a:miter lim="800000"/>
            <a:headEnd/>
            <a:tailEnd/>
          </a:ln>
          <a:effectLst/>
        </p:spPr>
        <p:txBody>
          <a:bodyPr wrap="none" anchor="ctr"/>
          <a:lstStyle/>
          <a:p>
            <a:endParaRPr lang="zh-CN" altLang="en-US"/>
          </a:p>
        </p:txBody>
      </p:sp>
      <p:sp>
        <p:nvSpPr>
          <p:cNvPr id="379929" name="Line 25"/>
          <p:cNvSpPr>
            <a:spLocks noChangeShapeType="1"/>
          </p:cNvSpPr>
          <p:nvPr/>
        </p:nvSpPr>
        <p:spPr bwMode="auto">
          <a:xfrm>
            <a:off x="6019800" y="4419600"/>
            <a:ext cx="1295400" cy="0"/>
          </a:xfrm>
          <a:prstGeom prst="line">
            <a:avLst/>
          </a:prstGeom>
          <a:noFill/>
          <a:ln w="9525">
            <a:solidFill>
              <a:schemeClr val="tx1"/>
            </a:solidFill>
            <a:miter lim="800000"/>
            <a:headEnd/>
            <a:tailEnd type="triangle" w="med" len="med"/>
          </a:ln>
          <a:effectLst/>
        </p:spPr>
        <p:txBody>
          <a:bodyPr wrap="none"/>
          <a:lstStyle/>
          <a:p>
            <a:endParaRPr lang="zh-CN" altLang="en-US"/>
          </a:p>
        </p:txBody>
      </p:sp>
      <p:sp>
        <p:nvSpPr>
          <p:cNvPr id="379930" name="Rectangle 26"/>
          <p:cNvSpPr>
            <a:spLocks noChangeArrowheads="1"/>
          </p:cNvSpPr>
          <p:nvPr/>
        </p:nvSpPr>
        <p:spPr bwMode="auto">
          <a:xfrm>
            <a:off x="5562600" y="5257800"/>
            <a:ext cx="381000" cy="457200"/>
          </a:xfrm>
          <a:prstGeom prst="rect">
            <a:avLst/>
          </a:prstGeom>
          <a:solidFill>
            <a:schemeClr val="accent1"/>
          </a:solidFill>
          <a:ln w="9525">
            <a:noFill/>
            <a:miter lim="800000"/>
            <a:headEnd/>
            <a:tailEnd/>
          </a:ln>
          <a:effectLst/>
        </p:spPr>
        <p:txBody>
          <a:bodyPr wrap="none" anchor="ctr"/>
          <a:lstStyle/>
          <a:p>
            <a:endParaRPr lang="zh-CN" altLang="en-US"/>
          </a:p>
        </p:txBody>
      </p:sp>
      <p:sp>
        <p:nvSpPr>
          <p:cNvPr id="379931" name="Line 27"/>
          <p:cNvSpPr>
            <a:spLocks noChangeShapeType="1"/>
          </p:cNvSpPr>
          <p:nvPr/>
        </p:nvSpPr>
        <p:spPr bwMode="auto">
          <a:xfrm>
            <a:off x="5943600" y="5486400"/>
            <a:ext cx="1295400" cy="0"/>
          </a:xfrm>
          <a:prstGeom prst="line">
            <a:avLst/>
          </a:prstGeom>
          <a:noFill/>
          <a:ln w="9525">
            <a:solidFill>
              <a:schemeClr val="tx1"/>
            </a:solidFill>
            <a:miter lim="800000"/>
            <a:headEnd/>
            <a:tailEnd type="triangle" w="med" len="med"/>
          </a:ln>
          <a:effectLst/>
        </p:spPr>
        <p:txBody>
          <a:bodyPr wrap="none"/>
          <a:lstStyle/>
          <a:p>
            <a:endParaRPr lang="zh-CN" altLang="en-US"/>
          </a:p>
        </p:txBody>
      </p:sp>
      <p:sp>
        <p:nvSpPr>
          <p:cNvPr id="379932" name="Rectangle 28"/>
          <p:cNvSpPr>
            <a:spLocks noChangeArrowheads="1"/>
          </p:cNvSpPr>
          <p:nvPr/>
        </p:nvSpPr>
        <p:spPr bwMode="auto">
          <a:xfrm>
            <a:off x="3810000" y="838200"/>
            <a:ext cx="381000" cy="457200"/>
          </a:xfrm>
          <a:prstGeom prst="rect">
            <a:avLst/>
          </a:prstGeom>
          <a:solidFill>
            <a:schemeClr val="accent1"/>
          </a:solidFill>
          <a:ln w="9525">
            <a:noFill/>
            <a:miter lim="800000"/>
            <a:headEnd/>
            <a:tailEnd/>
          </a:ln>
          <a:effectLst/>
        </p:spPr>
        <p:txBody>
          <a:bodyPr wrap="none" anchor="ctr"/>
          <a:lstStyle/>
          <a:p>
            <a:endParaRPr lang="zh-CN" altLang="en-US"/>
          </a:p>
        </p:txBody>
      </p:sp>
      <p:sp>
        <p:nvSpPr>
          <p:cNvPr id="379933" name="Rectangle 29"/>
          <p:cNvSpPr>
            <a:spLocks noChangeArrowheads="1"/>
          </p:cNvSpPr>
          <p:nvPr/>
        </p:nvSpPr>
        <p:spPr bwMode="auto">
          <a:xfrm>
            <a:off x="304800" y="5638800"/>
            <a:ext cx="381000" cy="457200"/>
          </a:xfrm>
          <a:prstGeom prst="rect">
            <a:avLst/>
          </a:prstGeom>
          <a:solidFill>
            <a:schemeClr val="accent1"/>
          </a:solidFill>
          <a:ln w="9525">
            <a:noFill/>
            <a:miter lim="800000"/>
            <a:headEnd/>
            <a:tailEnd/>
          </a:ln>
          <a:effectLst/>
        </p:spPr>
        <p:txBody>
          <a:bodyPr wrap="none" anchor="ctr"/>
          <a:lstStyle/>
          <a:p>
            <a:endParaRPr lang="zh-CN" altLang="en-US"/>
          </a:p>
        </p:txBody>
      </p:sp>
      <p:sp>
        <p:nvSpPr>
          <p:cNvPr id="379934" name="Text Box 30"/>
          <p:cNvSpPr txBox="1">
            <a:spLocks noChangeArrowheads="1"/>
          </p:cNvSpPr>
          <p:nvPr/>
        </p:nvSpPr>
        <p:spPr bwMode="auto">
          <a:xfrm>
            <a:off x="857250" y="5653088"/>
            <a:ext cx="1428750" cy="396875"/>
          </a:xfrm>
          <a:prstGeom prst="rect">
            <a:avLst/>
          </a:prstGeom>
          <a:noFill/>
          <a:ln w="9525">
            <a:noFill/>
            <a:miter lim="800000"/>
            <a:headEnd/>
            <a:tailEnd/>
          </a:ln>
          <a:effectLst/>
        </p:spPr>
        <p:txBody>
          <a:bodyPr>
            <a:spAutoFit/>
          </a:bodyPr>
          <a:lstStyle/>
          <a:p>
            <a:r>
              <a:rPr lang="zh-CN" altLang="en-US" sz="2000" i="0"/>
              <a:t>处理逻辑</a:t>
            </a:r>
          </a:p>
        </p:txBody>
      </p:sp>
      <p:sp>
        <p:nvSpPr>
          <p:cNvPr id="379935" name="Rectangle 31"/>
          <p:cNvSpPr>
            <a:spLocks noChangeArrowheads="1"/>
          </p:cNvSpPr>
          <p:nvPr/>
        </p:nvSpPr>
        <p:spPr bwMode="auto">
          <a:xfrm>
            <a:off x="304800" y="6296025"/>
            <a:ext cx="152400" cy="381000"/>
          </a:xfrm>
          <a:prstGeom prst="rect">
            <a:avLst/>
          </a:prstGeom>
          <a:solidFill>
            <a:schemeClr val="hlink"/>
          </a:solidFill>
          <a:ln w="9525">
            <a:noFill/>
            <a:miter lim="800000"/>
            <a:headEnd/>
            <a:tailEnd/>
          </a:ln>
          <a:effectLst/>
        </p:spPr>
        <p:txBody>
          <a:bodyPr wrap="none" anchor="ctr"/>
          <a:lstStyle/>
          <a:p>
            <a:endParaRPr lang="zh-CN" altLang="en-US"/>
          </a:p>
        </p:txBody>
      </p:sp>
      <p:sp>
        <p:nvSpPr>
          <p:cNvPr id="379936" name="Text Box 32"/>
          <p:cNvSpPr txBox="1">
            <a:spLocks noChangeArrowheads="1"/>
          </p:cNvSpPr>
          <p:nvPr/>
        </p:nvSpPr>
        <p:spPr bwMode="auto">
          <a:xfrm>
            <a:off x="914400" y="6248400"/>
            <a:ext cx="2438400" cy="396875"/>
          </a:xfrm>
          <a:prstGeom prst="rect">
            <a:avLst/>
          </a:prstGeom>
          <a:noFill/>
          <a:ln w="9525">
            <a:noFill/>
            <a:miter lim="800000"/>
            <a:headEnd/>
            <a:tailEnd/>
          </a:ln>
          <a:effectLst/>
        </p:spPr>
        <p:txBody>
          <a:bodyPr>
            <a:spAutoFit/>
          </a:bodyPr>
          <a:lstStyle/>
          <a:p>
            <a:r>
              <a:rPr lang="zh-CN" altLang="en-US" sz="2000" i="0"/>
              <a:t>单机控制机制</a:t>
            </a:r>
          </a:p>
        </p:txBody>
      </p:sp>
      <p:sp>
        <p:nvSpPr>
          <p:cNvPr id="379937" name="Line 33"/>
          <p:cNvSpPr>
            <a:spLocks noChangeShapeType="1"/>
          </p:cNvSpPr>
          <p:nvPr/>
        </p:nvSpPr>
        <p:spPr bwMode="auto">
          <a:xfrm flipV="1">
            <a:off x="5943600" y="2819400"/>
            <a:ext cx="1219200" cy="457200"/>
          </a:xfrm>
          <a:prstGeom prst="line">
            <a:avLst/>
          </a:prstGeom>
          <a:noFill/>
          <a:ln w="9525">
            <a:solidFill>
              <a:schemeClr val="tx1"/>
            </a:solidFill>
            <a:miter lim="800000"/>
            <a:headEnd/>
            <a:tailEnd type="triangle" w="med" len="med"/>
          </a:ln>
          <a:effectLst/>
        </p:spPr>
        <p:txBody>
          <a:bodyPr wrap="none"/>
          <a:lstStyle/>
          <a:p>
            <a:endParaRPr lang="zh-CN" altLang="en-US"/>
          </a:p>
        </p:txBody>
      </p:sp>
      <p:sp>
        <p:nvSpPr>
          <p:cNvPr id="379938" name="Rectangle 34"/>
          <p:cNvSpPr>
            <a:spLocks noChangeArrowheads="1"/>
          </p:cNvSpPr>
          <p:nvPr/>
        </p:nvSpPr>
        <p:spPr bwMode="auto">
          <a:xfrm>
            <a:off x="3048000" y="762000"/>
            <a:ext cx="4648200" cy="1905000"/>
          </a:xfrm>
          <a:prstGeom prst="rect">
            <a:avLst/>
          </a:prstGeom>
          <a:noFill/>
          <a:ln w="9525">
            <a:solidFill>
              <a:schemeClr val="tx1"/>
            </a:solidFill>
            <a:prstDash val="lgDash"/>
            <a:miter lim="800000"/>
            <a:headEnd/>
            <a:tailEnd/>
          </a:ln>
          <a:effectLst/>
        </p:spPr>
        <p:txBody>
          <a:bodyPr wrap="none" anchor="ctr"/>
          <a:lstStyle/>
          <a:p>
            <a:endParaRPr lang="zh-CN" altLang="en-US"/>
          </a:p>
        </p:txBody>
      </p:sp>
      <p:sp>
        <p:nvSpPr>
          <p:cNvPr id="379939" name="Rectangle 35"/>
          <p:cNvSpPr>
            <a:spLocks noChangeArrowheads="1"/>
          </p:cNvSpPr>
          <p:nvPr/>
        </p:nvSpPr>
        <p:spPr bwMode="auto">
          <a:xfrm>
            <a:off x="5334000" y="2776538"/>
            <a:ext cx="3048000" cy="1066800"/>
          </a:xfrm>
          <a:prstGeom prst="rect">
            <a:avLst/>
          </a:prstGeom>
          <a:noFill/>
          <a:ln w="9525">
            <a:solidFill>
              <a:schemeClr val="tx1"/>
            </a:solidFill>
            <a:prstDash val="lgDash"/>
            <a:miter lim="800000"/>
            <a:headEnd/>
            <a:tailEnd/>
          </a:ln>
          <a:effectLst/>
        </p:spPr>
        <p:txBody>
          <a:bodyPr wrap="none" anchor="ctr"/>
          <a:lstStyle/>
          <a:p>
            <a:endParaRPr lang="zh-CN" altLang="en-US"/>
          </a:p>
        </p:txBody>
      </p:sp>
      <p:sp>
        <p:nvSpPr>
          <p:cNvPr id="379940" name="Rectangle 36"/>
          <p:cNvSpPr>
            <a:spLocks noChangeArrowheads="1"/>
          </p:cNvSpPr>
          <p:nvPr/>
        </p:nvSpPr>
        <p:spPr bwMode="auto">
          <a:xfrm>
            <a:off x="5334000" y="3914775"/>
            <a:ext cx="3048000" cy="1066800"/>
          </a:xfrm>
          <a:prstGeom prst="rect">
            <a:avLst/>
          </a:prstGeom>
          <a:noFill/>
          <a:ln w="9525">
            <a:solidFill>
              <a:schemeClr val="tx1"/>
            </a:solidFill>
            <a:prstDash val="lgDash"/>
            <a:miter lim="800000"/>
            <a:headEnd/>
            <a:tailEnd/>
          </a:ln>
          <a:effectLst/>
        </p:spPr>
        <p:txBody>
          <a:bodyPr wrap="none" anchor="ctr"/>
          <a:lstStyle/>
          <a:p>
            <a:endParaRPr lang="zh-CN" altLang="en-US"/>
          </a:p>
        </p:txBody>
      </p:sp>
      <p:sp>
        <p:nvSpPr>
          <p:cNvPr id="379941" name="Rectangle 37"/>
          <p:cNvSpPr>
            <a:spLocks noChangeArrowheads="1"/>
          </p:cNvSpPr>
          <p:nvPr/>
        </p:nvSpPr>
        <p:spPr bwMode="auto">
          <a:xfrm>
            <a:off x="5334000" y="5105400"/>
            <a:ext cx="3048000" cy="1066800"/>
          </a:xfrm>
          <a:prstGeom prst="rect">
            <a:avLst/>
          </a:prstGeom>
          <a:noFill/>
          <a:ln w="9525">
            <a:solidFill>
              <a:schemeClr val="tx1"/>
            </a:solidFill>
            <a:prstDash val="lgDash"/>
            <a:miter lim="800000"/>
            <a:headEnd/>
            <a:tailEnd/>
          </a:ln>
          <a:effectLst/>
        </p:spPr>
        <p:txBody>
          <a:bodyPr wrap="none" anchor="ctr"/>
          <a:lstStyle/>
          <a:p>
            <a:endParaRPr lang="zh-CN" altLang="en-US"/>
          </a:p>
        </p:txBody>
      </p:sp>
      <p:sp>
        <p:nvSpPr>
          <p:cNvPr id="379942" name="Rectangle 38"/>
          <p:cNvSpPr>
            <a:spLocks noChangeArrowheads="1"/>
          </p:cNvSpPr>
          <p:nvPr/>
        </p:nvSpPr>
        <p:spPr bwMode="auto">
          <a:xfrm>
            <a:off x="304800" y="5105400"/>
            <a:ext cx="685800" cy="381000"/>
          </a:xfrm>
          <a:prstGeom prst="rect">
            <a:avLst/>
          </a:prstGeom>
          <a:noFill/>
          <a:ln w="9525">
            <a:solidFill>
              <a:schemeClr val="tx1"/>
            </a:solidFill>
            <a:prstDash val="lgDash"/>
            <a:miter lim="800000"/>
            <a:headEnd/>
            <a:tailEnd/>
          </a:ln>
          <a:effectLst/>
        </p:spPr>
        <p:txBody>
          <a:bodyPr wrap="none" anchor="ctr"/>
          <a:lstStyle/>
          <a:p>
            <a:endParaRPr lang="zh-CN" altLang="en-US"/>
          </a:p>
        </p:txBody>
      </p:sp>
      <p:sp>
        <p:nvSpPr>
          <p:cNvPr id="379943" name="Text Box 39"/>
          <p:cNvSpPr txBox="1">
            <a:spLocks noChangeArrowheads="1"/>
          </p:cNvSpPr>
          <p:nvPr/>
        </p:nvSpPr>
        <p:spPr bwMode="auto">
          <a:xfrm>
            <a:off x="1295400" y="5105400"/>
            <a:ext cx="1206500" cy="396875"/>
          </a:xfrm>
          <a:prstGeom prst="rect">
            <a:avLst/>
          </a:prstGeom>
          <a:noFill/>
          <a:ln w="9525">
            <a:noFill/>
            <a:miter lim="800000"/>
            <a:headEnd/>
            <a:tailEnd/>
          </a:ln>
          <a:effectLst/>
        </p:spPr>
        <p:txBody>
          <a:bodyPr wrap="none">
            <a:spAutoFit/>
          </a:bodyPr>
          <a:lstStyle/>
          <a:p>
            <a:r>
              <a:rPr lang="zh-CN" altLang="en-US" sz="2000" i="0"/>
              <a:t>处理结点</a:t>
            </a:r>
          </a:p>
        </p:txBody>
      </p:sp>
    </p:spTree>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0930" name="Text Box 2"/>
          <p:cNvSpPr txBox="1">
            <a:spLocks noChangeArrowheads="1"/>
          </p:cNvSpPr>
          <p:nvPr/>
        </p:nvSpPr>
        <p:spPr bwMode="auto">
          <a:xfrm>
            <a:off x="257175" y="2133600"/>
            <a:ext cx="7864475" cy="2570163"/>
          </a:xfrm>
          <a:prstGeom prst="rect">
            <a:avLst/>
          </a:prstGeom>
          <a:noFill/>
          <a:ln w="9525">
            <a:noFill/>
            <a:miter lim="800000"/>
            <a:headEnd/>
            <a:tailEnd/>
          </a:ln>
          <a:effectLst/>
        </p:spPr>
        <p:txBody>
          <a:bodyPr>
            <a:spAutoFit/>
          </a:bodyPr>
          <a:lstStyle/>
          <a:p>
            <a:pPr>
              <a:spcBef>
                <a:spcPct val="20000"/>
              </a:spcBef>
              <a:buClr>
                <a:schemeClr val="folHlink"/>
              </a:buClr>
              <a:buFont typeface="Wingdings" pitchFamily="2" charset="2"/>
              <a:buNone/>
            </a:pPr>
            <a:r>
              <a:rPr lang="zh-CN" altLang="en-GB" sz="2800" i="0">
                <a:solidFill>
                  <a:schemeClr val="folHlink"/>
                </a:solidFill>
              </a:rPr>
              <a:t>单阶段提交</a:t>
            </a:r>
            <a:r>
              <a:rPr lang="zh-CN" altLang="en-GB" sz="2800" i="0"/>
              <a:t>（不加控制）：</a:t>
            </a:r>
          </a:p>
          <a:p>
            <a:pPr>
              <a:spcBef>
                <a:spcPct val="20000"/>
              </a:spcBef>
              <a:buClr>
                <a:schemeClr val="folHlink"/>
              </a:buClr>
              <a:buFont typeface="Wingdings" pitchFamily="2" charset="2"/>
              <a:buNone/>
            </a:pPr>
            <a:r>
              <a:rPr lang="zh-CN" altLang="en-GB" sz="2800" i="0"/>
              <a:t>         客户直接向各结点发出提交命令</a:t>
            </a:r>
          </a:p>
          <a:p>
            <a:pPr>
              <a:spcBef>
                <a:spcPct val="20000"/>
              </a:spcBef>
              <a:buClr>
                <a:schemeClr val="folHlink"/>
              </a:buClr>
              <a:buFont typeface="Wingdings" pitchFamily="2" charset="2"/>
              <a:buNone/>
            </a:pPr>
            <a:r>
              <a:rPr lang="en-GB" altLang="zh-CN" sz="2800" i="0"/>
              <a:t>                 </a:t>
            </a:r>
            <a:r>
              <a:rPr lang="zh-CN" altLang="en-GB" sz="2800" i="0"/>
              <a:t>如果某一结点提交失败则重复提交命令</a:t>
            </a:r>
          </a:p>
          <a:p>
            <a:pPr>
              <a:spcBef>
                <a:spcPct val="20000"/>
              </a:spcBef>
              <a:buClr>
                <a:schemeClr val="folHlink"/>
              </a:buClr>
              <a:buFont typeface="Wingdings" pitchFamily="2" charset="2"/>
              <a:buNone/>
            </a:pPr>
            <a:r>
              <a:rPr lang="zh-CN" altLang="en-GB" sz="2800" i="0"/>
              <a:t>不足：</a:t>
            </a:r>
          </a:p>
          <a:p>
            <a:pPr>
              <a:spcBef>
                <a:spcPct val="20000"/>
              </a:spcBef>
              <a:buClr>
                <a:schemeClr val="folHlink"/>
              </a:buClr>
              <a:buFont typeface="Wingdings" pitchFamily="2" charset="2"/>
              <a:buNone/>
            </a:pPr>
            <a:r>
              <a:rPr lang="zh-CN" altLang="en-GB" sz="2800" i="0"/>
              <a:t>        客户发出命令时，结点无权力终止事务</a:t>
            </a:r>
          </a:p>
        </p:txBody>
      </p:sp>
      <p:sp>
        <p:nvSpPr>
          <p:cNvPr id="380931" name="Rectangle 3"/>
          <p:cNvSpPr>
            <a:spLocks noChangeArrowheads="1"/>
          </p:cNvSpPr>
          <p:nvPr/>
        </p:nvSpPr>
        <p:spPr bwMode="auto">
          <a:xfrm>
            <a:off x="273050" y="762000"/>
            <a:ext cx="8305800" cy="1160463"/>
          </a:xfrm>
          <a:prstGeom prst="rect">
            <a:avLst/>
          </a:prstGeom>
          <a:noFill/>
          <a:ln w="9525">
            <a:noFill/>
            <a:miter lim="800000"/>
            <a:headEnd/>
            <a:tailEnd/>
          </a:ln>
          <a:effectLst/>
        </p:spPr>
        <p:txBody>
          <a:bodyPr>
            <a:spAutoFit/>
          </a:bodyPr>
          <a:lstStyle/>
          <a:p>
            <a:pPr>
              <a:spcBef>
                <a:spcPct val="50000"/>
              </a:spcBef>
            </a:pPr>
            <a:r>
              <a:rPr lang="zh-CN" altLang="en-US" sz="2800" i="0"/>
              <a:t>问题：如何保证参与事务的各个结点</a:t>
            </a:r>
          </a:p>
          <a:p>
            <a:pPr>
              <a:spcBef>
                <a:spcPct val="50000"/>
              </a:spcBef>
            </a:pPr>
            <a:r>
              <a:rPr lang="zh-CN" altLang="en-US" sz="2800" i="0"/>
              <a:t>				  皆正确提交（</a:t>
            </a:r>
            <a:r>
              <a:rPr lang="en-US" altLang="zh-CN" sz="2800" i="0"/>
              <a:t>Commit</a:t>
            </a:r>
            <a:r>
              <a:rPr lang="zh-CN" altLang="en-US" sz="2800" i="0"/>
              <a:t>）？</a:t>
            </a:r>
          </a:p>
        </p:txBody>
      </p:sp>
      <p:sp>
        <p:nvSpPr>
          <p:cNvPr id="380932" name="Text Box 4"/>
          <p:cNvSpPr txBox="1">
            <a:spLocks noChangeArrowheads="1"/>
          </p:cNvSpPr>
          <p:nvPr/>
        </p:nvSpPr>
        <p:spPr bwMode="auto">
          <a:xfrm>
            <a:off x="250825" y="5181600"/>
            <a:ext cx="9220200" cy="1373188"/>
          </a:xfrm>
          <a:prstGeom prst="rect">
            <a:avLst/>
          </a:prstGeom>
          <a:noFill/>
          <a:ln w="9525">
            <a:noFill/>
            <a:miter lim="800000"/>
            <a:headEnd/>
            <a:tailEnd/>
          </a:ln>
          <a:effectLst/>
        </p:spPr>
        <p:txBody>
          <a:bodyPr>
            <a:spAutoFit/>
          </a:bodyPr>
          <a:lstStyle/>
          <a:p>
            <a:r>
              <a:rPr lang="zh-CN" altLang="en-US" sz="2800" i="0"/>
              <a:t>解决方式：	基于单结点的并发控制机制</a:t>
            </a:r>
          </a:p>
          <a:p>
            <a:r>
              <a:rPr lang="zh-CN" altLang="en-US" sz="2800" i="0"/>
              <a:t>		</a:t>
            </a:r>
            <a:r>
              <a:rPr lang="en-US" altLang="zh-CN" sz="2800" i="0"/>
              <a:t>(</a:t>
            </a:r>
            <a:r>
              <a:rPr lang="zh-CN" altLang="en-US" sz="2800" i="0"/>
              <a:t>每个结点保证本结点操作的事务性</a:t>
            </a:r>
            <a:r>
              <a:rPr lang="en-US" altLang="zh-CN" sz="2800" i="0"/>
              <a:t>)</a:t>
            </a:r>
          </a:p>
          <a:p>
            <a:r>
              <a:rPr lang="en-US" altLang="zh-CN" sz="2800" i="0"/>
              <a:t>		</a:t>
            </a:r>
            <a:r>
              <a:rPr lang="zh-CN" altLang="en-US" sz="2800" i="0"/>
              <a:t>提供</a:t>
            </a:r>
            <a:r>
              <a:rPr lang="zh-CN" altLang="en-US" sz="2800" i="0">
                <a:solidFill>
                  <a:schemeClr val="folHlink"/>
                </a:solidFill>
              </a:rPr>
              <a:t>两阶段提交</a:t>
            </a:r>
            <a:r>
              <a:rPr lang="zh-CN" altLang="en-US" sz="2800" i="0"/>
              <a:t>（</a:t>
            </a:r>
            <a:r>
              <a:rPr lang="en-US" altLang="zh-CN" sz="2800" i="0"/>
              <a:t>two-phase commit</a:t>
            </a:r>
            <a:r>
              <a:rPr lang="zh-CN" altLang="en-US" sz="2800" i="0"/>
              <a:t>）机制</a:t>
            </a:r>
          </a:p>
        </p:txBody>
      </p:sp>
    </p:spTree>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1954" name="Rectangle 2"/>
          <p:cNvSpPr>
            <a:spLocks noChangeArrowheads="1"/>
          </p:cNvSpPr>
          <p:nvPr/>
        </p:nvSpPr>
        <p:spPr bwMode="auto">
          <a:xfrm>
            <a:off x="609600" y="762000"/>
            <a:ext cx="7113588" cy="2819400"/>
          </a:xfrm>
          <a:prstGeom prst="rect">
            <a:avLst/>
          </a:prstGeom>
          <a:noFill/>
          <a:ln w="12700">
            <a:noFill/>
            <a:miter lim="800000"/>
            <a:headEnd/>
            <a:tailEnd/>
          </a:ln>
          <a:effectLst/>
        </p:spPr>
        <p:txBody>
          <a:bodyPr lIns="88900" tIns="44450" rIns="88900" bIns="44450"/>
          <a:lstStyle/>
          <a:p>
            <a:pPr defTabSz="879475">
              <a:spcBef>
                <a:spcPct val="20000"/>
              </a:spcBef>
              <a:buClr>
                <a:schemeClr val="folHlink"/>
              </a:buClr>
              <a:buSzPct val="80000"/>
              <a:buFont typeface="Wingdings" pitchFamily="2" charset="2"/>
              <a:buNone/>
            </a:pPr>
            <a:r>
              <a:rPr lang="zh-CN" altLang="en-GB" sz="2800" i="0"/>
              <a:t>与分布式事务相关的分布式系统组成部分</a:t>
            </a:r>
          </a:p>
          <a:p>
            <a:pPr defTabSz="879475">
              <a:spcBef>
                <a:spcPct val="20000"/>
              </a:spcBef>
              <a:buClr>
                <a:schemeClr val="folHlink"/>
              </a:buClr>
              <a:buSzPct val="80000"/>
              <a:buFont typeface="Wingdings" pitchFamily="2" charset="2"/>
              <a:buNone/>
            </a:pPr>
            <a:r>
              <a:rPr lang="zh-CN" altLang="en-GB" sz="2800" i="0"/>
              <a:t>可以被划分为如下三种角色：</a:t>
            </a:r>
            <a:endParaRPr lang="en-GB" altLang="zh-CN" sz="2800" i="0"/>
          </a:p>
          <a:p>
            <a:pPr marL="1250950" lvl="2" indent="-220663" defTabSz="879475">
              <a:lnSpc>
                <a:spcPct val="150000"/>
              </a:lnSpc>
              <a:spcBef>
                <a:spcPct val="20000"/>
              </a:spcBef>
              <a:buClr>
                <a:schemeClr val="folHlink"/>
              </a:buClr>
              <a:buSzPct val="80000"/>
              <a:buFont typeface="Wingdings" pitchFamily="2" charset="2"/>
              <a:buChar char="l"/>
            </a:pPr>
            <a:r>
              <a:rPr lang="zh-CN" altLang="en-GB" i="0"/>
              <a:t>事务性客户（ </a:t>
            </a:r>
            <a:r>
              <a:rPr lang="en-GB" altLang="zh-CN" b="0" i="0">
                <a:solidFill>
                  <a:schemeClr val="folHlink"/>
                </a:solidFill>
                <a:effectLst>
                  <a:outerShdw blurRad="38100" dist="38100" dir="2700000" algn="tl">
                    <a:srgbClr val="000000"/>
                  </a:outerShdw>
                </a:effectLst>
                <a:latin typeface="Arial" pitchFamily="34" charset="0"/>
              </a:rPr>
              <a:t>Transactional Client</a:t>
            </a:r>
            <a:r>
              <a:rPr lang="zh-CN" altLang="en-GB" i="0"/>
              <a:t> ）</a:t>
            </a:r>
            <a:endParaRPr lang="en-GB" altLang="zh-CN" i="0"/>
          </a:p>
          <a:p>
            <a:pPr marL="1250950" lvl="2" indent="-220663" defTabSz="879475">
              <a:lnSpc>
                <a:spcPct val="150000"/>
              </a:lnSpc>
              <a:spcBef>
                <a:spcPct val="20000"/>
              </a:spcBef>
              <a:buClr>
                <a:schemeClr val="folHlink"/>
              </a:buClr>
              <a:buSzPct val="80000"/>
              <a:buFont typeface="Wingdings" pitchFamily="2" charset="2"/>
              <a:buChar char="l"/>
            </a:pPr>
            <a:r>
              <a:rPr lang="zh-CN" altLang="en-GB" i="0"/>
              <a:t>事务性服务器（ </a:t>
            </a:r>
            <a:r>
              <a:rPr lang="en-GB" altLang="zh-CN" b="0" i="0">
                <a:solidFill>
                  <a:schemeClr val="folHlink"/>
                </a:solidFill>
                <a:effectLst>
                  <a:outerShdw blurRad="38100" dist="38100" dir="2700000" algn="tl">
                    <a:srgbClr val="000000"/>
                  </a:outerShdw>
                </a:effectLst>
                <a:latin typeface="Arial" pitchFamily="34" charset="0"/>
              </a:rPr>
              <a:t>Transactional Server</a:t>
            </a:r>
            <a:r>
              <a:rPr lang="zh-CN" altLang="en-GB" i="0"/>
              <a:t> ）</a:t>
            </a:r>
          </a:p>
          <a:p>
            <a:pPr marL="1250950" lvl="2" indent="-220663" defTabSz="879475">
              <a:lnSpc>
                <a:spcPct val="150000"/>
              </a:lnSpc>
              <a:spcBef>
                <a:spcPct val="20000"/>
              </a:spcBef>
              <a:buClr>
                <a:schemeClr val="folHlink"/>
              </a:buClr>
              <a:buSzPct val="80000"/>
              <a:buFont typeface="Wingdings" pitchFamily="2" charset="2"/>
              <a:buChar char="l"/>
            </a:pPr>
            <a:r>
              <a:rPr lang="zh-CN" altLang="en-GB" i="0"/>
              <a:t>协调器（ </a:t>
            </a:r>
            <a:r>
              <a:rPr lang="en-GB" altLang="zh-CN" b="0" i="0">
                <a:solidFill>
                  <a:schemeClr val="folHlink"/>
                </a:solidFill>
                <a:effectLst>
                  <a:outerShdw blurRad="38100" dist="38100" dir="2700000" algn="tl">
                    <a:srgbClr val="000000"/>
                  </a:outerShdw>
                </a:effectLst>
                <a:latin typeface="Arial" pitchFamily="34" charset="0"/>
              </a:rPr>
              <a:t>Coordinator</a:t>
            </a:r>
            <a:r>
              <a:rPr lang="zh-CN" altLang="en-GB" i="0"/>
              <a:t> ）</a:t>
            </a:r>
          </a:p>
        </p:txBody>
      </p:sp>
      <p:sp>
        <p:nvSpPr>
          <p:cNvPr id="381955" name="Rectangle 3"/>
          <p:cNvSpPr>
            <a:spLocks noChangeArrowheads="1"/>
          </p:cNvSpPr>
          <p:nvPr/>
        </p:nvSpPr>
        <p:spPr bwMode="auto">
          <a:xfrm>
            <a:off x="2209800" y="4724400"/>
            <a:ext cx="685800" cy="1143000"/>
          </a:xfrm>
          <a:prstGeom prst="rect">
            <a:avLst/>
          </a:prstGeom>
          <a:solidFill>
            <a:srgbClr val="33CCCC"/>
          </a:solidFill>
          <a:ln w="9525">
            <a:noFill/>
            <a:miter lim="800000"/>
            <a:headEnd/>
            <a:tailEnd/>
          </a:ln>
          <a:effectLst/>
        </p:spPr>
        <p:txBody>
          <a:bodyPr wrap="none" anchor="ctr"/>
          <a:lstStyle/>
          <a:p>
            <a:endParaRPr lang="zh-CN" altLang="en-US"/>
          </a:p>
        </p:txBody>
      </p:sp>
      <p:sp>
        <p:nvSpPr>
          <p:cNvPr id="381956" name="AutoShape 4"/>
          <p:cNvSpPr>
            <a:spLocks noChangeArrowheads="1"/>
          </p:cNvSpPr>
          <p:nvPr/>
        </p:nvSpPr>
        <p:spPr bwMode="auto">
          <a:xfrm>
            <a:off x="5943600" y="3886200"/>
            <a:ext cx="914400" cy="762000"/>
          </a:xfrm>
          <a:prstGeom prst="can">
            <a:avLst>
              <a:gd name="adj" fmla="val 25000"/>
            </a:avLst>
          </a:prstGeom>
          <a:gradFill rotWithShape="0">
            <a:gsLst>
              <a:gs pos="0">
                <a:srgbClr val="00CCFF">
                  <a:gamma/>
                  <a:shade val="46275"/>
                  <a:invGamma/>
                </a:srgbClr>
              </a:gs>
              <a:gs pos="50000">
                <a:srgbClr val="00CCFF"/>
              </a:gs>
              <a:gs pos="100000">
                <a:srgbClr val="00CCFF">
                  <a:gamma/>
                  <a:shade val="46275"/>
                  <a:invGamma/>
                </a:srgbClr>
              </a:gs>
            </a:gsLst>
            <a:lin ang="0" scaled="1"/>
          </a:gradFill>
          <a:ln w="9525">
            <a:noFill/>
            <a:miter lim="800000"/>
            <a:headEnd/>
            <a:tailEnd/>
          </a:ln>
          <a:effectLst/>
        </p:spPr>
        <p:txBody>
          <a:bodyPr wrap="none" anchor="ctr"/>
          <a:lstStyle/>
          <a:p>
            <a:endParaRPr lang="zh-CN" altLang="en-US"/>
          </a:p>
        </p:txBody>
      </p:sp>
      <p:sp>
        <p:nvSpPr>
          <p:cNvPr id="381957" name="AutoShape 5"/>
          <p:cNvSpPr>
            <a:spLocks noChangeArrowheads="1"/>
          </p:cNvSpPr>
          <p:nvPr/>
        </p:nvSpPr>
        <p:spPr bwMode="auto">
          <a:xfrm>
            <a:off x="6019800" y="4876800"/>
            <a:ext cx="914400" cy="762000"/>
          </a:xfrm>
          <a:prstGeom prst="can">
            <a:avLst>
              <a:gd name="adj" fmla="val 25000"/>
            </a:avLst>
          </a:prstGeom>
          <a:gradFill rotWithShape="0">
            <a:gsLst>
              <a:gs pos="0">
                <a:srgbClr val="33CCCC">
                  <a:gamma/>
                  <a:shade val="46275"/>
                  <a:invGamma/>
                </a:srgbClr>
              </a:gs>
              <a:gs pos="50000">
                <a:srgbClr val="33CCCC"/>
              </a:gs>
              <a:gs pos="100000">
                <a:srgbClr val="33CCCC">
                  <a:gamma/>
                  <a:shade val="46275"/>
                  <a:invGamma/>
                </a:srgbClr>
              </a:gs>
            </a:gsLst>
            <a:lin ang="0" scaled="1"/>
          </a:gradFill>
          <a:ln w="9525">
            <a:noFill/>
            <a:miter lim="800000"/>
            <a:headEnd/>
            <a:tailEnd/>
          </a:ln>
          <a:effectLst/>
        </p:spPr>
        <p:txBody>
          <a:bodyPr wrap="none" anchor="ctr"/>
          <a:lstStyle/>
          <a:p>
            <a:endParaRPr lang="zh-CN" altLang="en-US"/>
          </a:p>
        </p:txBody>
      </p:sp>
      <p:sp>
        <p:nvSpPr>
          <p:cNvPr id="381958" name="AutoShape 6"/>
          <p:cNvSpPr>
            <a:spLocks noChangeArrowheads="1"/>
          </p:cNvSpPr>
          <p:nvPr/>
        </p:nvSpPr>
        <p:spPr bwMode="auto">
          <a:xfrm>
            <a:off x="5943600" y="5915025"/>
            <a:ext cx="914400" cy="762000"/>
          </a:xfrm>
          <a:prstGeom prst="can">
            <a:avLst>
              <a:gd name="adj" fmla="val 25000"/>
            </a:avLst>
          </a:prstGeom>
          <a:gradFill rotWithShape="0">
            <a:gsLst>
              <a:gs pos="0">
                <a:schemeClr val="accent1">
                  <a:gamma/>
                  <a:shade val="46275"/>
                  <a:invGamma/>
                </a:schemeClr>
              </a:gs>
              <a:gs pos="50000">
                <a:schemeClr val="accent1"/>
              </a:gs>
              <a:gs pos="100000">
                <a:schemeClr val="accent1">
                  <a:gamma/>
                  <a:shade val="46275"/>
                  <a:invGamma/>
                </a:schemeClr>
              </a:gs>
            </a:gsLst>
            <a:lin ang="0" scaled="1"/>
          </a:gradFill>
          <a:ln w="9525">
            <a:noFill/>
            <a:miter lim="800000"/>
            <a:headEnd/>
            <a:tailEnd/>
          </a:ln>
          <a:effectLst/>
        </p:spPr>
        <p:txBody>
          <a:bodyPr wrap="none" anchor="ctr"/>
          <a:lstStyle/>
          <a:p>
            <a:endParaRPr lang="zh-CN" altLang="en-US"/>
          </a:p>
        </p:txBody>
      </p:sp>
      <p:sp>
        <p:nvSpPr>
          <p:cNvPr id="381959" name="Line 7"/>
          <p:cNvSpPr>
            <a:spLocks noChangeShapeType="1"/>
          </p:cNvSpPr>
          <p:nvPr/>
        </p:nvSpPr>
        <p:spPr bwMode="auto">
          <a:xfrm flipV="1">
            <a:off x="2895600" y="4343400"/>
            <a:ext cx="1371600" cy="838200"/>
          </a:xfrm>
          <a:prstGeom prst="line">
            <a:avLst/>
          </a:prstGeom>
          <a:noFill/>
          <a:ln w="9525">
            <a:solidFill>
              <a:schemeClr val="tx1"/>
            </a:solidFill>
            <a:miter lim="800000"/>
            <a:headEnd/>
            <a:tailEnd type="triangle" w="med" len="med"/>
          </a:ln>
          <a:effectLst/>
        </p:spPr>
        <p:txBody>
          <a:bodyPr wrap="none"/>
          <a:lstStyle/>
          <a:p>
            <a:endParaRPr lang="zh-CN" altLang="en-US"/>
          </a:p>
        </p:txBody>
      </p:sp>
      <p:sp>
        <p:nvSpPr>
          <p:cNvPr id="381960" name="Line 8"/>
          <p:cNvSpPr>
            <a:spLocks noChangeShapeType="1"/>
          </p:cNvSpPr>
          <p:nvPr/>
        </p:nvSpPr>
        <p:spPr bwMode="auto">
          <a:xfrm>
            <a:off x="2895600" y="5334000"/>
            <a:ext cx="1447800" cy="0"/>
          </a:xfrm>
          <a:prstGeom prst="line">
            <a:avLst/>
          </a:prstGeom>
          <a:noFill/>
          <a:ln w="9525">
            <a:solidFill>
              <a:schemeClr val="tx1"/>
            </a:solidFill>
            <a:miter lim="800000"/>
            <a:headEnd/>
            <a:tailEnd type="triangle" w="med" len="med"/>
          </a:ln>
          <a:effectLst/>
        </p:spPr>
        <p:txBody>
          <a:bodyPr wrap="none"/>
          <a:lstStyle/>
          <a:p>
            <a:endParaRPr lang="zh-CN" altLang="en-US"/>
          </a:p>
        </p:txBody>
      </p:sp>
      <p:sp>
        <p:nvSpPr>
          <p:cNvPr id="381961" name="Line 9"/>
          <p:cNvSpPr>
            <a:spLocks noChangeShapeType="1"/>
          </p:cNvSpPr>
          <p:nvPr/>
        </p:nvSpPr>
        <p:spPr bwMode="auto">
          <a:xfrm>
            <a:off x="2895600" y="5486400"/>
            <a:ext cx="1371600" cy="685800"/>
          </a:xfrm>
          <a:prstGeom prst="line">
            <a:avLst/>
          </a:prstGeom>
          <a:noFill/>
          <a:ln w="9525">
            <a:solidFill>
              <a:schemeClr val="tx1"/>
            </a:solidFill>
            <a:miter lim="800000"/>
            <a:headEnd/>
            <a:tailEnd type="triangle" w="med" len="med"/>
          </a:ln>
          <a:effectLst/>
        </p:spPr>
        <p:txBody>
          <a:bodyPr wrap="none"/>
          <a:lstStyle/>
          <a:p>
            <a:endParaRPr lang="zh-CN" altLang="en-US"/>
          </a:p>
        </p:txBody>
      </p:sp>
      <p:sp>
        <p:nvSpPr>
          <p:cNvPr id="381962" name="Rectangle 10"/>
          <p:cNvSpPr>
            <a:spLocks noChangeArrowheads="1"/>
          </p:cNvSpPr>
          <p:nvPr/>
        </p:nvSpPr>
        <p:spPr bwMode="auto">
          <a:xfrm>
            <a:off x="5943600" y="4114800"/>
            <a:ext cx="152400" cy="457200"/>
          </a:xfrm>
          <a:prstGeom prst="rect">
            <a:avLst/>
          </a:prstGeom>
          <a:solidFill>
            <a:schemeClr val="hlink"/>
          </a:solidFill>
          <a:ln w="9525">
            <a:noFill/>
            <a:miter lim="800000"/>
            <a:headEnd/>
            <a:tailEnd/>
          </a:ln>
          <a:effectLst/>
        </p:spPr>
        <p:txBody>
          <a:bodyPr wrap="none" anchor="ctr"/>
          <a:lstStyle/>
          <a:p>
            <a:endParaRPr lang="zh-CN" altLang="en-US"/>
          </a:p>
        </p:txBody>
      </p:sp>
      <p:sp>
        <p:nvSpPr>
          <p:cNvPr id="381963" name="Rectangle 11"/>
          <p:cNvSpPr>
            <a:spLocks noChangeArrowheads="1"/>
          </p:cNvSpPr>
          <p:nvPr/>
        </p:nvSpPr>
        <p:spPr bwMode="auto">
          <a:xfrm>
            <a:off x="6019800" y="5105400"/>
            <a:ext cx="152400" cy="457200"/>
          </a:xfrm>
          <a:prstGeom prst="rect">
            <a:avLst/>
          </a:prstGeom>
          <a:solidFill>
            <a:schemeClr val="hlink"/>
          </a:solidFill>
          <a:ln w="9525">
            <a:noFill/>
            <a:miter lim="800000"/>
            <a:headEnd/>
            <a:tailEnd/>
          </a:ln>
          <a:effectLst/>
        </p:spPr>
        <p:txBody>
          <a:bodyPr wrap="none" anchor="ctr"/>
          <a:lstStyle/>
          <a:p>
            <a:endParaRPr lang="zh-CN" altLang="en-US"/>
          </a:p>
        </p:txBody>
      </p:sp>
      <p:sp>
        <p:nvSpPr>
          <p:cNvPr id="381964" name="Rectangle 12"/>
          <p:cNvSpPr>
            <a:spLocks noChangeArrowheads="1"/>
          </p:cNvSpPr>
          <p:nvPr/>
        </p:nvSpPr>
        <p:spPr bwMode="auto">
          <a:xfrm>
            <a:off x="5943600" y="6110288"/>
            <a:ext cx="152400" cy="457200"/>
          </a:xfrm>
          <a:prstGeom prst="rect">
            <a:avLst/>
          </a:prstGeom>
          <a:solidFill>
            <a:schemeClr val="hlink"/>
          </a:solidFill>
          <a:ln w="9525">
            <a:noFill/>
            <a:miter lim="800000"/>
            <a:headEnd/>
            <a:tailEnd/>
          </a:ln>
          <a:effectLst/>
        </p:spPr>
        <p:txBody>
          <a:bodyPr wrap="none" anchor="ctr"/>
          <a:lstStyle/>
          <a:p>
            <a:endParaRPr lang="zh-CN" altLang="en-US"/>
          </a:p>
        </p:txBody>
      </p:sp>
      <p:sp>
        <p:nvSpPr>
          <p:cNvPr id="381965" name="Rectangle 13"/>
          <p:cNvSpPr>
            <a:spLocks noChangeArrowheads="1"/>
          </p:cNvSpPr>
          <p:nvPr/>
        </p:nvSpPr>
        <p:spPr bwMode="auto">
          <a:xfrm>
            <a:off x="4286250" y="4114800"/>
            <a:ext cx="381000" cy="457200"/>
          </a:xfrm>
          <a:prstGeom prst="rect">
            <a:avLst/>
          </a:prstGeom>
          <a:solidFill>
            <a:schemeClr val="accent1"/>
          </a:solidFill>
          <a:ln w="9525">
            <a:noFill/>
            <a:miter lim="800000"/>
            <a:headEnd/>
            <a:tailEnd/>
          </a:ln>
          <a:effectLst/>
        </p:spPr>
        <p:txBody>
          <a:bodyPr wrap="none" anchor="ctr"/>
          <a:lstStyle/>
          <a:p>
            <a:endParaRPr lang="zh-CN" altLang="en-US"/>
          </a:p>
        </p:txBody>
      </p:sp>
      <p:sp>
        <p:nvSpPr>
          <p:cNvPr id="381966" name="Line 14"/>
          <p:cNvSpPr>
            <a:spLocks noChangeShapeType="1"/>
          </p:cNvSpPr>
          <p:nvPr/>
        </p:nvSpPr>
        <p:spPr bwMode="auto">
          <a:xfrm flipV="1">
            <a:off x="4648200" y="4343400"/>
            <a:ext cx="1295400" cy="0"/>
          </a:xfrm>
          <a:prstGeom prst="line">
            <a:avLst/>
          </a:prstGeom>
          <a:noFill/>
          <a:ln w="9525">
            <a:solidFill>
              <a:schemeClr val="tx1"/>
            </a:solidFill>
            <a:miter lim="800000"/>
            <a:headEnd/>
            <a:tailEnd type="triangle" w="med" len="med"/>
          </a:ln>
          <a:effectLst/>
        </p:spPr>
        <p:txBody>
          <a:bodyPr wrap="none"/>
          <a:lstStyle/>
          <a:p>
            <a:endParaRPr lang="zh-CN" altLang="en-US"/>
          </a:p>
        </p:txBody>
      </p:sp>
      <p:sp>
        <p:nvSpPr>
          <p:cNvPr id="381967" name="Rectangle 15"/>
          <p:cNvSpPr>
            <a:spLocks noChangeArrowheads="1"/>
          </p:cNvSpPr>
          <p:nvPr/>
        </p:nvSpPr>
        <p:spPr bwMode="auto">
          <a:xfrm>
            <a:off x="4343400" y="5105400"/>
            <a:ext cx="381000" cy="457200"/>
          </a:xfrm>
          <a:prstGeom prst="rect">
            <a:avLst/>
          </a:prstGeom>
          <a:solidFill>
            <a:schemeClr val="accent1"/>
          </a:solidFill>
          <a:ln w="9525">
            <a:noFill/>
            <a:miter lim="800000"/>
            <a:headEnd/>
            <a:tailEnd/>
          </a:ln>
          <a:effectLst/>
        </p:spPr>
        <p:txBody>
          <a:bodyPr wrap="none" anchor="ctr"/>
          <a:lstStyle/>
          <a:p>
            <a:endParaRPr lang="zh-CN" altLang="en-US"/>
          </a:p>
        </p:txBody>
      </p:sp>
      <p:sp>
        <p:nvSpPr>
          <p:cNvPr id="381968" name="Line 16"/>
          <p:cNvSpPr>
            <a:spLocks noChangeShapeType="1"/>
          </p:cNvSpPr>
          <p:nvPr/>
        </p:nvSpPr>
        <p:spPr bwMode="auto">
          <a:xfrm>
            <a:off x="4724400" y="5334000"/>
            <a:ext cx="1295400" cy="0"/>
          </a:xfrm>
          <a:prstGeom prst="line">
            <a:avLst/>
          </a:prstGeom>
          <a:noFill/>
          <a:ln w="9525">
            <a:solidFill>
              <a:schemeClr val="tx1"/>
            </a:solidFill>
            <a:miter lim="800000"/>
            <a:headEnd/>
            <a:tailEnd type="triangle" w="med" len="med"/>
          </a:ln>
          <a:effectLst/>
        </p:spPr>
        <p:txBody>
          <a:bodyPr wrap="none"/>
          <a:lstStyle/>
          <a:p>
            <a:endParaRPr lang="zh-CN" altLang="en-US"/>
          </a:p>
        </p:txBody>
      </p:sp>
      <p:sp>
        <p:nvSpPr>
          <p:cNvPr id="381969" name="Rectangle 17"/>
          <p:cNvSpPr>
            <a:spLocks noChangeArrowheads="1"/>
          </p:cNvSpPr>
          <p:nvPr/>
        </p:nvSpPr>
        <p:spPr bwMode="auto">
          <a:xfrm>
            <a:off x="4267200" y="5991225"/>
            <a:ext cx="381000" cy="457200"/>
          </a:xfrm>
          <a:prstGeom prst="rect">
            <a:avLst/>
          </a:prstGeom>
          <a:solidFill>
            <a:schemeClr val="accent1"/>
          </a:solidFill>
          <a:ln w="9525">
            <a:noFill/>
            <a:miter lim="800000"/>
            <a:headEnd/>
            <a:tailEnd/>
          </a:ln>
          <a:effectLst/>
        </p:spPr>
        <p:txBody>
          <a:bodyPr wrap="none" anchor="ctr"/>
          <a:lstStyle/>
          <a:p>
            <a:endParaRPr lang="zh-CN" altLang="en-US"/>
          </a:p>
        </p:txBody>
      </p:sp>
      <p:sp>
        <p:nvSpPr>
          <p:cNvPr id="381970" name="Line 18"/>
          <p:cNvSpPr>
            <a:spLocks noChangeShapeType="1"/>
          </p:cNvSpPr>
          <p:nvPr/>
        </p:nvSpPr>
        <p:spPr bwMode="auto">
          <a:xfrm>
            <a:off x="4648200" y="6219825"/>
            <a:ext cx="1295400" cy="0"/>
          </a:xfrm>
          <a:prstGeom prst="line">
            <a:avLst/>
          </a:prstGeom>
          <a:noFill/>
          <a:ln w="9525">
            <a:solidFill>
              <a:schemeClr val="tx1"/>
            </a:solidFill>
            <a:miter lim="800000"/>
            <a:headEnd/>
            <a:tailEnd type="triangle" w="med" len="med"/>
          </a:ln>
          <a:effectLst/>
        </p:spPr>
        <p:txBody>
          <a:bodyPr wrap="none"/>
          <a:lstStyle/>
          <a:p>
            <a:endParaRPr lang="zh-CN" altLang="en-US"/>
          </a:p>
        </p:txBody>
      </p:sp>
      <p:sp>
        <p:nvSpPr>
          <p:cNvPr id="381971" name="Line 19"/>
          <p:cNvSpPr>
            <a:spLocks noChangeShapeType="1"/>
          </p:cNvSpPr>
          <p:nvPr/>
        </p:nvSpPr>
        <p:spPr bwMode="auto">
          <a:xfrm flipV="1">
            <a:off x="4648200" y="3733800"/>
            <a:ext cx="1219200" cy="457200"/>
          </a:xfrm>
          <a:prstGeom prst="line">
            <a:avLst/>
          </a:prstGeom>
          <a:noFill/>
          <a:ln w="9525">
            <a:solidFill>
              <a:schemeClr val="tx1"/>
            </a:solidFill>
            <a:miter lim="800000"/>
            <a:headEnd/>
            <a:tailEnd type="triangle" w="med" len="med"/>
          </a:ln>
          <a:effectLst/>
        </p:spPr>
        <p:txBody>
          <a:bodyPr wrap="none"/>
          <a:lstStyle/>
          <a:p>
            <a:endParaRPr lang="zh-CN" altLang="en-US"/>
          </a:p>
        </p:txBody>
      </p:sp>
      <p:sp>
        <p:nvSpPr>
          <p:cNvPr id="381972" name="Rectangle 20"/>
          <p:cNvSpPr>
            <a:spLocks noChangeArrowheads="1"/>
          </p:cNvSpPr>
          <p:nvPr/>
        </p:nvSpPr>
        <p:spPr bwMode="auto">
          <a:xfrm>
            <a:off x="4038600" y="3690938"/>
            <a:ext cx="3048000" cy="1066800"/>
          </a:xfrm>
          <a:prstGeom prst="rect">
            <a:avLst/>
          </a:prstGeom>
          <a:noFill/>
          <a:ln w="9525">
            <a:solidFill>
              <a:schemeClr val="tx1"/>
            </a:solidFill>
            <a:prstDash val="lgDash"/>
            <a:miter lim="800000"/>
            <a:headEnd/>
            <a:tailEnd/>
          </a:ln>
          <a:effectLst/>
        </p:spPr>
        <p:txBody>
          <a:bodyPr wrap="none" anchor="ctr"/>
          <a:lstStyle/>
          <a:p>
            <a:endParaRPr lang="zh-CN" altLang="en-US"/>
          </a:p>
        </p:txBody>
      </p:sp>
      <p:sp>
        <p:nvSpPr>
          <p:cNvPr id="381973" name="Rectangle 21"/>
          <p:cNvSpPr>
            <a:spLocks noChangeArrowheads="1"/>
          </p:cNvSpPr>
          <p:nvPr/>
        </p:nvSpPr>
        <p:spPr bwMode="auto">
          <a:xfrm>
            <a:off x="4038600" y="4829175"/>
            <a:ext cx="3048000" cy="885825"/>
          </a:xfrm>
          <a:prstGeom prst="rect">
            <a:avLst/>
          </a:prstGeom>
          <a:noFill/>
          <a:ln w="9525">
            <a:solidFill>
              <a:schemeClr val="tx1"/>
            </a:solidFill>
            <a:prstDash val="lgDash"/>
            <a:miter lim="800000"/>
            <a:headEnd/>
            <a:tailEnd/>
          </a:ln>
          <a:effectLst/>
        </p:spPr>
        <p:txBody>
          <a:bodyPr wrap="none" anchor="ctr"/>
          <a:lstStyle/>
          <a:p>
            <a:endParaRPr lang="zh-CN" altLang="en-US"/>
          </a:p>
        </p:txBody>
      </p:sp>
      <p:sp>
        <p:nvSpPr>
          <p:cNvPr id="381974" name="Rectangle 22"/>
          <p:cNvSpPr>
            <a:spLocks noChangeArrowheads="1"/>
          </p:cNvSpPr>
          <p:nvPr/>
        </p:nvSpPr>
        <p:spPr bwMode="auto">
          <a:xfrm>
            <a:off x="4038600" y="5867400"/>
            <a:ext cx="3048000" cy="838200"/>
          </a:xfrm>
          <a:prstGeom prst="rect">
            <a:avLst/>
          </a:prstGeom>
          <a:noFill/>
          <a:ln w="9525">
            <a:solidFill>
              <a:schemeClr val="tx1"/>
            </a:solidFill>
            <a:prstDash val="lgDash"/>
            <a:miter lim="800000"/>
            <a:headEnd/>
            <a:tailEnd/>
          </a:ln>
          <a:effectLst/>
        </p:spPr>
        <p:txBody>
          <a:bodyPr wrap="none" anchor="ctr"/>
          <a:lstStyle/>
          <a:p>
            <a:endParaRPr lang="zh-CN" altLang="en-US"/>
          </a:p>
        </p:txBody>
      </p:sp>
      <p:sp>
        <p:nvSpPr>
          <p:cNvPr id="381975" name="Rectangle 23"/>
          <p:cNvSpPr>
            <a:spLocks noChangeArrowheads="1"/>
          </p:cNvSpPr>
          <p:nvPr/>
        </p:nvSpPr>
        <p:spPr bwMode="auto">
          <a:xfrm>
            <a:off x="2362200" y="6338888"/>
            <a:ext cx="609600" cy="457200"/>
          </a:xfrm>
          <a:prstGeom prst="rect">
            <a:avLst/>
          </a:prstGeom>
          <a:solidFill>
            <a:schemeClr val="hlink"/>
          </a:solidFill>
          <a:ln w="9525">
            <a:noFill/>
            <a:miter lim="800000"/>
            <a:headEnd/>
            <a:tailEnd/>
          </a:ln>
          <a:effectLst/>
        </p:spPr>
        <p:txBody>
          <a:bodyPr wrap="none" anchor="ctr"/>
          <a:lstStyle/>
          <a:p>
            <a:endParaRPr lang="zh-CN" altLang="en-US"/>
          </a:p>
        </p:txBody>
      </p:sp>
      <p:sp>
        <p:nvSpPr>
          <p:cNvPr id="381976" name="Rectangle 24"/>
          <p:cNvSpPr>
            <a:spLocks noChangeArrowheads="1"/>
          </p:cNvSpPr>
          <p:nvPr/>
        </p:nvSpPr>
        <p:spPr bwMode="auto">
          <a:xfrm>
            <a:off x="7848600" y="4724400"/>
            <a:ext cx="1295400" cy="822325"/>
          </a:xfrm>
          <a:prstGeom prst="rect">
            <a:avLst/>
          </a:prstGeom>
          <a:noFill/>
          <a:ln w="9525">
            <a:noFill/>
            <a:miter lim="800000"/>
            <a:headEnd/>
            <a:tailEnd/>
          </a:ln>
          <a:effectLst/>
        </p:spPr>
        <p:txBody>
          <a:bodyPr>
            <a:spAutoFit/>
          </a:bodyPr>
          <a:lstStyle/>
          <a:p>
            <a:r>
              <a:rPr lang="zh-CN" altLang="en-GB" i="0"/>
              <a:t>事务性服务器</a:t>
            </a:r>
            <a:endParaRPr lang="zh-CN" altLang="en-US" i="0"/>
          </a:p>
        </p:txBody>
      </p:sp>
      <p:sp>
        <p:nvSpPr>
          <p:cNvPr id="381977" name="Line 25"/>
          <p:cNvSpPr>
            <a:spLocks noChangeShapeType="1"/>
          </p:cNvSpPr>
          <p:nvPr/>
        </p:nvSpPr>
        <p:spPr bwMode="auto">
          <a:xfrm flipH="1" flipV="1">
            <a:off x="7315200" y="4495800"/>
            <a:ext cx="609600" cy="533400"/>
          </a:xfrm>
          <a:prstGeom prst="line">
            <a:avLst/>
          </a:prstGeom>
          <a:noFill/>
          <a:ln w="9525">
            <a:solidFill>
              <a:schemeClr val="tx1"/>
            </a:solidFill>
            <a:prstDash val="dash"/>
            <a:miter lim="800000"/>
            <a:headEnd/>
            <a:tailEnd type="triangle" w="med" len="med"/>
          </a:ln>
          <a:effectLst/>
        </p:spPr>
        <p:txBody>
          <a:bodyPr wrap="none"/>
          <a:lstStyle/>
          <a:p>
            <a:endParaRPr lang="zh-CN" altLang="en-US"/>
          </a:p>
        </p:txBody>
      </p:sp>
      <p:sp>
        <p:nvSpPr>
          <p:cNvPr id="381978" name="Line 26"/>
          <p:cNvSpPr>
            <a:spLocks noChangeShapeType="1"/>
          </p:cNvSpPr>
          <p:nvPr/>
        </p:nvSpPr>
        <p:spPr bwMode="auto">
          <a:xfrm flipH="1" flipV="1">
            <a:off x="7162800" y="5257800"/>
            <a:ext cx="685800" cy="0"/>
          </a:xfrm>
          <a:prstGeom prst="line">
            <a:avLst/>
          </a:prstGeom>
          <a:noFill/>
          <a:ln w="9525">
            <a:solidFill>
              <a:schemeClr val="tx1"/>
            </a:solidFill>
            <a:prstDash val="dash"/>
            <a:miter lim="800000"/>
            <a:headEnd/>
            <a:tailEnd type="triangle" w="med" len="med"/>
          </a:ln>
          <a:effectLst/>
        </p:spPr>
        <p:txBody>
          <a:bodyPr wrap="none"/>
          <a:lstStyle/>
          <a:p>
            <a:endParaRPr lang="zh-CN" altLang="en-US"/>
          </a:p>
        </p:txBody>
      </p:sp>
      <p:sp>
        <p:nvSpPr>
          <p:cNvPr id="381979" name="Line 27"/>
          <p:cNvSpPr>
            <a:spLocks noChangeShapeType="1"/>
          </p:cNvSpPr>
          <p:nvPr/>
        </p:nvSpPr>
        <p:spPr bwMode="auto">
          <a:xfrm flipH="1">
            <a:off x="7239000" y="5410200"/>
            <a:ext cx="609600" cy="838200"/>
          </a:xfrm>
          <a:prstGeom prst="line">
            <a:avLst/>
          </a:prstGeom>
          <a:noFill/>
          <a:ln w="9525">
            <a:solidFill>
              <a:schemeClr val="tx1"/>
            </a:solidFill>
            <a:prstDash val="dash"/>
            <a:miter lim="800000"/>
            <a:headEnd/>
            <a:tailEnd type="triangle" w="med" len="med"/>
          </a:ln>
          <a:effectLst/>
        </p:spPr>
        <p:txBody>
          <a:bodyPr wrap="none"/>
          <a:lstStyle/>
          <a:p>
            <a:endParaRPr lang="zh-CN" altLang="en-US"/>
          </a:p>
        </p:txBody>
      </p:sp>
      <p:sp>
        <p:nvSpPr>
          <p:cNvPr id="381980" name="Rectangle 28"/>
          <p:cNvSpPr>
            <a:spLocks noChangeArrowheads="1"/>
          </p:cNvSpPr>
          <p:nvPr/>
        </p:nvSpPr>
        <p:spPr bwMode="auto">
          <a:xfrm>
            <a:off x="685800" y="3962400"/>
            <a:ext cx="1143000" cy="822325"/>
          </a:xfrm>
          <a:prstGeom prst="rect">
            <a:avLst/>
          </a:prstGeom>
          <a:noFill/>
          <a:ln w="9525">
            <a:noFill/>
            <a:miter lim="800000"/>
            <a:headEnd/>
            <a:tailEnd/>
          </a:ln>
          <a:effectLst/>
        </p:spPr>
        <p:txBody>
          <a:bodyPr>
            <a:spAutoFit/>
          </a:bodyPr>
          <a:lstStyle/>
          <a:p>
            <a:r>
              <a:rPr lang="zh-CN" altLang="en-GB" i="0"/>
              <a:t>事务性客户</a:t>
            </a:r>
            <a:endParaRPr lang="zh-CN" altLang="en-US" i="0"/>
          </a:p>
        </p:txBody>
      </p:sp>
      <p:sp>
        <p:nvSpPr>
          <p:cNvPr id="381981" name="Rectangle 29"/>
          <p:cNvSpPr>
            <a:spLocks noChangeArrowheads="1"/>
          </p:cNvSpPr>
          <p:nvPr/>
        </p:nvSpPr>
        <p:spPr bwMode="auto">
          <a:xfrm>
            <a:off x="685800" y="6096000"/>
            <a:ext cx="1447800" cy="457200"/>
          </a:xfrm>
          <a:prstGeom prst="rect">
            <a:avLst/>
          </a:prstGeom>
          <a:noFill/>
          <a:ln w="9525">
            <a:noFill/>
            <a:miter lim="800000"/>
            <a:headEnd/>
            <a:tailEnd/>
          </a:ln>
          <a:effectLst/>
        </p:spPr>
        <p:txBody>
          <a:bodyPr>
            <a:spAutoFit/>
          </a:bodyPr>
          <a:lstStyle/>
          <a:p>
            <a:r>
              <a:rPr lang="zh-CN" altLang="en-GB" i="0"/>
              <a:t>协调器</a:t>
            </a:r>
            <a:endParaRPr lang="zh-CN" altLang="en-US" i="0"/>
          </a:p>
        </p:txBody>
      </p:sp>
      <p:sp>
        <p:nvSpPr>
          <p:cNvPr id="381982" name="Line 30"/>
          <p:cNvSpPr>
            <a:spLocks noChangeShapeType="1"/>
          </p:cNvSpPr>
          <p:nvPr/>
        </p:nvSpPr>
        <p:spPr bwMode="auto">
          <a:xfrm>
            <a:off x="1676400" y="4495800"/>
            <a:ext cx="457200" cy="685800"/>
          </a:xfrm>
          <a:prstGeom prst="line">
            <a:avLst/>
          </a:prstGeom>
          <a:noFill/>
          <a:ln w="9525">
            <a:solidFill>
              <a:schemeClr val="tx1"/>
            </a:solidFill>
            <a:prstDash val="dash"/>
            <a:miter lim="800000"/>
            <a:headEnd/>
            <a:tailEnd type="triangle" w="med" len="med"/>
          </a:ln>
          <a:effectLst/>
        </p:spPr>
        <p:txBody>
          <a:bodyPr wrap="none"/>
          <a:lstStyle/>
          <a:p>
            <a:endParaRPr lang="zh-CN" altLang="en-US"/>
          </a:p>
        </p:txBody>
      </p:sp>
      <p:sp>
        <p:nvSpPr>
          <p:cNvPr id="381983" name="Line 31"/>
          <p:cNvSpPr>
            <a:spLocks noChangeShapeType="1"/>
          </p:cNvSpPr>
          <p:nvPr/>
        </p:nvSpPr>
        <p:spPr bwMode="auto">
          <a:xfrm>
            <a:off x="1828800" y="6400800"/>
            <a:ext cx="533400" cy="228600"/>
          </a:xfrm>
          <a:prstGeom prst="line">
            <a:avLst/>
          </a:prstGeom>
          <a:noFill/>
          <a:ln w="9525">
            <a:solidFill>
              <a:schemeClr val="tx1"/>
            </a:solidFill>
            <a:prstDash val="dash"/>
            <a:miter lim="800000"/>
            <a:headEnd/>
            <a:tailEnd type="triangle" w="med" len="med"/>
          </a:ln>
          <a:effectLst/>
        </p:spPr>
        <p:txBody>
          <a:bodyPr wrap="none"/>
          <a:lstStyle/>
          <a:p>
            <a:endParaRPr lang="zh-CN" altLang="en-US"/>
          </a:p>
        </p:txBody>
      </p:sp>
      <p:sp>
        <p:nvSpPr>
          <p:cNvPr id="381984" name="Line 32"/>
          <p:cNvSpPr>
            <a:spLocks noChangeShapeType="1"/>
          </p:cNvSpPr>
          <p:nvPr/>
        </p:nvSpPr>
        <p:spPr bwMode="auto">
          <a:xfrm>
            <a:off x="2590800" y="5867400"/>
            <a:ext cx="0" cy="533400"/>
          </a:xfrm>
          <a:prstGeom prst="line">
            <a:avLst/>
          </a:prstGeom>
          <a:noFill/>
          <a:ln w="38100">
            <a:solidFill>
              <a:schemeClr val="tx2"/>
            </a:solidFill>
            <a:miter lim="800000"/>
            <a:headEnd type="triangle" w="med" len="med"/>
            <a:tailEnd type="triangle" w="med" len="med"/>
          </a:ln>
          <a:effectLst/>
        </p:spPr>
        <p:txBody>
          <a:bodyPr wrap="none"/>
          <a:lstStyle/>
          <a:p>
            <a:endParaRPr lang="zh-CN" altLang="en-US"/>
          </a:p>
        </p:txBody>
      </p:sp>
      <p:sp>
        <p:nvSpPr>
          <p:cNvPr id="381985" name="Line 33"/>
          <p:cNvSpPr>
            <a:spLocks noChangeShapeType="1"/>
          </p:cNvSpPr>
          <p:nvPr/>
        </p:nvSpPr>
        <p:spPr bwMode="auto">
          <a:xfrm flipH="1">
            <a:off x="2971800" y="6324600"/>
            <a:ext cx="1066800" cy="304800"/>
          </a:xfrm>
          <a:prstGeom prst="line">
            <a:avLst/>
          </a:prstGeom>
          <a:noFill/>
          <a:ln w="38100">
            <a:solidFill>
              <a:schemeClr val="tx2"/>
            </a:solidFill>
            <a:miter lim="800000"/>
            <a:headEnd type="triangle" w="med" len="med"/>
            <a:tailEnd type="triangle" w="med" len="med"/>
          </a:ln>
          <a:effectLst/>
        </p:spPr>
        <p:txBody>
          <a:bodyPr wrap="none"/>
          <a:lstStyle/>
          <a:p>
            <a:endParaRPr lang="zh-CN" altLang="en-US"/>
          </a:p>
        </p:txBody>
      </p:sp>
      <p:sp>
        <p:nvSpPr>
          <p:cNvPr id="381986" name="Line 34"/>
          <p:cNvSpPr>
            <a:spLocks noChangeShapeType="1"/>
          </p:cNvSpPr>
          <p:nvPr/>
        </p:nvSpPr>
        <p:spPr bwMode="auto">
          <a:xfrm flipH="1">
            <a:off x="2971800" y="5562600"/>
            <a:ext cx="1066800" cy="914400"/>
          </a:xfrm>
          <a:prstGeom prst="line">
            <a:avLst/>
          </a:prstGeom>
          <a:noFill/>
          <a:ln w="38100">
            <a:solidFill>
              <a:schemeClr val="tx2"/>
            </a:solidFill>
            <a:miter lim="800000"/>
            <a:headEnd type="triangle" w="med" len="med"/>
            <a:tailEnd type="triangle" w="med" len="med"/>
          </a:ln>
          <a:effectLst/>
        </p:spPr>
        <p:txBody>
          <a:bodyPr wrap="none"/>
          <a:lstStyle/>
          <a:p>
            <a:endParaRPr lang="zh-CN" altLang="en-US"/>
          </a:p>
        </p:txBody>
      </p:sp>
      <p:sp>
        <p:nvSpPr>
          <p:cNvPr id="381987" name="Line 35"/>
          <p:cNvSpPr>
            <a:spLocks noChangeShapeType="1"/>
          </p:cNvSpPr>
          <p:nvPr/>
        </p:nvSpPr>
        <p:spPr bwMode="auto">
          <a:xfrm flipH="1">
            <a:off x="2971800" y="4648200"/>
            <a:ext cx="1066800" cy="1676400"/>
          </a:xfrm>
          <a:prstGeom prst="line">
            <a:avLst/>
          </a:prstGeom>
          <a:noFill/>
          <a:ln w="38100">
            <a:solidFill>
              <a:schemeClr val="tx2"/>
            </a:solidFill>
            <a:miter lim="800000"/>
            <a:headEnd type="triangle" w="med" len="med"/>
            <a:tailEnd type="triangle" w="med" len="med"/>
          </a:ln>
          <a:effectLst/>
        </p:spPr>
        <p:txBody>
          <a:bodyPr wrap="none"/>
          <a:lstStyle/>
          <a:p>
            <a:endParaRPr lang="zh-CN" altLang="en-US"/>
          </a:p>
        </p:txBody>
      </p:sp>
    </p:spTree>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82979" name="Rectangle 3"/>
          <p:cNvSpPr>
            <a:spLocks noGrp="1" noChangeArrowheads="1"/>
          </p:cNvSpPr>
          <p:nvPr>
            <p:ph idx="1"/>
          </p:nvPr>
        </p:nvSpPr>
        <p:spPr>
          <a:xfrm>
            <a:off x="685800" y="2209800"/>
            <a:ext cx="7772400" cy="4114800"/>
          </a:xfrm>
          <a:noFill/>
          <a:ln/>
        </p:spPr>
        <p:txBody>
          <a:bodyPr lIns="88900" tIns="44450" rIns="88900" bIns="44450"/>
          <a:lstStyle/>
          <a:p>
            <a:endParaRPr lang="en-GB" altLang="zh-CN" sz="2800" b="1"/>
          </a:p>
          <a:p>
            <a:r>
              <a:rPr lang="zh-CN" altLang="en-GB" sz="2800" b="1"/>
              <a:t>仅通过协调器获取与事务相关的具体操作内容</a:t>
            </a:r>
          </a:p>
          <a:p>
            <a:r>
              <a:rPr lang="zh-CN" altLang="en-GB" sz="2800" b="1"/>
              <a:t>通过访问协调器 进行 事务的启动与提交动作</a:t>
            </a:r>
          </a:p>
          <a:p>
            <a:r>
              <a:rPr lang="zh-CN" altLang="en-GB" sz="2800" b="1"/>
              <a:t>事务的实现 对于事务性客户是透明的</a:t>
            </a:r>
          </a:p>
          <a:p>
            <a:r>
              <a:rPr lang="zh-CN" altLang="en-GB" sz="2800" b="1"/>
              <a:t>对于事务性客户而言，一个服务器是否是事务性的是透明的 </a:t>
            </a:r>
          </a:p>
        </p:txBody>
      </p:sp>
      <p:sp>
        <p:nvSpPr>
          <p:cNvPr id="382978" name="Rectangle 2"/>
          <p:cNvSpPr>
            <a:spLocks noGrp="1" noChangeArrowheads="1"/>
          </p:cNvSpPr>
          <p:nvPr>
            <p:ph type="title"/>
          </p:nvPr>
        </p:nvSpPr>
        <p:spPr>
          <a:xfrm>
            <a:off x="95250" y="762000"/>
            <a:ext cx="2438400" cy="609600"/>
          </a:xfrm>
          <a:noFill/>
          <a:ln/>
        </p:spPr>
        <p:txBody>
          <a:bodyPr lIns="88900" tIns="44450" rIns="88900" bIns="44450" anchor="b"/>
          <a:lstStyle/>
          <a:p>
            <a:r>
              <a:rPr lang="zh-CN" altLang="en-GB" sz="3200" b="1"/>
              <a:t>事务性客户</a:t>
            </a:r>
          </a:p>
        </p:txBody>
      </p:sp>
      <p:sp>
        <p:nvSpPr>
          <p:cNvPr id="382980" name="Rectangle 4"/>
          <p:cNvSpPr>
            <a:spLocks noChangeArrowheads="1"/>
          </p:cNvSpPr>
          <p:nvPr/>
        </p:nvSpPr>
        <p:spPr bwMode="auto">
          <a:xfrm>
            <a:off x="685800" y="1555750"/>
            <a:ext cx="5467350" cy="579438"/>
          </a:xfrm>
          <a:prstGeom prst="rect">
            <a:avLst/>
          </a:prstGeom>
          <a:noFill/>
          <a:ln w="9525">
            <a:noFill/>
            <a:miter lim="800000"/>
            <a:headEnd/>
            <a:tailEnd/>
          </a:ln>
          <a:effectLst/>
        </p:spPr>
        <p:txBody>
          <a:bodyPr wrap="none">
            <a:spAutoFit/>
          </a:bodyPr>
          <a:lstStyle/>
          <a:p>
            <a:pPr>
              <a:spcBef>
                <a:spcPct val="30000"/>
              </a:spcBef>
            </a:pPr>
            <a:r>
              <a:rPr lang="zh-CN" altLang="en-GB" sz="3200" i="0"/>
              <a:t>分布式事务的启动者与提交者</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82979">
                                            <p:txEl>
                                              <p:pRg st="1" end="1"/>
                                            </p:txEl>
                                          </p:spTgt>
                                        </p:tgtEl>
                                        <p:attrNameLst>
                                          <p:attrName>style.visibility</p:attrName>
                                        </p:attrNameLst>
                                      </p:cBhvr>
                                      <p:to>
                                        <p:strVal val="visible"/>
                                      </p:to>
                                    </p:set>
                                    <p:animEffect transition="in" filter="wipe(left)">
                                      <p:cBhvr>
                                        <p:cTn id="7" dur="500"/>
                                        <p:tgtEl>
                                          <p:spTgt spid="382979">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82979">
                                            <p:txEl>
                                              <p:pRg st="2" end="2"/>
                                            </p:txEl>
                                          </p:spTgt>
                                        </p:tgtEl>
                                        <p:attrNameLst>
                                          <p:attrName>style.visibility</p:attrName>
                                        </p:attrNameLst>
                                      </p:cBhvr>
                                      <p:to>
                                        <p:strVal val="visible"/>
                                      </p:to>
                                    </p:set>
                                    <p:animEffect transition="in" filter="wipe(left)">
                                      <p:cBhvr>
                                        <p:cTn id="12" dur="500"/>
                                        <p:tgtEl>
                                          <p:spTgt spid="382979">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82979">
                                            <p:txEl>
                                              <p:pRg st="3" end="3"/>
                                            </p:txEl>
                                          </p:spTgt>
                                        </p:tgtEl>
                                        <p:attrNameLst>
                                          <p:attrName>style.visibility</p:attrName>
                                        </p:attrNameLst>
                                      </p:cBhvr>
                                      <p:to>
                                        <p:strVal val="visible"/>
                                      </p:to>
                                    </p:set>
                                    <p:animEffect transition="in" filter="wipe(left)">
                                      <p:cBhvr>
                                        <p:cTn id="17" dur="500"/>
                                        <p:tgtEl>
                                          <p:spTgt spid="382979">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82979">
                                            <p:txEl>
                                              <p:pRg st="4" end="4"/>
                                            </p:txEl>
                                          </p:spTgt>
                                        </p:tgtEl>
                                        <p:attrNameLst>
                                          <p:attrName>style.visibility</p:attrName>
                                        </p:attrNameLst>
                                      </p:cBhvr>
                                      <p:to>
                                        <p:strVal val="visible"/>
                                      </p:to>
                                    </p:set>
                                    <p:animEffect transition="in" filter="wipe(left)">
                                      <p:cBhvr>
                                        <p:cTn id="22" dur="500"/>
                                        <p:tgtEl>
                                          <p:spTgt spid="38297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2979" grpId="0" build="p" autoUpdateAnimBg="0"/>
    </p:bldLst>
  </p:timing>
</p:sld>
</file>

<file path=ppt/slides/slide5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85027" name="Rectangle 3"/>
          <p:cNvSpPr>
            <a:spLocks noGrp="1" noChangeArrowheads="1"/>
          </p:cNvSpPr>
          <p:nvPr>
            <p:ph idx="1"/>
          </p:nvPr>
        </p:nvSpPr>
        <p:spPr>
          <a:xfrm>
            <a:off x="685800" y="2362200"/>
            <a:ext cx="8305800" cy="4114800"/>
          </a:xfrm>
          <a:noFill/>
          <a:ln/>
        </p:spPr>
        <p:txBody>
          <a:bodyPr lIns="88900" tIns="44450" rIns="88900" bIns="44450"/>
          <a:lstStyle/>
          <a:p>
            <a:r>
              <a:rPr lang="zh-CN" altLang="en-GB" sz="2800" b="1"/>
              <a:t>每个事务性服务器在事务协调器的控制</a:t>
            </a:r>
            <a:r>
              <a:rPr lang="zh-CN" altLang="en-US" sz="2800" b="1"/>
              <a:t>下</a:t>
            </a:r>
            <a:endParaRPr lang="zh-CN" altLang="en-GB" sz="2800" b="1"/>
          </a:p>
          <a:p>
            <a:pPr>
              <a:buFont typeface="Wingdings" pitchFamily="2" charset="2"/>
              <a:buNone/>
            </a:pPr>
            <a:r>
              <a:rPr lang="zh-CN" altLang="en-GB" sz="2800" b="1"/>
              <a:t>							访问、修改 资源</a:t>
            </a:r>
            <a:endParaRPr lang="en-GB" altLang="zh-CN" sz="2800" b="1"/>
          </a:p>
          <a:p>
            <a:r>
              <a:rPr lang="zh-CN" altLang="en-GB" sz="2800" b="1"/>
              <a:t>事务性服务器必须能随时访问协调器</a:t>
            </a:r>
          </a:p>
          <a:p>
            <a:r>
              <a:rPr lang="zh-CN" altLang="en-GB" sz="2800" b="1"/>
              <a:t>事务性服务器必须在事务启动时向</a:t>
            </a:r>
            <a:r>
              <a:rPr lang="zh-CN" altLang="en-US" sz="2800" b="1"/>
              <a:t>协调</a:t>
            </a:r>
            <a:r>
              <a:rPr lang="zh-CN" altLang="en-GB" sz="2800" b="1"/>
              <a:t>器注册</a:t>
            </a:r>
          </a:p>
          <a:p>
            <a:pPr>
              <a:buFont typeface="Wingdings" pitchFamily="2" charset="2"/>
              <a:buNone/>
            </a:pPr>
            <a:r>
              <a:rPr lang="en-GB" altLang="zh-CN" sz="2800" b="1"/>
              <a:t>					          </a:t>
            </a:r>
            <a:r>
              <a:rPr lang="zh-CN" altLang="en-GB" sz="2800" b="1"/>
              <a:t>以便于协调器进行控制</a:t>
            </a:r>
            <a:endParaRPr lang="en-GB" altLang="zh-CN" sz="2800" b="1"/>
          </a:p>
          <a:p>
            <a:r>
              <a:rPr lang="zh-CN" altLang="en-GB" sz="2800" b="1"/>
              <a:t>事务性服务器必须实现事务协议（两阶段提交协议）</a:t>
            </a:r>
            <a:endParaRPr lang="en-GB" altLang="zh-CN" sz="2800" b="1"/>
          </a:p>
        </p:txBody>
      </p:sp>
      <p:sp>
        <p:nvSpPr>
          <p:cNvPr id="385026" name="Rectangle 2"/>
          <p:cNvSpPr>
            <a:spLocks noGrp="1" noChangeArrowheads="1"/>
          </p:cNvSpPr>
          <p:nvPr>
            <p:ph type="title"/>
          </p:nvPr>
        </p:nvSpPr>
        <p:spPr>
          <a:xfrm>
            <a:off x="142875" y="762000"/>
            <a:ext cx="2743200" cy="609600"/>
          </a:xfrm>
          <a:noFill/>
          <a:ln/>
        </p:spPr>
        <p:txBody>
          <a:bodyPr lIns="88900" tIns="44450" rIns="88900" bIns="44450" anchor="b"/>
          <a:lstStyle/>
          <a:p>
            <a:r>
              <a:rPr lang="zh-CN" altLang="en-GB" sz="3200" b="1"/>
              <a:t>事务性服务器</a:t>
            </a:r>
          </a:p>
        </p:txBody>
      </p:sp>
      <p:sp>
        <p:nvSpPr>
          <p:cNvPr id="385028" name="Rectangle 4"/>
          <p:cNvSpPr>
            <a:spLocks noChangeArrowheads="1"/>
          </p:cNvSpPr>
          <p:nvPr/>
        </p:nvSpPr>
        <p:spPr bwMode="auto">
          <a:xfrm>
            <a:off x="609600" y="1547813"/>
            <a:ext cx="5467350" cy="579437"/>
          </a:xfrm>
          <a:prstGeom prst="rect">
            <a:avLst/>
          </a:prstGeom>
          <a:noFill/>
          <a:ln w="9525">
            <a:noFill/>
            <a:miter lim="800000"/>
            <a:headEnd/>
            <a:tailEnd/>
          </a:ln>
          <a:effectLst/>
        </p:spPr>
        <p:txBody>
          <a:bodyPr wrap="none">
            <a:spAutoFit/>
          </a:bodyPr>
          <a:lstStyle/>
          <a:p>
            <a:r>
              <a:rPr lang="zh-CN" altLang="en-GB" sz="3200" i="0"/>
              <a:t>分布式事务具体操作的执行者</a:t>
            </a:r>
            <a:endParaRPr lang="zh-CN" altLang="en-US" sz="3200" i="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85027">
                                            <p:txEl>
                                              <p:pRg st="0" end="0"/>
                                            </p:txEl>
                                          </p:spTgt>
                                        </p:tgtEl>
                                        <p:attrNameLst>
                                          <p:attrName>style.visibility</p:attrName>
                                        </p:attrNameLst>
                                      </p:cBhvr>
                                      <p:to>
                                        <p:strVal val="visible"/>
                                      </p:to>
                                    </p:set>
                                    <p:animEffect transition="in" filter="wipe(left)">
                                      <p:cBhvr>
                                        <p:cTn id="7" dur="500"/>
                                        <p:tgtEl>
                                          <p:spTgt spid="38502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85027">
                                            <p:txEl>
                                              <p:pRg st="1" end="1"/>
                                            </p:txEl>
                                          </p:spTgt>
                                        </p:tgtEl>
                                        <p:attrNameLst>
                                          <p:attrName>style.visibility</p:attrName>
                                        </p:attrNameLst>
                                      </p:cBhvr>
                                      <p:to>
                                        <p:strVal val="visible"/>
                                      </p:to>
                                    </p:set>
                                    <p:animEffect transition="in" filter="wipe(left)">
                                      <p:cBhvr>
                                        <p:cTn id="12" dur="500"/>
                                        <p:tgtEl>
                                          <p:spTgt spid="38502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85027">
                                            <p:txEl>
                                              <p:pRg st="2" end="2"/>
                                            </p:txEl>
                                          </p:spTgt>
                                        </p:tgtEl>
                                        <p:attrNameLst>
                                          <p:attrName>style.visibility</p:attrName>
                                        </p:attrNameLst>
                                      </p:cBhvr>
                                      <p:to>
                                        <p:strVal val="visible"/>
                                      </p:to>
                                    </p:set>
                                    <p:animEffect transition="in" filter="wipe(left)">
                                      <p:cBhvr>
                                        <p:cTn id="17" dur="500"/>
                                        <p:tgtEl>
                                          <p:spTgt spid="38502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85027">
                                            <p:txEl>
                                              <p:pRg st="3" end="3"/>
                                            </p:txEl>
                                          </p:spTgt>
                                        </p:tgtEl>
                                        <p:attrNameLst>
                                          <p:attrName>style.visibility</p:attrName>
                                        </p:attrNameLst>
                                      </p:cBhvr>
                                      <p:to>
                                        <p:strVal val="visible"/>
                                      </p:to>
                                    </p:set>
                                    <p:animEffect transition="in" filter="wipe(left)">
                                      <p:cBhvr>
                                        <p:cTn id="22" dur="500"/>
                                        <p:tgtEl>
                                          <p:spTgt spid="38502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85027">
                                            <p:txEl>
                                              <p:pRg st="4" end="4"/>
                                            </p:txEl>
                                          </p:spTgt>
                                        </p:tgtEl>
                                        <p:attrNameLst>
                                          <p:attrName>style.visibility</p:attrName>
                                        </p:attrNameLst>
                                      </p:cBhvr>
                                      <p:to>
                                        <p:strVal val="visible"/>
                                      </p:to>
                                    </p:set>
                                    <p:animEffect transition="in" filter="wipe(left)">
                                      <p:cBhvr>
                                        <p:cTn id="27" dur="500"/>
                                        <p:tgtEl>
                                          <p:spTgt spid="38502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85027">
                                            <p:txEl>
                                              <p:pRg st="5" end="5"/>
                                            </p:txEl>
                                          </p:spTgt>
                                        </p:tgtEl>
                                        <p:attrNameLst>
                                          <p:attrName>style.visibility</p:attrName>
                                        </p:attrNameLst>
                                      </p:cBhvr>
                                      <p:to>
                                        <p:strVal val="visible"/>
                                      </p:to>
                                    </p:set>
                                    <p:animEffect transition="in" filter="wipe(left)">
                                      <p:cBhvr>
                                        <p:cTn id="32" dur="500"/>
                                        <p:tgtEl>
                                          <p:spTgt spid="38502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5027" grpId="0" build="p" autoUpdateAnimBg="0"/>
    </p:bldLst>
  </p:timing>
</p:sld>
</file>

<file path=ppt/slides/slide5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87075" name="Rectangle 3"/>
          <p:cNvSpPr>
            <a:spLocks noGrp="1" noChangeArrowheads="1"/>
          </p:cNvSpPr>
          <p:nvPr>
            <p:ph idx="1"/>
          </p:nvPr>
        </p:nvSpPr>
        <p:spPr>
          <a:xfrm>
            <a:off x="685800" y="2438400"/>
            <a:ext cx="8001000" cy="3919538"/>
          </a:xfrm>
          <a:noFill/>
          <a:ln/>
        </p:spPr>
        <p:txBody>
          <a:bodyPr lIns="88900" tIns="44450" rIns="88900" bIns="44450"/>
          <a:lstStyle/>
          <a:p>
            <a:r>
              <a:rPr lang="zh-CN" altLang="en-GB" sz="2800" b="1"/>
              <a:t>实现分布式事务的关键部件</a:t>
            </a:r>
          </a:p>
          <a:p>
            <a:r>
              <a:rPr lang="zh-CN" altLang="en-GB" sz="2800" b="1"/>
              <a:t>分布式事务协调者负责处理事务的</a:t>
            </a:r>
          </a:p>
          <a:p>
            <a:pPr>
              <a:buFont typeface="Wingdings" pitchFamily="2" charset="2"/>
              <a:buNone/>
            </a:pPr>
            <a:r>
              <a:rPr lang="zh-CN" altLang="en-GB" sz="2800" b="1"/>
              <a:t>				</a:t>
            </a:r>
            <a:r>
              <a:rPr lang="zh-CN" altLang="en-GB" sz="2800" b="1">
                <a:latin typeface="Arial"/>
              </a:rPr>
              <a:t>“</a:t>
            </a:r>
            <a:r>
              <a:rPr lang="zh-CN" altLang="en-GB" sz="2800" b="1"/>
              <a:t>开始</a:t>
            </a:r>
            <a:r>
              <a:rPr lang="zh-CN" altLang="en-GB" sz="2800" b="1">
                <a:latin typeface="Arial"/>
              </a:rPr>
              <a:t>”</a:t>
            </a:r>
            <a:r>
              <a:rPr lang="zh-CN" altLang="en-GB" sz="2800" b="1"/>
              <a:t>、</a:t>
            </a:r>
            <a:r>
              <a:rPr lang="zh-CN" altLang="en-GB" sz="2800" b="1">
                <a:latin typeface="Arial"/>
              </a:rPr>
              <a:t>“</a:t>
            </a:r>
            <a:r>
              <a:rPr lang="zh-CN" altLang="en-GB" sz="2800" b="1"/>
              <a:t>提交</a:t>
            </a:r>
            <a:r>
              <a:rPr lang="zh-CN" altLang="en-GB" sz="2800" b="1">
                <a:latin typeface="Arial"/>
              </a:rPr>
              <a:t>”</a:t>
            </a:r>
            <a:r>
              <a:rPr lang="zh-CN" altLang="en-GB" sz="2800" b="1"/>
              <a:t>以及</a:t>
            </a:r>
            <a:r>
              <a:rPr lang="zh-CN" altLang="en-GB" sz="2800" b="1">
                <a:latin typeface="Arial"/>
              </a:rPr>
              <a:t>“</a:t>
            </a:r>
            <a:r>
              <a:rPr lang="zh-CN" altLang="en-GB" sz="2800" b="1"/>
              <a:t>终止</a:t>
            </a:r>
            <a:r>
              <a:rPr lang="zh-CN" altLang="en-GB" sz="2800" b="1">
                <a:latin typeface="Arial"/>
              </a:rPr>
              <a:t>”</a:t>
            </a:r>
            <a:r>
              <a:rPr lang="zh-CN" altLang="en-GB" sz="2800" b="1"/>
              <a:t>操作</a:t>
            </a:r>
            <a:endParaRPr lang="en-GB" altLang="zh-CN" sz="2800" b="1"/>
          </a:p>
          <a:p>
            <a:r>
              <a:rPr lang="zh-CN" altLang="en-GB" sz="2800" b="1"/>
              <a:t>分布式事务协调器需要定位事务标识</a:t>
            </a:r>
            <a:endParaRPr lang="en-GB" altLang="zh-CN" sz="2800" b="1"/>
          </a:p>
          <a:p>
            <a:r>
              <a:rPr lang="zh-CN" altLang="en-GB" sz="2800" b="1"/>
              <a:t>不同的事务可以拥有不同的分布式事务协调器</a:t>
            </a:r>
            <a:endParaRPr lang="en-GB" altLang="zh-CN" sz="2800" b="1"/>
          </a:p>
        </p:txBody>
      </p:sp>
      <p:sp>
        <p:nvSpPr>
          <p:cNvPr id="387074" name="Rectangle 2"/>
          <p:cNvSpPr>
            <a:spLocks noGrp="1" noChangeArrowheads="1"/>
          </p:cNvSpPr>
          <p:nvPr>
            <p:ph type="title"/>
          </p:nvPr>
        </p:nvSpPr>
        <p:spPr>
          <a:xfrm>
            <a:off x="152400" y="803275"/>
            <a:ext cx="1676400" cy="533400"/>
          </a:xfrm>
          <a:noFill/>
          <a:ln/>
        </p:spPr>
        <p:txBody>
          <a:bodyPr lIns="88900" tIns="44450" rIns="88900" bIns="44450" anchor="b">
            <a:normAutofit fontScale="90000"/>
          </a:bodyPr>
          <a:lstStyle/>
          <a:p>
            <a:r>
              <a:rPr lang="zh-CN" altLang="en-GB" sz="3200" b="1"/>
              <a:t>协调器</a:t>
            </a:r>
          </a:p>
        </p:txBody>
      </p:sp>
      <p:sp>
        <p:nvSpPr>
          <p:cNvPr id="387076" name="Rectangle 4"/>
          <p:cNvSpPr>
            <a:spLocks noChangeArrowheads="1"/>
          </p:cNvSpPr>
          <p:nvPr/>
        </p:nvSpPr>
        <p:spPr bwMode="auto">
          <a:xfrm>
            <a:off x="838200" y="1555750"/>
            <a:ext cx="4654550" cy="579438"/>
          </a:xfrm>
          <a:prstGeom prst="rect">
            <a:avLst/>
          </a:prstGeom>
          <a:noFill/>
          <a:ln w="9525">
            <a:noFill/>
            <a:miter lim="800000"/>
            <a:headEnd/>
            <a:tailEnd/>
          </a:ln>
          <a:effectLst/>
        </p:spPr>
        <p:txBody>
          <a:bodyPr wrap="none">
            <a:spAutoFit/>
          </a:bodyPr>
          <a:lstStyle/>
          <a:p>
            <a:r>
              <a:rPr lang="zh-CN" altLang="en-GB" sz="3200" i="0"/>
              <a:t>分布式事务执行的控制者</a:t>
            </a:r>
            <a:endParaRPr lang="zh-CN" altLang="en-US" sz="3200" i="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87075">
                                            <p:txEl>
                                              <p:pRg st="0" end="0"/>
                                            </p:txEl>
                                          </p:spTgt>
                                        </p:tgtEl>
                                        <p:attrNameLst>
                                          <p:attrName>style.visibility</p:attrName>
                                        </p:attrNameLst>
                                      </p:cBhvr>
                                      <p:to>
                                        <p:strVal val="visible"/>
                                      </p:to>
                                    </p:set>
                                    <p:animEffect transition="in" filter="wipe(left)">
                                      <p:cBhvr>
                                        <p:cTn id="7" dur="500"/>
                                        <p:tgtEl>
                                          <p:spTgt spid="38707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87075">
                                            <p:txEl>
                                              <p:pRg st="1" end="1"/>
                                            </p:txEl>
                                          </p:spTgt>
                                        </p:tgtEl>
                                        <p:attrNameLst>
                                          <p:attrName>style.visibility</p:attrName>
                                        </p:attrNameLst>
                                      </p:cBhvr>
                                      <p:to>
                                        <p:strVal val="visible"/>
                                      </p:to>
                                    </p:set>
                                    <p:animEffect transition="in" filter="wipe(left)">
                                      <p:cBhvr>
                                        <p:cTn id="12" dur="500"/>
                                        <p:tgtEl>
                                          <p:spTgt spid="38707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87075">
                                            <p:txEl>
                                              <p:pRg st="2" end="2"/>
                                            </p:txEl>
                                          </p:spTgt>
                                        </p:tgtEl>
                                        <p:attrNameLst>
                                          <p:attrName>style.visibility</p:attrName>
                                        </p:attrNameLst>
                                      </p:cBhvr>
                                      <p:to>
                                        <p:strVal val="visible"/>
                                      </p:to>
                                    </p:set>
                                    <p:animEffect transition="in" filter="wipe(left)">
                                      <p:cBhvr>
                                        <p:cTn id="17" dur="500"/>
                                        <p:tgtEl>
                                          <p:spTgt spid="38707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87075">
                                            <p:txEl>
                                              <p:pRg st="3" end="3"/>
                                            </p:txEl>
                                          </p:spTgt>
                                        </p:tgtEl>
                                        <p:attrNameLst>
                                          <p:attrName>style.visibility</p:attrName>
                                        </p:attrNameLst>
                                      </p:cBhvr>
                                      <p:to>
                                        <p:strVal val="visible"/>
                                      </p:to>
                                    </p:set>
                                    <p:animEffect transition="in" filter="wipe(left)">
                                      <p:cBhvr>
                                        <p:cTn id="22" dur="500"/>
                                        <p:tgtEl>
                                          <p:spTgt spid="38707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87075">
                                            <p:txEl>
                                              <p:pRg st="4" end="4"/>
                                            </p:txEl>
                                          </p:spTgt>
                                        </p:tgtEl>
                                        <p:attrNameLst>
                                          <p:attrName>style.visibility</p:attrName>
                                        </p:attrNameLst>
                                      </p:cBhvr>
                                      <p:to>
                                        <p:strVal val="visible"/>
                                      </p:to>
                                    </p:set>
                                    <p:animEffect transition="in" filter="wipe(left)">
                                      <p:cBhvr>
                                        <p:cTn id="27" dur="500"/>
                                        <p:tgtEl>
                                          <p:spTgt spid="38707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7075" grpId="0" build="p"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3628" name="Text Box 44"/>
          <p:cNvSpPr txBox="1">
            <a:spLocks noChangeArrowheads="1"/>
          </p:cNvSpPr>
          <p:nvPr/>
        </p:nvSpPr>
        <p:spPr bwMode="auto">
          <a:xfrm>
            <a:off x="1833563" y="765175"/>
            <a:ext cx="5635625" cy="457200"/>
          </a:xfrm>
          <a:prstGeom prst="rect">
            <a:avLst/>
          </a:prstGeom>
          <a:noFill/>
          <a:ln w="9525">
            <a:noFill/>
            <a:miter lim="800000"/>
            <a:headEnd/>
            <a:tailEnd/>
          </a:ln>
          <a:effectLst/>
        </p:spPr>
        <p:txBody>
          <a:bodyPr wrap="none">
            <a:spAutoFit/>
          </a:bodyPr>
          <a:lstStyle/>
          <a:p>
            <a:r>
              <a:rPr lang="en-US" altLang="zh-CN" i="0">
                <a:solidFill>
                  <a:srgbClr val="FFFF00"/>
                </a:solidFill>
              </a:rPr>
              <a:t>OMA</a:t>
            </a:r>
            <a:r>
              <a:rPr lang="zh-CN" altLang="en-US" i="0">
                <a:solidFill>
                  <a:srgbClr val="FFFF00"/>
                </a:solidFill>
              </a:rPr>
              <a:t>：</a:t>
            </a:r>
            <a:r>
              <a:rPr lang="en-US" altLang="zh-CN" i="0">
                <a:solidFill>
                  <a:srgbClr val="FFFF00"/>
                </a:solidFill>
              </a:rPr>
              <a:t>Object Management Architecture</a:t>
            </a:r>
          </a:p>
        </p:txBody>
      </p:sp>
      <p:pic>
        <p:nvPicPr>
          <p:cNvPr id="125953" name="Picture 1"/>
          <p:cNvPicPr>
            <a:picLocks noChangeAspect="1" noChangeArrowheads="1"/>
          </p:cNvPicPr>
          <p:nvPr/>
        </p:nvPicPr>
        <p:blipFill>
          <a:blip r:embed="rId3"/>
          <a:srcRect/>
          <a:stretch>
            <a:fillRect/>
          </a:stretch>
        </p:blipFill>
        <p:spPr bwMode="auto">
          <a:xfrm>
            <a:off x="1709738" y="1595438"/>
            <a:ext cx="6430822" cy="4119578"/>
          </a:xfrm>
          <a:prstGeom prst="rect">
            <a:avLst/>
          </a:prstGeom>
          <a:noFill/>
          <a:ln w="9525">
            <a:noFill/>
            <a:miter lim="800000"/>
            <a:headEnd/>
            <a:tailEnd/>
          </a:ln>
          <a:effectLst/>
        </p:spPr>
      </p:pic>
    </p:spTree>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89122" name="Rectangle 2"/>
          <p:cNvSpPr>
            <a:spLocks noGrp="1" noChangeArrowheads="1"/>
          </p:cNvSpPr>
          <p:nvPr>
            <p:ph idx="1"/>
          </p:nvPr>
        </p:nvSpPr>
        <p:spPr>
          <a:xfrm>
            <a:off x="523875" y="2057400"/>
            <a:ext cx="8086725" cy="2667000"/>
          </a:xfrm>
          <a:noFill/>
          <a:ln/>
        </p:spPr>
        <p:txBody>
          <a:bodyPr lIns="88900" tIns="44450" rIns="88900" bIns="44450"/>
          <a:lstStyle/>
          <a:p>
            <a:pPr lvl="1">
              <a:buClr>
                <a:schemeClr val="folHlink"/>
              </a:buClr>
              <a:buSzTx/>
            </a:pPr>
            <a:r>
              <a:rPr lang="en-GB" altLang="zh-CN" b="1"/>
              <a:t>Phase one: </a:t>
            </a:r>
          </a:p>
          <a:p>
            <a:pPr lvl="1">
              <a:buClr>
                <a:schemeClr val="folHlink"/>
              </a:buClr>
              <a:buSzTx/>
              <a:buFontTx/>
              <a:buNone/>
            </a:pPr>
            <a:r>
              <a:rPr lang="zh-CN" altLang="en-GB" b="1"/>
              <a:t>			投票（</a:t>
            </a:r>
            <a:r>
              <a:rPr lang="en-GB" altLang="zh-CN" b="1"/>
              <a:t>Voting）</a:t>
            </a:r>
          </a:p>
          <a:p>
            <a:pPr lvl="1">
              <a:buClr>
                <a:schemeClr val="folHlink"/>
              </a:buClr>
              <a:buSzTx/>
              <a:buFontTx/>
              <a:buNone/>
            </a:pPr>
            <a:endParaRPr lang="en-GB" altLang="zh-CN" b="1"/>
          </a:p>
          <a:p>
            <a:pPr lvl="1">
              <a:buClr>
                <a:schemeClr val="folHlink"/>
              </a:buClr>
              <a:buSzTx/>
            </a:pPr>
            <a:r>
              <a:rPr lang="en-GB" altLang="zh-CN" b="1"/>
              <a:t>Phase two: </a:t>
            </a:r>
          </a:p>
          <a:p>
            <a:pPr lvl="1">
              <a:buClr>
                <a:schemeClr val="folHlink"/>
              </a:buClr>
              <a:buSzTx/>
              <a:buFontTx/>
              <a:buNone/>
            </a:pPr>
            <a:r>
              <a:rPr lang="en-GB" altLang="zh-CN" b="1"/>
              <a:t>			</a:t>
            </a:r>
            <a:r>
              <a:rPr lang="zh-CN" altLang="en-GB" b="1"/>
              <a:t>完成（</a:t>
            </a:r>
            <a:r>
              <a:rPr lang="en-GB" altLang="zh-CN" b="1"/>
              <a:t>Completion）</a:t>
            </a:r>
          </a:p>
        </p:txBody>
      </p:sp>
      <p:sp>
        <p:nvSpPr>
          <p:cNvPr id="389123" name="Text Box 3"/>
          <p:cNvSpPr txBox="1">
            <a:spLocks noChangeArrowheads="1"/>
          </p:cNvSpPr>
          <p:nvPr/>
        </p:nvSpPr>
        <p:spPr bwMode="auto">
          <a:xfrm>
            <a:off x="152400" y="781050"/>
            <a:ext cx="3581400" cy="579438"/>
          </a:xfrm>
          <a:prstGeom prst="rect">
            <a:avLst/>
          </a:prstGeom>
          <a:noFill/>
          <a:ln w="9525">
            <a:noFill/>
            <a:miter lim="800000"/>
            <a:headEnd/>
            <a:tailEnd/>
          </a:ln>
          <a:effectLst/>
        </p:spPr>
        <p:txBody>
          <a:bodyPr>
            <a:spAutoFit/>
          </a:bodyPr>
          <a:lstStyle/>
          <a:p>
            <a:r>
              <a:rPr lang="en-US" altLang="zh-CN" sz="3200" i="0"/>
              <a:t>2</a:t>
            </a:r>
            <a:r>
              <a:rPr lang="zh-CN" altLang="en-US" sz="3200" i="0"/>
              <a:t>）两阶段提交</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89122">
                                            <p:txEl>
                                              <p:pRg st="0" end="0"/>
                                            </p:txEl>
                                          </p:spTgt>
                                        </p:tgtEl>
                                        <p:attrNameLst>
                                          <p:attrName>style.visibility</p:attrName>
                                        </p:attrNameLst>
                                      </p:cBhvr>
                                      <p:to>
                                        <p:strVal val="visible"/>
                                      </p:to>
                                    </p:set>
                                    <p:animEffect transition="in" filter="wipe(left)">
                                      <p:cBhvr>
                                        <p:cTn id="7" dur="500"/>
                                        <p:tgtEl>
                                          <p:spTgt spid="389122">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89122">
                                            <p:txEl>
                                              <p:pRg st="1" end="1"/>
                                            </p:txEl>
                                          </p:spTgt>
                                        </p:tgtEl>
                                        <p:attrNameLst>
                                          <p:attrName>style.visibility</p:attrName>
                                        </p:attrNameLst>
                                      </p:cBhvr>
                                      <p:to>
                                        <p:strVal val="visible"/>
                                      </p:to>
                                    </p:set>
                                    <p:animEffect transition="in" filter="wipe(left)">
                                      <p:cBhvr>
                                        <p:cTn id="10" dur="500"/>
                                        <p:tgtEl>
                                          <p:spTgt spid="389122">
                                            <p:txEl>
                                              <p:pRg st="1" end="1"/>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389122">
                                            <p:txEl>
                                              <p:pRg st="3" end="3"/>
                                            </p:txEl>
                                          </p:spTgt>
                                        </p:tgtEl>
                                        <p:attrNameLst>
                                          <p:attrName>style.visibility</p:attrName>
                                        </p:attrNameLst>
                                      </p:cBhvr>
                                      <p:to>
                                        <p:strVal val="visible"/>
                                      </p:to>
                                    </p:set>
                                    <p:animEffect transition="in" filter="wipe(left)">
                                      <p:cBhvr>
                                        <p:cTn id="13" dur="500"/>
                                        <p:tgtEl>
                                          <p:spTgt spid="389122">
                                            <p:txEl>
                                              <p:pRg st="3" end="3"/>
                                            </p:txEl>
                                          </p:spTgt>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389122">
                                            <p:txEl>
                                              <p:pRg st="4" end="4"/>
                                            </p:txEl>
                                          </p:spTgt>
                                        </p:tgtEl>
                                        <p:attrNameLst>
                                          <p:attrName>style.visibility</p:attrName>
                                        </p:attrNameLst>
                                      </p:cBhvr>
                                      <p:to>
                                        <p:strVal val="visible"/>
                                      </p:to>
                                    </p:set>
                                    <p:animEffect transition="in" filter="wipe(left)">
                                      <p:cBhvr>
                                        <p:cTn id="16" dur="500"/>
                                        <p:tgtEl>
                                          <p:spTgt spid="38912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22" grpId="0" build="p" autoUpdateAnimBg="0"/>
    </p:bldLst>
  </p:timing>
</p:sld>
</file>

<file path=ppt/slides/slide6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91171" name="Rectangle 3"/>
          <p:cNvSpPr>
            <a:spLocks noGrp="1" noChangeArrowheads="1"/>
          </p:cNvSpPr>
          <p:nvPr>
            <p:ph idx="1"/>
          </p:nvPr>
        </p:nvSpPr>
        <p:spPr>
          <a:xfrm>
            <a:off x="685800" y="1676400"/>
            <a:ext cx="8207375" cy="4114800"/>
          </a:xfrm>
          <a:noFill/>
          <a:ln/>
        </p:spPr>
        <p:txBody>
          <a:bodyPr lIns="88900" tIns="44450" rIns="88900" bIns="44450"/>
          <a:lstStyle/>
          <a:p>
            <a:pPr>
              <a:lnSpc>
                <a:spcPct val="90000"/>
              </a:lnSpc>
              <a:buSzTx/>
            </a:pPr>
            <a:r>
              <a:rPr lang="zh-CN" altLang="en-GB" b="1"/>
              <a:t>投票阶段</a:t>
            </a:r>
          </a:p>
          <a:p>
            <a:pPr lvl="1">
              <a:lnSpc>
                <a:spcPct val="90000"/>
              </a:lnSpc>
              <a:buClr>
                <a:schemeClr val="folHlink"/>
              </a:buClr>
              <a:buSzTx/>
            </a:pPr>
            <a:r>
              <a:rPr lang="zh-CN" altLang="en-GB" b="1"/>
              <a:t>协调器询问各服务器</a:t>
            </a:r>
          </a:p>
          <a:p>
            <a:pPr lvl="1">
              <a:lnSpc>
                <a:spcPct val="90000"/>
              </a:lnSpc>
              <a:buClr>
                <a:schemeClr val="folHlink"/>
              </a:buClr>
              <a:buSzTx/>
              <a:buFontTx/>
              <a:buNone/>
            </a:pPr>
            <a:r>
              <a:rPr lang="zh-CN" altLang="en-GB" b="1"/>
              <a:t>		</a:t>
            </a:r>
            <a:r>
              <a:rPr lang="zh-CN" altLang="en-GB" b="1">
                <a:latin typeface="Arial"/>
              </a:rPr>
              <a:t>—</a:t>
            </a:r>
            <a:r>
              <a:rPr lang="zh-CN" altLang="en-GB" b="1"/>
              <a:t>是否能够（愿意）进行提交操作？</a:t>
            </a:r>
            <a:endParaRPr lang="en-GB" altLang="zh-CN" b="1"/>
          </a:p>
          <a:p>
            <a:pPr lvl="1">
              <a:lnSpc>
                <a:spcPct val="90000"/>
              </a:lnSpc>
              <a:buClr>
                <a:schemeClr val="folHlink"/>
              </a:buClr>
              <a:buSzTx/>
            </a:pPr>
            <a:r>
              <a:rPr lang="zh-CN" altLang="en-GB" b="1"/>
              <a:t>各个服务器回应：</a:t>
            </a:r>
            <a:endParaRPr lang="en-GB" altLang="zh-CN" b="1"/>
          </a:p>
          <a:p>
            <a:pPr lvl="2">
              <a:lnSpc>
                <a:spcPct val="90000"/>
              </a:lnSpc>
              <a:buClr>
                <a:schemeClr val="folHlink"/>
              </a:buClr>
              <a:buSzTx/>
              <a:buFont typeface="Wingdings" pitchFamily="2" charset="2"/>
              <a:buNone/>
            </a:pPr>
            <a:r>
              <a:rPr lang="en-GB" altLang="zh-CN" b="1"/>
              <a:t>	  </a:t>
            </a:r>
            <a:r>
              <a:rPr lang="en-GB" altLang="zh-CN" b="1">
                <a:latin typeface="Arial"/>
              </a:rPr>
              <a:t>—</a:t>
            </a:r>
            <a:r>
              <a:rPr lang="en-GB" altLang="zh-CN" b="1"/>
              <a:t>Yes: </a:t>
            </a:r>
            <a:r>
              <a:rPr lang="zh-CN" altLang="en-GB" b="1"/>
              <a:t>表明可以根据指令进行提交</a:t>
            </a:r>
          </a:p>
          <a:p>
            <a:pPr lvl="2">
              <a:lnSpc>
                <a:spcPct val="90000"/>
              </a:lnSpc>
              <a:buClr>
                <a:schemeClr val="folHlink"/>
              </a:buClr>
              <a:buSzTx/>
              <a:buFont typeface="Wingdings" pitchFamily="2" charset="2"/>
              <a:buNone/>
            </a:pPr>
            <a:r>
              <a:rPr lang="zh-CN" altLang="en-GB" b="1"/>
              <a:t>			但尚不知道是否真的将执行提交动作</a:t>
            </a:r>
            <a:endParaRPr lang="en-GB" altLang="zh-CN" b="1"/>
          </a:p>
          <a:p>
            <a:pPr lvl="2">
              <a:lnSpc>
                <a:spcPct val="90000"/>
              </a:lnSpc>
              <a:buClr>
                <a:schemeClr val="folHlink"/>
              </a:buClr>
              <a:buSzTx/>
              <a:buFont typeface="Wingdings" pitchFamily="2" charset="2"/>
              <a:buNone/>
            </a:pPr>
            <a:r>
              <a:rPr lang="en-GB" altLang="zh-CN" b="1"/>
              <a:t>       </a:t>
            </a:r>
            <a:r>
              <a:rPr lang="en-GB" altLang="zh-CN" b="1">
                <a:latin typeface="Arial"/>
              </a:rPr>
              <a:t>—</a:t>
            </a:r>
            <a:r>
              <a:rPr lang="en-GB" altLang="zh-CN" b="1"/>
              <a:t>No: </a:t>
            </a:r>
            <a:r>
              <a:rPr lang="zh-CN" altLang="en-GB" b="1"/>
              <a:t>表明终止当前的操作</a:t>
            </a:r>
            <a:endParaRPr lang="en-GB" altLang="zh-CN" b="1"/>
          </a:p>
          <a:p>
            <a:pPr lvl="1">
              <a:lnSpc>
                <a:spcPct val="90000"/>
              </a:lnSpc>
              <a:buClr>
                <a:schemeClr val="folHlink"/>
              </a:buClr>
              <a:buSzTx/>
            </a:pPr>
            <a:r>
              <a:rPr lang="zh-CN" altLang="en-GB" b="1"/>
              <a:t>因此：</a:t>
            </a:r>
          </a:p>
          <a:p>
            <a:pPr lvl="1">
              <a:lnSpc>
                <a:spcPct val="90000"/>
              </a:lnSpc>
              <a:buClr>
                <a:schemeClr val="folHlink"/>
              </a:buClr>
              <a:buSzTx/>
              <a:buFontTx/>
              <a:buNone/>
            </a:pPr>
            <a:r>
              <a:rPr lang="zh-CN" altLang="en-GB" b="1"/>
              <a:t>	服务器可以	单方面地终止一个事务</a:t>
            </a:r>
          </a:p>
          <a:p>
            <a:pPr lvl="1">
              <a:lnSpc>
                <a:spcPct val="90000"/>
              </a:lnSpc>
              <a:buClr>
                <a:schemeClr val="folHlink"/>
              </a:buClr>
              <a:buSzTx/>
              <a:buFontTx/>
              <a:buNone/>
            </a:pPr>
            <a:r>
              <a:rPr lang="zh-CN" altLang="en-GB" b="1"/>
              <a:t>				但不能单方面地提交一个事务</a:t>
            </a:r>
            <a:endParaRPr lang="en-GB" altLang="zh-CN" b="1"/>
          </a:p>
        </p:txBody>
      </p:sp>
      <p:sp>
        <p:nvSpPr>
          <p:cNvPr id="391170" name="Rectangle 2"/>
          <p:cNvSpPr>
            <a:spLocks noGrp="1" noChangeArrowheads="1"/>
          </p:cNvSpPr>
          <p:nvPr>
            <p:ph type="title"/>
          </p:nvPr>
        </p:nvSpPr>
        <p:spPr>
          <a:xfrm>
            <a:off x="152400" y="814388"/>
            <a:ext cx="2438400" cy="533400"/>
          </a:xfrm>
          <a:noFill/>
          <a:ln/>
        </p:spPr>
        <p:txBody>
          <a:bodyPr lIns="88900" tIns="44450" rIns="88900" bIns="44450" anchor="b">
            <a:normAutofit fontScale="90000"/>
          </a:bodyPr>
          <a:lstStyle/>
          <a:p>
            <a:pPr algn="l"/>
            <a:r>
              <a:rPr lang="en-GB" altLang="zh-CN" sz="3200" b="1"/>
              <a:t>Phase One</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91171">
                                            <p:txEl>
                                              <p:pRg st="0" end="0"/>
                                            </p:txEl>
                                          </p:spTgt>
                                        </p:tgtEl>
                                        <p:attrNameLst>
                                          <p:attrName>style.visibility</p:attrName>
                                        </p:attrNameLst>
                                      </p:cBhvr>
                                      <p:to>
                                        <p:strVal val="visible"/>
                                      </p:to>
                                    </p:set>
                                    <p:animEffect transition="in" filter="wipe(left)">
                                      <p:cBhvr>
                                        <p:cTn id="7" dur="500"/>
                                        <p:tgtEl>
                                          <p:spTgt spid="391171">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91171">
                                            <p:txEl>
                                              <p:pRg st="1" end="1"/>
                                            </p:txEl>
                                          </p:spTgt>
                                        </p:tgtEl>
                                        <p:attrNameLst>
                                          <p:attrName>style.visibility</p:attrName>
                                        </p:attrNameLst>
                                      </p:cBhvr>
                                      <p:to>
                                        <p:strVal val="visible"/>
                                      </p:to>
                                    </p:set>
                                    <p:animEffect transition="in" filter="wipe(left)">
                                      <p:cBhvr>
                                        <p:cTn id="10" dur="500"/>
                                        <p:tgtEl>
                                          <p:spTgt spid="391171">
                                            <p:txEl>
                                              <p:pRg st="1" end="1"/>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391171">
                                            <p:txEl>
                                              <p:pRg st="2" end="2"/>
                                            </p:txEl>
                                          </p:spTgt>
                                        </p:tgtEl>
                                        <p:attrNameLst>
                                          <p:attrName>style.visibility</p:attrName>
                                        </p:attrNameLst>
                                      </p:cBhvr>
                                      <p:to>
                                        <p:strVal val="visible"/>
                                      </p:to>
                                    </p:set>
                                    <p:animEffect transition="in" filter="wipe(left)">
                                      <p:cBhvr>
                                        <p:cTn id="13" dur="500"/>
                                        <p:tgtEl>
                                          <p:spTgt spid="391171">
                                            <p:txEl>
                                              <p:pRg st="2" end="2"/>
                                            </p:txEl>
                                          </p:spTgt>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391171">
                                            <p:txEl>
                                              <p:pRg st="3" end="3"/>
                                            </p:txEl>
                                          </p:spTgt>
                                        </p:tgtEl>
                                        <p:attrNameLst>
                                          <p:attrName>style.visibility</p:attrName>
                                        </p:attrNameLst>
                                      </p:cBhvr>
                                      <p:to>
                                        <p:strVal val="visible"/>
                                      </p:to>
                                    </p:set>
                                    <p:animEffect transition="in" filter="wipe(left)">
                                      <p:cBhvr>
                                        <p:cTn id="16" dur="500"/>
                                        <p:tgtEl>
                                          <p:spTgt spid="391171">
                                            <p:txEl>
                                              <p:pRg st="3" end="3"/>
                                            </p:txEl>
                                          </p:spTgt>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391171">
                                            <p:txEl>
                                              <p:pRg st="4" end="4"/>
                                            </p:txEl>
                                          </p:spTgt>
                                        </p:tgtEl>
                                        <p:attrNameLst>
                                          <p:attrName>style.visibility</p:attrName>
                                        </p:attrNameLst>
                                      </p:cBhvr>
                                      <p:to>
                                        <p:strVal val="visible"/>
                                      </p:to>
                                    </p:set>
                                    <p:animEffect transition="in" filter="wipe(left)">
                                      <p:cBhvr>
                                        <p:cTn id="19" dur="500"/>
                                        <p:tgtEl>
                                          <p:spTgt spid="391171">
                                            <p:txEl>
                                              <p:pRg st="4" end="4"/>
                                            </p:txEl>
                                          </p:spTgt>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391171">
                                            <p:txEl>
                                              <p:pRg st="5" end="5"/>
                                            </p:txEl>
                                          </p:spTgt>
                                        </p:tgtEl>
                                        <p:attrNameLst>
                                          <p:attrName>style.visibility</p:attrName>
                                        </p:attrNameLst>
                                      </p:cBhvr>
                                      <p:to>
                                        <p:strVal val="visible"/>
                                      </p:to>
                                    </p:set>
                                    <p:animEffect transition="in" filter="wipe(left)">
                                      <p:cBhvr>
                                        <p:cTn id="22" dur="500"/>
                                        <p:tgtEl>
                                          <p:spTgt spid="391171">
                                            <p:txEl>
                                              <p:pRg st="5" end="5"/>
                                            </p:txEl>
                                          </p:spTgt>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391171">
                                            <p:txEl>
                                              <p:pRg st="6" end="6"/>
                                            </p:txEl>
                                          </p:spTgt>
                                        </p:tgtEl>
                                        <p:attrNameLst>
                                          <p:attrName>style.visibility</p:attrName>
                                        </p:attrNameLst>
                                      </p:cBhvr>
                                      <p:to>
                                        <p:strVal val="visible"/>
                                      </p:to>
                                    </p:set>
                                    <p:animEffect transition="in" filter="wipe(left)">
                                      <p:cBhvr>
                                        <p:cTn id="25" dur="500"/>
                                        <p:tgtEl>
                                          <p:spTgt spid="391171">
                                            <p:txEl>
                                              <p:pRg st="6" end="6"/>
                                            </p:txEl>
                                          </p:spTgt>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391171">
                                            <p:txEl>
                                              <p:pRg st="7" end="7"/>
                                            </p:txEl>
                                          </p:spTgt>
                                        </p:tgtEl>
                                        <p:attrNameLst>
                                          <p:attrName>style.visibility</p:attrName>
                                        </p:attrNameLst>
                                      </p:cBhvr>
                                      <p:to>
                                        <p:strVal val="visible"/>
                                      </p:to>
                                    </p:set>
                                    <p:animEffect transition="in" filter="wipe(left)">
                                      <p:cBhvr>
                                        <p:cTn id="28" dur="500"/>
                                        <p:tgtEl>
                                          <p:spTgt spid="391171">
                                            <p:txEl>
                                              <p:pRg st="7" end="7"/>
                                            </p:txEl>
                                          </p:spTgt>
                                        </p:tgtEl>
                                      </p:cBhvr>
                                    </p:animEffect>
                                  </p:childTnLst>
                                </p:cTn>
                              </p:par>
                              <p:par>
                                <p:cTn id="29" presetID="22" presetClass="entr" presetSubtype="8" fill="hold" grpId="0" nodeType="withEffect">
                                  <p:stCondLst>
                                    <p:cond delay="0"/>
                                  </p:stCondLst>
                                  <p:childTnLst>
                                    <p:set>
                                      <p:cBhvr>
                                        <p:cTn id="30" dur="1" fill="hold">
                                          <p:stCondLst>
                                            <p:cond delay="0"/>
                                          </p:stCondLst>
                                        </p:cTn>
                                        <p:tgtEl>
                                          <p:spTgt spid="391171">
                                            <p:txEl>
                                              <p:pRg st="8" end="8"/>
                                            </p:txEl>
                                          </p:spTgt>
                                        </p:tgtEl>
                                        <p:attrNameLst>
                                          <p:attrName>style.visibility</p:attrName>
                                        </p:attrNameLst>
                                      </p:cBhvr>
                                      <p:to>
                                        <p:strVal val="visible"/>
                                      </p:to>
                                    </p:set>
                                    <p:animEffect transition="in" filter="wipe(left)">
                                      <p:cBhvr>
                                        <p:cTn id="31" dur="500"/>
                                        <p:tgtEl>
                                          <p:spTgt spid="391171">
                                            <p:txEl>
                                              <p:pRg st="8" end="8"/>
                                            </p:txEl>
                                          </p:spTgt>
                                        </p:tgtEl>
                                      </p:cBhvr>
                                    </p:animEffect>
                                  </p:childTnLst>
                                </p:cTn>
                              </p:par>
                              <p:par>
                                <p:cTn id="32" presetID="22" presetClass="entr" presetSubtype="8" fill="hold" grpId="0" nodeType="withEffect">
                                  <p:stCondLst>
                                    <p:cond delay="0"/>
                                  </p:stCondLst>
                                  <p:childTnLst>
                                    <p:set>
                                      <p:cBhvr>
                                        <p:cTn id="33" dur="1" fill="hold">
                                          <p:stCondLst>
                                            <p:cond delay="0"/>
                                          </p:stCondLst>
                                        </p:cTn>
                                        <p:tgtEl>
                                          <p:spTgt spid="391171">
                                            <p:txEl>
                                              <p:pRg st="9" end="9"/>
                                            </p:txEl>
                                          </p:spTgt>
                                        </p:tgtEl>
                                        <p:attrNameLst>
                                          <p:attrName>style.visibility</p:attrName>
                                        </p:attrNameLst>
                                      </p:cBhvr>
                                      <p:to>
                                        <p:strVal val="visible"/>
                                      </p:to>
                                    </p:set>
                                    <p:animEffect transition="in" filter="wipe(left)">
                                      <p:cBhvr>
                                        <p:cTn id="34" dur="500"/>
                                        <p:tgtEl>
                                          <p:spTgt spid="391171">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1171" grpId="0" build="p" autoUpdateAnimBg="0"/>
    </p:bldLst>
  </p:timing>
</p:sld>
</file>

<file path=ppt/slides/slide6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93219" name="Rectangle 3"/>
          <p:cNvSpPr>
            <a:spLocks noGrp="1" noChangeArrowheads="1"/>
          </p:cNvSpPr>
          <p:nvPr>
            <p:ph idx="1"/>
          </p:nvPr>
        </p:nvSpPr>
        <p:spPr>
          <a:xfrm>
            <a:off x="685800" y="1828800"/>
            <a:ext cx="7772400" cy="4005263"/>
          </a:xfrm>
          <a:noFill/>
          <a:ln/>
        </p:spPr>
        <p:txBody>
          <a:bodyPr lIns="88900" tIns="44450" rIns="88900" bIns="44450"/>
          <a:lstStyle/>
          <a:p>
            <a:pPr marL="377825" indent="-377825" defTabSz="879475">
              <a:lnSpc>
                <a:spcPct val="90000"/>
              </a:lnSpc>
              <a:buSzTx/>
            </a:pPr>
            <a:r>
              <a:rPr lang="zh-CN" altLang="en-GB" b="1"/>
              <a:t>完成阶段</a:t>
            </a:r>
          </a:p>
          <a:p>
            <a:pPr marL="839788" lvl="1" indent="-271463" defTabSz="879475">
              <a:lnSpc>
                <a:spcPct val="90000"/>
              </a:lnSpc>
              <a:buClr>
                <a:schemeClr val="folHlink"/>
              </a:buClr>
              <a:buSzTx/>
            </a:pPr>
            <a:r>
              <a:rPr lang="zh-CN" altLang="en-GB" b="1"/>
              <a:t>协调器收集投票，并决策：</a:t>
            </a:r>
            <a:endParaRPr lang="en-GB" altLang="zh-CN" b="1"/>
          </a:p>
          <a:p>
            <a:pPr marL="1250950" lvl="2" indent="-220663" defTabSz="879475">
              <a:lnSpc>
                <a:spcPct val="90000"/>
              </a:lnSpc>
              <a:buSzTx/>
            </a:pPr>
            <a:r>
              <a:rPr lang="zh-CN" altLang="en-GB" b="1"/>
              <a:t>如果每个服务器皆投</a:t>
            </a:r>
            <a:r>
              <a:rPr lang="en-GB" altLang="zh-CN" b="1"/>
              <a:t> </a:t>
            </a:r>
            <a:r>
              <a:rPr lang="en-GB" altLang="zh-CN" b="1">
                <a:latin typeface="Arial"/>
              </a:rPr>
              <a:t>‘</a:t>
            </a:r>
            <a:r>
              <a:rPr lang="en-GB" altLang="zh-CN" b="1"/>
              <a:t>Yes</a:t>
            </a:r>
            <a:r>
              <a:rPr lang="en-GB" altLang="zh-CN" b="1">
                <a:latin typeface="Arial"/>
              </a:rPr>
              <a:t>’</a:t>
            </a:r>
            <a:r>
              <a:rPr lang="en-GB" altLang="zh-CN" b="1"/>
              <a:t>，</a:t>
            </a:r>
            <a:r>
              <a:rPr lang="zh-CN" altLang="en-GB" b="1"/>
              <a:t>则进行提交</a:t>
            </a:r>
          </a:p>
          <a:p>
            <a:pPr marL="1250950" lvl="2" indent="-220663" defTabSz="879475">
              <a:lnSpc>
                <a:spcPct val="90000"/>
              </a:lnSpc>
              <a:buSzTx/>
            </a:pPr>
            <a:r>
              <a:rPr lang="zh-CN" altLang="en-GB" b="1"/>
              <a:t>如果任何一个服务器投</a:t>
            </a:r>
            <a:r>
              <a:rPr lang="en-GB" altLang="zh-CN" b="1"/>
              <a:t> </a:t>
            </a:r>
            <a:r>
              <a:rPr lang="en-GB" altLang="zh-CN" b="1">
                <a:latin typeface="Arial"/>
              </a:rPr>
              <a:t>‘</a:t>
            </a:r>
            <a:r>
              <a:rPr lang="en-GB" altLang="zh-CN" b="1"/>
              <a:t>No</a:t>
            </a:r>
            <a:r>
              <a:rPr lang="en-GB" altLang="zh-CN" b="1">
                <a:latin typeface="Arial"/>
              </a:rPr>
              <a:t>’</a:t>
            </a:r>
            <a:r>
              <a:rPr lang="en-GB" altLang="zh-CN" b="1"/>
              <a:t>，</a:t>
            </a:r>
            <a:r>
              <a:rPr lang="zh-CN" altLang="en-GB" b="1"/>
              <a:t>则进行终止</a:t>
            </a:r>
          </a:p>
          <a:p>
            <a:pPr marL="839788" lvl="1" indent="-271463" defTabSz="879475">
              <a:lnSpc>
                <a:spcPct val="90000"/>
              </a:lnSpc>
              <a:buClr>
                <a:schemeClr val="folHlink"/>
              </a:buClr>
              <a:buSzTx/>
            </a:pPr>
            <a:r>
              <a:rPr lang="zh-CN" altLang="en-GB" b="1"/>
              <a:t>所有投</a:t>
            </a:r>
            <a:r>
              <a:rPr lang="en-GB" altLang="zh-CN" b="1"/>
              <a:t> </a:t>
            </a:r>
            <a:r>
              <a:rPr lang="en-GB" altLang="zh-CN" b="1">
                <a:latin typeface="Arial"/>
              </a:rPr>
              <a:t>‘</a:t>
            </a:r>
            <a:r>
              <a:rPr lang="en-GB" altLang="zh-CN" b="1"/>
              <a:t>Yes</a:t>
            </a:r>
            <a:r>
              <a:rPr lang="en-GB" altLang="zh-CN" b="1">
                <a:latin typeface="Arial"/>
              </a:rPr>
              <a:t>’</a:t>
            </a:r>
            <a:r>
              <a:rPr lang="en-GB" altLang="zh-CN" b="1"/>
              <a:t> </a:t>
            </a:r>
            <a:r>
              <a:rPr lang="zh-CN" altLang="en-GB" b="1"/>
              <a:t>的服务器将接受到：</a:t>
            </a:r>
            <a:endParaRPr lang="en-GB" altLang="zh-CN" b="1"/>
          </a:p>
          <a:p>
            <a:pPr marL="1250950" lvl="2" indent="-220663" defTabSz="879475">
              <a:lnSpc>
                <a:spcPct val="90000"/>
              </a:lnSpc>
              <a:buSzTx/>
            </a:pPr>
            <a:r>
              <a:rPr lang="en-GB" altLang="zh-CN" b="1"/>
              <a:t> </a:t>
            </a:r>
            <a:r>
              <a:rPr lang="en-GB" altLang="zh-CN" b="1">
                <a:latin typeface="Arial"/>
              </a:rPr>
              <a:t>‘</a:t>
            </a:r>
            <a:r>
              <a:rPr lang="en-GB" altLang="zh-CN" b="1"/>
              <a:t>DoCommit</a:t>
            </a:r>
            <a:r>
              <a:rPr lang="en-GB" altLang="zh-CN" b="1">
                <a:latin typeface="Arial"/>
              </a:rPr>
              <a:t>’</a:t>
            </a:r>
            <a:r>
              <a:rPr lang="en-GB" altLang="zh-CN" b="1"/>
              <a:t> </a:t>
            </a:r>
            <a:r>
              <a:rPr lang="zh-CN" altLang="en-GB" b="1"/>
              <a:t>命令，如果事务将被提交</a:t>
            </a:r>
            <a:endParaRPr lang="en-GB" altLang="zh-CN" b="1"/>
          </a:p>
          <a:p>
            <a:pPr marL="1250950" lvl="2" indent="-220663" defTabSz="879475">
              <a:lnSpc>
                <a:spcPct val="90000"/>
              </a:lnSpc>
              <a:buSzTx/>
            </a:pPr>
            <a:r>
              <a:rPr lang="en-GB" altLang="zh-CN" b="1"/>
              <a:t> </a:t>
            </a:r>
            <a:r>
              <a:rPr lang="en-GB" altLang="zh-CN" b="1">
                <a:latin typeface="Arial"/>
              </a:rPr>
              <a:t>‘</a:t>
            </a:r>
            <a:r>
              <a:rPr lang="en-GB" altLang="zh-CN" b="1"/>
              <a:t>Abort</a:t>
            </a:r>
            <a:r>
              <a:rPr lang="en-GB" altLang="zh-CN" b="1">
                <a:latin typeface="Arial"/>
              </a:rPr>
              <a:t>’</a:t>
            </a:r>
            <a:r>
              <a:rPr lang="zh-CN" altLang="en-GB" b="1"/>
              <a:t>命令，如果事务不能被提交</a:t>
            </a:r>
          </a:p>
          <a:p>
            <a:pPr marL="839788" lvl="1" indent="-271463" defTabSz="879475">
              <a:lnSpc>
                <a:spcPct val="90000"/>
              </a:lnSpc>
              <a:buClr>
                <a:schemeClr val="folHlink"/>
              </a:buClr>
              <a:buSzTx/>
            </a:pPr>
            <a:r>
              <a:rPr lang="zh-CN" altLang="en-GB" b="1"/>
              <a:t>各服务器提交自己包含的事务操作</a:t>
            </a:r>
          </a:p>
          <a:p>
            <a:pPr marL="839788" lvl="1" indent="-271463" defTabSz="879475">
              <a:lnSpc>
                <a:spcPct val="90000"/>
              </a:lnSpc>
              <a:buClr>
                <a:schemeClr val="folHlink"/>
              </a:buClr>
              <a:buSzTx/>
              <a:buFontTx/>
              <a:buNone/>
            </a:pPr>
            <a:r>
              <a:rPr lang="zh-CN" altLang="en-GB" b="1"/>
              <a:t>		</a:t>
            </a:r>
            <a:r>
              <a:rPr lang="zh-CN" altLang="en-GB" sz="2400" b="1"/>
              <a:t>并对</a:t>
            </a:r>
            <a:r>
              <a:rPr lang="zh-CN" altLang="en-GB" sz="2400" b="1">
                <a:latin typeface="Arial"/>
              </a:rPr>
              <a:t>“</a:t>
            </a:r>
            <a:r>
              <a:rPr lang="en-GB" altLang="zh-CN" sz="2400" b="1"/>
              <a:t>DoCommit </a:t>
            </a:r>
            <a:r>
              <a:rPr lang="en-GB" altLang="zh-CN" sz="2400" b="1">
                <a:latin typeface="Arial"/>
              </a:rPr>
              <a:t>”</a:t>
            </a:r>
            <a:r>
              <a:rPr lang="zh-CN" altLang="en-GB" sz="2400" b="1"/>
              <a:t>命令给予回复</a:t>
            </a:r>
            <a:r>
              <a:rPr lang="en-US" altLang="zh-CN" sz="2400" b="1"/>
              <a:t>(HaveCommitted)</a:t>
            </a:r>
            <a:endParaRPr lang="en-GB" altLang="zh-CN" sz="2400" b="1"/>
          </a:p>
        </p:txBody>
      </p:sp>
      <p:sp>
        <p:nvSpPr>
          <p:cNvPr id="393218" name="Rectangle 2"/>
          <p:cNvSpPr>
            <a:spLocks noGrp="1" noChangeArrowheads="1"/>
          </p:cNvSpPr>
          <p:nvPr>
            <p:ph type="title"/>
          </p:nvPr>
        </p:nvSpPr>
        <p:spPr>
          <a:xfrm>
            <a:off x="152400" y="820738"/>
            <a:ext cx="2438400" cy="533400"/>
          </a:xfrm>
          <a:noFill/>
          <a:ln/>
        </p:spPr>
        <p:txBody>
          <a:bodyPr lIns="88900" tIns="44450" rIns="88900" bIns="44450" anchor="b">
            <a:normAutofit fontScale="90000"/>
          </a:bodyPr>
          <a:lstStyle/>
          <a:p>
            <a:pPr algn="l"/>
            <a:r>
              <a:rPr lang="en-GB" altLang="zh-CN" sz="3200" b="1"/>
              <a:t>Phase Two</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93219">
                                            <p:txEl>
                                              <p:pRg st="0" end="0"/>
                                            </p:txEl>
                                          </p:spTgt>
                                        </p:tgtEl>
                                        <p:attrNameLst>
                                          <p:attrName>style.visibility</p:attrName>
                                        </p:attrNameLst>
                                      </p:cBhvr>
                                      <p:to>
                                        <p:strVal val="visible"/>
                                      </p:to>
                                    </p:set>
                                    <p:animEffect transition="in" filter="wipe(left)">
                                      <p:cBhvr>
                                        <p:cTn id="7" dur="500"/>
                                        <p:tgtEl>
                                          <p:spTgt spid="393219">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93219">
                                            <p:txEl>
                                              <p:pRg st="1" end="1"/>
                                            </p:txEl>
                                          </p:spTgt>
                                        </p:tgtEl>
                                        <p:attrNameLst>
                                          <p:attrName>style.visibility</p:attrName>
                                        </p:attrNameLst>
                                      </p:cBhvr>
                                      <p:to>
                                        <p:strVal val="visible"/>
                                      </p:to>
                                    </p:set>
                                    <p:animEffect transition="in" filter="wipe(left)">
                                      <p:cBhvr>
                                        <p:cTn id="10" dur="500"/>
                                        <p:tgtEl>
                                          <p:spTgt spid="393219">
                                            <p:txEl>
                                              <p:pRg st="1" end="1"/>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393219">
                                            <p:txEl>
                                              <p:pRg st="2" end="2"/>
                                            </p:txEl>
                                          </p:spTgt>
                                        </p:tgtEl>
                                        <p:attrNameLst>
                                          <p:attrName>style.visibility</p:attrName>
                                        </p:attrNameLst>
                                      </p:cBhvr>
                                      <p:to>
                                        <p:strVal val="visible"/>
                                      </p:to>
                                    </p:set>
                                    <p:animEffect transition="in" filter="wipe(left)">
                                      <p:cBhvr>
                                        <p:cTn id="13" dur="500"/>
                                        <p:tgtEl>
                                          <p:spTgt spid="393219">
                                            <p:txEl>
                                              <p:pRg st="2" end="2"/>
                                            </p:txEl>
                                          </p:spTgt>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393219">
                                            <p:txEl>
                                              <p:pRg st="3" end="3"/>
                                            </p:txEl>
                                          </p:spTgt>
                                        </p:tgtEl>
                                        <p:attrNameLst>
                                          <p:attrName>style.visibility</p:attrName>
                                        </p:attrNameLst>
                                      </p:cBhvr>
                                      <p:to>
                                        <p:strVal val="visible"/>
                                      </p:to>
                                    </p:set>
                                    <p:animEffect transition="in" filter="wipe(left)">
                                      <p:cBhvr>
                                        <p:cTn id="16" dur="500"/>
                                        <p:tgtEl>
                                          <p:spTgt spid="393219">
                                            <p:txEl>
                                              <p:pRg st="3" end="3"/>
                                            </p:txEl>
                                          </p:spTgt>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393219">
                                            <p:txEl>
                                              <p:pRg st="4" end="4"/>
                                            </p:txEl>
                                          </p:spTgt>
                                        </p:tgtEl>
                                        <p:attrNameLst>
                                          <p:attrName>style.visibility</p:attrName>
                                        </p:attrNameLst>
                                      </p:cBhvr>
                                      <p:to>
                                        <p:strVal val="visible"/>
                                      </p:to>
                                    </p:set>
                                    <p:animEffect transition="in" filter="wipe(left)">
                                      <p:cBhvr>
                                        <p:cTn id="19" dur="500"/>
                                        <p:tgtEl>
                                          <p:spTgt spid="393219">
                                            <p:txEl>
                                              <p:pRg st="4" end="4"/>
                                            </p:txEl>
                                          </p:spTgt>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393219">
                                            <p:txEl>
                                              <p:pRg st="5" end="5"/>
                                            </p:txEl>
                                          </p:spTgt>
                                        </p:tgtEl>
                                        <p:attrNameLst>
                                          <p:attrName>style.visibility</p:attrName>
                                        </p:attrNameLst>
                                      </p:cBhvr>
                                      <p:to>
                                        <p:strVal val="visible"/>
                                      </p:to>
                                    </p:set>
                                    <p:animEffect transition="in" filter="wipe(left)">
                                      <p:cBhvr>
                                        <p:cTn id="22" dur="500"/>
                                        <p:tgtEl>
                                          <p:spTgt spid="393219">
                                            <p:txEl>
                                              <p:pRg st="5" end="5"/>
                                            </p:txEl>
                                          </p:spTgt>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393219">
                                            <p:txEl>
                                              <p:pRg st="6" end="6"/>
                                            </p:txEl>
                                          </p:spTgt>
                                        </p:tgtEl>
                                        <p:attrNameLst>
                                          <p:attrName>style.visibility</p:attrName>
                                        </p:attrNameLst>
                                      </p:cBhvr>
                                      <p:to>
                                        <p:strVal val="visible"/>
                                      </p:to>
                                    </p:set>
                                    <p:animEffect transition="in" filter="wipe(left)">
                                      <p:cBhvr>
                                        <p:cTn id="25" dur="500"/>
                                        <p:tgtEl>
                                          <p:spTgt spid="393219">
                                            <p:txEl>
                                              <p:pRg st="6" end="6"/>
                                            </p:txEl>
                                          </p:spTgt>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393219">
                                            <p:txEl>
                                              <p:pRg st="7" end="7"/>
                                            </p:txEl>
                                          </p:spTgt>
                                        </p:tgtEl>
                                        <p:attrNameLst>
                                          <p:attrName>style.visibility</p:attrName>
                                        </p:attrNameLst>
                                      </p:cBhvr>
                                      <p:to>
                                        <p:strVal val="visible"/>
                                      </p:to>
                                    </p:set>
                                    <p:animEffect transition="in" filter="wipe(left)">
                                      <p:cBhvr>
                                        <p:cTn id="28" dur="500"/>
                                        <p:tgtEl>
                                          <p:spTgt spid="393219">
                                            <p:txEl>
                                              <p:pRg st="7" end="7"/>
                                            </p:txEl>
                                          </p:spTgt>
                                        </p:tgtEl>
                                      </p:cBhvr>
                                    </p:animEffect>
                                  </p:childTnLst>
                                </p:cTn>
                              </p:par>
                              <p:par>
                                <p:cTn id="29" presetID="22" presetClass="entr" presetSubtype="8" fill="hold" grpId="0" nodeType="withEffect">
                                  <p:stCondLst>
                                    <p:cond delay="0"/>
                                  </p:stCondLst>
                                  <p:childTnLst>
                                    <p:set>
                                      <p:cBhvr>
                                        <p:cTn id="30" dur="1" fill="hold">
                                          <p:stCondLst>
                                            <p:cond delay="0"/>
                                          </p:stCondLst>
                                        </p:cTn>
                                        <p:tgtEl>
                                          <p:spTgt spid="393219">
                                            <p:txEl>
                                              <p:pRg st="8" end="8"/>
                                            </p:txEl>
                                          </p:spTgt>
                                        </p:tgtEl>
                                        <p:attrNameLst>
                                          <p:attrName>style.visibility</p:attrName>
                                        </p:attrNameLst>
                                      </p:cBhvr>
                                      <p:to>
                                        <p:strVal val="visible"/>
                                      </p:to>
                                    </p:set>
                                    <p:animEffect transition="in" filter="wipe(left)">
                                      <p:cBhvr>
                                        <p:cTn id="31" dur="500"/>
                                        <p:tgtEl>
                                          <p:spTgt spid="393219">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3219" grpId="0" build="p" autoUpdateAnimBg="0"/>
    </p:bldLst>
  </p:timing>
</p:sld>
</file>

<file path=ppt/slides/slide6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95267" name="Rectangle 3"/>
          <p:cNvSpPr>
            <a:spLocks noGrp="1" noChangeArrowheads="1"/>
          </p:cNvSpPr>
          <p:nvPr>
            <p:ph idx="1"/>
          </p:nvPr>
        </p:nvSpPr>
        <p:spPr>
          <a:noFill/>
          <a:ln/>
        </p:spPr>
        <p:txBody>
          <a:bodyPr lIns="88900" tIns="44450" rIns="88900" bIns="44450"/>
          <a:lstStyle/>
          <a:p>
            <a:r>
              <a:rPr lang="zh-CN" altLang="en-GB" b="1"/>
              <a:t>服务器在投</a:t>
            </a:r>
            <a:r>
              <a:rPr lang="zh-CN" altLang="en-GB" b="1">
                <a:latin typeface="Arial"/>
              </a:rPr>
              <a:t>“</a:t>
            </a:r>
            <a:r>
              <a:rPr lang="en-GB" altLang="zh-CN" b="1"/>
              <a:t>Yes</a:t>
            </a:r>
            <a:r>
              <a:rPr lang="en-GB" altLang="zh-CN" b="1">
                <a:latin typeface="Arial"/>
              </a:rPr>
              <a:t>”</a:t>
            </a:r>
            <a:r>
              <a:rPr lang="zh-CN" altLang="en-GB" b="1"/>
              <a:t>票后，处于能够提交，但不清楚是否必须提交的状态</a:t>
            </a:r>
            <a:endParaRPr lang="en-GB" altLang="zh-CN" b="1"/>
          </a:p>
          <a:p>
            <a:r>
              <a:rPr lang="zh-CN" altLang="en-GB" b="1"/>
              <a:t>该时间段被称为</a:t>
            </a:r>
            <a:r>
              <a:rPr lang="en-GB" altLang="zh-CN" b="1" i="1"/>
              <a:t>server uncertainty</a:t>
            </a:r>
            <a:r>
              <a:rPr lang="zh-CN" altLang="en-GB" b="1"/>
              <a:t>期</a:t>
            </a:r>
          </a:p>
          <a:p>
            <a:r>
              <a:rPr lang="zh-CN" altLang="en-GB" b="1"/>
              <a:t>通常该时间段很短</a:t>
            </a:r>
            <a:r>
              <a:rPr lang="en-GB" altLang="zh-CN" b="1"/>
              <a:t> </a:t>
            </a:r>
          </a:p>
          <a:p>
            <a:pPr>
              <a:buFont typeface="Wingdings" pitchFamily="2" charset="2"/>
              <a:buNone/>
            </a:pPr>
            <a:r>
              <a:rPr lang="zh-CN" altLang="en-GB" sz="2400" b="1"/>
              <a:t>			协调器从接受到处理各投票的时间段</a:t>
            </a:r>
            <a:endParaRPr lang="en-GB" altLang="zh-CN" sz="2400" b="1"/>
          </a:p>
          <a:p>
            <a:r>
              <a:rPr lang="zh-CN" altLang="en-GB" b="1"/>
              <a:t>仍然可能存在故障（小概率事件），导致系统发生错误</a:t>
            </a:r>
            <a:endParaRPr lang="en-GB" altLang="zh-CN" b="1"/>
          </a:p>
        </p:txBody>
      </p:sp>
      <p:sp>
        <p:nvSpPr>
          <p:cNvPr id="395266" name="Rectangle 2"/>
          <p:cNvSpPr>
            <a:spLocks noGrp="1" noChangeArrowheads="1"/>
          </p:cNvSpPr>
          <p:nvPr>
            <p:ph type="title"/>
          </p:nvPr>
        </p:nvSpPr>
        <p:spPr>
          <a:xfrm>
            <a:off x="152400" y="827088"/>
            <a:ext cx="3962400" cy="457200"/>
          </a:xfrm>
          <a:noFill/>
          <a:ln/>
        </p:spPr>
        <p:txBody>
          <a:bodyPr lIns="88900" tIns="44450" rIns="88900" bIns="44450" anchor="b">
            <a:normAutofit fontScale="90000"/>
          </a:bodyPr>
          <a:lstStyle/>
          <a:p>
            <a:pPr algn="l"/>
            <a:r>
              <a:rPr lang="zh-CN" altLang="en-GB" sz="3200" b="1"/>
              <a:t>服务器的不确定时期</a:t>
            </a:r>
            <a:endParaRPr lang="en-GB" altLang="zh-CN" sz="3200" b="1"/>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95267">
                                            <p:txEl>
                                              <p:pRg st="0" end="0"/>
                                            </p:txEl>
                                          </p:spTgt>
                                        </p:tgtEl>
                                        <p:attrNameLst>
                                          <p:attrName>style.visibility</p:attrName>
                                        </p:attrNameLst>
                                      </p:cBhvr>
                                      <p:to>
                                        <p:strVal val="visible"/>
                                      </p:to>
                                    </p:set>
                                    <p:animEffect transition="in" filter="wipe(left)">
                                      <p:cBhvr>
                                        <p:cTn id="7" dur="500"/>
                                        <p:tgtEl>
                                          <p:spTgt spid="39526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95267">
                                            <p:txEl>
                                              <p:pRg st="1" end="1"/>
                                            </p:txEl>
                                          </p:spTgt>
                                        </p:tgtEl>
                                        <p:attrNameLst>
                                          <p:attrName>style.visibility</p:attrName>
                                        </p:attrNameLst>
                                      </p:cBhvr>
                                      <p:to>
                                        <p:strVal val="visible"/>
                                      </p:to>
                                    </p:set>
                                    <p:animEffect transition="in" filter="wipe(left)">
                                      <p:cBhvr>
                                        <p:cTn id="12" dur="500"/>
                                        <p:tgtEl>
                                          <p:spTgt spid="39526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95267">
                                            <p:txEl>
                                              <p:pRg st="2" end="2"/>
                                            </p:txEl>
                                          </p:spTgt>
                                        </p:tgtEl>
                                        <p:attrNameLst>
                                          <p:attrName>style.visibility</p:attrName>
                                        </p:attrNameLst>
                                      </p:cBhvr>
                                      <p:to>
                                        <p:strVal val="visible"/>
                                      </p:to>
                                    </p:set>
                                    <p:animEffect transition="in" filter="wipe(left)">
                                      <p:cBhvr>
                                        <p:cTn id="17" dur="500"/>
                                        <p:tgtEl>
                                          <p:spTgt spid="39526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95267">
                                            <p:txEl>
                                              <p:pRg st="3" end="3"/>
                                            </p:txEl>
                                          </p:spTgt>
                                        </p:tgtEl>
                                        <p:attrNameLst>
                                          <p:attrName>style.visibility</p:attrName>
                                        </p:attrNameLst>
                                      </p:cBhvr>
                                      <p:to>
                                        <p:strVal val="visible"/>
                                      </p:to>
                                    </p:set>
                                    <p:animEffect transition="in" filter="wipe(left)">
                                      <p:cBhvr>
                                        <p:cTn id="22" dur="500"/>
                                        <p:tgtEl>
                                          <p:spTgt spid="39526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95267">
                                            <p:txEl>
                                              <p:pRg st="4" end="4"/>
                                            </p:txEl>
                                          </p:spTgt>
                                        </p:tgtEl>
                                        <p:attrNameLst>
                                          <p:attrName>style.visibility</p:attrName>
                                        </p:attrNameLst>
                                      </p:cBhvr>
                                      <p:to>
                                        <p:strVal val="visible"/>
                                      </p:to>
                                    </p:set>
                                    <p:animEffect transition="in" filter="wipe(left)">
                                      <p:cBhvr>
                                        <p:cTn id="27" dur="500"/>
                                        <p:tgtEl>
                                          <p:spTgt spid="39526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5267" grpId="0" build="p" autoUpdateAnimBg="0"/>
    </p:bldLst>
  </p:timing>
</p:sld>
</file>

<file path=ppt/slides/slide6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97315" name="Rectangle 3"/>
          <p:cNvSpPr>
            <a:spLocks noGrp="1" noChangeArrowheads="1"/>
          </p:cNvSpPr>
          <p:nvPr>
            <p:ph idx="1"/>
          </p:nvPr>
        </p:nvSpPr>
        <p:spPr>
          <a:xfrm>
            <a:off x="352425" y="1973263"/>
            <a:ext cx="8510588" cy="4503737"/>
          </a:xfrm>
          <a:noFill/>
          <a:ln/>
        </p:spPr>
        <p:txBody>
          <a:bodyPr lIns="88900" tIns="44450" rIns="88900" bIns="44450"/>
          <a:lstStyle/>
          <a:p>
            <a:pPr marL="377825" indent="-377825" defTabSz="879475">
              <a:lnSpc>
                <a:spcPct val="90000"/>
              </a:lnSpc>
            </a:pPr>
            <a:r>
              <a:rPr lang="en-GB" altLang="zh-CN" sz="2800" b="1"/>
              <a:t>2PC</a:t>
            </a:r>
            <a:r>
              <a:rPr lang="zh-CN" altLang="en-GB" sz="2800" b="1"/>
              <a:t>启动（各服务器开始投票）之前发生的任何故障将导致</a:t>
            </a:r>
            <a:r>
              <a:rPr lang="zh-CN" altLang="en-GB" sz="2800" b="1">
                <a:latin typeface="Arial"/>
              </a:rPr>
              <a:t>“</a:t>
            </a:r>
            <a:r>
              <a:rPr lang="zh-CN" altLang="en-GB" sz="2800" b="1"/>
              <a:t>终止</a:t>
            </a:r>
            <a:r>
              <a:rPr lang="zh-CN" altLang="en-GB" sz="2800" b="1">
                <a:latin typeface="Arial"/>
              </a:rPr>
              <a:t>”</a:t>
            </a:r>
            <a:endParaRPr lang="en-GB" altLang="zh-CN" sz="2800" b="1"/>
          </a:p>
          <a:p>
            <a:pPr marL="377825" indent="-377825" defTabSz="879475">
              <a:lnSpc>
                <a:spcPct val="90000"/>
              </a:lnSpc>
            </a:pPr>
            <a:r>
              <a:rPr lang="zh-CN" altLang="en-GB" sz="2800" b="1"/>
              <a:t>协调器在</a:t>
            </a:r>
            <a:r>
              <a:rPr lang="zh-CN" altLang="en-GB" sz="2800" b="1">
                <a:latin typeface="Arial"/>
              </a:rPr>
              <a:t>“</a:t>
            </a:r>
            <a:r>
              <a:rPr lang="zh-CN" altLang="en-GB" sz="2800" b="1"/>
              <a:t>提交决策</a:t>
            </a:r>
            <a:r>
              <a:rPr lang="zh-CN" altLang="en-GB" sz="2800" b="1">
                <a:latin typeface="Arial"/>
              </a:rPr>
              <a:t>”</a:t>
            </a:r>
            <a:r>
              <a:rPr lang="zh-CN" altLang="en-GB" sz="2800" b="1"/>
              <a:t>之前发生错误将导致</a:t>
            </a:r>
            <a:r>
              <a:rPr lang="zh-CN" altLang="en-GB" sz="2800" b="1">
                <a:latin typeface="Arial"/>
              </a:rPr>
              <a:t>“</a:t>
            </a:r>
            <a:r>
              <a:rPr lang="zh-CN" altLang="en-GB" sz="2800" b="1"/>
              <a:t>终止</a:t>
            </a:r>
            <a:r>
              <a:rPr lang="zh-CN" altLang="en-GB" sz="2800" b="1">
                <a:latin typeface="Arial"/>
              </a:rPr>
              <a:t>”</a:t>
            </a:r>
            <a:endParaRPr lang="en-GB" altLang="zh-CN" sz="2800" b="1"/>
          </a:p>
          <a:p>
            <a:pPr marL="377825" indent="-377825" defTabSz="879475">
              <a:lnSpc>
                <a:spcPct val="90000"/>
              </a:lnSpc>
            </a:pPr>
            <a:r>
              <a:rPr lang="zh-CN" altLang="en-GB" sz="2800" b="1"/>
              <a:t>在该时刻之后（进行</a:t>
            </a:r>
            <a:r>
              <a:rPr lang="zh-CN" altLang="en-GB" sz="2800" b="1">
                <a:latin typeface="Arial"/>
              </a:rPr>
              <a:t>“</a:t>
            </a:r>
            <a:r>
              <a:rPr lang="zh-CN" altLang="en-GB" sz="2800" b="1"/>
              <a:t>提交决策</a:t>
            </a:r>
            <a:r>
              <a:rPr lang="zh-CN" altLang="en-GB" sz="2800" b="1">
                <a:latin typeface="Arial"/>
              </a:rPr>
              <a:t>”</a:t>
            </a:r>
            <a:r>
              <a:rPr lang="zh-CN" altLang="en-GB" sz="2800" b="1"/>
              <a:t>）发生故障，协调器将重启动（该过程中协调器保存了事务参与者的信息），然后，重新对所有提交消息进行决策</a:t>
            </a:r>
            <a:endParaRPr lang="en-GB" altLang="zh-CN" sz="2800" b="1"/>
          </a:p>
          <a:p>
            <a:pPr marL="377825" indent="-377825" defTabSz="879475">
              <a:lnSpc>
                <a:spcPct val="90000"/>
              </a:lnSpc>
            </a:pPr>
            <a:r>
              <a:rPr lang="zh-CN" altLang="en-GB" sz="2800" b="1"/>
              <a:t>如果在投票之后、提交之前发生故障，服务器将在重新启动后，通知协调器重新计算投票结果</a:t>
            </a:r>
            <a:endParaRPr lang="en-GB" altLang="zh-CN" sz="2800" b="1"/>
          </a:p>
          <a:p>
            <a:pPr marL="377825" indent="-377825" defTabSz="879475">
              <a:lnSpc>
                <a:spcPct val="90000"/>
              </a:lnSpc>
            </a:pPr>
            <a:r>
              <a:rPr lang="zh-CN" altLang="en-GB" sz="2800" b="1"/>
              <a:t>如果提交之后、回复之前发生故障，服务器将在重新启动后，向协调器发送</a:t>
            </a:r>
            <a:r>
              <a:rPr lang="en-GB" altLang="zh-CN" sz="2800" b="1"/>
              <a:t> HaveCommitted </a:t>
            </a:r>
            <a:r>
              <a:rPr lang="zh-CN" altLang="en-GB" sz="2800" b="1"/>
              <a:t>消息</a:t>
            </a:r>
          </a:p>
        </p:txBody>
      </p:sp>
      <p:sp>
        <p:nvSpPr>
          <p:cNvPr id="397314" name="Rectangle 2"/>
          <p:cNvSpPr>
            <a:spLocks noGrp="1" noChangeArrowheads="1"/>
          </p:cNvSpPr>
          <p:nvPr>
            <p:ph type="title"/>
          </p:nvPr>
        </p:nvSpPr>
        <p:spPr>
          <a:xfrm>
            <a:off x="152400" y="814388"/>
            <a:ext cx="3581400" cy="533400"/>
          </a:xfrm>
          <a:noFill/>
          <a:ln/>
        </p:spPr>
        <p:txBody>
          <a:bodyPr lIns="88900" tIns="44450" rIns="88900" bIns="44450" anchor="b">
            <a:normAutofit fontScale="90000"/>
          </a:bodyPr>
          <a:lstStyle/>
          <a:p>
            <a:r>
              <a:rPr lang="zh-CN" altLang="en-GB" sz="3200" b="1"/>
              <a:t>两阶段提交的恢复</a:t>
            </a:r>
            <a:endParaRPr lang="en-GB" altLang="zh-CN" sz="3200" b="1"/>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97315">
                                            <p:txEl>
                                              <p:pRg st="0" end="0"/>
                                            </p:txEl>
                                          </p:spTgt>
                                        </p:tgtEl>
                                        <p:attrNameLst>
                                          <p:attrName>style.visibility</p:attrName>
                                        </p:attrNameLst>
                                      </p:cBhvr>
                                      <p:to>
                                        <p:strVal val="visible"/>
                                      </p:to>
                                    </p:set>
                                    <p:animEffect transition="in" filter="wipe(left)">
                                      <p:cBhvr>
                                        <p:cTn id="7" dur="500"/>
                                        <p:tgtEl>
                                          <p:spTgt spid="39731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97315">
                                            <p:txEl>
                                              <p:pRg st="1" end="1"/>
                                            </p:txEl>
                                          </p:spTgt>
                                        </p:tgtEl>
                                        <p:attrNameLst>
                                          <p:attrName>style.visibility</p:attrName>
                                        </p:attrNameLst>
                                      </p:cBhvr>
                                      <p:to>
                                        <p:strVal val="visible"/>
                                      </p:to>
                                    </p:set>
                                    <p:animEffect transition="in" filter="wipe(left)">
                                      <p:cBhvr>
                                        <p:cTn id="12" dur="500"/>
                                        <p:tgtEl>
                                          <p:spTgt spid="39731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97315">
                                            <p:txEl>
                                              <p:pRg st="2" end="2"/>
                                            </p:txEl>
                                          </p:spTgt>
                                        </p:tgtEl>
                                        <p:attrNameLst>
                                          <p:attrName>style.visibility</p:attrName>
                                        </p:attrNameLst>
                                      </p:cBhvr>
                                      <p:to>
                                        <p:strVal val="visible"/>
                                      </p:to>
                                    </p:set>
                                    <p:animEffect transition="in" filter="wipe(left)">
                                      <p:cBhvr>
                                        <p:cTn id="17" dur="500"/>
                                        <p:tgtEl>
                                          <p:spTgt spid="39731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97315">
                                            <p:txEl>
                                              <p:pRg st="3" end="3"/>
                                            </p:txEl>
                                          </p:spTgt>
                                        </p:tgtEl>
                                        <p:attrNameLst>
                                          <p:attrName>style.visibility</p:attrName>
                                        </p:attrNameLst>
                                      </p:cBhvr>
                                      <p:to>
                                        <p:strVal val="visible"/>
                                      </p:to>
                                    </p:set>
                                    <p:animEffect transition="in" filter="wipe(left)">
                                      <p:cBhvr>
                                        <p:cTn id="22" dur="500"/>
                                        <p:tgtEl>
                                          <p:spTgt spid="39731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97315">
                                            <p:txEl>
                                              <p:pRg st="4" end="4"/>
                                            </p:txEl>
                                          </p:spTgt>
                                        </p:tgtEl>
                                        <p:attrNameLst>
                                          <p:attrName>style.visibility</p:attrName>
                                        </p:attrNameLst>
                                      </p:cBhvr>
                                      <p:to>
                                        <p:strVal val="visible"/>
                                      </p:to>
                                    </p:set>
                                    <p:animEffect transition="in" filter="wipe(left)">
                                      <p:cBhvr>
                                        <p:cTn id="27" dur="500"/>
                                        <p:tgtEl>
                                          <p:spTgt spid="39731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7315" grpId="0" build="p" autoUpdateAnimBg="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62" name="Rectangle 2"/>
          <p:cNvSpPr>
            <a:spLocks noChangeArrowheads="1"/>
          </p:cNvSpPr>
          <p:nvPr/>
        </p:nvSpPr>
        <p:spPr bwMode="auto">
          <a:xfrm>
            <a:off x="381000" y="1981200"/>
            <a:ext cx="3276600" cy="457200"/>
          </a:xfrm>
          <a:prstGeom prst="rect">
            <a:avLst/>
          </a:prstGeom>
          <a:noFill/>
          <a:ln w="9525">
            <a:solidFill>
              <a:schemeClr val="tx1"/>
            </a:solidFill>
            <a:miter lim="800000"/>
            <a:headEnd/>
            <a:tailEnd/>
          </a:ln>
          <a:effectLst/>
        </p:spPr>
        <p:txBody>
          <a:bodyPr wrap="none" anchor="ctr"/>
          <a:lstStyle/>
          <a:p>
            <a:pPr algn="ctr"/>
            <a:r>
              <a:rPr lang="en-US" altLang="zh-CN" i="0"/>
              <a:t>Coordinator</a:t>
            </a:r>
          </a:p>
        </p:txBody>
      </p:sp>
      <p:sp>
        <p:nvSpPr>
          <p:cNvPr id="399363" name="Rectangle 3"/>
          <p:cNvSpPr>
            <a:spLocks noChangeArrowheads="1"/>
          </p:cNvSpPr>
          <p:nvPr/>
        </p:nvSpPr>
        <p:spPr bwMode="auto">
          <a:xfrm>
            <a:off x="6019800" y="2438400"/>
            <a:ext cx="2895600" cy="3810000"/>
          </a:xfrm>
          <a:prstGeom prst="rect">
            <a:avLst/>
          </a:prstGeom>
          <a:noFill/>
          <a:ln w="9525">
            <a:solidFill>
              <a:schemeClr val="tx1"/>
            </a:solidFill>
            <a:miter lim="800000"/>
            <a:headEnd/>
            <a:tailEnd/>
          </a:ln>
          <a:effectLst/>
        </p:spPr>
        <p:txBody>
          <a:bodyPr wrap="none" anchor="ctr"/>
          <a:lstStyle/>
          <a:p>
            <a:endParaRPr lang="zh-CN" altLang="en-US"/>
          </a:p>
        </p:txBody>
      </p:sp>
      <p:sp>
        <p:nvSpPr>
          <p:cNvPr id="399364" name="Rectangle 4"/>
          <p:cNvSpPr>
            <a:spLocks noChangeArrowheads="1"/>
          </p:cNvSpPr>
          <p:nvPr/>
        </p:nvSpPr>
        <p:spPr bwMode="auto">
          <a:xfrm>
            <a:off x="381000" y="2438400"/>
            <a:ext cx="3276600" cy="3810000"/>
          </a:xfrm>
          <a:prstGeom prst="rect">
            <a:avLst/>
          </a:prstGeom>
          <a:noFill/>
          <a:ln w="9525">
            <a:solidFill>
              <a:schemeClr val="tx1"/>
            </a:solidFill>
            <a:miter lim="800000"/>
            <a:headEnd/>
            <a:tailEnd/>
          </a:ln>
          <a:effectLst/>
        </p:spPr>
        <p:txBody>
          <a:bodyPr wrap="none" anchor="ctr"/>
          <a:lstStyle/>
          <a:p>
            <a:endParaRPr lang="zh-CN" altLang="en-US"/>
          </a:p>
        </p:txBody>
      </p:sp>
      <p:sp>
        <p:nvSpPr>
          <p:cNvPr id="399365" name="Rectangle 5"/>
          <p:cNvSpPr>
            <a:spLocks noChangeArrowheads="1"/>
          </p:cNvSpPr>
          <p:nvPr/>
        </p:nvSpPr>
        <p:spPr bwMode="auto">
          <a:xfrm>
            <a:off x="6019800" y="1981200"/>
            <a:ext cx="2895600" cy="457200"/>
          </a:xfrm>
          <a:prstGeom prst="rect">
            <a:avLst/>
          </a:prstGeom>
          <a:noFill/>
          <a:ln w="9525">
            <a:solidFill>
              <a:schemeClr val="tx1"/>
            </a:solidFill>
            <a:miter lim="800000"/>
            <a:headEnd/>
            <a:tailEnd/>
          </a:ln>
          <a:effectLst/>
        </p:spPr>
        <p:txBody>
          <a:bodyPr wrap="none" anchor="ctr"/>
          <a:lstStyle/>
          <a:p>
            <a:pPr algn="ctr"/>
            <a:r>
              <a:rPr lang="en-US" altLang="zh-CN" i="0"/>
              <a:t>server</a:t>
            </a:r>
          </a:p>
        </p:txBody>
      </p:sp>
      <p:sp>
        <p:nvSpPr>
          <p:cNvPr id="399366" name="Line 6"/>
          <p:cNvSpPr>
            <a:spLocks noChangeShapeType="1"/>
          </p:cNvSpPr>
          <p:nvPr/>
        </p:nvSpPr>
        <p:spPr bwMode="auto">
          <a:xfrm>
            <a:off x="381000" y="2819400"/>
            <a:ext cx="3276600" cy="0"/>
          </a:xfrm>
          <a:prstGeom prst="line">
            <a:avLst/>
          </a:prstGeom>
          <a:noFill/>
          <a:ln w="9525">
            <a:solidFill>
              <a:schemeClr val="tx1"/>
            </a:solidFill>
            <a:miter lim="800000"/>
            <a:headEnd/>
            <a:tailEnd/>
          </a:ln>
          <a:effectLst/>
        </p:spPr>
        <p:txBody>
          <a:bodyPr wrap="none"/>
          <a:lstStyle/>
          <a:p>
            <a:endParaRPr lang="zh-CN" altLang="en-US"/>
          </a:p>
        </p:txBody>
      </p:sp>
      <p:sp>
        <p:nvSpPr>
          <p:cNvPr id="399367" name="Line 7"/>
          <p:cNvSpPr>
            <a:spLocks noChangeShapeType="1"/>
          </p:cNvSpPr>
          <p:nvPr/>
        </p:nvSpPr>
        <p:spPr bwMode="auto">
          <a:xfrm>
            <a:off x="6019800" y="2895600"/>
            <a:ext cx="2895600" cy="0"/>
          </a:xfrm>
          <a:prstGeom prst="line">
            <a:avLst/>
          </a:prstGeom>
          <a:noFill/>
          <a:ln w="9525">
            <a:solidFill>
              <a:schemeClr val="tx1"/>
            </a:solidFill>
            <a:miter lim="800000"/>
            <a:headEnd/>
            <a:tailEnd/>
          </a:ln>
          <a:effectLst/>
        </p:spPr>
        <p:txBody>
          <a:bodyPr wrap="none"/>
          <a:lstStyle/>
          <a:p>
            <a:endParaRPr lang="zh-CN" altLang="en-US"/>
          </a:p>
        </p:txBody>
      </p:sp>
      <p:sp>
        <p:nvSpPr>
          <p:cNvPr id="399368" name="Text Box 8"/>
          <p:cNvSpPr txBox="1">
            <a:spLocks noChangeArrowheads="1"/>
          </p:cNvSpPr>
          <p:nvPr/>
        </p:nvSpPr>
        <p:spPr bwMode="auto">
          <a:xfrm>
            <a:off x="569913" y="2403475"/>
            <a:ext cx="2243137" cy="457200"/>
          </a:xfrm>
          <a:prstGeom prst="rect">
            <a:avLst/>
          </a:prstGeom>
          <a:noFill/>
          <a:ln w="9525">
            <a:noFill/>
            <a:miter lim="800000"/>
            <a:headEnd/>
            <a:tailEnd/>
          </a:ln>
          <a:effectLst/>
        </p:spPr>
        <p:txBody>
          <a:bodyPr wrap="none">
            <a:spAutoFit/>
          </a:bodyPr>
          <a:lstStyle/>
          <a:p>
            <a:r>
              <a:rPr lang="en-US" altLang="zh-CN" i="0"/>
              <a:t>step	     status</a:t>
            </a:r>
          </a:p>
        </p:txBody>
      </p:sp>
      <p:sp>
        <p:nvSpPr>
          <p:cNvPr id="399369" name="Text Box 9"/>
          <p:cNvSpPr txBox="1">
            <a:spLocks noChangeArrowheads="1"/>
          </p:cNvSpPr>
          <p:nvPr/>
        </p:nvSpPr>
        <p:spPr bwMode="auto">
          <a:xfrm>
            <a:off x="6096000" y="2438400"/>
            <a:ext cx="2243138" cy="457200"/>
          </a:xfrm>
          <a:prstGeom prst="rect">
            <a:avLst/>
          </a:prstGeom>
          <a:noFill/>
          <a:ln w="9525">
            <a:noFill/>
            <a:miter lim="800000"/>
            <a:headEnd/>
            <a:tailEnd/>
          </a:ln>
          <a:effectLst/>
        </p:spPr>
        <p:txBody>
          <a:bodyPr wrap="none">
            <a:spAutoFit/>
          </a:bodyPr>
          <a:lstStyle/>
          <a:p>
            <a:r>
              <a:rPr lang="en-US" altLang="zh-CN" i="0"/>
              <a:t>step	     status</a:t>
            </a:r>
          </a:p>
        </p:txBody>
      </p:sp>
      <p:sp>
        <p:nvSpPr>
          <p:cNvPr id="399370" name="Line 10"/>
          <p:cNvSpPr>
            <a:spLocks noChangeShapeType="1"/>
          </p:cNvSpPr>
          <p:nvPr/>
        </p:nvSpPr>
        <p:spPr bwMode="auto">
          <a:xfrm>
            <a:off x="1371600" y="2438400"/>
            <a:ext cx="0" cy="3810000"/>
          </a:xfrm>
          <a:prstGeom prst="line">
            <a:avLst/>
          </a:prstGeom>
          <a:noFill/>
          <a:ln w="9525">
            <a:solidFill>
              <a:schemeClr val="tx1"/>
            </a:solidFill>
            <a:miter lim="800000"/>
            <a:headEnd/>
            <a:tailEnd/>
          </a:ln>
          <a:effectLst/>
        </p:spPr>
        <p:txBody>
          <a:bodyPr wrap="none"/>
          <a:lstStyle/>
          <a:p>
            <a:endParaRPr lang="zh-CN" altLang="en-US"/>
          </a:p>
        </p:txBody>
      </p:sp>
      <p:sp>
        <p:nvSpPr>
          <p:cNvPr id="399371" name="Line 11"/>
          <p:cNvSpPr>
            <a:spLocks noChangeShapeType="1"/>
          </p:cNvSpPr>
          <p:nvPr/>
        </p:nvSpPr>
        <p:spPr bwMode="auto">
          <a:xfrm>
            <a:off x="6781800" y="2438400"/>
            <a:ext cx="0" cy="3810000"/>
          </a:xfrm>
          <a:prstGeom prst="line">
            <a:avLst/>
          </a:prstGeom>
          <a:noFill/>
          <a:ln w="9525">
            <a:solidFill>
              <a:schemeClr val="tx1"/>
            </a:solidFill>
            <a:miter lim="800000"/>
            <a:headEnd/>
            <a:tailEnd/>
          </a:ln>
          <a:effectLst/>
        </p:spPr>
        <p:txBody>
          <a:bodyPr wrap="none"/>
          <a:lstStyle/>
          <a:p>
            <a:endParaRPr lang="zh-CN" altLang="en-US"/>
          </a:p>
        </p:txBody>
      </p:sp>
      <p:sp>
        <p:nvSpPr>
          <p:cNvPr id="399372" name="Text Box 12"/>
          <p:cNvSpPr txBox="1">
            <a:spLocks noChangeArrowheads="1"/>
          </p:cNvSpPr>
          <p:nvPr/>
        </p:nvSpPr>
        <p:spPr bwMode="auto">
          <a:xfrm>
            <a:off x="6781800" y="3657600"/>
            <a:ext cx="2339975" cy="701675"/>
          </a:xfrm>
          <a:prstGeom prst="rect">
            <a:avLst/>
          </a:prstGeom>
          <a:noFill/>
          <a:ln w="9525">
            <a:noFill/>
            <a:miter lim="800000"/>
            <a:headEnd/>
            <a:tailEnd/>
          </a:ln>
          <a:effectLst/>
        </p:spPr>
        <p:txBody>
          <a:bodyPr wrap="none">
            <a:spAutoFit/>
          </a:bodyPr>
          <a:lstStyle/>
          <a:p>
            <a:r>
              <a:rPr lang="en-US" altLang="zh-CN" sz="2000" i="0"/>
              <a:t>prepared to commit</a:t>
            </a:r>
          </a:p>
          <a:p>
            <a:r>
              <a:rPr lang="en-US" altLang="zh-CN" sz="2000" i="0"/>
              <a:t>(uncertain)</a:t>
            </a:r>
          </a:p>
        </p:txBody>
      </p:sp>
      <p:sp>
        <p:nvSpPr>
          <p:cNvPr id="399373" name="Text Box 13"/>
          <p:cNvSpPr txBox="1">
            <a:spLocks noChangeArrowheads="1"/>
          </p:cNvSpPr>
          <p:nvPr/>
        </p:nvSpPr>
        <p:spPr bwMode="auto">
          <a:xfrm>
            <a:off x="1384300" y="2844800"/>
            <a:ext cx="2354263" cy="701675"/>
          </a:xfrm>
          <a:prstGeom prst="rect">
            <a:avLst/>
          </a:prstGeom>
          <a:noFill/>
          <a:ln w="9525">
            <a:noFill/>
            <a:miter lim="800000"/>
            <a:headEnd/>
            <a:tailEnd/>
          </a:ln>
          <a:effectLst/>
        </p:spPr>
        <p:txBody>
          <a:bodyPr wrap="none">
            <a:spAutoFit/>
          </a:bodyPr>
          <a:lstStyle/>
          <a:p>
            <a:r>
              <a:rPr lang="en-US" altLang="zh-CN" sz="2000" i="0"/>
              <a:t>Prepared to commit</a:t>
            </a:r>
          </a:p>
          <a:p>
            <a:r>
              <a:rPr lang="en-US" altLang="zh-CN" sz="2000" i="0"/>
              <a:t>(waiting for votes)</a:t>
            </a:r>
          </a:p>
        </p:txBody>
      </p:sp>
      <p:sp>
        <p:nvSpPr>
          <p:cNvPr id="399374" name="Text Box 14"/>
          <p:cNvSpPr txBox="1">
            <a:spLocks noChangeArrowheads="1"/>
          </p:cNvSpPr>
          <p:nvPr/>
        </p:nvSpPr>
        <p:spPr bwMode="auto">
          <a:xfrm>
            <a:off x="1447800" y="4403725"/>
            <a:ext cx="1338263" cy="396875"/>
          </a:xfrm>
          <a:prstGeom prst="rect">
            <a:avLst/>
          </a:prstGeom>
          <a:noFill/>
          <a:ln w="9525">
            <a:noFill/>
            <a:miter lim="800000"/>
            <a:headEnd/>
            <a:tailEnd/>
          </a:ln>
          <a:effectLst/>
        </p:spPr>
        <p:txBody>
          <a:bodyPr wrap="none">
            <a:spAutoFit/>
          </a:bodyPr>
          <a:lstStyle/>
          <a:p>
            <a:r>
              <a:rPr lang="en-US" altLang="zh-CN" sz="2000" i="0"/>
              <a:t>committed</a:t>
            </a:r>
          </a:p>
        </p:txBody>
      </p:sp>
      <p:sp>
        <p:nvSpPr>
          <p:cNvPr id="399375" name="Text Box 15"/>
          <p:cNvSpPr txBox="1">
            <a:spLocks noChangeArrowheads="1"/>
          </p:cNvSpPr>
          <p:nvPr/>
        </p:nvSpPr>
        <p:spPr bwMode="auto">
          <a:xfrm>
            <a:off x="6934200" y="5181600"/>
            <a:ext cx="1338263" cy="396875"/>
          </a:xfrm>
          <a:prstGeom prst="rect">
            <a:avLst/>
          </a:prstGeom>
          <a:noFill/>
          <a:ln w="9525">
            <a:noFill/>
            <a:miter lim="800000"/>
            <a:headEnd/>
            <a:tailEnd/>
          </a:ln>
          <a:effectLst/>
        </p:spPr>
        <p:txBody>
          <a:bodyPr wrap="none">
            <a:spAutoFit/>
          </a:bodyPr>
          <a:lstStyle/>
          <a:p>
            <a:r>
              <a:rPr lang="en-US" altLang="zh-CN" sz="2000" i="0"/>
              <a:t>committed</a:t>
            </a:r>
          </a:p>
        </p:txBody>
      </p:sp>
      <p:sp>
        <p:nvSpPr>
          <p:cNvPr id="399376" name="Text Box 16"/>
          <p:cNvSpPr txBox="1">
            <a:spLocks noChangeArrowheads="1"/>
          </p:cNvSpPr>
          <p:nvPr/>
        </p:nvSpPr>
        <p:spPr bwMode="auto">
          <a:xfrm>
            <a:off x="1600200" y="5791200"/>
            <a:ext cx="706438" cy="396875"/>
          </a:xfrm>
          <a:prstGeom prst="rect">
            <a:avLst/>
          </a:prstGeom>
          <a:noFill/>
          <a:ln w="9525">
            <a:noFill/>
            <a:miter lim="800000"/>
            <a:headEnd/>
            <a:tailEnd/>
          </a:ln>
          <a:effectLst/>
        </p:spPr>
        <p:txBody>
          <a:bodyPr wrap="none">
            <a:spAutoFit/>
          </a:bodyPr>
          <a:lstStyle/>
          <a:p>
            <a:r>
              <a:rPr lang="en-US" altLang="zh-CN" sz="2000" i="0"/>
              <a:t>done</a:t>
            </a:r>
          </a:p>
        </p:txBody>
      </p:sp>
      <p:sp>
        <p:nvSpPr>
          <p:cNvPr id="399377" name="Line 17"/>
          <p:cNvSpPr>
            <a:spLocks noChangeShapeType="1"/>
          </p:cNvSpPr>
          <p:nvPr/>
        </p:nvSpPr>
        <p:spPr bwMode="auto">
          <a:xfrm>
            <a:off x="3581400" y="3200400"/>
            <a:ext cx="2362200" cy="609600"/>
          </a:xfrm>
          <a:prstGeom prst="line">
            <a:avLst/>
          </a:prstGeom>
          <a:noFill/>
          <a:ln w="9525">
            <a:solidFill>
              <a:schemeClr val="tx1"/>
            </a:solidFill>
            <a:miter lim="800000"/>
            <a:headEnd/>
            <a:tailEnd type="triangle" w="med" len="med"/>
          </a:ln>
          <a:effectLst/>
        </p:spPr>
        <p:txBody>
          <a:bodyPr wrap="none"/>
          <a:lstStyle/>
          <a:p>
            <a:endParaRPr lang="zh-CN" altLang="en-US"/>
          </a:p>
        </p:txBody>
      </p:sp>
      <p:sp>
        <p:nvSpPr>
          <p:cNvPr id="399378" name="Line 18"/>
          <p:cNvSpPr>
            <a:spLocks noChangeShapeType="1"/>
          </p:cNvSpPr>
          <p:nvPr/>
        </p:nvSpPr>
        <p:spPr bwMode="auto">
          <a:xfrm flipH="1">
            <a:off x="3657600" y="4038600"/>
            <a:ext cx="2286000" cy="533400"/>
          </a:xfrm>
          <a:prstGeom prst="line">
            <a:avLst/>
          </a:prstGeom>
          <a:noFill/>
          <a:ln w="9525">
            <a:solidFill>
              <a:schemeClr val="tx1"/>
            </a:solidFill>
            <a:miter lim="800000"/>
            <a:headEnd/>
            <a:tailEnd type="triangle" w="med" len="med"/>
          </a:ln>
          <a:effectLst/>
        </p:spPr>
        <p:txBody>
          <a:bodyPr wrap="none"/>
          <a:lstStyle/>
          <a:p>
            <a:endParaRPr lang="zh-CN" altLang="en-US"/>
          </a:p>
        </p:txBody>
      </p:sp>
      <p:sp>
        <p:nvSpPr>
          <p:cNvPr id="399379" name="Line 19"/>
          <p:cNvSpPr>
            <a:spLocks noChangeShapeType="1"/>
          </p:cNvSpPr>
          <p:nvPr/>
        </p:nvSpPr>
        <p:spPr bwMode="auto">
          <a:xfrm>
            <a:off x="3581400" y="4648200"/>
            <a:ext cx="2438400" cy="685800"/>
          </a:xfrm>
          <a:prstGeom prst="line">
            <a:avLst/>
          </a:prstGeom>
          <a:noFill/>
          <a:ln w="9525">
            <a:solidFill>
              <a:schemeClr val="tx1"/>
            </a:solidFill>
            <a:miter lim="800000"/>
            <a:headEnd/>
            <a:tailEnd type="triangle" w="med" len="med"/>
          </a:ln>
          <a:effectLst/>
        </p:spPr>
        <p:txBody>
          <a:bodyPr wrap="none"/>
          <a:lstStyle/>
          <a:p>
            <a:endParaRPr lang="zh-CN" altLang="en-US"/>
          </a:p>
        </p:txBody>
      </p:sp>
      <p:sp>
        <p:nvSpPr>
          <p:cNvPr id="399380" name="Line 20"/>
          <p:cNvSpPr>
            <a:spLocks noChangeShapeType="1"/>
          </p:cNvSpPr>
          <p:nvPr/>
        </p:nvSpPr>
        <p:spPr bwMode="auto">
          <a:xfrm flipH="1">
            <a:off x="3581400" y="5486400"/>
            <a:ext cx="2438400" cy="533400"/>
          </a:xfrm>
          <a:prstGeom prst="line">
            <a:avLst/>
          </a:prstGeom>
          <a:noFill/>
          <a:ln w="9525">
            <a:solidFill>
              <a:schemeClr val="tx1"/>
            </a:solidFill>
            <a:miter lim="800000"/>
            <a:headEnd/>
            <a:tailEnd type="triangle" w="med" len="med"/>
          </a:ln>
          <a:effectLst/>
        </p:spPr>
        <p:txBody>
          <a:bodyPr wrap="none"/>
          <a:lstStyle/>
          <a:p>
            <a:endParaRPr lang="zh-CN" altLang="en-US"/>
          </a:p>
        </p:txBody>
      </p:sp>
      <p:sp>
        <p:nvSpPr>
          <p:cNvPr id="399381" name="Text Box 21"/>
          <p:cNvSpPr txBox="1">
            <a:spLocks noChangeArrowheads="1"/>
          </p:cNvSpPr>
          <p:nvPr/>
        </p:nvSpPr>
        <p:spPr bwMode="auto">
          <a:xfrm>
            <a:off x="723900" y="2819400"/>
            <a:ext cx="298450" cy="366713"/>
          </a:xfrm>
          <a:prstGeom prst="rect">
            <a:avLst/>
          </a:prstGeom>
          <a:noFill/>
          <a:ln w="9525">
            <a:noFill/>
            <a:miter lim="800000"/>
            <a:headEnd/>
            <a:tailEnd/>
          </a:ln>
          <a:effectLst/>
        </p:spPr>
        <p:txBody>
          <a:bodyPr wrap="none">
            <a:spAutoFit/>
          </a:bodyPr>
          <a:lstStyle/>
          <a:p>
            <a:r>
              <a:rPr lang="en-US" altLang="zh-CN" sz="1800" i="0"/>
              <a:t>1</a:t>
            </a:r>
          </a:p>
        </p:txBody>
      </p:sp>
      <p:sp>
        <p:nvSpPr>
          <p:cNvPr id="399382" name="Text Box 22"/>
          <p:cNvSpPr txBox="1">
            <a:spLocks noChangeArrowheads="1"/>
          </p:cNvSpPr>
          <p:nvPr/>
        </p:nvSpPr>
        <p:spPr bwMode="auto">
          <a:xfrm>
            <a:off x="6248400" y="3733800"/>
            <a:ext cx="298450" cy="366713"/>
          </a:xfrm>
          <a:prstGeom prst="rect">
            <a:avLst/>
          </a:prstGeom>
          <a:noFill/>
          <a:ln w="9525">
            <a:noFill/>
            <a:miter lim="800000"/>
            <a:headEnd/>
            <a:tailEnd/>
          </a:ln>
          <a:effectLst/>
        </p:spPr>
        <p:txBody>
          <a:bodyPr wrap="none">
            <a:spAutoFit/>
          </a:bodyPr>
          <a:lstStyle/>
          <a:p>
            <a:r>
              <a:rPr lang="en-US" altLang="zh-CN" sz="1800" i="0"/>
              <a:t>2</a:t>
            </a:r>
          </a:p>
        </p:txBody>
      </p:sp>
      <p:sp>
        <p:nvSpPr>
          <p:cNvPr id="399383" name="Text Box 23"/>
          <p:cNvSpPr txBox="1">
            <a:spLocks noChangeArrowheads="1"/>
          </p:cNvSpPr>
          <p:nvPr/>
        </p:nvSpPr>
        <p:spPr bwMode="auto">
          <a:xfrm>
            <a:off x="762000" y="4419600"/>
            <a:ext cx="298450" cy="366713"/>
          </a:xfrm>
          <a:prstGeom prst="rect">
            <a:avLst/>
          </a:prstGeom>
          <a:noFill/>
          <a:ln w="9525">
            <a:noFill/>
            <a:miter lim="800000"/>
            <a:headEnd/>
            <a:tailEnd/>
          </a:ln>
          <a:effectLst/>
        </p:spPr>
        <p:txBody>
          <a:bodyPr wrap="none">
            <a:spAutoFit/>
          </a:bodyPr>
          <a:lstStyle/>
          <a:p>
            <a:r>
              <a:rPr lang="en-US" altLang="zh-CN" sz="1800" i="0"/>
              <a:t>3</a:t>
            </a:r>
          </a:p>
        </p:txBody>
      </p:sp>
      <p:sp>
        <p:nvSpPr>
          <p:cNvPr id="399384" name="Text Box 24"/>
          <p:cNvSpPr txBox="1">
            <a:spLocks noChangeArrowheads="1"/>
          </p:cNvSpPr>
          <p:nvPr/>
        </p:nvSpPr>
        <p:spPr bwMode="auto">
          <a:xfrm>
            <a:off x="6324600" y="5181600"/>
            <a:ext cx="298450" cy="366713"/>
          </a:xfrm>
          <a:prstGeom prst="rect">
            <a:avLst/>
          </a:prstGeom>
          <a:noFill/>
          <a:ln w="9525">
            <a:noFill/>
            <a:miter lim="800000"/>
            <a:headEnd/>
            <a:tailEnd/>
          </a:ln>
          <a:effectLst/>
        </p:spPr>
        <p:txBody>
          <a:bodyPr wrap="none">
            <a:spAutoFit/>
          </a:bodyPr>
          <a:lstStyle/>
          <a:p>
            <a:r>
              <a:rPr lang="en-US" altLang="zh-CN" sz="1800" i="0"/>
              <a:t>4</a:t>
            </a:r>
          </a:p>
        </p:txBody>
      </p:sp>
      <p:sp>
        <p:nvSpPr>
          <p:cNvPr id="399385" name="Text Box 25"/>
          <p:cNvSpPr txBox="1">
            <a:spLocks noChangeArrowheads="1"/>
          </p:cNvSpPr>
          <p:nvPr/>
        </p:nvSpPr>
        <p:spPr bwMode="auto">
          <a:xfrm>
            <a:off x="4114800" y="3048000"/>
            <a:ext cx="1643063" cy="396875"/>
          </a:xfrm>
          <a:prstGeom prst="rect">
            <a:avLst/>
          </a:prstGeom>
          <a:noFill/>
          <a:ln w="9525">
            <a:noFill/>
            <a:miter lim="800000"/>
            <a:headEnd/>
            <a:tailEnd/>
          </a:ln>
          <a:effectLst/>
        </p:spPr>
        <p:txBody>
          <a:bodyPr wrap="none">
            <a:spAutoFit/>
          </a:bodyPr>
          <a:lstStyle/>
          <a:p>
            <a:r>
              <a:rPr lang="en-US" altLang="zh-CN" sz="2000" i="0"/>
              <a:t>Can commit?</a:t>
            </a:r>
          </a:p>
        </p:txBody>
      </p:sp>
      <p:sp>
        <p:nvSpPr>
          <p:cNvPr id="399386" name="Text Box 26"/>
          <p:cNvSpPr txBox="1">
            <a:spLocks noChangeArrowheads="1"/>
          </p:cNvSpPr>
          <p:nvPr/>
        </p:nvSpPr>
        <p:spPr bwMode="auto">
          <a:xfrm>
            <a:off x="4343400" y="3962400"/>
            <a:ext cx="522288" cy="396875"/>
          </a:xfrm>
          <a:prstGeom prst="rect">
            <a:avLst/>
          </a:prstGeom>
          <a:noFill/>
          <a:ln w="9525">
            <a:noFill/>
            <a:miter lim="800000"/>
            <a:headEnd/>
            <a:tailEnd/>
          </a:ln>
          <a:effectLst/>
        </p:spPr>
        <p:txBody>
          <a:bodyPr wrap="none">
            <a:spAutoFit/>
          </a:bodyPr>
          <a:lstStyle/>
          <a:p>
            <a:r>
              <a:rPr lang="en-US" altLang="zh-CN" sz="2000" i="0"/>
              <a:t>yes</a:t>
            </a:r>
          </a:p>
        </p:txBody>
      </p:sp>
      <p:sp>
        <p:nvSpPr>
          <p:cNvPr id="399387" name="Text Box 27"/>
          <p:cNvSpPr txBox="1">
            <a:spLocks noChangeArrowheads="1"/>
          </p:cNvSpPr>
          <p:nvPr/>
        </p:nvSpPr>
        <p:spPr bwMode="auto">
          <a:xfrm>
            <a:off x="4495800" y="4648200"/>
            <a:ext cx="1382713" cy="396875"/>
          </a:xfrm>
          <a:prstGeom prst="rect">
            <a:avLst/>
          </a:prstGeom>
          <a:noFill/>
          <a:ln w="9525">
            <a:noFill/>
            <a:miter lim="800000"/>
            <a:headEnd/>
            <a:tailEnd/>
          </a:ln>
          <a:effectLst/>
        </p:spPr>
        <p:txBody>
          <a:bodyPr wrap="none">
            <a:spAutoFit/>
          </a:bodyPr>
          <a:lstStyle/>
          <a:p>
            <a:r>
              <a:rPr lang="en-US" altLang="zh-CN" sz="2000" i="0"/>
              <a:t>DoCommit</a:t>
            </a:r>
          </a:p>
        </p:txBody>
      </p:sp>
      <p:sp>
        <p:nvSpPr>
          <p:cNvPr id="399388" name="Text Box 28"/>
          <p:cNvSpPr txBox="1">
            <a:spLocks noChangeArrowheads="1"/>
          </p:cNvSpPr>
          <p:nvPr/>
        </p:nvSpPr>
        <p:spPr bwMode="auto">
          <a:xfrm>
            <a:off x="4114800" y="5410200"/>
            <a:ext cx="1973263" cy="396875"/>
          </a:xfrm>
          <a:prstGeom prst="rect">
            <a:avLst/>
          </a:prstGeom>
          <a:noFill/>
          <a:ln w="9525">
            <a:noFill/>
            <a:miter lim="800000"/>
            <a:headEnd/>
            <a:tailEnd/>
          </a:ln>
          <a:effectLst/>
        </p:spPr>
        <p:txBody>
          <a:bodyPr wrap="none">
            <a:spAutoFit/>
          </a:bodyPr>
          <a:lstStyle/>
          <a:p>
            <a:r>
              <a:rPr lang="en-US" altLang="zh-CN" sz="2000" i="0"/>
              <a:t>HaveCommitted</a:t>
            </a:r>
          </a:p>
        </p:txBody>
      </p:sp>
      <p:sp>
        <p:nvSpPr>
          <p:cNvPr id="399389" name="Text Box 29"/>
          <p:cNvSpPr txBox="1">
            <a:spLocks noChangeArrowheads="1"/>
          </p:cNvSpPr>
          <p:nvPr/>
        </p:nvSpPr>
        <p:spPr bwMode="auto">
          <a:xfrm>
            <a:off x="288925" y="806450"/>
            <a:ext cx="3398838" cy="519113"/>
          </a:xfrm>
          <a:prstGeom prst="rect">
            <a:avLst/>
          </a:prstGeom>
          <a:noFill/>
          <a:ln w="9525">
            <a:noFill/>
            <a:miter lim="800000"/>
            <a:headEnd/>
            <a:tailEnd/>
          </a:ln>
          <a:effectLst/>
        </p:spPr>
        <p:txBody>
          <a:bodyPr wrap="none">
            <a:spAutoFit/>
          </a:bodyPr>
          <a:lstStyle/>
          <a:p>
            <a:r>
              <a:rPr lang="zh-CN" altLang="en-US" sz="2800" i="0">
                <a:solidFill>
                  <a:schemeClr val="folHlink"/>
                </a:solidFill>
              </a:rPr>
              <a:t>两阶段提交的过程：</a:t>
            </a:r>
          </a:p>
        </p:txBody>
      </p:sp>
    </p:spTree>
  </p:cSld>
  <p:clrMapOvr>
    <a:masterClrMapping/>
  </p:clrMapOv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626" name="Rectangle 2"/>
          <p:cNvSpPr>
            <a:spLocks noChangeArrowheads="1"/>
          </p:cNvSpPr>
          <p:nvPr/>
        </p:nvSpPr>
        <p:spPr bwMode="auto">
          <a:xfrm>
            <a:off x="152400" y="787400"/>
            <a:ext cx="4040188" cy="641350"/>
          </a:xfrm>
          <a:prstGeom prst="rect">
            <a:avLst/>
          </a:prstGeom>
          <a:noFill/>
          <a:ln w="9525">
            <a:noFill/>
            <a:miter lim="800000"/>
            <a:headEnd/>
            <a:tailEnd/>
          </a:ln>
          <a:effectLst/>
        </p:spPr>
        <p:txBody>
          <a:bodyPr wrap="none">
            <a:spAutoFit/>
          </a:bodyPr>
          <a:lstStyle/>
          <a:p>
            <a:pPr>
              <a:spcBef>
                <a:spcPct val="50000"/>
              </a:spcBef>
            </a:pPr>
            <a:r>
              <a:rPr lang="en-GB" altLang="zh-CN" sz="3600" i="0"/>
              <a:t>5</a:t>
            </a:r>
            <a:r>
              <a:rPr lang="zh-CN" altLang="en-US" sz="3600" i="0"/>
              <a:t>、</a:t>
            </a:r>
            <a:r>
              <a:rPr lang="en-US" altLang="zh-CN" sz="3600" i="0"/>
              <a:t>JAVA </a:t>
            </a:r>
            <a:r>
              <a:rPr lang="zh-CN" altLang="en-US" sz="3600" i="0"/>
              <a:t>事务服务</a:t>
            </a:r>
          </a:p>
        </p:txBody>
      </p:sp>
      <p:sp>
        <p:nvSpPr>
          <p:cNvPr id="410627" name="Text Box 3"/>
          <p:cNvSpPr txBox="1">
            <a:spLocks noChangeArrowheads="1"/>
          </p:cNvSpPr>
          <p:nvPr/>
        </p:nvSpPr>
        <p:spPr bwMode="auto">
          <a:xfrm>
            <a:off x="1236663" y="2143125"/>
            <a:ext cx="5459412" cy="2528888"/>
          </a:xfrm>
          <a:prstGeom prst="rect">
            <a:avLst/>
          </a:prstGeom>
          <a:noFill/>
          <a:ln w="9525">
            <a:noFill/>
            <a:miter lim="800000"/>
            <a:headEnd/>
            <a:tailEnd/>
          </a:ln>
          <a:effectLst/>
        </p:spPr>
        <p:txBody>
          <a:bodyPr>
            <a:spAutoFit/>
          </a:bodyPr>
          <a:lstStyle/>
          <a:p>
            <a:r>
              <a:rPr lang="en-US" altLang="zh-CN" sz="3200" i="0"/>
              <a:t>1</a:t>
            </a:r>
            <a:r>
              <a:rPr lang="zh-CN" altLang="en-US" sz="3200" i="0"/>
              <a:t>）</a:t>
            </a:r>
            <a:r>
              <a:rPr lang="en-US" altLang="zh-CN" sz="3200" i="0"/>
              <a:t>EJB</a:t>
            </a:r>
            <a:r>
              <a:rPr lang="zh-CN" altLang="en-US" sz="3200" i="0"/>
              <a:t>事务模型</a:t>
            </a:r>
          </a:p>
          <a:p>
            <a:r>
              <a:rPr lang="en-US" altLang="zh-CN" sz="3200" i="0"/>
              <a:t>2</a:t>
            </a:r>
            <a:r>
              <a:rPr lang="zh-CN" altLang="en-US" sz="3200" i="0"/>
              <a:t>）</a:t>
            </a:r>
            <a:r>
              <a:rPr lang="en-US" altLang="zh-CN" sz="3200" i="0"/>
              <a:t>JTA</a:t>
            </a:r>
          </a:p>
          <a:p>
            <a:r>
              <a:rPr lang="en-US" altLang="zh-CN" sz="3200" i="0"/>
              <a:t>3</a:t>
            </a:r>
            <a:r>
              <a:rPr lang="zh-CN" altLang="en-US" sz="3200" i="0"/>
              <a:t>）</a:t>
            </a:r>
            <a:r>
              <a:rPr lang="en-US" altLang="zh-CN" sz="3200" i="0"/>
              <a:t>EJB</a:t>
            </a:r>
            <a:r>
              <a:rPr lang="zh-CN" altLang="en-US" sz="3200" i="0"/>
              <a:t>事务情景</a:t>
            </a:r>
          </a:p>
          <a:p>
            <a:r>
              <a:rPr lang="en-US" altLang="zh-CN" sz="3200" i="0"/>
              <a:t>4</a:t>
            </a:r>
            <a:r>
              <a:rPr lang="zh-CN" altLang="en-US" sz="3200" i="0"/>
              <a:t>）构件提供者的责任</a:t>
            </a:r>
          </a:p>
          <a:p>
            <a:r>
              <a:rPr lang="en-US" altLang="zh-CN" sz="3200" i="0"/>
              <a:t>5</a:t>
            </a:r>
            <a:r>
              <a:rPr lang="zh-CN" altLang="en-US" sz="3200" i="0"/>
              <a:t>）应用系统装配者的责任</a:t>
            </a:r>
          </a:p>
        </p:txBody>
      </p:sp>
    </p:spTree>
  </p:cSld>
  <p:clrMapOvr>
    <a:masterClrMapping/>
  </p:clrMapOv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1650" name="Text Box 2"/>
          <p:cNvSpPr txBox="1">
            <a:spLocks noChangeArrowheads="1"/>
          </p:cNvSpPr>
          <p:nvPr/>
        </p:nvSpPr>
        <p:spPr bwMode="auto">
          <a:xfrm>
            <a:off x="152400" y="704850"/>
            <a:ext cx="3173413" cy="579438"/>
          </a:xfrm>
          <a:prstGeom prst="rect">
            <a:avLst/>
          </a:prstGeom>
          <a:noFill/>
          <a:ln w="9525">
            <a:noFill/>
            <a:miter lim="800000"/>
            <a:headEnd/>
            <a:tailEnd/>
          </a:ln>
          <a:effectLst/>
        </p:spPr>
        <p:txBody>
          <a:bodyPr wrap="none">
            <a:spAutoFit/>
          </a:bodyPr>
          <a:lstStyle/>
          <a:p>
            <a:r>
              <a:rPr lang="en-US" altLang="zh-CN" sz="3200" i="0"/>
              <a:t>1</a:t>
            </a:r>
            <a:r>
              <a:rPr lang="zh-CN" altLang="en-US" sz="3200" i="0"/>
              <a:t>）</a:t>
            </a:r>
            <a:r>
              <a:rPr lang="en-US" altLang="zh-CN" sz="3200" i="0"/>
              <a:t>EJB</a:t>
            </a:r>
            <a:r>
              <a:rPr lang="zh-CN" altLang="en-US" sz="3200" i="0"/>
              <a:t>事务模型</a:t>
            </a:r>
          </a:p>
        </p:txBody>
      </p:sp>
      <p:graphicFrame>
        <p:nvGraphicFramePr>
          <p:cNvPr id="411651" name="Object 3"/>
          <p:cNvGraphicFramePr>
            <a:graphicFrameLocks noChangeAspect="1"/>
          </p:cNvGraphicFramePr>
          <p:nvPr/>
        </p:nvGraphicFramePr>
        <p:xfrm>
          <a:off x="0" y="1312863"/>
          <a:ext cx="9372600" cy="5545137"/>
        </p:xfrm>
        <a:graphic>
          <a:graphicData uri="http://schemas.openxmlformats.org/presentationml/2006/ole">
            <mc:AlternateContent xmlns:mc="http://schemas.openxmlformats.org/markup-compatibility/2006">
              <mc:Choice xmlns:v="urn:schemas-microsoft-com:vml" Requires="v">
                <p:oleObj spid="_x0000_s1027" name="BMP 图象" r:id="rId4" imgW="4105433" imgH="3609704" progId="PBrush">
                  <p:embed/>
                </p:oleObj>
              </mc:Choice>
              <mc:Fallback>
                <p:oleObj name="BMP 图象" r:id="rId4" imgW="4105433" imgH="3609704" progId="PBrush">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1312863"/>
                        <a:ext cx="9372600" cy="5545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2674" name="Text Box 2"/>
          <p:cNvSpPr txBox="1">
            <a:spLocks noChangeArrowheads="1"/>
          </p:cNvSpPr>
          <p:nvPr/>
        </p:nvSpPr>
        <p:spPr bwMode="auto">
          <a:xfrm>
            <a:off x="323850" y="855663"/>
            <a:ext cx="8534400" cy="4965700"/>
          </a:xfrm>
          <a:prstGeom prst="rect">
            <a:avLst/>
          </a:prstGeom>
          <a:noFill/>
          <a:ln w="9525">
            <a:noFill/>
            <a:miter lim="800000"/>
            <a:headEnd/>
            <a:tailEnd/>
          </a:ln>
          <a:effectLst/>
        </p:spPr>
        <p:txBody>
          <a:bodyPr>
            <a:spAutoFit/>
          </a:bodyPr>
          <a:lstStyle/>
          <a:p>
            <a:r>
              <a:rPr lang="en-US" altLang="zh-CN" sz="3200" i="0"/>
              <a:t>EJB</a:t>
            </a:r>
            <a:r>
              <a:rPr lang="zh-CN" altLang="en-US" sz="3200" i="0"/>
              <a:t>模型中的分布式事务服务涉及</a:t>
            </a:r>
            <a:r>
              <a:rPr lang="en-US" altLang="zh-CN" sz="3200" i="0"/>
              <a:t>5</a:t>
            </a:r>
            <a:r>
              <a:rPr lang="zh-CN" altLang="en-US" sz="3200" i="0"/>
              <a:t>个部分：</a:t>
            </a:r>
          </a:p>
          <a:p>
            <a:r>
              <a:rPr lang="zh-CN" altLang="en-US" sz="3200" i="0"/>
              <a:t>	事务管理器：</a:t>
            </a:r>
            <a:r>
              <a:rPr lang="en-US" altLang="zh-CN" sz="3200" i="0"/>
              <a:t>transaction manager</a:t>
            </a:r>
          </a:p>
          <a:p>
            <a:r>
              <a:rPr lang="en-US" altLang="zh-CN" sz="3200" i="0"/>
              <a:t>	</a:t>
            </a:r>
            <a:r>
              <a:rPr lang="zh-CN" altLang="en-US" sz="3200" i="0"/>
              <a:t>应用服务器：</a:t>
            </a:r>
            <a:r>
              <a:rPr lang="en-US" altLang="zh-CN" sz="3200" i="0"/>
              <a:t>application server</a:t>
            </a:r>
          </a:p>
          <a:p>
            <a:r>
              <a:rPr lang="en-US" altLang="zh-CN" sz="3200" i="0"/>
              <a:t>	</a:t>
            </a:r>
            <a:r>
              <a:rPr lang="zh-CN" altLang="en-US" sz="3200" i="0"/>
              <a:t>资源管理器：</a:t>
            </a:r>
            <a:r>
              <a:rPr lang="en-US" altLang="zh-CN" sz="3200" i="0"/>
              <a:t>resource manager</a:t>
            </a:r>
          </a:p>
          <a:p>
            <a:r>
              <a:rPr lang="en-US" altLang="zh-CN" sz="3200" i="0"/>
              <a:t>	</a:t>
            </a:r>
            <a:r>
              <a:rPr lang="zh-CN" altLang="en-US" sz="3200" i="0"/>
              <a:t>应用系统：    </a:t>
            </a:r>
            <a:r>
              <a:rPr lang="en-US" altLang="zh-CN" sz="3200" i="0"/>
              <a:t>application program</a:t>
            </a:r>
          </a:p>
          <a:p>
            <a:r>
              <a:rPr lang="en-US" altLang="zh-CN" sz="3200" i="0"/>
              <a:t>	</a:t>
            </a:r>
            <a:r>
              <a:rPr lang="zh-CN" altLang="en-US" sz="3200" i="0"/>
              <a:t>通讯资源管理器：	</a:t>
            </a:r>
            <a:r>
              <a:rPr lang="en-US" altLang="zh-CN" sz="3200" i="0"/>
              <a:t>communication </a:t>
            </a:r>
          </a:p>
          <a:p>
            <a:r>
              <a:rPr lang="en-US" altLang="zh-CN" sz="3200" i="0"/>
              <a:t>					resource manager</a:t>
            </a:r>
          </a:p>
          <a:p>
            <a:endParaRPr lang="en-US" altLang="zh-CN" sz="3200" i="0"/>
          </a:p>
          <a:p>
            <a:r>
              <a:rPr lang="zh-CN" altLang="en-US" sz="3200" i="0"/>
              <a:t>通过实现相互之间的接口</a:t>
            </a:r>
          </a:p>
          <a:p>
            <a:r>
              <a:rPr lang="zh-CN" altLang="en-US" sz="3200" i="0"/>
              <a:t>				它们共同完成事务过程</a:t>
            </a:r>
          </a:p>
        </p:txBody>
      </p:sp>
    </p:spTree>
  </p:cSld>
  <p:clrMapOvr>
    <a:masterClrMapping/>
  </p:clrMapOv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3698" name="Text Box 2"/>
          <p:cNvSpPr txBox="1">
            <a:spLocks noChangeArrowheads="1"/>
          </p:cNvSpPr>
          <p:nvPr/>
        </p:nvSpPr>
        <p:spPr bwMode="auto">
          <a:xfrm>
            <a:off x="288925" y="828675"/>
            <a:ext cx="8550275" cy="5216525"/>
          </a:xfrm>
          <a:prstGeom prst="rect">
            <a:avLst/>
          </a:prstGeom>
          <a:noFill/>
          <a:ln w="9525">
            <a:noFill/>
            <a:miter lim="800000"/>
            <a:headEnd/>
            <a:tailEnd/>
          </a:ln>
          <a:effectLst/>
        </p:spPr>
        <p:txBody>
          <a:bodyPr>
            <a:spAutoFit/>
          </a:bodyPr>
          <a:lstStyle/>
          <a:p>
            <a:r>
              <a:rPr lang="zh-CN" altLang="en-US" sz="2800" i="0">
                <a:solidFill>
                  <a:schemeClr val="folHlink"/>
                </a:solidFill>
              </a:rPr>
              <a:t>事务管理器  </a:t>
            </a:r>
            <a:r>
              <a:rPr lang="zh-CN" altLang="en-US" sz="2800" i="0"/>
              <a:t>提供的服务与管理功能包括：</a:t>
            </a:r>
          </a:p>
          <a:p>
            <a:r>
              <a:rPr lang="zh-CN" altLang="en-US" sz="2800" i="0"/>
              <a:t>			事务声明</a:t>
            </a:r>
          </a:p>
          <a:p>
            <a:r>
              <a:rPr lang="zh-CN" altLang="en-US" sz="2800" i="0"/>
              <a:t>			事务性资源管理</a:t>
            </a:r>
          </a:p>
          <a:p>
            <a:r>
              <a:rPr lang="zh-CN" altLang="en-US" sz="2800" i="0"/>
              <a:t>			同步</a:t>
            </a:r>
          </a:p>
          <a:p>
            <a:r>
              <a:rPr lang="zh-CN" altLang="en-US" sz="2800" i="0"/>
              <a:t>			事务上下文传播	 </a:t>
            </a:r>
          </a:p>
          <a:p>
            <a:endParaRPr lang="zh-CN" altLang="en-US" sz="2800" i="0"/>
          </a:p>
          <a:p>
            <a:r>
              <a:rPr lang="zh-CN" altLang="en-US" sz="2800" i="0">
                <a:solidFill>
                  <a:schemeClr val="folHlink"/>
                </a:solidFill>
              </a:rPr>
              <a:t>应用服务器</a:t>
            </a:r>
            <a:r>
              <a:rPr lang="zh-CN" altLang="en-US" sz="2800" i="0"/>
              <a:t>	 </a:t>
            </a:r>
            <a:r>
              <a:rPr lang="en-US" altLang="zh-CN" sz="2800" i="0"/>
              <a:t>(</a:t>
            </a:r>
            <a:r>
              <a:rPr lang="zh-CN" altLang="en-US" sz="2800" i="0"/>
              <a:t>或者是传统的 </a:t>
            </a:r>
            <a:r>
              <a:rPr lang="en-US" altLang="zh-CN" sz="2800" i="0"/>
              <a:t>TP monitor) </a:t>
            </a:r>
          </a:p>
          <a:p>
            <a:r>
              <a:rPr lang="en-US" altLang="zh-CN" sz="2800" i="0"/>
              <a:t>		</a:t>
            </a:r>
            <a:r>
              <a:rPr lang="zh-CN" altLang="en-US" sz="2800" i="0"/>
              <a:t>提供事务处理的基础设施</a:t>
            </a:r>
          </a:p>
          <a:p>
            <a:r>
              <a:rPr lang="zh-CN" altLang="en-US" sz="2800" i="0"/>
              <a:t>			以支持 应用的运行环境</a:t>
            </a:r>
          </a:p>
          <a:p>
            <a:r>
              <a:rPr lang="zh-CN" altLang="en-US" sz="2800" i="0"/>
              <a:t>				（包括事务语句管理）</a:t>
            </a:r>
          </a:p>
          <a:p>
            <a:r>
              <a:rPr lang="zh-CN" altLang="en-US" sz="2800" i="0"/>
              <a:t>		这样一个应用服务器的例子是</a:t>
            </a:r>
            <a:r>
              <a:rPr lang="en-US" altLang="zh-CN" sz="2800" i="0"/>
              <a:t>EJB server</a:t>
            </a:r>
          </a:p>
          <a:p>
            <a:endParaRPr lang="en-US" altLang="zh-CN" sz="2800" i="0"/>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4612" name="Picture 4"/>
          <p:cNvPicPr>
            <a:picLocks noChangeAspect="1" noChangeArrowheads="1"/>
          </p:cNvPicPr>
          <p:nvPr/>
        </p:nvPicPr>
        <p:blipFill>
          <a:blip r:embed="rId3"/>
          <a:srcRect/>
          <a:stretch>
            <a:fillRect/>
          </a:stretch>
        </p:blipFill>
        <p:spPr bwMode="auto">
          <a:xfrm>
            <a:off x="0" y="1447800"/>
            <a:ext cx="9144000" cy="5410200"/>
          </a:xfrm>
          <a:prstGeom prst="rect">
            <a:avLst/>
          </a:prstGeom>
          <a:noFill/>
          <a:ln w="9525">
            <a:noFill/>
            <a:miter lim="800000"/>
            <a:headEnd/>
            <a:tailEnd/>
          </a:ln>
          <a:effectLst/>
        </p:spPr>
      </p:pic>
      <p:sp>
        <p:nvSpPr>
          <p:cNvPr id="324613" name="Rectangle 5"/>
          <p:cNvSpPr>
            <a:spLocks noChangeArrowheads="1"/>
          </p:cNvSpPr>
          <p:nvPr/>
        </p:nvSpPr>
        <p:spPr bwMode="auto">
          <a:xfrm>
            <a:off x="685800" y="476250"/>
            <a:ext cx="7772400" cy="1143000"/>
          </a:xfrm>
          <a:prstGeom prst="rect">
            <a:avLst/>
          </a:prstGeom>
          <a:noFill/>
          <a:ln w="9525">
            <a:noFill/>
            <a:miter lim="800000"/>
            <a:headEnd/>
            <a:tailEnd/>
          </a:ln>
          <a:effectLst/>
        </p:spPr>
        <p:txBody>
          <a:bodyPr lIns="92075" tIns="46038" rIns="92075" bIns="46038" anchor="ctr"/>
          <a:lstStyle/>
          <a:p>
            <a:pPr algn="ctr"/>
            <a:r>
              <a:rPr lang="en-US" altLang="zh-CN" sz="2800" b="0" i="0">
                <a:solidFill>
                  <a:schemeClr val="folHlink"/>
                </a:solidFill>
                <a:effectLst>
                  <a:outerShdw blurRad="38100" dist="38100" dir="2700000" algn="tl">
                    <a:srgbClr val="000000"/>
                  </a:outerShdw>
                </a:effectLst>
                <a:latin typeface="Arial" pitchFamily="34" charset="0"/>
              </a:rPr>
              <a:t>DNA</a:t>
            </a:r>
            <a:r>
              <a:rPr lang="zh-CN" altLang="en-US" sz="2800" b="0" i="0">
                <a:solidFill>
                  <a:schemeClr val="folHlink"/>
                </a:solidFill>
                <a:effectLst>
                  <a:outerShdw blurRad="38100" dist="38100" dir="2700000" algn="tl">
                    <a:srgbClr val="000000"/>
                  </a:outerShdw>
                </a:effectLst>
                <a:latin typeface="Arial" pitchFamily="34" charset="0"/>
              </a:rPr>
              <a:t>（</a:t>
            </a:r>
            <a:r>
              <a:rPr lang="en-US" altLang="zh-CN" sz="2800" b="0" i="0">
                <a:solidFill>
                  <a:schemeClr val="folHlink"/>
                </a:solidFill>
                <a:effectLst>
                  <a:outerShdw blurRad="38100" dist="38100" dir="2700000" algn="tl">
                    <a:srgbClr val="000000"/>
                  </a:outerShdw>
                </a:effectLst>
                <a:latin typeface="Arial" pitchFamily="34" charset="0"/>
              </a:rPr>
              <a:t>Distributed  Network Architecture</a:t>
            </a:r>
            <a:r>
              <a:rPr lang="zh-CN" altLang="en-US" sz="2800" b="0" i="0">
                <a:solidFill>
                  <a:schemeClr val="folHlink"/>
                </a:solidFill>
                <a:effectLst>
                  <a:outerShdw blurRad="38100" dist="38100" dir="2700000" algn="tl">
                    <a:srgbClr val="000000"/>
                  </a:outerShdw>
                </a:effectLst>
                <a:latin typeface="Arial" pitchFamily="34" charset="0"/>
              </a:rPr>
              <a:t>）</a:t>
            </a:r>
          </a:p>
        </p:txBody>
      </p:sp>
      <p:sp>
        <p:nvSpPr>
          <p:cNvPr id="324614" name="Oval 6"/>
          <p:cNvSpPr>
            <a:spLocks noChangeArrowheads="1"/>
          </p:cNvSpPr>
          <p:nvPr/>
        </p:nvSpPr>
        <p:spPr bwMode="auto">
          <a:xfrm>
            <a:off x="2554288" y="5589588"/>
            <a:ext cx="3673475" cy="936625"/>
          </a:xfrm>
          <a:prstGeom prst="ellipse">
            <a:avLst/>
          </a:prstGeom>
          <a:noFill/>
          <a:ln w="57150">
            <a:solidFill>
              <a:schemeClr val="hlink"/>
            </a:solidFill>
            <a:miter lim="800000"/>
            <a:headEnd/>
            <a:tailEnd/>
          </a:ln>
          <a:effectLst/>
        </p:spPr>
        <p:txBody>
          <a:bodyPr wrap="none" anchor="ctr"/>
          <a:lstStyle/>
          <a:p>
            <a:endParaRPr lang="zh-CN" altLang="en-US"/>
          </a:p>
        </p:txBody>
      </p:sp>
    </p:spTree>
  </p:cSld>
  <p:clrMapOvr>
    <a:masterClrMapping/>
  </p:clrMapOv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4722" name="Text Box 2"/>
          <p:cNvSpPr txBox="1">
            <a:spLocks noChangeArrowheads="1"/>
          </p:cNvSpPr>
          <p:nvPr/>
        </p:nvSpPr>
        <p:spPr bwMode="auto">
          <a:xfrm>
            <a:off x="381000" y="838200"/>
            <a:ext cx="7712075" cy="4362450"/>
          </a:xfrm>
          <a:prstGeom prst="rect">
            <a:avLst/>
          </a:prstGeom>
          <a:noFill/>
          <a:ln w="9525">
            <a:noFill/>
            <a:miter lim="800000"/>
            <a:headEnd/>
            <a:tailEnd/>
          </a:ln>
          <a:effectLst/>
        </p:spPr>
        <p:txBody>
          <a:bodyPr>
            <a:spAutoFit/>
          </a:bodyPr>
          <a:lstStyle/>
          <a:p>
            <a:r>
              <a:rPr lang="zh-CN" altLang="en-US" sz="2800" i="0">
                <a:solidFill>
                  <a:schemeClr val="folHlink"/>
                </a:solidFill>
              </a:rPr>
              <a:t>资源管理器</a:t>
            </a:r>
            <a:r>
              <a:rPr lang="zh-CN" altLang="en-US" sz="2800" i="0"/>
              <a:t> </a:t>
            </a:r>
            <a:r>
              <a:rPr lang="en-US" altLang="zh-CN" sz="2800" i="0"/>
              <a:t>(</a:t>
            </a:r>
            <a:r>
              <a:rPr lang="zh-CN" altLang="en-US" sz="2800" i="0"/>
              <a:t>通过一个资源适配器</a:t>
            </a:r>
            <a:r>
              <a:rPr lang="en-US" altLang="zh-CN" sz="2800" i="0"/>
              <a:t>) </a:t>
            </a:r>
          </a:p>
          <a:p>
            <a:r>
              <a:rPr lang="en-US" altLang="zh-CN" sz="2800" i="0"/>
              <a:t>				</a:t>
            </a:r>
            <a:r>
              <a:rPr lang="zh-CN" altLang="en-US" sz="2800" i="0"/>
              <a:t>提供应用对资源的访问</a:t>
            </a:r>
          </a:p>
          <a:p>
            <a:r>
              <a:rPr lang="zh-CN" altLang="en-US" sz="2800" i="0"/>
              <a:t>资源管理器实现一个事务资源接口</a:t>
            </a:r>
          </a:p>
          <a:p>
            <a:r>
              <a:rPr lang="zh-CN" altLang="en-US" sz="2800" i="0"/>
              <a:t>	 事务管理器通过该接口进行	</a:t>
            </a:r>
          </a:p>
          <a:p>
            <a:r>
              <a:rPr lang="zh-CN" altLang="en-US" sz="2800" i="0"/>
              <a:t>					事务关联</a:t>
            </a:r>
          </a:p>
          <a:p>
            <a:r>
              <a:rPr lang="zh-CN" altLang="en-US" sz="2800" i="0"/>
              <a:t>					事务完成</a:t>
            </a:r>
          </a:p>
          <a:p>
            <a:r>
              <a:rPr lang="zh-CN" altLang="en-US" sz="2800" i="0"/>
              <a:t>				及	事务恢复	工作</a:t>
            </a:r>
          </a:p>
          <a:p>
            <a:endParaRPr lang="zh-CN" altLang="en-US" sz="2800" i="0"/>
          </a:p>
          <a:p>
            <a:r>
              <a:rPr lang="zh-CN" altLang="en-US" sz="2800" i="0"/>
              <a:t>这样一个资源管理器的例子是</a:t>
            </a:r>
          </a:p>
          <a:p>
            <a:r>
              <a:rPr lang="zh-CN" altLang="en-US" sz="2800" i="0"/>
              <a:t>				一个关系数据库服务器</a:t>
            </a:r>
          </a:p>
        </p:txBody>
      </p:sp>
    </p:spTree>
  </p:cSld>
  <p:clrMapOvr>
    <a:masterClrMapping/>
  </p:clrMapOvr>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5746" name="Text Box 2"/>
          <p:cNvSpPr txBox="1">
            <a:spLocks noChangeArrowheads="1"/>
          </p:cNvSpPr>
          <p:nvPr/>
        </p:nvSpPr>
        <p:spPr bwMode="auto">
          <a:xfrm>
            <a:off x="152400" y="762000"/>
            <a:ext cx="8839200" cy="5643563"/>
          </a:xfrm>
          <a:prstGeom prst="rect">
            <a:avLst/>
          </a:prstGeom>
          <a:noFill/>
          <a:ln w="9525">
            <a:noFill/>
            <a:miter lim="800000"/>
            <a:headEnd/>
            <a:tailEnd/>
          </a:ln>
          <a:effectLst/>
        </p:spPr>
        <p:txBody>
          <a:bodyPr>
            <a:spAutoFit/>
          </a:bodyPr>
          <a:lstStyle/>
          <a:p>
            <a:r>
              <a:rPr lang="zh-CN" altLang="en-US" sz="2800" i="0">
                <a:solidFill>
                  <a:schemeClr val="folHlink"/>
                </a:solidFill>
              </a:rPr>
              <a:t>事务性应用系统</a:t>
            </a:r>
          </a:p>
          <a:p>
            <a:r>
              <a:rPr lang="zh-CN" altLang="en-US" sz="2800" i="0"/>
              <a:t>		依赖于应用服务器提供的事务属性声明</a:t>
            </a:r>
          </a:p>
          <a:p>
            <a:r>
              <a:rPr lang="zh-CN" altLang="en-US" sz="2800" i="0"/>
              <a:t>					       来提供事务管理支持</a:t>
            </a:r>
          </a:p>
          <a:p>
            <a:r>
              <a:rPr lang="zh-CN" altLang="en-US" sz="2800" i="0"/>
              <a:t>这样一个应用系统的例子是</a:t>
            </a:r>
          </a:p>
          <a:p>
            <a:r>
              <a:rPr lang="zh-CN" altLang="en-US" sz="2800" i="0"/>
              <a:t>		利用</a:t>
            </a:r>
            <a:r>
              <a:rPr lang="en-US" altLang="zh-CN" sz="2800" i="0"/>
              <a:t>EJB</a:t>
            </a:r>
            <a:r>
              <a:rPr lang="zh-CN" altLang="en-US" sz="2800" i="0"/>
              <a:t>构件体系结构开发出来的应用系统</a:t>
            </a:r>
          </a:p>
          <a:p>
            <a:r>
              <a:rPr lang="zh-CN" altLang="en-US" sz="2800" i="0"/>
              <a:t>一些独立的</a:t>
            </a:r>
            <a:r>
              <a:rPr lang="en-US" altLang="zh-CN" sz="2800" i="0"/>
              <a:t>Java </a:t>
            </a:r>
            <a:r>
              <a:rPr lang="zh-CN" altLang="en-US" sz="2800" i="0"/>
              <a:t>客户程序也希望</a:t>
            </a:r>
          </a:p>
          <a:p>
            <a:r>
              <a:rPr lang="zh-CN" altLang="en-US" sz="2800" i="0"/>
              <a:t>	       通过使用由	    应用服务器</a:t>
            </a:r>
          </a:p>
          <a:p>
            <a:r>
              <a:rPr lang="zh-CN" altLang="en-US" sz="2800" i="0"/>
              <a:t>				或事务管理器  提供的高层接口</a:t>
            </a:r>
          </a:p>
          <a:p>
            <a:r>
              <a:rPr lang="zh-CN" altLang="en-US" sz="2800" i="0"/>
              <a:t>							声明事务边界</a:t>
            </a:r>
          </a:p>
          <a:p>
            <a:r>
              <a:rPr lang="zh-CN" altLang="en-US" sz="2800" i="0">
                <a:solidFill>
                  <a:schemeClr val="folHlink"/>
                </a:solidFill>
              </a:rPr>
              <a:t>通讯资源管理器</a:t>
            </a:r>
          </a:p>
          <a:p>
            <a:r>
              <a:rPr lang="zh-CN" altLang="en-US" sz="2800" i="0"/>
              <a:t>	 向进入、发出的请求</a:t>
            </a:r>
          </a:p>
          <a:p>
            <a:r>
              <a:rPr lang="zh-CN" altLang="en-US" sz="2800" i="0"/>
              <a:t>		提供	     事务上下文传播</a:t>
            </a:r>
          </a:p>
          <a:p>
            <a:r>
              <a:rPr lang="zh-CN" altLang="en-US" sz="2800" i="0"/>
              <a:t>			及访问事务服务         等功能</a:t>
            </a:r>
          </a:p>
        </p:txBody>
      </p:sp>
    </p:spTree>
  </p:cSld>
  <p:clrMapOvr>
    <a:masterClrMapping/>
  </p:clrMapOv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6770" name="Text Box 2"/>
          <p:cNvSpPr txBox="1">
            <a:spLocks noChangeArrowheads="1"/>
          </p:cNvSpPr>
          <p:nvPr/>
        </p:nvSpPr>
        <p:spPr bwMode="auto">
          <a:xfrm>
            <a:off x="111125" y="758825"/>
            <a:ext cx="2005013" cy="519113"/>
          </a:xfrm>
          <a:prstGeom prst="rect">
            <a:avLst/>
          </a:prstGeom>
          <a:noFill/>
          <a:ln w="9525">
            <a:noFill/>
            <a:miter lim="800000"/>
            <a:headEnd/>
            <a:tailEnd/>
          </a:ln>
          <a:effectLst/>
        </p:spPr>
        <p:txBody>
          <a:bodyPr wrap="none">
            <a:spAutoFit/>
          </a:bodyPr>
          <a:lstStyle/>
          <a:p>
            <a:r>
              <a:rPr lang="en-US" altLang="zh-CN" sz="2800" i="0">
                <a:solidFill>
                  <a:schemeClr val="folHlink"/>
                </a:solidFill>
              </a:rPr>
              <a:t>JTA </a:t>
            </a:r>
            <a:r>
              <a:rPr lang="zh-CN" altLang="en-US" sz="2800" i="0">
                <a:solidFill>
                  <a:schemeClr val="folHlink"/>
                </a:solidFill>
              </a:rPr>
              <a:t>与 </a:t>
            </a:r>
            <a:r>
              <a:rPr lang="en-US" altLang="zh-CN" sz="2800" i="0">
                <a:solidFill>
                  <a:schemeClr val="folHlink"/>
                </a:solidFill>
              </a:rPr>
              <a:t>JTS</a:t>
            </a:r>
          </a:p>
        </p:txBody>
      </p:sp>
      <p:sp>
        <p:nvSpPr>
          <p:cNvPr id="416771" name="Text Box 3"/>
          <p:cNvSpPr txBox="1">
            <a:spLocks noChangeArrowheads="1"/>
          </p:cNvSpPr>
          <p:nvPr/>
        </p:nvSpPr>
        <p:spPr bwMode="auto">
          <a:xfrm>
            <a:off x="381000" y="1322388"/>
            <a:ext cx="8610600" cy="5307012"/>
          </a:xfrm>
          <a:prstGeom prst="rect">
            <a:avLst/>
          </a:prstGeom>
          <a:noFill/>
          <a:ln w="9525">
            <a:noFill/>
            <a:miter lim="800000"/>
            <a:headEnd/>
            <a:tailEnd/>
          </a:ln>
          <a:effectLst/>
        </p:spPr>
        <p:txBody>
          <a:bodyPr>
            <a:spAutoFit/>
          </a:bodyPr>
          <a:lstStyle/>
          <a:p>
            <a:pPr marL="476250" indent="-476250">
              <a:lnSpc>
                <a:spcPct val="95000"/>
              </a:lnSpc>
            </a:pPr>
            <a:r>
              <a:rPr lang="en-US" altLang="zh-CN" i="0"/>
              <a:t>Java Transaction API (JTA) </a:t>
            </a:r>
            <a:r>
              <a:rPr lang="zh-CN" altLang="en-US" i="0"/>
              <a:t>是一个</a:t>
            </a:r>
          </a:p>
          <a:p>
            <a:pPr marL="476250" indent="-476250">
              <a:lnSpc>
                <a:spcPct val="95000"/>
              </a:lnSpc>
            </a:pPr>
            <a:r>
              <a:rPr lang="zh-CN" altLang="en-US" i="0"/>
              <a:t>	事务管理器   与</a:t>
            </a:r>
          </a:p>
          <a:p>
            <a:pPr marL="476250" indent="-476250">
              <a:lnSpc>
                <a:spcPct val="95000"/>
              </a:lnSpc>
            </a:pPr>
            <a:r>
              <a:rPr lang="zh-CN" altLang="en-US" i="0"/>
              <a:t>			参与分布式事务处理的其他部分</a:t>
            </a:r>
          </a:p>
          <a:p>
            <a:pPr marL="476250" indent="-476250">
              <a:lnSpc>
                <a:spcPct val="95000"/>
              </a:lnSpc>
            </a:pPr>
            <a:r>
              <a:rPr lang="zh-CN" altLang="en-US" i="0"/>
              <a:t>			例如：应用系统</a:t>
            </a:r>
          </a:p>
          <a:p>
            <a:pPr marL="476250" indent="-476250">
              <a:lnSpc>
                <a:spcPct val="95000"/>
              </a:lnSpc>
            </a:pPr>
            <a:r>
              <a:rPr lang="zh-CN" altLang="en-US" i="0"/>
              <a:t>				资源管理器</a:t>
            </a:r>
          </a:p>
          <a:p>
            <a:pPr marL="476250" indent="-476250">
              <a:lnSpc>
                <a:spcPct val="95000"/>
              </a:lnSpc>
            </a:pPr>
            <a:r>
              <a:rPr lang="zh-CN" altLang="en-US" i="0"/>
              <a:t>				应用服务器    等</a:t>
            </a:r>
          </a:p>
          <a:p>
            <a:pPr marL="476250" indent="-476250">
              <a:lnSpc>
                <a:spcPct val="95000"/>
              </a:lnSpc>
            </a:pPr>
            <a:r>
              <a:rPr lang="zh-CN" altLang="en-US" i="0"/>
              <a:t>							        之间的接口规范</a:t>
            </a:r>
          </a:p>
          <a:p>
            <a:pPr marL="476250" indent="-476250">
              <a:lnSpc>
                <a:spcPct val="95000"/>
              </a:lnSpc>
            </a:pPr>
            <a:endParaRPr lang="zh-CN" altLang="en-US" i="0"/>
          </a:p>
          <a:p>
            <a:pPr marL="476250" indent="-476250">
              <a:lnSpc>
                <a:spcPct val="95000"/>
              </a:lnSpc>
            </a:pPr>
            <a:r>
              <a:rPr lang="en-US" altLang="zh-CN" i="0"/>
              <a:t>Java Transaction Service (JTS)  API </a:t>
            </a:r>
            <a:r>
              <a:rPr lang="zh-CN" altLang="en-US" i="0"/>
              <a:t>是</a:t>
            </a:r>
          </a:p>
          <a:p>
            <a:pPr marL="476250" indent="-476250">
              <a:lnSpc>
                <a:spcPct val="95000"/>
              </a:lnSpc>
            </a:pPr>
            <a:r>
              <a:rPr lang="zh-CN" altLang="en-US" i="0"/>
              <a:t>					      </a:t>
            </a:r>
            <a:r>
              <a:rPr lang="en-US" altLang="zh-CN" i="0"/>
              <a:t>CORBA OTS</a:t>
            </a:r>
            <a:r>
              <a:rPr lang="zh-CN" altLang="en-US" i="0"/>
              <a:t>规范的一个实现</a:t>
            </a:r>
          </a:p>
          <a:p>
            <a:pPr marL="476250" indent="-476250">
              <a:lnSpc>
                <a:spcPct val="95000"/>
              </a:lnSpc>
            </a:pPr>
            <a:r>
              <a:rPr lang="zh-CN" altLang="en-US" i="0"/>
              <a:t>	提供了在服务器之间利用</a:t>
            </a:r>
            <a:r>
              <a:rPr lang="en-US" altLang="zh-CN" i="0"/>
              <a:t>IIOP</a:t>
            </a:r>
            <a:r>
              <a:rPr lang="zh-CN" altLang="en-US" i="0"/>
              <a:t>传播事务上下文的互操作</a:t>
            </a:r>
          </a:p>
          <a:p>
            <a:pPr marL="476250" indent="-476250">
              <a:lnSpc>
                <a:spcPct val="95000"/>
              </a:lnSpc>
            </a:pPr>
            <a:r>
              <a:rPr lang="zh-CN" altLang="en-US" i="0"/>
              <a:t>	例如，一个</a:t>
            </a:r>
            <a:r>
              <a:rPr lang="en-US" altLang="zh-CN" i="0"/>
              <a:t>EJB </a:t>
            </a:r>
            <a:r>
              <a:rPr lang="zh-CN" altLang="en-US" i="0"/>
              <a:t>服务器厂商可以使用一个 </a:t>
            </a:r>
            <a:r>
              <a:rPr lang="en-US" altLang="zh-CN" i="0"/>
              <a:t>JTS</a:t>
            </a:r>
            <a:r>
              <a:rPr lang="zh-CN" altLang="en-US" i="0"/>
              <a:t>实现 </a:t>
            </a:r>
          </a:p>
          <a:p>
            <a:pPr marL="476250" indent="-476250">
              <a:lnSpc>
                <a:spcPct val="95000"/>
              </a:lnSpc>
            </a:pPr>
            <a:r>
              <a:rPr lang="zh-CN" altLang="en-US" i="0"/>
              <a:t>			作为低层的事务管理器 </a:t>
            </a:r>
          </a:p>
          <a:p>
            <a:pPr marL="476250" indent="-476250">
              <a:lnSpc>
                <a:spcPct val="95000"/>
              </a:lnSpc>
            </a:pPr>
            <a:r>
              <a:rPr lang="zh-CN" altLang="en-US" i="0"/>
              <a:t>	</a:t>
            </a:r>
            <a:r>
              <a:rPr lang="en-US" altLang="zh-CN" i="0"/>
              <a:t>EJB </a:t>
            </a:r>
            <a:r>
              <a:rPr lang="zh-CN" altLang="en-US" i="0"/>
              <a:t>体系结构不要求</a:t>
            </a:r>
            <a:r>
              <a:rPr lang="en-US" altLang="zh-CN" i="0"/>
              <a:t>EJB </a:t>
            </a:r>
            <a:r>
              <a:rPr lang="zh-CN" altLang="en-US" i="0"/>
              <a:t>容器支持</a:t>
            </a:r>
            <a:r>
              <a:rPr lang="en-US" altLang="zh-CN" i="0"/>
              <a:t>JTS </a:t>
            </a:r>
            <a:r>
              <a:rPr lang="zh-CN" altLang="en-US" i="0"/>
              <a:t>接口</a:t>
            </a:r>
          </a:p>
          <a:p>
            <a:pPr marL="476250" indent="-476250">
              <a:lnSpc>
                <a:spcPct val="95000"/>
              </a:lnSpc>
            </a:pPr>
            <a:r>
              <a:rPr lang="zh-CN" altLang="en-US" i="0"/>
              <a:t>	</a:t>
            </a:r>
            <a:r>
              <a:rPr lang="en-US" altLang="zh-CN" i="0"/>
              <a:t>EJB </a:t>
            </a:r>
            <a:r>
              <a:rPr lang="zh-CN" altLang="en-US" i="0"/>
              <a:t>体系结构要求</a:t>
            </a:r>
            <a:r>
              <a:rPr lang="en-US" altLang="zh-CN" i="0"/>
              <a:t>EJB </a:t>
            </a:r>
            <a:r>
              <a:rPr lang="zh-CN" altLang="en-US" i="0"/>
              <a:t>容器支持</a:t>
            </a:r>
            <a:r>
              <a:rPr lang="en-US" altLang="zh-CN" i="0"/>
              <a:t>JTA </a:t>
            </a:r>
            <a:r>
              <a:rPr lang="zh-CN" altLang="en-US" i="0"/>
              <a:t>接口</a:t>
            </a:r>
          </a:p>
        </p:txBody>
      </p:sp>
    </p:spTree>
  </p:cSld>
  <p:clrMapOvr>
    <a:masterClrMapping/>
  </p:clrMapOvr>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17794" name="Object 2"/>
          <p:cNvGraphicFramePr>
            <a:graphicFrameLocks noChangeAspect="1"/>
          </p:cNvGraphicFramePr>
          <p:nvPr/>
        </p:nvGraphicFramePr>
        <p:xfrm>
          <a:off x="533400" y="698500"/>
          <a:ext cx="8001000" cy="6083300"/>
        </p:xfrm>
        <a:graphic>
          <a:graphicData uri="http://schemas.openxmlformats.org/presentationml/2006/ole">
            <mc:AlternateContent xmlns:mc="http://schemas.openxmlformats.org/markup-compatibility/2006">
              <mc:Choice xmlns:v="urn:schemas-microsoft-com:vml" Requires="v">
                <p:oleObj spid="_x0000_s2051" name="BMP 图象" r:id="rId4" imgW="5324759" imgH="4048426" progId="PBrush">
                  <p:embed/>
                </p:oleObj>
              </mc:Choice>
              <mc:Fallback>
                <p:oleObj name="BMP 图象" r:id="rId4" imgW="5324759" imgH="4048426" progId="PBrush">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3400" y="698500"/>
                        <a:ext cx="8001000" cy="6083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8818" name="Text Box 2"/>
          <p:cNvSpPr txBox="1">
            <a:spLocks noChangeArrowheads="1"/>
          </p:cNvSpPr>
          <p:nvPr/>
        </p:nvSpPr>
        <p:spPr bwMode="auto">
          <a:xfrm>
            <a:off x="76200" y="781050"/>
            <a:ext cx="1665288" cy="579438"/>
          </a:xfrm>
          <a:prstGeom prst="rect">
            <a:avLst/>
          </a:prstGeom>
          <a:noFill/>
          <a:ln w="9525">
            <a:noFill/>
            <a:miter lim="800000"/>
            <a:headEnd/>
            <a:tailEnd/>
          </a:ln>
          <a:effectLst/>
        </p:spPr>
        <p:txBody>
          <a:bodyPr wrap="none">
            <a:spAutoFit/>
          </a:bodyPr>
          <a:lstStyle/>
          <a:p>
            <a:r>
              <a:rPr lang="en-GB" altLang="zh-CN" sz="3200" i="0"/>
              <a:t> </a:t>
            </a:r>
            <a:r>
              <a:rPr lang="en-US" altLang="zh-CN" sz="3200" i="0"/>
              <a:t>2</a:t>
            </a:r>
            <a:r>
              <a:rPr lang="zh-CN" altLang="en-US" sz="3200" i="0"/>
              <a:t>）</a:t>
            </a:r>
            <a:r>
              <a:rPr lang="en-US" altLang="zh-CN" sz="3200" i="0"/>
              <a:t>JTA</a:t>
            </a:r>
          </a:p>
        </p:txBody>
      </p:sp>
      <p:sp>
        <p:nvSpPr>
          <p:cNvPr id="418819" name="Text Box 3"/>
          <p:cNvSpPr txBox="1">
            <a:spLocks noChangeArrowheads="1"/>
          </p:cNvSpPr>
          <p:nvPr/>
        </p:nvSpPr>
        <p:spPr bwMode="auto">
          <a:xfrm>
            <a:off x="744538" y="1447800"/>
            <a:ext cx="7789862" cy="5216525"/>
          </a:xfrm>
          <a:prstGeom prst="rect">
            <a:avLst/>
          </a:prstGeom>
          <a:noFill/>
          <a:ln w="9525">
            <a:noFill/>
            <a:miter lim="800000"/>
            <a:headEnd/>
            <a:tailEnd/>
          </a:ln>
          <a:effectLst/>
        </p:spPr>
        <p:txBody>
          <a:bodyPr>
            <a:spAutoFit/>
          </a:bodyPr>
          <a:lstStyle/>
          <a:p>
            <a:r>
              <a:rPr lang="en-US" altLang="zh-CN" sz="2800" i="0"/>
              <a:t>Java Transaction API </a:t>
            </a:r>
            <a:r>
              <a:rPr lang="zh-CN" altLang="en-US" sz="2800" i="0"/>
              <a:t>包含三部分：</a:t>
            </a:r>
          </a:p>
          <a:p>
            <a:r>
              <a:rPr lang="zh-CN" altLang="en-US" sz="2800" i="0"/>
              <a:t>	一个高层应用系统事务声明接口： </a:t>
            </a:r>
          </a:p>
          <a:p>
            <a:r>
              <a:rPr lang="zh-CN" altLang="en-US" sz="2800" i="0"/>
              <a:t>			</a:t>
            </a:r>
            <a:r>
              <a:rPr lang="en-US" altLang="zh-CN" sz="2800" i="0"/>
              <a:t>UserTransaction </a:t>
            </a:r>
          </a:p>
          <a:p>
            <a:r>
              <a:rPr lang="en-US" altLang="zh-CN" sz="2800" i="0"/>
              <a:t>			</a:t>
            </a:r>
            <a:r>
              <a:rPr lang="zh-CN" altLang="en-US" sz="2800" i="0"/>
              <a:t>由事务性客户使用</a:t>
            </a:r>
          </a:p>
          <a:p>
            <a:r>
              <a:rPr lang="zh-CN" altLang="en-US" sz="2800" i="0"/>
              <a:t>	一个高层事务管理器接口</a:t>
            </a:r>
          </a:p>
          <a:p>
            <a:r>
              <a:rPr lang="zh-CN" altLang="en-US" sz="2800" i="0"/>
              <a:t>			 </a:t>
            </a:r>
            <a:r>
              <a:rPr lang="en-US" altLang="zh-CN" sz="2800" i="0"/>
              <a:t>TransactionManager </a:t>
            </a:r>
          </a:p>
          <a:p>
            <a:r>
              <a:rPr lang="en-US" altLang="zh-CN" sz="2800" i="0"/>
              <a:t>			 Transaction </a:t>
            </a:r>
          </a:p>
          <a:p>
            <a:r>
              <a:rPr lang="en-US" altLang="zh-CN" sz="2800" i="0"/>
              <a:t>			 </a:t>
            </a:r>
            <a:r>
              <a:rPr lang="en-US" altLang="zh-CN" sz="2800" i="0">
                <a:latin typeface="Courier-Bold" charset="0"/>
              </a:rPr>
              <a:t>Synchronization</a:t>
            </a:r>
            <a:endParaRPr lang="en-US" altLang="zh-CN" sz="2800" i="0"/>
          </a:p>
          <a:p>
            <a:r>
              <a:rPr lang="en-US" altLang="zh-CN" sz="2800" i="0"/>
              <a:t>			</a:t>
            </a:r>
            <a:r>
              <a:rPr lang="zh-CN" altLang="en-US" sz="2800" i="0"/>
              <a:t>由应用服务器使用</a:t>
            </a:r>
          </a:p>
          <a:p>
            <a:r>
              <a:rPr lang="zh-CN" altLang="en-US" sz="2800" i="0"/>
              <a:t>	一个标准的</a:t>
            </a:r>
            <a:r>
              <a:rPr lang="en-US" altLang="zh-CN" sz="2800" i="0"/>
              <a:t>X/Open XA </a:t>
            </a:r>
            <a:r>
              <a:rPr lang="zh-CN" altLang="en-US" sz="2800" i="0"/>
              <a:t>协议的</a:t>
            </a:r>
            <a:r>
              <a:rPr lang="en-US" altLang="zh-CN" sz="2800" i="0"/>
              <a:t>JAVA </a:t>
            </a:r>
            <a:r>
              <a:rPr lang="zh-CN" altLang="en-US" sz="2800" i="0"/>
              <a:t>实现</a:t>
            </a:r>
          </a:p>
          <a:p>
            <a:r>
              <a:rPr lang="zh-CN" altLang="en-US" sz="2800" i="0"/>
              <a:t>			 </a:t>
            </a:r>
            <a:r>
              <a:rPr lang="en-US" altLang="zh-CN" sz="2800" i="0"/>
              <a:t>XAResource </a:t>
            </a:r>
          </a:p>
          <a:p>
            <a:r>
              <a:rPr lang="en-US" altLang="zh-CN" sz="2800" i="0"/>
              <a:t>			</a:t>
            </a:r>
            <a:r>
              <a:rPr lang="zh-CN" altLang="en-US" sz="2800" i="0"/>
              <a:t>由事务性资源管理器使用	</a:t>
            </a:r>
          </a:p>
        </p:txBody>
      </p:sp>
    </p:spTree>
  </p:cSld>
  <p:clrMapOvr>
    <a:masterClrMapping/>
  </p:clrMapOvr>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19842" name="Object 2"/>
          <p:cNvGraphicFramePr>
            <a:graphicFrameLocks noChangeAspect="1"/>
          </p:cNvGraphicFramePr>
          <p:nvPr/>
        </p:nvGraphicFramePr>
        <p:xfrm>
          <a:off x="990600" y="1066800"/>
          <a:ext cx="7620000" cy="5410200"/>
        </p:xfrm>
        <a:graphic>
          <a:graphicData uri="http://schemas.openxmlformats.org/presentationml/2006/ole">
            <mc:AlternateContent xmlns:mc="http://schemas.openxmlformats.org/markup-compatibility/2006">
              <mc:Choice xmlns:v="urn:schemas-microsoft-com:vml" Requires="v">
                <p:oleObj spid="_x0000_s3075" name="BMP 图象" r:id="rId4" imgW="4105433" imgH="3609704" progId="PBrush">
                  <p:embed/>
                </p:oleObj>
              </mc:Choice>
              <mc:Fallback>
                <p:oleObj name="BMP 图象" r:id="rId4" imgW="4105433" imgH="3609704" progId="PBrush">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90600" y="1066800"/>
                        <a:ext cx="7620000" cy="541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0866" name="Text Box 2"/>
          <p:cNvSpPr txBox="1">
            <a:spLocks noChangeArrowheads="1"/>
          </p:cNvSpPr>
          <p:nvPr/>
        </p:nvSpPr>
        <p:spPr bwMode="auto">
          <a:xfrm>
            <a:off x="76200" y="715963"/>
            <a:ext cx="4362450" cy="579437"/>
          </a:xfrm>
          <a:prstGeom prst="rect">
            <a:avLst/>
          </a:prstGeom>
          <a:noFill/>
          <a:ln w="9525">
            <a:noFill/>
            <a:miter lim="800000"/>
            <a:headEnd/>
            <a:tailEnd/>
          </a:ln>
          <a:effectLst/>
        </p:spPr>
        <p:txBody>
          <a:bodyPr wrap="none">
            <a:spAutoFit/>
          </a:bodyPr>
          <a:lstStyle/>
          <a:p>
            <a:pPr>
              <a:buFontTx/>
              <a:buChar char="•"/>
            </a:pPr>
            <a:r>
              <a:rPr lang="zh-CN" altLang="en-GB" sz="3200" i="0"/>
              <a:t> </a:t>
            </a:r>
            <a:r>
              <a:rPr lang="en-US" altLang="zh-CN" sz="3200" i="0"/>
              <a:t> UserTransaction </a:t>
            </a:r>
            <a:r>
              <a:rPr lang="zh-CN" altLang="en-US" sz="3200" i="0"/>
              <a:t>接口</a:t>
            </a:r>
          </a:p>
        </p:txBody>
      </p:sp>
      <p:sp>
        <p:nvSpPr>
          <p:cNvPr id="420867" name="Text Box 3"/>
          <p:cNvSpPr txBox="1">
            <a:spLocks noChangeArrowheads="1"/>
          </p:cNvSpPr>
          <p:nvPr/>
        </p:nvSpPr>
        <p:spPr bwMode="auto">
          <a:xfrm>
            <a:off x="609600" y="1219200"/>
            <a:ext cx="8534400" cy="2501900"/>
          </a:xfrm>
          <a:prstGeom prst="rect">
            <a:avLst/>
          </a:prstGeom>
          <a:noFill/>
          <a:ln w="9525">
            <a:noFill/>
            <a:miter lim="800000"/>
            <a:headEnd/>
            <a:tailEnd/>
          </a:ln>
          <a:effectLst/>
        </p:spPr>
        <p:txBody>
          <a:bodyPr>
            <a:spAutoFit/>
          </a:bodyPr>
          <a:lstStyle/>
          <a:p>
            <a:pPr>
              <a:lnSpc>
                <a:spcPct val="120000"/>
              </a:lnSpc>
            </a:pPr>
            <a:r>
              <a:rPr lang="en-US" altLang="zh-CN" sz="2200" i="0">
                <a:latin typeface="Courier" pitchFamily="49" charset="0"/>
              </a:rPr>
              <a:t>UserTransaction </a:t>
            </a:r>
            <a:r>
              <a:rPr lang="zh-CN" altLang="en-US" sz="2200" i="0">
                <a:latin typeface="Courier" pitchFamily="49" charset="0"/>
              </a:rPr>
              <a:t>接口向应用系统</a:t>
            </a:r>
          </a:p>
          <a:p>
            <a:pPr>
              <a:lnSpc>
                <a:spcPct val="120000"/>
              </a:lnSpc>
            </a:pPr>
            <a:r>
              <a:rPr lang="zh-CN" altLang="en-US" sz="2200" i="0">
                <a:latin typeface="Courier" pitchFamily="49" charset="0"/>
              </a:rPr>
              <a:t>				提供控制事务边界的能力	可被</a:t>
            </a:r>
            <a:r>
              <a:rPr lang="en-US" altLang="zh-CN" sz="2200" i="0"/>
              <a:t>Java </a:t>
            </a:r>
            <a:r>
              <a:rPr lang="zh-CN" altLang="en-US" sz="2200" i="0"/>
              <a:t>客户程序或者</a:t>
            </a:r>
            <a:r>
              <a:rPr lang="en-US" altLang="zh-CN" sz="2200" i="0"/>
              <a:t>EJB </a:t>
            </a:r>
            <a:r>
              <a:rPr lang="zh-CN" altLang="en-US" sz="2200" i="0"/>
              <a:t>构件使用</a:t>
            </a:r>
          </a:p>
          <a:p>
            <a:pPr>
              <a:lnSpc>
                <a:spcPct val="120000"/>
              </a:lnSpc>
            </a:pPr>
            <a:r>
              <a:rPr lang="zh-CN" altLang="en-US" sz="2200" i="0"/>
              <a:t>	其中，</a:t>
            </a:r>
            <a:r>
              <a:rPr lang="en-US" altLang="zh-CN" sz="2200" i="0">
                <a:latin typeface="Courier" pitchFamily="49" charset="0"/>
              </a:rPr>
              <a:t>begin </a:t>
            </a:r>
            <a:r>
              <a:rPr lang="zh-CN" altLang="en-US" sz="2200" i="0">
                <a:latin typeface="Courier" pitchFamily="49" charset="0"/>
              </a:rPr>
              <a:t>方法	启动一个全局性事务</a:t>
            </a:r>
          </a:p>
          <a:p>
            <a:pPr>
              <a:lnSpc>
                <a:spcPct val="120000"/>
              </a:lnSpc>
            </a:pPr>
            <a:r>
              <a:rPr lang="zh-CN" altLang="en-US" sz="2200" i="0">
                <a:latin typeface="Courier" pitchFamily="49" charset="0"/>
              </a:rPr>
              <a:t>				并将事务与调用者线程关联</a:t>
            </a:r>
          </a:p>
          <a:p>
            <a:pPr>
              <a:lnSpc>
                <a:spcPct val="120000"/>
              </a:lnSpc>
            </a:pPr>
            <a:r>
              <a:rPr lang="zh-CN" altLang="en-US" sz="2200" i="0">
                <a:latin typeface="Courier" pitchFamily="49" charset="0"/>
              </a:rPr>
              <a:t>	</a:t>
            </a:r>
            <a:r>
              <a:rPr lang="en-US" altLang="zh-CN" sz="2200" i="0"/>
              <a:t>transaction-thread</a:t>
            </a:r>
            <a:r>
              <a:rPr lang="zh-CN" altLang="en-US" sz="2200" i="0"/>
              <a:t>关联  由事务管理器透明地管理</a:t>
            </a:r>
          </a:p>
        </p:txBody>
      </p:sp>
      <p:sp>
        <p:nvSpPr>
          <p:cNvPr id="420868" name="Text Box 4"/>
          <p:cNvSpPr txBox="1">
            <a:spLocks noChangeArrowheads="1"/>
          </p:cNvSpPr>
          <p:nvPr/>
        </p:nvSpPr>
        <p:spPr bwMode="auto">
          <a:xfrm>
            <a:off x="149225" y="3789363"/>
            <a:ext cx="8959850" cy="3013075"/>
          </a:xfrm>
          <a:prstGeom prst="rect">
            <a:avLst/>
          </a:prstGeom>
          <a:noFill/>
          <a:ln w="9525">
            <a:noFill/>
            <a:miter lim="800000"/>
            <a:headEnd/>
            <a:tailEnd/>
          </a:ln>
          <a:effectLst/>
        </p:spPr>
        <p:txBody>
          <a:bodyPr wrap="none">
            <a:spAutoFit/>
          </a:bodyPr>
          <a:lstStyle/>
          <a:p>
            <a:r>
              <a:rPr lang="en-US" altLang="zh-CN" b="0" i="0">
                <a:latin typeface="Courier" pitchFamily="49" charset="0"/>
              </a:rPr>
              <a:t>public interface javax.transaction.</a:t>
            </a:r>
            <a:r>
              <a:rPr lang="en-US" altLang="zh-CN" i="0">
                <a:solidFill>
                  <a:schemeClr val="folHlink"/>
                </a:solidFill>
                <a:latin typeface="Courier-Bold" charset="0"/>
              </a:rPr>
              <a:t>UserTransaction</a:t>
            </a:r>
            <a:r>
              <a:rPr lang="en-US" altLang="zh-CN" b="0" i="0">
                <a:latin typeface="Courier" pitchFamily="49" charset="0"/>
              </a:rPr>
              <a:t>{</a:t>
            </a:r>
          </a:p>
          <a:p>
            <a:r>
              <a:rPr lang="en-US" altLang="zh-CN" b="0" i="0">
                <a:latin typeface="Courier" pitchFamily="49" charset="0"/>
              </a:rPr>
              <a:t>	public abstract void </a:t>
            </a:r>
            <a:r>
              <a:rPr lang="en-US" altLang="zh-CN" i="0">
                <a:latin typeface="Courier-Bold" charset="0"/>
              </a:rPr>
              <a:t>begi</a:t>
            </a:r>
            <a:r>
              <a:rPr lang="en-US" altLang="zh-CN" b="0" i="0">
                <a:latin typeface="Courier" pitchFamily="49" charset="0"/>
              </a:rPr>
              <a:t>n();</a:t>
            </a:r>
          </a:p>
          <a:p>
            <a:r>
              <a:rPr lang="en-US" altLang="zh-CN" b="0" i="0">
                <a:latin typeface="Courier" pitchFamily="49" charset="0"/>
              </a:rPr>
              <a:t>	public abstract void </a:t>
            </a:r>
            <a:r>
              <a:rPr lang="en-US" altLang="zh-CN" i="0">
                <a:latin typeface="Courier-Bold" charset="0"/>
              </a:rPr>
              <a:t>commi</a:t>
            </a:r>
            <a:r>
              <a:rPr lang="en-US" altLang="zh-CN" b="0" i="0">
                <a:latin typeface="Courier" pitchFamily="49" charset="0"/>
              </a:rPr>
              <a:t>t();</a:t>
            </a:r>
          </a:p>
          <a:p>
            <a:r>
              <a:rPr lang="en-US" altLang="zh-CN" b="0" i="0">
                <a:latin typeface="Courier" pitchFamily="49" charset="0"/>
              </a:rPr>
              <a:t>	public abstract int </a:t>
            </a:r>
            <a:r>
              <a:rPr lang="en-US" altLang="zh-CN" i="0">
                <a:latin typeface="Courier-Bold" charset="0"/>
              </a:rPr>
              <a:t>getStatu</a:t>
            </a:r>
            <a:r>
              <a:rPr lang="en-US" altLang="zh-CN" b="0" i="0">
                <a:latin typeface="Courier" pitchFamily="49" charset="0"/>
              </a:rPr>
              <a:t>s();</a:t>
            </a:r>
          </a:p>
          <a:p>
            <a:r>
              <a:rPr lang="en-US" altLang="zh-CN" b="0" i="0">
                <a:latin typeface="Courier" pitchFamily="49" charset="0"/>
              </a:rPr>
              <a:t>	public abstract void </a:t>
            </a:r>
            <a:r>
              <a:rPr lang="en-US" altLang="zh-CN" i="0">
                <a:latin typeface="Courier-Bold" charset="0"/>
              </a:rPr>
              <a:t>rollbac</a:t>
            </a:r>
            <a:r>
              <a:rPr lang="en-US" altLang="zh-CN" b="0" i="0">
                <a:latin typeface="Courier" pitchFamily="49" charset="0"/>
              </a:rPr>
              <a:t>k();</a:t>
            </a:r>
          </a:p>
          <a:p>
            <a:r>
              <a:rPr lang="en-US" altLang="zh-CN" b="0" i="0">
                <a:latin typeface="Courier" pitchFamily="49" charset="0"/>
              </a:rPr>
              <a:t>	public abstract void </a:t>
            </a:r>
            <a:r>
              <a:rPr lang="en-US" altLang="zh-CN" i="0">
                <a:latin typeface="Courier-Bold" charset="0"/>
              </a:rPr>
              <a:t>setRollbackOnl</a:t>
            </a:r>
            <a:r>
              <a:rPr lang="en-US" altLang="zh-CN" b="0" i="0">
                <a:latin typeface="Courier" pitchFamily="49" charset="0"/>
              </a:rPr>
              <a:t>y();</a:t>
            </a:r>
          </a:p>
          <a:p>
            <a:r>
              <a:rPr lang="en-US" altLang="zh-CN" b="0" i="0">
                <a:latin typeface="Courier" pitchFamily="49" charset="0"/>
              </a:rPr>
              <a:t>	public abstract void </a:t>
            </a:r>
            <a:r>
              <a:rPr lang="en-US" altLang="zh-CN" i="0">
                <a:latin typeface="Courier-Bold" charset="0"/>
              </a:rPr>
              <a:t>setTransactionTimeou</a:t>
            </a:r>
            <a:r>
              <a:rPr lang="en-US" altLang="zh-CN" b="0" i="0">
                <a:latin typeface="Courier" pitchFamily="49" charset="0"/>
              </a:rPr>
              <a:t>t(int seconds);</a:t>
            </a:r>
          </a:p>
          <a:p>
            <a:r>
              <a:rPr lang="en-US" altLang="zh-CN" b="0" i="0">
                <a:latin typeface="Courier" pitchFamily="49" charset="0"/>
              </a:rPr>
              <a:t>}</a:t>
            </a:r>
          </a:p>
        </p:txBody>
      </p:sp>
    </p:spTree>
  </p:cSld>
  <p:clrMapOvr>
    <a:masterClrMapping/>
  </p:clrMapOvr>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1890" name="Text Box 2"/>
          <p:cNvSpPr txBox="1">
            <a:spLocks noChangeArrowheads="1"/>
          </p:cNvSpPr>
          <p:nvPr/>
        </p:nvSpPr>
        <p:spPr bwMode="auto">
          <a:xfrm>
            <a:off x="257175" y="885825"/>
            <a:ext cx="8202613" cy="4111625"/>
          </a:xfrm>
          <a:prstGeom prst="rect">
            <a:avLst/>
          </a:prstGeom>
          <a:noFill/>
          <a:ln w="9525">
            <a:noFill/>
            <a:miter lim="800000"/>
            <a:headEnd/>
            <a:tailEnd/>
          </a:ln>
          <a:effectLst/>
        </p:spPr>
        <p:txBody>
          <a:bodyPr wrap="none">
            <a:spAutoFit/>
          </a:bodyPr>
          <a:lstStyle/>
          <a:p>
            <a:r>
              <a:rPr lang="en-US" altLang="zh-CN" sz="2200" i="0">
                <a:latin typeface="Courier" pitchFamily="49" charset="0"/>
              </a:rPr>
              <a:t>interface javax.transaction.</a:t>
            </a:r>
            <a:r>
              <a:rPr lang="en-US" altLang="zh-CN" sz="2200" i="0">
                <a:solidFill>
                  <a:schemeClr val="folHlink"/>
                </a:solidFill>
                <a:latin typeface="Courier-Bold" charset="0"/>
              </a:rPr>
              <a:t>Status</a:t>
            </a:r>
            <a:r>
              <a:rPr lang="en-US" altLang="zh-CN" sz="2200" i="0">
                <a:latin typeface="Courier" pitchFamily="49" charset="0"/>
              </a:rPr>
              <a:t>{</a:t>
            </a:r>
          </a:p>
          <a:p>
            <a:r>
              <a:rPr lang="en-US" altLang="zh-CN" sz="2200" i="0">
                <a:latin typeface="Courier" pitchFamily="49" charset="0"/>
              </a:rPr>
              <a:t>	public final static int </a:t>
            </a:r>
            <a:r>
              <a:rPr lang="en-US" altLang="zh-CN" sz="2200" i="0">
                <a:latin typeface="Courier-Bold" charset="0"/>
              </a:rPr>
              <a:t>STATUS_ACTIV</a:t>
            </a:r>
            <a:r>
              <a:rPr lang="en-US" altLang="zh-CN" sz="2200" i="0">
                <a:latin typeface="Courier" pitchFamily="49" charset="0"/>
              </a:rPr>
              <a:t>E;</a:t>
            </a:r>
          </a:p>
          <a:p>
            <a:r>
              <a:rPr lang="en-US" altLang="zh-CN" sz="2200" i="0">
                <a:latin typeface="Courier" pitchFamily="49" charset="0"/>
              </a:rPr>
              <a:t>	public final static int </a:t>
            </a:r>
            <a:r>
              <a:rPr lang="en-US" altLang="zh-CN" sz="2200" i="0">
                <a:latin typeface="Courier-Bold" charset="0"/>
              </a:rPr>
              <a:t>STATUS_COMMITTE</a:t>
            </a:r>
            <a:r>
              <a:rPr lang="en-US" altLang="zh-CN" sz="2200" i="0">
                <a:latin typeface="Courier" pitchFamily="49" charset="0"/>
              </a:rPr>
              <a:t>D;</a:t>
            </a:r>
          </a:p>
          <a:p>
            <a:r>
              <a:rPr lang="en-US" altLang="zh-CN" sz="2200" i="0">
                <a:latin typeface="Courier" pitchFamily="49" charset="0"/>
              </a:rPr>
              <a:t>	public final static int </a:t>
            </a:r>
            <a:r>
              <a:rPr lang="en-US" altLang="zh-CN" sz="2200" i="0">
                <a:latin typeface="Courier-Bold" charset="0"/>
              </a:rPr>
              <a:t>STATUS_COMMITTIN</a:t>
            </a:r>
            <a:r>
              <a:rPr lang="en-US" altLang="zh-CN" sz="2200" i="0">
                <a:latin typeface="Courier" pitchFamily="49" charset="0"/>
              </a:rPr>
              <a:t>G;</a:t>
            </a:r>
          </a:p>
          <a:p>
            <a:r>
              <a:rPr lang="en-US" altLang="zh-CN" sz="2200" i="0">
                <a:latin typeface="Courier" pitchFamily="49" charset="0"/>
              </a:rPr>
              <a:t>	public final static int </a:t>
            </a:r>
            <a:r>
              <a:rPr lang="en-US" altLang="zh-CN" sz="2200" i="0">
                <a:latin typeface="Courier-Bold" charset="0"/>
              </a:rPr>
              <a:t>STATUS_MARKED_ROLLBAC</a:t>
            </a:r>
            <a:r>
              <a:rPr lang="en-US" altLang="zh-CN" sz="2200" i="0">
                <a:latin typeface="Courier" pitchFamily="49" charset="0"/>
              </a:rPr>
              <a:t>K;</a:t>
            </a:r>
          </a:p>
          <a:p>
            <a:r>
              <a:rPr lang="en-US" altLang="zh-CN" sz="2200" i="0">
                <a:latin typeface="Courier" pitchFamily="49" charset="0"/>
              </a:rPr>
              <a:t>	public final static int </a:t>
            </a:r>
            <a:r>
              <a:rPr lang="en-US" altLang="zh-CN" sz="2200" i="0">
                <a:latin typeface="Courier-Bold" charset="0"/>
              </a:rPr>
              <a:t>STATUS_NO_TRANSACTIO</a:t>
            </a:r>
            <a:r>
              <a:rPr lang="en-US" altLang="zh-CN" sz="2200" i="0">
                <a:latin typeface="Courier" pitchFamily="49" charset="0"/>
              </a:rPr>
              <a:t>N;</a:t>
            </a:r>
          </a:p>
          <a:p>
            <a:r>
              <a:rPr lang="en-US" altLang="zh-CN" sz="2200" i="0">
                <a:latin typeface="Courier" pitchFamily="49" charset="0"/>
              </a:rPr>
              <a:t>	public final static int </a:t>
            </a:r>
            <a:r>
              <a:rPr lang="en-US" altLang="zh-CN" sz="2200" i="0">
                <a:latin typeface="Courier-Bold" charset="0"/>
              </a:rPr>
              <a:t>STATUS_PREPARE</a:t>
            </a:r>
            <a:r>
              <a:rPr lang="en-US" altLang="zh-CN" sz="2200" i="0">
                <a:latin typeface="Courier" pitchFamily="49" charset="0"/>
              </a:rPr>
              <a:t>D;</a:t>
            </a:r>
          </a:p>
          <a:p>
            <a:r>
              <a:rPr lang="en-US" altLang="zh-CN" sz="2200" i="0">
                <a:latin typeface="Courier" pitchFamily="49" charset="0"/>
              </a:rPr>
              <a:t>	public final static int </a:t>
            </a:r>
            <a:r>
              <a:rPr lang="en-US" altLang="zh-CN" sz="2200" i="0">
                <a:latin typeface="Courier-Bold" charset="0"/>
              </a:rPr>
              <a:t>STATUS_PREPARIN</a:t>
            </a:r>
            <a:r>
              <a:rPr lang="en-US" altLang="zh-CN" sz="2200" i="0">
                <a:latin typeface="Courier" pitchFamily="49" charset="0"/>
              </a:rPr>
              <a:t>G;</a:t>
            </a:r>
          </a:p>
          <a:p>
            <a:r>
              <a:rPr lang="en-US" altLang="zh-CN" sz="2200" i="0">
                <a:latin typeface="Courier" pitchFamily="49" charset="0"/>
              </a:rPr>
              <a:t>	public final static int </a:t>
            </a:r>
            <a:r>
              <a:rPr lang="en-US" altLang="zh-CN" sz="2200" i="0">
                <a:latin typeface="Courier-Bold" charset="0"/>
              </a:rPr>
              <a:t>STATUS_ROLLEDBAC</a:t>
            </a:r>
            <a:r>
              <a:rPr lang="en-US" altLang="zh-CN" sz="2200" i="0">
                <a:latin typeface="Courier" pitchFamily="49" charset="0"/>
              </a:rPr>
              <a:t>K;</a:t>
            </a:r>
          </a:p>
          <a:p>
            <a:r>
              <a:rPr lang="en-US" altLang="zh-CN" sz="2200" i="0">
                <a:latin typeface="Courier" pitchFamily="49" charset="0"/>
              </a:rPr>
              <a:t>	public final static int </a:t>
            </a:r>
            <a:r>
              <a:rPr lang="en-US" altLang="zh-CN" sz="2200" i="0">
                <a:latin typeface="Courier-Bold" charset="0"/>
              </a:rPr>
              <a:t>STATUS_ROLLING_BAC</a:t>
            </a:r>
            <a:r>
              <a:rPr lang="en-US" altLang="zh-CN" sz="2200" i="0">
                <a:latin typeface="Courier" pitchFamily="49" charset="0"/>
              </a:rPr>
              <a:t>K;</a:t>
            </a:r>
          </a:p>
          <a:p>
            <a:r>
              <a:rPr lang="en-US" altLang="zh-CN" sz="2200" i="0">
                <a:latin typeface="Courier" pitchFamily="49" charset="0"/>
              </a:rPr>
              <a:t>	public final static int </a:t>
            </a:r>
            <a:r>
              <a:rPr lang="en-US" altLang="zh-CN" sz="2200" i="0">
                <a:latin typeface="Courier-Bold" charset="0"/>
              </a:rPr>
              <a:t>STATUS_UNKNOW</a:t>
            </a:r>
            <a:r>
              <a:rPr lang="en-US" altLang="zh-CN" sz="2200" i="0">
                <a:latin typeface="Courier" pitchFamily="49" charset="0"/>
              </a:rPr>
              <a:t>N;</a:t>
            </a:r>
          </a:p>
          <a:p>
            <a:r>
              <a:rPr lang="en-US" altLang="zh-CN" sz="2200" i="0">
                <a:latin typeface="Courier" pitchFamily="49" charset="0"/>
              </a:rPr>
              <a:t>}</a:t>
            </a:r>
          </a:p>
        </p:txBody>
      </p:sp>
    </p:spTree>
  </p:cSld>
  <p:clrMapOvr>
    <a:masterClrMapping/>
  </p:clrMapOvr>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2914" name="Text Box 2"/>
          <p:cNvSpPr txBox="1">
            <a:spLocks noChangeArrowheads="1"/>
          </p:cNvSpPr>
          <p:nvPr/>
        </p:nvSpPr>
        <p:spPr bwMode="auto">
          <a:xfrm>
            <a:off x="457200" y="1714500"/>
            <a:ext cx="7451725" cy="4838700"/>
          </a:xfrm>
          <a:prstGeom prst="rect">
            <a:avLst/>
          </a:prstGeom>
          <a:noFill/>
          <a:ln w="9525">
            <a:noFill/>
            <a:miter lim="800000"/>
            <a:headEnd/>
            <a:tailEnd/>
          </a:ln>
          <a:effectLst/>
        </p:spPr>
        <p:txBody>
          <a:bodyPr wrap="none">
            <a:spAutoFit/>
          </a:bodyPr>
          <a:lstStyle/>
          <a:p>
            <a:r>
              <a:rPr lang="zh-CN" altLang="en-US" i="0"/>
              <a:t>下面的代码段展示了一个构件管理事务的会话构件</a:t>
            </a:r>
          </a:p>
          <a:p>
            <a:r>
              <a:rPr lang="zh-CN" altLang="en-US" i="0"/>
              <a:t>				对</a:t>
            </a:r>
            <a:r>
              <a:rPr lang="en-US" altLang="zh-CN" i="0">
                <a:latin typeface="Courier" pitchFamily="49" charset="0"/>
              </a:rPr>
              <a:t>UserTransaction </a:t>
            </a:r>
            <a:r>
              <a:rPr lang="zh-CN" altLang="en-US" i="0">
                <a:latin typeface="Courier" pitchFamily="49" charset="0"/>
              </a:rPr>
              <a:t>的使用</a:t>
            </a:r>
          </a:p>
          <a:p>
            <a:r>
              <a:rPr lang="zh-CN" altLang="en-US" b="0" i="0">
                <a:latin typeface="Courier" pitchFamily="49" charset="0"/>
              </a:rPr>
              <a:t>	</a:t>
            </a:r>
            <a:r>
              <a:rPr lang="en-US" altLang="zh-CN" b="0" i="0">
                <a:latin typeface="Courier" pitchFamily="49" charset="0"/>
              </a:rPr>
              <a:t>// In the session bean’s setSessionContext method,</a:t>
            </a:r>
          </a:p>
          <a:p>
            <a:r>
              <a:rPr lang="en-US" altLang="zh-CN" b="0" i="0">
                <a:latin typeface="Courier" pitchFamily="49" charset="0"/>
              </a:rPr>
              <a:t>	// store the bean context in an instance variable</a:t>
            </a:r>
          </a:p>
          <a:p>
            <a:r>
              <a:rPr lang="en-US" altLang="zh-CN" i="0">
                <a:solidFill>
                  <a:schemeClr val="folHlink"/>
                </a:solidFill>
                <a:latin typeface="Courier" pitchFamily="49" charset="0"/>
              </a:rPr>
              <a:t>	SessionContext ctx = sessionContext;</a:t>
            </a:r>
          </a:p>
          <a:p>
            <a:r>
              <a:rPr lang="en-US" altLang="zh-CN" b="0" i="0">
                <a:solidFill>
                  <a:schemeClr val="folHlink"/>
                </a:solidFill>
                <a:latin typeface="Courier" pitchFamily="49" charset="0"/>
              </a:rPr>
              <a:t>	</a:t>
            </a:r>
            <a:r>
              <a:rPr lang="en-US" altLang="zh-CN" b="0" i="0">
                <a:latin typeface="Courier" pitchFamily="49" charset="0"/>
              </a:rPr>
              <a:t>// somewhere else in the bean’s business logic</a:t>
            </a:r>
          </a:p>
          <a:p>
            <a:r>
              <a:rPr lang="en-US" altLang="zh-CN" i="0">
                <a:solidFill>
                  <a:schemeClr val="folHlink"/>
                </a:solidFill>
                <a:latin typeface="Courier" pitchFamily="49" charset="0"/>
              </a:rPr>
              <a:t>	UserTransaction utx = ctx.getUserTransaction();</a:t>
            </a:r>
          </a:p>
          <a:p>
            <a:r>
              <a:rPr lang="en-US" altLang="zh-CN" b="0" i="0">
                <a:solidFill>
                  <a:schemeClr val="folHlink"/>
                </a:solidFill>
                <a:latin typeface="Courier" pitchFamily="49" charset="0"/>
              </a:rPr>
              <a:t>	</a:t>
            </a:r>
            <a:r>
              <a:rPr lang="en-US" altLang="zh-CN" b="0" i="0">
                <a:latin typeface="Courier" pitchFamily="49" charset="0"/>
              </a:rPr>
              <a:t>// start a transaction</a:t>
            </a:r>
          </a:p>
          <a:p>
            <a:r>
              <a:rPr lang="en-US" altLang="zh-CN" i="0">
                <a:solidFill>
                  <a:schemeClr val="folHlink"/>
                </a:solidFill>
                <a:latin typeface="Courier" pitchFamily="49" charset="0"/>
              </a:rPr>
              <a:t>	utx.begin();</a:t>
            </a:r>
          </a:p>
          <a:p>
            <a:r>
              <a:rPr lang="en-US" altLang="zh-CN" i="0">
                <a:solidFill>
                  <a:schemeClr val="folHlink"/>
                </a:solidFill>
                <a:latin typeface="Courier" pitchFamily="49" charset="0"/>
              </a:rPr>
              <a:t>	...do work</a:t>
            </a:r>
          </a:p>
          <a:p>
            <a:r>
              <a:rPr lang="en-US" altLang="zh-CN" b="0" i="0">
                <a:latin typeface="Courier" pitchFamily="49" charset="0"/>
              </a:rPr>
              <a:t>	// commit the work</a:t>
            </a:r>
          </a:p>
          <a:p>
            <a:r>
              <a:rPr lang="en-US" altLang="zh-CN" i="0">
                <a:solidFill>
                  <a:schemeClr val="folHlink"/>
                </a:solidFill>
                <a:latin typeface="Courier" pitchFamily="49" charset="0"/>
              </a:rPr>
              <a:t>	utx.commit();</a:t>
            </a:r>
          </a:p>
          <a:p>
            <a:endParaRPr lang="en-US" altLang="zh-CN" i="0">
              <a:solidFill>
                <a:schemeClr val="folHlink"/>
              </a:solidFill>
              <a:latin typeface="Courier" pitchFamily="49" charset="0"/>
            </a:endParaRPr>
          </a:p>
        </p:txBody>
      </p:sp>
      <p:sp>
        <p:nvSpPr>
          <p:cNvPr id="422915" name="Rectangle 3"/>
          <p:cNvSpPr>
            <a:spLocks noChangeArrowheads="1"/>
          </p:cNvSpPr>
          <p:nvPr/>
        </p:nvSpPr>
        <p:spPr bwMode="auto">
          <a:xfrm>
            <a:off x="152400" y="776288"/>
            <a:ext cx="6505575" cy="519112"/>
          </a:xfrm>
          <a:prstGeom prst="rect">
            <a:avLst/>
          </a:prstGeom>
          <a:noFill/>
          <a:ln w="9525">
            <a:noFill/>
            <a:miter lim="800000"/>
            <a:headEnd/>
            <a:tailEnd/>
          </a:ln>
          <a:effectLst/>
        </p:spPr>
        <p:txBody>
          <a:bodyPr wrap="none">
            <a:spAutoFit/>
          </a:bodyPr>
          <a:lstStyle/>
          <a:p>
            <a:r>
              <a:rPr lang="en-US" altLang="zh-CN" sz="2800" i="0"/>
              <a:t>EJB</a:t>
            </a:r>
            <a:r>
              <a:rPr lang="zh-CN" altLang="en-US" sz="2800" i="0"/>
              <a:t>服务器 中对 </a:t>
            </a:r>
            <a:r>
              <a:rPr lang="en-US" altLang="zh-CN" sz="2800" i="0"/>
              <a:t>UserTransaction </a:t>
            </a:r>
            <a:r>
              <a:rPr lang="zh-CN" altLang="en-US" sz="2800" i="0"/>
              <a:t>的使用</a:t>
            </a:r>
          </a:p>
        </p:txBody>
      </p:sp>
    </p:spTree>
  </p:cSld>
  <p:clrMapOvr>
    <a:masterClrMapping/>
  </p:clrMapOvr>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3938" name="Text Box 2"/>
          <p:cNvSpPr txBox="1">
            <a:spLocks noChangeArrowheads="1"/>
          </p:cNvSpPr>
          <p:nvPr/>
        </p:nvSpPr>
        <p:spPr bwMode="auto">
          <a:xfrm>
            <a:off x="533400" y="1336675"/>
            <a:ext cx="8382000" cy="4616450"/>
          </a:xfrm>
          <a:prstGeom prst="rect">
            <a:avLst/>
          </a:prstGeom>
          <a:noFill/>
          <a:ln w="9525">
            <a:noFill/>
            <a:miter lim="800000"/>
            <a:headEnd/>
            <a:tailEnd/>
          </a:ln>
          <a:effectLst/>
        </p:spPr>
        <p:txBody>
          <a:bodyPr>
            <a:spAutoFit/>
          </a:bodyPr>
          <a:lstStyle/>
          <a:p>
            <a:pPr>
              <a:lnSpc>
                <a:spcPct val="90000"/>
              </a:lnSpc>
            </a:pPr>
            <a:r>
              <a:rPr lang="zh-CN" altLang="en-US" sz="2200" i="0"/>
              <a:t>如果应用服务器支持由事务性客户执行的事务声明</a:t>
            </a:r>
          </a:p>
          <a:p>
            <a:pPr>
              <a:lnSpc>
                <a:spcPct val="90000"/>
              </a:lnSpc>
            </a:pPr>
            <a:r>
              <a:rPr lang="zh-CN" altLang="en-US" sz="2200" i="0"/>
              <a:t>	应用服务器必须支持客户程序通过</a:t>
            </a:r>
            <a:r>
              <a:rPr lang="en-US" altLang="zh-CN" sz="2200" i="0"/>
              <a:t>JNDI</a:t>
            </a:r>
            <a:r>
              <a:rPr lang="zh-CN" altLang="en-US" sz="2200" i="0"/>
              <a:t>方式获得						</a:t>
            </a:r>
            <a:r>
              <a:rPr lang="en-US" altLang="zh-CN" sz="2200" i="0">
                <a:latin typeface="Courier" pitchFamily="49" charset="0"/>
              </a:rPr>
              <a:t>UserTransaction </a:t>
            </a:r>
            <a:r>
              <a:rPr lang="zh-CN" altLang="en-US" sz="2200" i="0">
                <a:latin typeface="Courier" pitchFamily="49" charset="0"/>
              </a:rPr>
              <a:t>对象应用</a:t>
            </a:r>
            <a:endParaRPr lang="zh-CN" altLang="en-US" sz="2200" i="0"/>
          </a:p>
          <a:p>
            <a:pPr>
              <a:lnSpc>
                <a:spcPct val="90000"/>
              </a:lnSpc>
            </a:pPr>
            <a:endParaRPr lang="zh-CN" altLang="en-US" sz="2200" i="0"/>
          </a:p>
          <a:p>
            <a:pPr>
              <a:lnSpc>
                <a:spcPct val="90000"/>
              </a:lnSpc>
            </a:pPr>
            <a:r>
              <a:rPr lang="zh-CN" altLang="en-US" sz="2200" i="0"/>
              <a:t>一个通过系统属性获得 </a:t>
            </a:r>
            <a:r>
              <a:rPr lang="en-US" altLang="zh-CN" sz="2200" i="0">
                <a:latin typeface="Courier" pitchFamily="49" charset="0"/>
              </a:rPr>
              <a:t>UserTransaction </a:t>
            </a:r>
            <a:r>
              <a:rPr lang="zh-CN" altLang="en-US" sz="2200" i="0">
                <a:latin typeface="Courier" pitchFamily="49" charset="0"/>
              </a:rPr>
              <a:t>名字字符串的例子为：</a:t>
            </a:r>
            <a:endParaRPr lang="zh-CN" altLang="en-US" sz="2200" i="0"/>
          </a:p>
          <a:p>
            <a:pPr>
              <a:lnSpc>
                <a:spcPct val="90000"/>
              </a:lnSpc>
            </a:pPr>
            <a:endParaRPr lang="zh-CN" altLang="en-US" sz="2200" i="0"/>
          </a:p>
          <a:p>
            <a:pPr>
              <a:lnSpc>
                <a:spcPct val="90000"/>
              </a:lnSpc>
            </a:pPr>
            <a:r>
              <a:rPr lang="en-US" altLang="zh-CN" sz="2200" i="0">
                <a:latin typeface="Courier" pitchFamily="49" charset="0"/>
              </a:rPr>
              <a:t>// get the system property value configured by administrator</a:t>
            </a:r>
          </a:p>
          <a:p>
            <a:pPr>
              <a:lnSpc>
                <a:spcPct val="90000"/>
              </a:lnSpc>
            </a:pPr>
            <a:r>
              <a:rPr lang="en-US" altLang="zh-CN" sz="2200" i="0">
                <a:solidFill>
                  <a:schemeClr val="folHlink"/>
                </a:solidFill>
                <a:latin typeface="Courier" pitchFamily="49" charset="0"/>
              </a:rPr>
              <a:t>String utxPropVal = System.getProperty(“jta.UserTransaction”);</a:t>
            </a:r>
          </a:p>
          <a:p>
            <a:pPr>
              <a:lnSpc>
                <a:spcPct val="90000"/>
              </a:lnSpc>
            </a:pPr>
            <a:r>
              <a:rPr lang="en-US" altLang="zh-CN" sz="2200" i="0">
                <a:latin typeface="Courier" pitchFamily="49" charset="0"/>
              </a:rPr>
              <a:t>// use JNDI to locate the UserTransaction object</a:t>
            </a:r>
          </a:p>
          <a:p>
            <a:pPr>
              <a:lnSpc>
                <a:spcPct val="90000"/>
              </a:lnSpc>
            </a:pPr>
            <a:r>
              <a:rPr lang="en-US" altLang="zh-CN" sz="2200" i="0">
                <a:solidFill>
                  <a:schemeClr val="folHlink"/>
                </a:solidFill>
                <a:latin typeface="Courier" pitchFamily="49" charset="0"/>
              </a:rPr>
              <a:t>Context ctx = new InitialContext();</a:t>
            </a:r>
          </a:p>
          <a:p>
            <a:pPr>
              <a:lnSpc>
                <a:spcPct val="90000"/>
              </a:lnSpc>
            </a:pPr>
            <a:r>
              <a:rPr lang="en-US" altLang="zh-CN" sz="2200" i="0">
                <a:solidFill>
                  <a:schemeClr val="folHlink"/>
                </a:solidFill>
                <a:latin typeface="Courier" pitchFamily="49" charset="0"/>
              </a:rPr>
              <a:t>UserTransaction utx = (UserTransaction)ctx.lookup(utxPropVal);</a:t>
            </a:r>
          </a:p>
          <a:p>
            <a:pPr>
              <a:lnSpc>
                <a:spcPct val="90000"/>
              </a:lnSpc>
            </a:pPr>
            <a:r>
              <a:rPr lang="en-US" altLang="zh-CN" sz="2200" i="0">
                <a:latin typeface="Courier" pitchFamily="49" charset="0"/>
              </a:rPr>
              <a:t>// start transaction work..</a:t>
            </a:r>
          </a:p>
          <a:p>
            <a:pPr>
              <a:lnSpc>
                <a:spcPct val="90000"/>
              </a:lnSpc>
            </a:pPr>
            <a:r>
              <a:rPr lang="en-US" altLang="zh-CN" sz="2200" i="0">
                <a:solidFill>
                  <a:schemeClr val="folHlink"/>
                </a:solidFill>
                <a:latin typeface="Courier" pitchFamily="49" charset="0"/>
              </a:rPr>
              <a:t>utx.begin();</a:t>
            </a:r>
          </a:p>
          <a:p>
            <a:pPr>
              <a:lnSpc>
                <a:spcPct val="90000"/>
              </a:lnSpc>
            </a:pPr>
            <a:r>
              <a:rPr lang="en-US" altLang="zh-CN" sz="2200" i="0">
                <a:solidFill>
                  <a:schemeClr val="folHlink"/>
                </a:solidFill>
                <a:latin typeface="Courier" pitchFamily="49" charset="0"/>
              </a:rPr>
              <a:t>.. do work</a:t>
            </a:r>
          </a:p>
          <a:p>
            <a:pPr>
              <a:lnSpc>
                <a:spcPct val="90000"/>
              </a:lnSpc>
            </a:pPr>
            <a:r>
              <a:rPr lang="en-US" altLang="zh-CN" sz="2200" i="0">
                <a:solidFill>
                  <a:schemeClr val="folHlink"/>
                </a:solidFill>
                <a:latin typeface="Courier" pitchFamily="49" charset="0"/>
              </a:rPr>
              <a:t>utx.commit();</a:t>
            </a:r>
          </a:p>
        </p:txBody>
      </p:sp>
      <p:sp>
        <p:nvSpPr>
          <p:cNvPr id="423939" name="Rectangle 3"/>
          <p:cNvSpPr>
            <a:spLocks noChangeArrowheads="1"/>
          </p:cNvSpPr>
          <p:nvPr/>
        </p:nvSpPr>
        <p:spPr bwMode="auto">
          <a:xfrm>
            <a:off x="134938" y="704850"/>
            <a:ext cx="6480175" cy="519113"/>
          </a:xfrm>
          <a:prstGeom prst="rect">
            <a:avLst/>
          </a:prstGeom>
          <a:noFill/>
          <a:ln w="9525">
            <a:noFill/>
            <a:miter lim="800000"/>
            <a:headEnd/>
            <a:tailEnd/>
          </a:ln>
          <a:effectLst/>
        </p:spPr>
        <p:txBody>
          <a:bodyPr wrap="none">
            <a:spAutoFit/>
          </a:bodyPr>
          <a:lstStyle/>
          <a:p>
            <a:r>
              <a:rPr lang="zh-CN" altLang="en-US" sz="2800" i="0"/>
              <a:t>事务性客户中对 </a:t>
            </a:r>
            <a:r>
              <a:rPr lang="en-US" altLang="zh-CN" sz="2800" i="0"/>
              <a:t>UserTransaction </a:t>
            </a:r>
            <a:r>
              <a:rPr lang="zh-CN" altLang="en-US" sz="2800" i="0"/>
              <a:t>的使用</a:t>
            </a: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5637" name="Picture 5"/>
          <p:cNvPicPr>
            <a:picLocks noChangeAspect="1" noChangeArrowheads="1"/>
          </p:cNvPicPr>
          <p:nvPr/>
        </p:nvPicPr>
        <p:blipFill>
          <a:blip r:embed="rId3"/>
          <a:srcRect/>
          <a:stretch>
            <a:fillRect/>
          </a:stretch>
        </p:blipFill>
        <p:spPr bwMode="auto">
          <a:xfrm>
            <a:off x="0" y="1490663"/>
            <a:ext cx="9144000" cy="5380037"/>
          </a:xfrm>
          <a:prstGeom prst="rect">
            <a:avLst/>
          </a:prstGeom>
          <a:noFill/>
        </p:spPr>
      </p:pic>
      <p:sp>
        <p:nvSpPr>
          <p:cNvPr id="325638" name="Text Box 6"/>
          <p:cNvSpPr txBox="1">
            <a:spLocks noChangeArrowheads="1"/>
          </p:cNvSpPr>
          <p:nvPr/>
        </p:nvSpPr>
        <p:spPr bwMode="auto">
          <a:xfrm>
            <a:off x="1547813" y="735013"/>
            <a:ext cx="6692900" cy="519112"/>
          </a:xfrm>
          <a:prstGeom prst="rect">
            <a:avLst/>
          </a:prstGeom>
          <a:noFill/>
          <a:ln w="9525">
            <a:noFill/>
            <a:miter lim="800000"/>
            <a:headEnd/>
            <a:tailEnd/>
          </a:ln>
          <a:effectLst/>
        </p:spPr>
        <p:txBody>
          <a:bodyPr wrap="none">
            <a:spAutoFit/>
          </a:bodyPr>
          <a:lstStyle/>
          <a:p>
            <a:r>
              <a:rPr lang="en-US" altLang="zh-CN" sz="2800" i="0">
                <a:solidFill>
                  <a:schemeClr val="folHlink"/>
                </a:solidFill>
              </a:rPr>
              <a:t>J2EE(Java 2 Platform, Enterprise Edition)</a:t>
            </a:r>
          </a:p>
        </p:txBody>
      </p:sp>
      <p:sp>
        <p:nvSpPr>
          <p:cNvPr id="325639" name="Oval 7"/>
          <p:cNvSpPr>
            <a:spLocks noChangeArrowheads="1"/>
          </p:cNvSpPr>
          <p:nvPr/>
        </p:nvSpPr>
        <p:spPr bwMode="auto">
          <a:xfrm>
            <a:off x="1979613" y="3357563"/>
            <a:ext cx="2087562" cy="1079500"/>
          </a:xfrm>
          <a:prstGeom prst="ellipse">
            <a:avLst/>
          </a:prstGeom>
          <a:noFill/>
          <a:ln w="57150">
            <a:solidFill>
              <a:schemeClr val="hlink"/>
            </a:solidFill>
            <a:miter lim="800000"/>
            <a:headEnd/>
            <a:tailEnd/>
          </a:ln>
          <a:effectLst/>
        </p:spPr>
        <p:txBody>
          <a:bodyPr wrap="none" anchor="ctr"/>
          <a:lstStyle/>
          <a:p>
            <a:endParaRPr lang="zh-CN" altLang="en-US"/>
          </a:p>
        </p:txBody>
      </p:sp>
      <p:sp>
        <p:nvSpPr>
          <p:cNvPr id="325640" name="Oval 8"/>
          <p:cNvSpPr>
            <a:spLocks noChangeArrowheads="1"/>
          </p:cNvSpPr>
          <p:nvPr/>
        </p:nvSpPr>
        <p:spPr bwMode="auto">
          <a:xfrm>
            <a:off x="5148263" y="3357563"/>
            <a:ext cx="2087562" cy="1079500"/>
          </a:xfrm>
          <a:prstGeom prst="ellipse">
            <a:avLst/>
          </a:prstGeom>
          <a:noFill/>
          <a:ln w="57150">
            <a:solidFill>
              <a:schemeClr val="hlink"/>
            </a:solidFill>
            <a:miter lim="800000"/>
            <a:headEnd/>
            <a:tailEnd/>
          </a:ln>
          <a:effectLst/>
        </p:spPr>
        <p:txBody>
          <a:bodyPr wrap="none" anchor="ctr"/>
          <a:lstStyle/>
          <a:p>
            <a:endParaRPr lang="zh-CN" altLang="en-US"/>
          </a:p>
        </p:txBody>
      </p:sp>
      <p:sp>
        <p:nvSpPr>
          <p:cNvPr id="325641" name="Oval 9"/>
          <p:cNvSpPr>
            <a:spLocks noChangeArrowheads="1"/>
          </p:cNvSpPr>
          <p:nvPr/>
        </p:nvSpPr>
        <p:spPr bwMode="auto">
          <a:xfrm>
            <a:off x="107950" y="5373688"/>
            <a:ext cx="2087563" cy="1079500"/>
          </a:xfrm>
          <a:prstGeom prst="ellipse">
            <a:avLst/>
          </a:prstGeom>
          <a:noFill/>
          <a:ln w="57150">
            <a:solidFill>
              <a:schemeClr val="hlink"/>
            </a:solidFill>
            <a:miter lim="800000"/>
            <a:headEnd/>
            <a:tailEnd/>
          </a:ln>
          <a:effectLst/>
        </p:spPr>
        <p:txBody>
          <a:bodyPr wrap="none" anchor="ctr"/>
          <a:lstStyle/>
          <a:p>
            <a:endParaRPr lang="zh-CN" altLang="en-US"/>
          </a:p>
        </p:txBody>
      </p:sp>
    </p:spTree>
  </p:cSld>
  <p:clrMapOvr>
    <a:masterClrMapping/>
  </p:clrMapOvr>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4962" name="Rectangle 2"/>
          <p:cNvSpPr>
            <a:spLocks noChangeArrowheads="1"/>
          </p:cNvSpPr>
          <p:nvPr/>
        </p:nvSpPr>
        <p:spPr bwMode="auto">
          <a:xfrm>
            <a:off x="76200" y="609600"/>
            <a:ext cx="4506913" cy="519113"/>
          </a:xfrm>
          <a:prstGeom prst="rect">
            <a:avLst/>
          </a:prstGeom>
          <a:noFill/>
          <a:ln w="9525">
            <a:noFill/>
            <a:miter lim="800000"/>
            <a:headEnd/>
            <a:tailEnd/>
          </a:ln>
          <a:effectLst/>
        </p:spPr>
        <p:txBody>
          <a:bodyPr wrap="none">
            <a:spAutoFit/>
          </a:bodyPr>
          <a:lstStyle/>
          <a:p>
            <a:pPr>
              <a:buFontTx/>
              <a:buChar char="•"/>
            </a:pPr>
            <a:r>
              <a:rPr lang="zh-CN" altLang="en-GB" sz="2800" i="0"/>
              <a:t> </a:t>
            </a:r>
            <a:r>
              <a:rPr lang="en-US" altLang="zh-CN" sz="2800" i="0"/>
              <a:t> TransactionManager </a:t>
            </a:r>
            <a:r>
              <a:rPr lang="zh-CN" altLang="en-US" sz="2800" i="0"/>
              <a:t>接口</a:t>
            </a:r>
          </a:p>
        </p:txBody>
      </p:sp>
      <p:sp>
        <p:nvSpPr>
          <p:cNvPr id="424963" name="Text Box 3"/>
          <p:cNvSpPr txBox="1">
            <a:spLocks noChangeArrowheads="1"/>
          </p:cNvSpPr>
          <p:nvPr/>
        </p:nvSpPr>
        <p:spPr bwMode="auto">
          <a:xfrm>
            <a:off x="327025" y="1363663"/>
            <a:ext cx="8778875" cy="5313362"/>
          </a:xfrm>
          <a:prstGeom prst="rect">
            <a:avLst/>
          </a:prstGeom>
          <a:noFill/>
          <a:ln w="9525">
            <a:noFill/>
            <a:miter lim="800000"/>
            <a:headEnd/>
            <a:tailEnd/>
          </a:ln>
          <a:effectLst/>
        </p:spPr>
        <p:txBody>
          <a:bodyPr>
            <a:spAutoFit/>
          </a:bodyPr>
          <a:lstStyle/>
          <a:p>
            <a:pPr>
              <a:lnSpc>
                <a:spcPct val="120000"/>
              </a:lnSpc>
            </a:pPr>
            <a:r>
              <a:rPr lang="en-US" altLang="zh-CN" sz="2200" i="0">
                <a:latin typeface="Courier" pitchFamily="49" charset="0"/>
              </a:rPr>
              <a:t>TransactionManager </a:t>
            </a:r>
            <a:r>
              <a:rPr lang="zh-CN" altLang="en-US" sz="2200" i="0">
                <a:latin typeface="Courier" pitchFamily="49" charset="0"/>
              </a:rPr>
              <a:t>接口允许应用服务器</a:t>
            </a:r>
          </a:p>
          <a:p>
            <a:pPr>
              <a:lnSpc>
                <a:spcPct val="120000"/>
              </a:lnSpc>
            </a:pPr>
            <a:r>
              <a:rPr lang="zh-CN" altLang="en-US" sz="2200" i="0">
                <a:latin typeface="Courier" pitchFamily="49" charset="0"/>
              </a:rPr>
              <a:t>		       根据被管理应用系统的需求控制事务边界</a:t>
            </a:r>
          </a:p>
          <a:p>
            <a:pPr>
              <a:lnSpc>
                <a:spcPct val="120000"/>
              </a:lnSpc>
            </a:pPr>
            <a:endParaRPr lang="zh-CN" altLang="en-US" sz="2200" i="0"/>
          </a:p>
          <a:p>
            <a:pPr>
              <a:lnSpc>
                <a:spcPct val="120000"/>
              </a:lnSpc>
            </a:pPr>
            <a:r>
              <a:rPr lang="zh-CN" altLang="en-US" sz="2200" i="0"/>
              <a:t>例如：</a:t>
            </a:r>
            <a:r>
              <a:rPr lang="en-US" altLang="zh-CN" sz="2200" i="0"/>
              <a:t>EJB</a:t>
            </a:r>
            <a:r>
              <a:rPr lang="zh-CN" altLang="en-US" sz="2200" i="0"/>
              <a:t>容器为事务性</a:t>
            </a:r>
            <a:r>
              <a:rPr lang="en-US" altLang="zh-CN" sz="2200" i="0"/>
              <a:t>EJB</a:t>
            </a:r>
            <a:r>
              <a:rPr lang="zh-CN" altLang="en-US" sz="2200" i="0"/>
              <a:t>构件  管理事务状态 </a:t>
            </a:r>
          </a:p>
          <a:p>
            <a:pPr>
              <a:lnSpc>
                <a:spcPct val="120000"/>
              </a:lnSpc>
            </a:pPr>
            <a:r>
              <a:rPr lang="zh-CN" altLang="en-US" sz="2200" i="0"/>
              <a:t>	容器利用 </a:t>
            </a:r>
            <a:r>
              <a:rPr lang="en-US" altLang="zh-CN" sz="2200" i="0">
                <a:latin typeface="Courier" pitchFamily="49" charset="0"/>
              </a:rPr>
              <a:t>TransactionManager </a:t>
            </a:r>
            <a:r>
              <a:rPr lang="zh-CN" altLang="en-US" sz="2200" i="0">
                <a:latin typeface="Courier" pitchFamily="49" charset="0"/>
              </a:rPr>
              <a:t>接口  声明事务边界</a:t>
            </a:r>
          </a:p>
          <a:p>
            <a:pPr>
              <a:lnSpc>
                <a:spcPct val="120000"/>
              </a:lnSpc>
            </a:pPr>
            <a:endParaRPr lang="zh-CN" altLang="en-US" sz="2200" i="0"/>
          </a:p>
          <a:p>
            <a:pPr>
              <a:lnSpc>
                <a:spcPct val="120000"/>
              </a:lnSpc>
            </a:pPr>
            <a:r>
              <a:rPr lang="zh-CN" altLang="en-US" sz="2200" i="0"/>
              <a:t>事务管理器将</a:t>
            </a:r>
          </a:p>
          <a:p>
            <a:pPr>
              <a:lnSpc>
                <a:spcPct val="120000"/>
              </a:lnSpc>
            </a:pPr>
            <a:r>
              <a:rPr lang="zh-CN" altLang="en-US" sz="2200" i="0"/>
              <a:t>	与线程关联的事务上下文</a:t>
            </a:r>
          </a:p>
          <a:p>
            <a:pPr>
              <a:lnSpc>
                <a:spcPct val="120000"/>
              </a:lnSpc>
            </a:pPr>
            <a:r>
              <a:rPr lang="zh-CN" altLang="en-US" sz="2200" i="0"/>
              <a:t>		作为其内部数据结构的一部分     进行维护</a:t>
            </a:r>
          </a:p>
          <a:p>
            <a:pPr>
              <a:lnSpc>
                <a:spcPct val="120000"/>
              </a:lnSpc>
            </a:pPr>
            <a:endParaRPr lang="zh-CN" altLang="en-US" sz="2200" i="0"/>
          </a:p>
          <a:p>
            <a:pPr>
              <a:lnSpc>
                <a:spcPct val="120000"/>
              </a:lnSpc>
            </a:pPr>
            <a:r>
              <a:rPr lang="zh-CN" altLang="en-US" sz="2200" i="0">
                <a:solidFill>
                  <a:schemeClr val="folHlink"/>
                </a:solidFill>
              </a:rPr>
              <a:t>线程的事务上下文	或者为空</a:t>
            </a:r>
          </a:p>
          <a:p>
            <a:pPr>
              <a:lnSpc>
                <a:spcPct val="120000"/>
              </a:lnSpc>
            </a:pPr>
            <a:r>
              <a:rPr lang="zh-CN" altLang="en-US" sz="2200" i="0">
                <a:solidFill>
                  <a:schemeClr val="folHlink"/>
                </a:solidFill>
              </a:rPr>
              <a:t>			或者指向一个全局事务</a:t>
            </a:r>
          </a:p>
          <a:p>
            <a:pPr>
              <a:lnSpc>
                <a:spcPct val="120000"/>
              </a:lnSpc>
            </a:pPr>
            <a:r>
              <a:rPr lang="zh-CN" altLang="en-US" sz="2200" i="0">
                <a:solidFill>
                  <a:schemeClr val="folHlink"/>
                </a:solidFill>
              </a:rPr>
              <a:t>多个线程可能同时与同一个全局事务关联</a:t>
            </a:r>
          </a:p>
        </p:txBody>
      </p:sp>
    </p:spTree>
  </p:cSld>
  <p:clrMapOvr>
    <a:masterClrMapping/>
  </p:clrMapOvr>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5986" name="Text Box 2"/>
          <p:cNvSpPr txBox="1">
            <a:spLocks noChangeArrowheads="1"/>
          </p:cNvSpPr>
          <p:nvPr/>
        </p:nvSpPr>
        <p:spPr bwMode="auto">
          <a:xfrm>
            <a:off x="457200" y="784225"/>
            <a:ext cx="8626475" cy="4473575"/>
          </a:xfrm>
          <a:prstGeom prst="rect">
            <a:avLst/>
          </a:prstGeom>
          <a:noFill/>
          <a:ln w="9525">
            <a:noFill/>
            <a:miter lim="800000"/>
            <a:headEnd/>
            <a:tailEnd/>
          </a:ln>
          <a:effectLst/>
        </p:spPr>
        <p:txBody>
          <a:bodyPr>
            <a:spAutoFit/>
          </a:bodyPr>
          <a:lstStyle/>
          <a:p>
            <a:r>
              <a:rPr lang="en-US" altLang="zh-CN" b="0" i="0">
                <a:latin typeface="Courier" pitchFamily="49" charset="0"/>
              </a:rPr>
              <a:t>interface javax.transaction.</a:t>
            </a:r>
            <a:r>
              <a:rPr lang="en-US" altLang="zh-CN" i="0">
                <a:solidFill>
                  <a:schemeClr val="folHlink"/>
                </a:solidFill>
                <a:latin typeface="Courier-Bold" charset="0"/>
              </a:rPr>
              <a:t>TransactionManager</a:t>
            </a:r>
            <a:r>
              <a:rPr lang="en-US" altLang="zh-CN" b="0" i="0">
                <a:latin typeface="Courier" pitchFamily="49" charset="0"/>
              </a:rPr>
              <a:t>{</a:t>
            </a:r>
          </a:p>
          <a:p>
            <a:r>
              <a:rPr lang="en-US" altLang="zh-CN" b="0" i="0">
                <a:latin typeface="Courier" pitchFamily="49" charset="0"/>
              </a:rPr>
              <a:t>	public abstract void </a:t>
            </a:r>
            <a:r>
              <a:rPr lang="en-US" altLang="zh-CN" i="0">
                <a:latin typeface="Courier-Bold" charset="0"/>
              </a:rPr>
              <a:t>begi</a:t>
            </a:r>
            <a:r>
              <a:rPr lang="en-US" altLang="zh-CN" b="0" i="0">
                <a:latin typeface="Courier" pitchFamily="49" charset="0"/>
              </a:rPr>
              <a:t>n();</a:t>
            </a:r>
          </a:p>
          <a:p>
            <a:r>
              <a:rPr lang="en-US" altLang="zh-CN" b="0" i="0">
                <a:latin typeface="Courier" pitchFamily="49" charset="0"/>
              </a:rPr>
              <a:t>	public abstract void </a:t>
            </a:r>
            <a:r>
              <a:rPr lang="en-US" altLang="zh-CN" i="0">
                <a:latin typeface="Courier-Bold" charset="0"/>
              </a:rPr>
              <a:t>commi</a:t>
            </a:r>
            <a:r>
              <a:rPr lang="en-US" altLang="zh-CN" b="0" i="0">
                <a:latin typeface="Courier" pitchFamily="49" charset="0"/>
              </a:rPr>
              <a:t>t();</a:t>
            </a:r>
          </a:p>
          <a:p>
            <a:r>
              <a:rPr lang="en-US" altLang="zh-CN" b="0" i="0">
                <a:latin typeface="Courier" pitchFamily="49" charset="0"/>
              </a:rPr>
              <a:t>	public abstract int </a:t>
            </a:r>
            <a:r>
              <a:rPr lang="en-US" altLang="zh-CN" i="0">
                <a:latin typeface="Courier-Bold" charset="0"/>
              </a:rPr>
              <a:t>getStatu</a:t>
            </a:r>
            <a:r>
              <a:rPr lang="en-US" altLang="zh-CN" b="0" i="0">
                <a:latin typeface="Courier" pitchFamily="49" charset="0"/>
              </a:rPr>
              <a:t>s();</a:t>
            </a:r>
          </a:p>
          <a:p>
            <a:r>
              <a:rPr lang="en-US" altLang="zh-CN" b="0" i="0">
                <a:latin typeface="Courier" pitchFamily="49" charset="0"/>
              </a:rPr>
              <a:t>	public abstract Transaction </a:t>
            </a:r>
            <a:r>
              <a:rPr lang="en-US" altLang="zh-CN" i="0">
                <a:latin typeface="Courier-Bold" charset="0"/>
              </a:rPr>
              <a:t>getTransactio</a:t>
            </a:r>
            <a:r>
              <a:rPr lang="en-US" altLang="zh-CN" b="0" i="0">
                <a:latin typeface="Courier" pitchFamily="49" charset="0"/>
              </a:rPr>
              <a:t>n();</a:t>
            </a:r>
          </a:p>
          <a:p>
            <a:r>
              <a:rPr lang="en-US" altLang="zh-CN" b="0" i="0">
                <a:latin typeface="Courier" pitchFamily="49" charset="0"/>
              </a:rPr>
              <a:t>	public void </a:t>
            </a:r>
            <a:r>
              <a:rPr lang="en-US" altLang="zh-CN" i="0">
                <a:latin typeface="Courier-Bold" charset="0"/>
              </a:rPr>
              <a:t>resum</a:t>
            </a:r>
            <a:r>
              <a:rPr lang="en-US" altLang="zh-CN" b="0" i="0">
                <a:latin typeface="Courier" pitchFamily="49" charset="0"/>
              </a:rPr>
              <a:t>e(Transaction tobj);</a:t>
            </a:r>
          </a:p>
          <a:p>
            <a:r>
              <a:rPr lang="en-US" altLang="zh-CN" b="0" i="0">
                <a:latin typeface="Courier" pitchFamily="49" charset="0"/>
              </a:rPr>
              <a:t>	public abstract void </a:t>
            </a:r>
            <a:r>
              <a:rPr lang="en-US" altLang="zh-CN" i="0">
                <a:latin typeface="Courier-Bold" charset="0"/>
              </a:rPr>
              <a:t>rollbac</a:t>
            </a:r>
            <a:r>
              <a:rPr lang="en-US" altLang="zh-CN" b="0" i="0">
                <a:latin typeface="Courier" pitchFamily="49" charset="0"/>
              </a:rPr>
              <a:t>k();</a:t>
            </a:r>
          </a:p>
          <a:p>
            <a:r>
              <a:rPr lang="en-US" altLang="zh-CN" b="0" i="0">
                <a:latin typeface="Courier" pitchFamily="49" charset="0"/>
              </a:rPr>
              <a:t>	public abstract void </a:t>
            </a:r>
            <a:r>
              <a:rPr lang="en-US" altLang="zh-CN" i="0">
                <a:latin typeface="Courier-Bold" charset="0"/>
              </a:rPr>
              <a:t>setRollbackOnl</a:t>
            </a:r>
            <a:r>
              <a:rPr lang="en-US" altLang="zh-CN" b="0" i="0">
                <a:latin typeface="Courier" pitchFamily="49" charset="0"/>
              </a:rPr>
              <a:t>y();</a:t>
            </a:r>
          </a:p>
          <a:p>
            <a:r>
              <a:rPr lang="en-US" altLang="zh-CN" b="0" i="0">
                <a:latin typeface="Courier" pitchFamily="49" charset="0"/>
              </a:rPr>
              <a:t>	public abstract void </a:t>
            </a:r>
            <a:r>
              <a:rPr lang="en-US" altLang="zh-CN" sz="2000" i="0">
                <a:latin typeface="Courier-Bold" charset="0"/>
              </a:rPr>
              <a:t>setTransactionTimeou</a:t>
            </a:r>
            <a:r>
              <a:rPr lang="en-US" altLang="zh-CN" sz="2000" b="0" i="0">
                <a:latin typeface="Courier" pitchFamily="49" charset="0"/>
              </a:rPr>
              <a:t>t(int seconds);</a:t>
            </a:r>
          </a:p>
          <a:p>
            <a:r>
              <a:rPr lang="en-US" altLang="zh-CN" b="0" i="0">
                <a:latin typeface="Courier" pitchFamily="49" charset="0"/>
              </a:rPr>
              <a:t>	public abstract Transaction </a:t>
            </a:r>
            <a:r>
              <a:rPr lang="en-US" altLang="zh-CN" i="0">
                <a:latin typeface="Courier-Bold" charset="0"/>
              </a:rPr>
              <a:t>suspen</a:t>
            </a:r>
            <a:r>
              <a:rPr lang="en-US" altLang="zh-CN" b="0" i="0">
                <a:latin typeface="Courier" pitchFamily="49" charset="0"/>
              </a:rPr>
              <a:t>d() ;</a:t>
            </a:r>
          </a:p>
          <a:p>
            <a:r>
              <a:rPr lang="en-US" altLang="zh-CN" b="0" i="0">
                <a:latin typeface="Courier" pitchFamily="49" charset="0"/>
              </a:rPr>
              <a:t>}</a:t>
            </a:r>
          </a:p>
          <a:p>
            <a:r>
              <a:rPr lang="en-US" altLang="zh-CN" b="0" i="0"/>
              <a:t>          </a:t>
            </a:r>
          </a:p>
        </p:txBody>
      </p:sp>
    </p:spTree>
  </p:cSld>
  <p:clrMapOvr>
    <a:masterClrMapping/>
  </p:clrMapOvr>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7010" name="Text Box 2"/>
          <p:cNvSpPr txBox="1">
            <a:spLocks noChangeArrowheads="1"/>
          </p:cNvSpPr>
          <p:nvPr/>
        </p:nvSpPr>
        <p:spPr bwMode="auto">
          <a:xfrm>
            <a:off x="457200" y="1558925"/>
            <a:ext cx="8686800" cy="4510088"/>
          </a:xfrm>
          <a:prstGeom prst="rect">
            <a:avLst/>
          </a:prstGeom>
          <a:noFill/>
          <a:ln w="9525">
            <a:noFill/>
            <a:miter lim="800000"/>
            <a:headEnd/>
            <a:tailEnd/>
          </a:ln>
          <a:effectLst/>
        </p:spPr>
        <p:txBody>
          <a:bodyPr>
            <a:spAutoFit/>
          </a:bodyPr>
          <a:lstStyle/>
          <a:p>
            <a:pPr>
              <a:lnSpc>
                <a:spcPct val="110000"/>
              </a:lnSpc>
            </a:pPr>
            <a:r>
              <a:rPr lang="en-US" altLang="zh-CN" i="0">
                <a:latin typeface="Courier" pitchFamily="49" charset="0"/>
              </a:rPr>
              <a:t>Transaction </a:t>
            </a:r>
            <a:r>
              <a:rPr lang="zh-CN" altLang="en-US" i="0">
                <a:latin typeface="Courier" pitchFamily="49" charset="0"/>
              </a:rPr>
              <a:t>接口</a:t>
            </a:r>
          </a:p>
          <a:p>
            <a:pPr>
              <a:lnSpc>
                <a:spcPct val="110000"/>
              </a:lnSpc>
            </a:pPr>
            <a:r>
              <a:rPr lang="zh-CN" altLang="en-US" i="0">
                <a:latin typeface="Courier" pitchFamily="49" charset="0"/>
              </a:rPr>
              <a:t>		应用于    与目标对象关联的事务	的操作</a:t>
            </a:r>
            <a:endParaRPr lang="zh-CN" altLang="en-US" i="0"/>
          </a:p>
          <a:p>
            <a:pPr>
              <a:lnSpc>
                <a:spcPct val="110000"/>
              </a:lnSpc>
            </a:pPr>
            <a:endParaRPr lang="zh-CN" altLang="en-US" i="0"/>
          </a:p>
          <a:p>
            <a:pPr>
              <a:lnSpc>
                <a:spcPct val="110000"/>
              </a:lnSpc>
            </a:pPr>
            <a:r>
              <a:rPr lang="zh-CN" altLang="en-US" i="0"/>
              <a:t>当事务被创建时</a:t>
            </a:r>
          </a:p>
          <a:p>
            <a:pPr>
              <a:lnSpc>
                <a:spcPct val="110000"/>
              </a:lnSpc>
            </a:pPr>
            <a:r>
              <a:rPr lang="zh-CN" altLang="en-US" i="0"/>
              <a:t>		每个全局事务皆被与一个</a:t>
            </a:r>
            <a:r>
              <a:rPr lang="zh-CN" altLang="en-US" i="0">
                <a:solidFill>
                  <a:schemeClr val="folHlink"/>
                </a:solidFill>
              </a:rPr>
              <a:t>事务</a:t>
            </a:r>
            <a:r>
              <a:rPr lang="zh-CN" altLang="en-US" i="0"/>
              <a:t>对象关联</a:t>
            </a:r>
          </a:p>
          <a:p>
            <a:pPr>
              <a:lnSpc>
                <a:spcPct val="110000"/>
              </a:lnSpc>
            </a:pPr>
            <a:endParaRPr lang="zh-CN" altLang="en-US" i="0"/>
          </a:p>
          <a:p>
            <a:pPr>
              <a:lnSpc>
                <a:spcPct val="110000"/>
              </a:lnSpc>
            </a:pPr>
            <a:r>
              <a:rPr lang="zh-CN" altLang="en-US" i="0">
                <a:latin typeface="Courier" pitchFamily="49" charset="0"/>
              </a:rPr>
              <a:t>事务对象可被用于：</a:t>
            </a:r>
            <a:endParaRPr lang="zh-CN" altLang="en-US" i="0"/>
          </a:p>
          <a:p>
            <a:pPr lvl="3">
              <a:lnSpc>
                <a:spcPct val="110000"/>
              </a:lnSpc>
            </a:pPr>
            <a:r>
              <a:rPr lang="en-US" altLang="zh-CN" i="0"/>
              <a:t>• </a:t>
            </a:r>
            <a:r>
              <a:rPr lang="zh-CN" altLang="en-US" i="0"/>
              <a:t>注册事务涉及的事务性资源</a:t>
            </a:r>
          </a:p>
          <a:p>
            <a:pPr lvl="3">
              <a:lnSpc>
                <a:spcPct val="110000"/>
              </a:lnSpc>
            </a:pPr>
            <a:r>
              <a:rPr lang="en-US" altLang="zh-CN" i="0"/>
              <a:t>• </a:t>
            </a:r>
            <a:r>
              <a:rPr lang="zh-CN" altLang="en-US" i="0"/>
              <a:t>注册事务同步回调函数</a:t>
            </a:r>
          </a:p>
          <a:p>
            <a:pPr lvl="3">
              <a:lnSpc>
                <a:spcPct val="110000"/>
              </a:lnSpc>
            </a:pPr>
            <a:r>
              <a:rPr lang="en-US" altLang="zh-CN" i="0"/>
              <a:t>• </a:t>
            </a:r>
            <a:r>
              <a:rPr lang="zh-CN" altLang="en-US" i="0"/>
              <a:t>提交或者卷回事务</a:t>
            </a:r>
          </a:p>
          <a:p>
            <a:pPr lvl="3">
              <a:lnSpc>
                <a:spcPct val="110000"/>
              </a:lnSpc>
            </a:pPr>
            <a:r>
              <a:rPr lang="en-US" altLang="zh-CN" i="0"/>
              <a:t>• </a:t>
            </a:r>
            <a:r>
              <a:rPr lang="zh-CN" altLang="en-US" i="0"/>
              <a:t>获得事务的状态</a:t>
            </a:r>
          </a:p>
        </p:txBody>
      </p:sp>
      <p:sp>
        <p:nvSpPr>
          <p:cNvPr id="427011" name="Rectangle 3"/>
          <p:cNvSpPr>
            <a:spLocks noChangeArrowheads="1"/>
          </p:cNvSpPr>
          <p:nvPr/>
        </p:nvSpPr>
        <p:spPr bwMode="auto">
          <a:xfrm>
            <a:off x="152400" y="746125"/>
            <a:ext cx="3125788" cy="519113"/>
          </a:xfrm>
          <a:prstGeom prst="rect">
            <a:avLst/>
          </a:prstGeom>
          <a:noFill/>
          <a:ln w="9525">
            <a:noFill/>
            <a:miter lim="800000"/>
            <a:headEnd/>
            <a:tailEnd/>
          </a:ln>
          <a:effectLst/>
        </p:spPr>
        <p:txBody>
          <a:bodyPr wrap="none">
            <a:spAutoFit/>
          </a:bodyPr>
          <a:lstStyle/>
          <a:p>
            <a:pPr>
              <a:buFontTx/>
              <a:buChar char="•"/>
            </a:pPr>
            <a:r>
              <a:rPr lang="zh-CN" altLang="en-GB" sz="2800" i="0"/>
              <a:t> </a:t>
            </a:r>
            <a:r>
              <a:rPr lang="en-US" altLang="zh-CN" sz="2800" i="0"/>
              <a:t> Transaction </a:t>
            </a:r>
            <a:r>
              <a:rPr lang="zh-CN" altLang="en-US" sz="2800" i="0"/>
              <a:t>接口</a:t>
            </a:r>
          </a:p>
        </p:txBody>
      </p:sp>
    </p:spTree>
  </p:cSld>
  <p:clrMapOvr>
    <a:masterClrMapping/>
  </p:clrMapOvr>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8034" name="Text Box 2"/>
          <p:cNvSpPr txBox="1">
            <a:spLocks noChangeArrowheads="1"/>
          </p:cNvSpPr>
          <p:nvPr/>
        </p:nvSpPr>
        <p:spPr bwMode="auto">
          <a:xfrm>
            <a:off x="381000" y="936625"/>
            <a:ext cx="8382000" cy="4060825"/>
          </a:xfrm>
          <a:prstGeom prst="rect">
            <a:avLst/>
          </a:prstGeom>
          <a:noFill/>
          <a:ln w="9525">
            <a:noFill/>
            <a:miter lim="800000"/>
            <a:headEnd/>
            <a:tailEnd/>
          </a:ln>
          <a:effectLst/>
        </p:spPr>
        <p:txBody>
          <a:bodyPr>
            <a:spAutoFit/>
          </a:bodyPr>
          <a:lstStyle/>
          <a:p>
            <a:pPr marL="293688" indent="-293688"/>
            <a:r>
              <a:rPr lang="zh-CN" altLang="en-US" sz="2600" i="0"/>
              <a:t>由应用服务器进行资源登记的目的在于：</a:t>
            </a:r>
          </a:p>
          <a:p>
            <a:pPr marL="293688" indent="-293688"/>
            <a:endParaRPr lang="zh-CN" altLang="en-US" sz="2600" i="0"/>
          </a:p>
          <a:p>
            <a:pPr marL="293688" indent="-293688"/>
            <a:r>
              <a:rPr lang="en-US" altLang="zh-CN" sz="2600" i="0"/>
              <a:t>• </a:t>
            </a:r>
            <a:r>
              <a:rPr lang="zh-CN" altLang="en-US" sz="2600" i="0"/>
              <a:t>通知 事务管理器  资源管理实例参与该全局事务</a:t>
            </a:r>
          </a:p>
          <a:p>
            <a:pPr marL="293688" indent="-293688"/>
            <a:r>
              <a:rPr lang="zh-CN" altLang="en-US" sz="2600" i="0"/>
              <a:t>	这允许事务管理器通知参与的资源管理器</a:t>
            </a:r>
          </a:p>
          <a:p>
            <a:pPr marL="293688" indent="-293688"/>
            <a:r>
              <a:rPr lang="zh-CN" altLang="en-US" sz="2600" i="0"/>
              <a:t>		有关所执行工作的信息</a:t>
            </a:r>
          </a:p>
          <a:p>
            <a:pPr marL="293688" indent="-293688"/>
            <a:endParaRPr lang="zh-CN" altLang="en-US" sz="2600" i="0"/>
          </a:p>
          <a:p>
            <a:pPr marL="293688" indent="-293688"/>
            <a:r>
              <a:rPr lang="en-US" altLang="zh-CN" sz="2600" i="0"/>
              <a:t>• </a:t>
            </a:r>
            <a:r>
              <a:rPr lang="zh-CN" altLang="en-US" sz="2600" i="0"/>
              <a:t>使事务管理器将每个事务使用的资源进行分组</a:t>
            </a:r>
          </a:p>
          <a:p>
            <a:pPr marL="293688" indent="-293688"/>
            <a:r>
              <a:rPr lang="zh-CN" altLang="en-US" sz="2600" i="0"/>
              <a:t>   使事务管理器引导</a:t>
            </a:r>
          </a:p>
          <a:p>
            <a:pPr marL="293688" indent="-293688"/>
            <a:r>
              <a:rPr lang="zh-CN" altLang="en-US" sz="2600" i="0"/>
              <a:t>			事务管理器与资源管理器之间的</a:t>
            </a:r>
          </a:p>
          <a:p>
            <a:pPr marL="293688" indent="-293688"/>
            <a:r>
              <a:rPr lang="zh-CN" altLang="en-US" sz="2600" i="0"/>
              <a:t>					两阶段提交事务协议</a:t>
            </a:r>
          </a:p>
        </p:txBody>
      </p:sp>
    </p:spTree>
  </p:cSld>
  <p:clrMapOvr>
    <a:masterClrMapping/>
  </p:clrMapOvr>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9058" name="Text Box 2"/>
          <p:cNvSpPr txBox="1">
            <a:spLocks noChangeArrowheads="1"/>
          </p:cNvSpPr>
          <p:nvPr/>
        </p:nvSpPr>
        <p:spPr bwMode="auto">
          <a:xfrm>
            <a:off x="100013" y="804863"/>
            <a:ext cx="8758237" cy="2835275"/>
          </a:xfrm>
          <a:prstGeom prst="rect">
            <a:avLst/>
          </a:prstGeom>
          <a:noFill/>
          <a:ln w="9525">
            <a:noFill/>
            <a:miter lim="800000"/>
            <a:headEnd/>
            <a:tailEnd/>
          </a:ln>
          <a:effectLst/>
        </p:spPr>
        <p:txBody>
          <a:bodyPr wrap="none">
            <a:spAutoFit/>
          </a:bodyPr>
          <a:lstStyle/>
          <a:p>
            <a:r>
              <a:rPr lang="en-US" altLang="zh-CN" sz="2000" i="0">
                <a:latin typeface="Courier" pitchFamily="49" charset="0"/>
              </a:rPr>
              <a:t>interface javax.transaction.</a:t>
            </a:r>
            <a:r>
              <a:rPr lang="en-US" altLang="zh-CN" sz="2000" i="0">
                <a:solidFill>
                  <a:schemeClr val="folHlink"/>
                </a:solidFill>
                <a:latin typeface="Courier-Bold" charset="0"/>
              </a:rPr>
              <a:t>Transaction</a:t>
            </a:r>
            <a:r>
              <a:rPr lang="en-US" altLang="zh-CN" sz="2000" i="0">
                <a:latin typeface="Courier" pitchFamily="49" charset="0"/>
              </a:rPr>
              <a:t>{</a:t>
            </a:r>
          </a:p>
          <a:p>
            <a:r>
              <a:rPr lang="en-US" altLang="zh-CN" sz="2000" i="0">
                <a:latin typeface="Courier" pitchFamily="49" charset="0"/>
              </a:rPr>
              <a:t>    public abstract void </a:t>
            </a:r>
            <a:r>
              <a:rPr lang="en-US" altLang="zh-CN" sz="2000" i="0">
                <a:latin typeface="Courier-Bold" charset="0"/>
              </a:rPr>
              <a:t>commi</a:t>
            </a:r>
            <a:r>
              <a:rPr lang="en-US" altLang="zh-CN" sz="2000" i="0">
                <a:latin typeface="Courier" pitchFamily="49" charset="0"/>
              </a:rPr>
              <a:t>t();</a:t>
            </a:r>
          </a:p>
          <a:p>
            <a:r>
              <a:rPr lang="en-US" altLang="zh-CN" sz="2000" i="0">
                <a:latin typeface="Courier" pitchFamily="49" charset="0"/>
              </a:rPr>
              <a:t>    public abstract boolean </a:t>
            </a:r>
            <a:r>
              <a:rPr lang="en-US" altLang="zh-CN" sz="2000" i="0">
                <a:latin typeface="Courier-Bold" charset="0"/>
              </a:rPr>
              <a:t>delistResourc</a:t>
            </a:r>
            <a:r>
              <a:rPr lang="en-US" altLang="zh-CN" sz="2000" i="0">
                <a:latin typeface="Courier" pitchFamily="49" charset="0"/>
              </a:rPr>
              <a:t>e(XAResource xaRes, int flag);</a:t>
            </a:r>
          </a:p>
          <a:p>
            <a:r>
              <a:rPr lang="en-US" altLang="zh-CN" sz="2000" i="0">
                <a:latin typeface="Courier" pitchFamily="49" charset="0"/>
              </a:rPr>
              <a:t>    public abstract boolean </a:t>
            </a:r>
            <a:r>
              <a:rPr lang="en-US" altLang="zh-CN" sz="2000" i="0">
                <a:latin typeface="Courier-Bold" charset="0"/>
              </a:rPr>
              <a:t>enlistResourc</a:t>
            </a:r>
            <a:r>
              <a:rPr lang="en-US" altLang="zh-CN" sz="2000" i="0">
                <a:latin typeface="Courier" pitchFamily="49" charset="0"/>
              </a:rPr>
              <a:t>e(XAResource xaRes);</a:t>
            </a:r>
          </a:p>
          <a:p>
            <a:r>
              <a:rPr lang="en-US" altLang="zh-CN" sz="2000" i="0">
                <a:latin typeface="Courier" pitchFamily="49" charset="0"/>
              </a:rPr>
              <a:t>    public abstract int </a:t>
            </a:r>
            <a:r>
              <a:rPr lang="en-US" altLang="zh-CN" sz="2000" i="0">
                <a:latin typeface="Courier-Bold" charset="0"/>
              </a:rPr>
              <a:t>getStatu</a:t>
            </a:r>
            <a:r>
              <a:rPr lang="en-US" altLang="zh-CN" sz="2000" i="0">
                <a:latin typeface="Courier" pitchFamily="49" charset="0"/>
              </a:rPr>
              <a:t>s();</a:t>
            </a:r>
          </a:p>
          <a:p>
            <a:r>
              <a:rPr lang="en-US" altLang="zh-CN" sz="2000" i="0">
                <a:latin typeface="Courier" pitchFamily="49" charset="0"/>
              </a:rPr>
              <a:t>    public abstract void </a:t>
            </a:r>
            <a:r>
              <a:rPr lang="en-US" altLang="zh-CN" sz="2000" i="0">
                <a:latin typeface="Courier-Bold" charset="0"/>
              </a:rPr>
              <a:t>registerSynchronizatio</a:t>
            </a:r>
            <a:r>
              <a:rPr lang="en-US" altLang="zh-CN" sz="2000" i="0">
                <a:latin typeface="Courier" pitchFamily="49" charset="0"/>
              </a:rPr>
              <a:t>n(Synchronization sync);</a:t>
            </a:r>
          </a:p>
          <a:p>
            <a:r>
              <a:rPr lang="en-US" altLang="zh-CN" sz="2000" i="0">
                <a:latin typeface="Courier" pitchFamily="49" charset="0"/>
              </a:rPr>
              <a:t>    public abstract void </a:t>
            </a:r>
            <a:r>
              <a:rPr lang="en-US" altLang="zh-CN" sz="2000" i="0">
                <a:latin typeface="Courier-Bold" charset="0"/>
              </a:rPr>
              <a:t>rollbac</a:t>
            </a:r>
            <a:r>
              <a:rPr lang="en-US" altLang="zh-CN" sz="2000" i="0">
                <a:latin typeface="Courier" pitchFamily="49" charset="0"/>
              </a:rPr>
              <a:t>k();</a:t>
            </a:r>
          </a:p>
          <a:p>
            <a:r>
              <a:rPr lang="en-US" altLang="zh-CN" sz="2000" i="0">
                <a:latin typeface="Courier" pitchFamily="49" charset="0"/>
              </a:rPr>
              <a:t>    public abstract void </a:t>
            </a:r>
            <a:r>
              <a:rPr lang="en-US" altLang="zh-CN" sz="2000" i="0">
                <a:latin typeface="Courier-Bold" charset="0"/>
              </a:rPr>
              <a:t>setRollbackOnl</a:t>
            </a:r>
            <a:r>
              <a:rPr lang="en-US" altLang="zh-CN" sz="2000" i="0">
                <a:latin typeface="Courier" pitchFamily="49" charset="0"/>
              </a:rPr>
              <a:t>y();</a:t>
            </a:r>
          </a:p>
          <a:p>
            <a:r>
              <a:rPr lang="en-US" altLang="zh-CN" sz="2000" i="0">
                <a:latin typeface="Courier" pitchFamily="49" charset="0"/>
              </a:rPr>
              <a:t>}</a:t>
            </a:r>
          </a:p>
        </p:txBody>
      </p:sp>
    </p:spTree>
  </p:cSld>
  <p:clrMapOvr>
    <a:masterClrMapping/>
  </p:clrMapOvr>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82" name="Text Box 2"/>
          <p:cNvSpPr txBox="1">
            <a:spLocks noChangeArrowheads="1"/>
          </p:cNvSpPr>
          <p:nvPr/>
        </p:nvSpPr>
        <p:spPr bwMode="auto">
          <a:xfrm>
            <a:off x="304800" y="2895600"/>
            <a:ext cx="8626475" cy="3743325"/>
          </a:xfrm>
          <a:prstGeom prst="rect">
            <a:avLst/>
          </a:prstGeom>
          <a:noFill/>
          <a:ln w="9525">
            <a:noFill/>
            <a:miter lim="800000"/>
            <a:headEnd/>
            <a:tailEnd/>
          </a:ln>
          <a:effectLst/>
        </p:spPr>
        <p:txBody>
          <a:bodyPr>
            <a:spAutoFit/>
          </a:bodyPr>
          <a:lstStyle/>
          <a:p>
            <a:r>
              <a:rPr lang="en-US" altLang="zh-CN" i="0"/>
              <a:t>synchronization </a:t>
            </a:r>
            <a:r>
              <a:rPr lang="zh-CN" altLang="en-US" i="0"/>
              <a:t>接口允许应用服务器</a:t>
            </a:r>
          </a:p>
          <a:p>
            <a:r>
              <a:rPr lang="zh-CN" altLang="en-US" i="0"/>
              <a:t>		在事务提交之前与之后的时刻</a:t>
            </a:r>
          </a:p>
          <a:p>
            <a:r>
              <a:rPr lang="zh-CN" altLang="en-US" i="0"/>
              <a:t>				         获得从事务管理器发来的通知</a:t>
            </a:r>
          </a:p>
          <a:p>
            <a:r>
              <a:rPr lang="zh-CN" altLang="en-US" i="0"/>
              <a:t>对于每次事务启动，应用服务器都可能注册一个</a:t>
            </a:r>
            <a:r>
              <a:rPr lang="zh-CN" altLang="en-US" i="0">
                <a:latin typeface="Courier" pitchFamily="49" charset="0"/>
              </a:rPr>
              <a:t>事务 </a:t>
            </a:r>
          </a:p>
          <a:p>
            <a:endParaRPr lang="zh-CN" altLang="en-US" i="0">
              <a:latin typeface="Courier" pitchFamily="49" charset="0"/>
            </a:endParaRPr>
          </a:p>
          <a:p>
            <a:r>
              <a:rPr lang="en-US" altLang="zh-CN" i="0">
                <a:latin typeface="Courier" pitchFamily="49" charset="0"/>
              </a:rPr>
              <a:t>Synchronization </a:t>
            </a:r>
            <a:r>
              <a:rPr lang="zh-CN" altLang="en-US" i="0">
                <a:latin typeface="Courier" pitchFamily="49" charset="0"/>
              </a:rPr>
              <a:t>回调将被事务管理调用的对象</a:t>
            </a:r>
            <a:r>
              <a:rPr lang="zh-CN" altLang="en-US" i="0"/>
              <a:t>：</a:t>
            </a:r>
          </a:p>
          <a:p>
            <a:pPr lvl="2"/>
            <a:r>
              <a:rPr lang="en-US" altLang="zh-CN" i="0"/>
              <a:t>• </a:t>
            </a:r>
            <a:r>
              <a:rPr lang="en-US" altLang="zh-CN" i="0">
                <a:latin typeface="Courier" pitchFamily="49" charset="0"/>
              </a:rPr>
              <a:t>beforeCompletion </a:t>
            </a:r>
            <a:r>
              <a:rPr lang="zh-CN" altLang="en-US" i="0">
                <a:latin typeface="Courier" pitchFamily="49" charset="0"/>
              </a:rPr>
              <a:t>方法在两阶段提交之前被调用</a:t>
            </a:r>
          </a:p>
          <a:p>
            <a:pPr lvl="2"/>
            <a:r>
              <a:rPr lang="zh-CN" altLang="en-US" i="0">
                <a:latin typeface="Courier" pitchFamily="49" charset="0"/>
              </a:rPr>
              <a:t>	该方法在即将被提交的事务的上下文中执行</a:t>
            </a:r>
            <a:endParaRPr lang="zh-CN" altLang="en-US" i="0"/>
          </a:p>
          <a:p>
            <a:pPr lvl="2"/>
            <a:r>
              <a:rPr lang="en-US" altLang="zh-CN" i="0"/>
              <a:t>• </a:t>
            </a:r>
            <a:r>
              <a:rPr lang="en-US" altLang="zh-CN" i="0">
                <a:latin typeface="Courier" pitchFamily="49" charset="0"/>
              </a:rPr>
              <a:t>afterCompletion </a:t>
            </a:r>
            <a:r>
              <a:rPr lang="zh-CN" altLang="en-US" i="0">
                <a:latin typeface="Courier" pitchFamily="49" charset="0"/>
              </a:rPr>
              <a:t>方法在两阶段提交之后被调用</a:t>
            </a:r>
          </a:p>
          <a:p>
            <a:pPr lvl="2"/>
            <a:r>
              <a:rPr lang="zh-CN" altLang="en-US" i="0">
                <a:latin typeface="Courier" pitchFamily="49" charset="0"/>
              </a:rPr>
              <a:t>	事务的状态以参数的方式被提供</a:t>
            </a:r>
            <a:endParaRPr lang="zh-CN" altLang="en-US" i="0"/>
          </a:p>
        </p:txBody>
      </p:sp>
      <p:sp>
        <p:nvSpPr>
          <p:cNvPr id="430083" name="Rectangle 3"/>
          <p:cNvSpPr>
            <a:spLocks noChangeArrowheads="1"/>
          </p:cNvSpPr>
          <p:nvPr/>
        </p:nvSpPr>
        <p:spPr bwMode="auto">
          <a:xfrm>
            <a:off x="304800" y="708025"/>
            <a:ext cx="8839200" cy="1936750"/>
          </a:xfrm>
          <a:prstGeom prst="rect">
            <a:avLst/>
          </a:prstGeom>
          <a:noFill/>
          <a:ln w="9525">
            <a:noFill/>
            <a:miter lim="800000"/>
            <a:headEnd/>
            <a:tailEnd/>
          </a:ln>
          <a:effectLst/>
        </p:spPr>
        <p:txBody>
          <a:bodyPr>
            <a:spAutoFit/>
          </a:bodyPr>
          <a:lstStyle/>
          <a:p>
            <a:pPr>
              <a:spcBef>
                <a:spcPct val="50000"/>
              </a:spcBef>
            </a:pPr>
            <a:r>
              <a:rPr lang="en-US" altLang="zh-CN" sz="2200" i="0">
                <a:latin typeface="Courier" pitchFamily="49" charset="0"/>
              </a:rPr>
              <a:t>interface javax.transaction.</a:t>
            </a:r>
            <a:r>
              <a:rPr lang="en-US" altLang="zh-CN" sz="2200" i="0">
                <a:solidFill>
                  <a:schemeClr val="folHlink"/>
                </a:solidFill>
                <a:latin typeface="Courier-Bold" charset="0"/>
              </a:rPr>
              <a:t>Synchronization</a:t>
            </a:r>
            <a:r>
              <a:rPr lang="en-US" altLang="zh-CN" sz="2200" i="0">
                <a:latin typeface="Courier" pitchFamily="49" charset="0"/>
              </a:rPr>
              <a:t>{</a:t>
            </a:r>
          </a:p>
          <a:p>
            <a:pPr>
              <a:spcBef>
                <a:spcPct val="50000"/>
              </a:spcBef>
            </a:pPr>
            <a:r>
              <a:rPr lang="en-US" altLang="zh-CN" sz="2200" i="0">
                <a:latin typeface="Courier" pitchFamily="49" charset="0"/>
              </a:rPr>
              <a:t>	public abstract void </a:t>
            </a:r>
            <a:r>
              <a:rPr lang="en-US" altLang="zh-CN" sz="2200" i="0">
                <a:latin typeface="Courier-Bold" charset="0"/>
              </a:rPr>
              <a:t>beforeCompletio</a:t>
            </a:r>
            <a:r>
              <a:rPr lang="en-US" altLang="zh-CN" sz="2200" i="0">
                <a:latin typeface="Courier" pitchFamily="49" charset="0"/>
              </a:rPr>
              <a:t>n();	</a:t>
            </a:r>
          </a:p>
          <a:p>
            <a:pPr>
              <a:spcBef>
                <a:spcPct val="50000"/>
              </a:spcBef>
            </a:pPr>
            <a:r>
              <a:rPr lang="en-US" altLang="zh-CN" sz="2200" i="0">
                <a:latin typeface="Courier" pitchFamily="49" charset="0"/>
              </a:rPr>
              <a:t>	public abstract void </a:t>
            </a:r>
            <a:r>
              <a:rPr lang="en-US" altLang="zh-CN" sz="2200" i="0">
                <a:latin typeface="Courier-Bold" charset="0"/>
              </a:rPr>
              <a:t>afterCompletio</a:t>
            </a:r>
            <a:r>
              <a:rPr lang="en-US" altLang="zh-CN" sz="2200" i="0">
                <a:latin typeface="Courier" pitchFamily="49" charset="0"/>
              </a:rPr>
              <a:t>n(int status);</a:t>
            </a:r>
          </a:p>
          <a:p>
            <a:pPr>
              <a:spcBef>
                <a:spcPct val="50000"/>
              </a:spcBef>
            </a:pPr>
            <a:r>
              <a:rPr lang="en-US" altLang="zh-CN" sz="2200" i="0">
                <a:latin typeface="Courier" pitchFamily="49" charset="0"/>
              </a:rPr>
              <a:t>}</a:t>
            </a:r>
          </a:p>
        </p:txBody>
      </p:sp>
    </p:spTree>
  </p:cSld>
  <p:clrMapOvr>
    <a:masterClrMapping/>
  </p:clrMapOvr>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1106" name="Text Box 2"/>
          <p:cNvSpPr txBox="1">
            <a:spLocks noChangeArrowheads="1"/>
          </p:cNvSpPr>
          <p:nvPr/>
        </p:nvSpPr>
        <p:spPr bwMode="auto">
          <a:xfrm>
            <a:off x="109538" y="676275"/>
            <a:ext cx="2698750" cy="457200"/>
          </a:xfrm>
          <a:prstGeom prst="rect">
            <a:avLst/>
          </a:prstGeom>
          <a:noFill/>
          <a:ln w="9525">
            <a:noFill/>
            <a:miter lim="800000"/>
            <a:headEnd/>
            <a:tailEnd/>
          </a:ln>
          <a:effectLst/>
        </p:spPr>
        <p:txBody>
          <a:bodyPr wrap="none">
            <a:spAutoFit/>
          </a:bodyPr>
          <a:lstStyle/>
          <a:p>
            <a:pPr>
              <a:buFontTx/>
              <a:buChar char="•"/>
            </a:pPr>
            <a:r>
              <a:rPr lang="zh-CN" altLang="en-GB" i="0"/>
              <a:t> </a:t>
            </a:r>
            <a:r>
              <a:rPr lang="en-US" altLang="zh-CN" i="0"/>
              <a:t>XAResource </a:t>
            </a:r>
            <a:r>
              <a:rPr lang="zh-CN" altLang="en-US" i="0"/>
              <a:t>接口</a:t>
            </a:r>
          </a:p>
        </p:txBody>
      </p:sp>
      <p:sp>
        <p:nvSpPr>
          <p:cNvPr id="431107" name="Text Box 3"/>
          <p:cNvSpPr txBox="1">
            <a:spLocks noChangeArrowheads="1"/>
          </p:cNvSpPr>
          <p:nvPr/>
        </p:nvSpPr>
        <p:spPr bwMode="auto">
          <a:xfrm>
            <a:off x="365125" y="1666875"/>
            <a:ext cx="8778875" cy="3743325"/>
          </a:xfrm>
          <a:prstGeom prst="rect">
            <a:avLst/>
          </a:prstGeom>
          <a:noFill/>
          <a:ln w="9525">
            <a:noFill/>
            <a:miter lim="800000"/>
            <a:headEnd/>
            <a:tailEnd/>
          </a:ln>
          <a:effectLst/>
        </p:spPr>
        <p:txBody>
          <a:bodyPr>
            <a:spAutoFit/>
          </a:bodyPr>
          <a:lstStyle/>
          <a:p>
            <a:r>
              <a:rPr lang="en-US" altLang="zh-CN" i="0">
                <a:latin typeface="Courier" pitchFamily="49" charset="0"/>
              </a:rPr>
              <a:t>.XAResource </a:t>
            </a:r>
            <a:r>
              <a:rPr lang="zh-CN" altLang="en-US" i="0"/>
              <a:t>接口是</a:t>
            </a:r>
          </a:p>
          <a:p>
            <a:r>
              <a:rPr lang="zh-CN" altLang="en-US" i="0"/>
              <a:t>	   基于</a:t>
            </a:r>
            <a:r>
              <a:rPr lang="en-US" altLang="zh-CN" i="0"/>
              <a:t>X/Open CAE</a:t>
            </a:r>
            <a:r>
              <a:rPr lang="zh-CN" altLang="en-US" i="0"/>
              <a:t>规范的</a:t>
            </a:r>
            <a:r>
              <a:rPr lang="en-US" altLang="zh-CN" i="0"/>
              <a:t>XA </a:t>
            </a:r>
            <a:r>
              <a:rPr lang="zh-CN" altLang="en-US" i="0"/>
              <a:t>接口的</a:t>
            </a:r>
            <a:r>
              <a:rPr lang="en-US" altLang="zh-CN" i="0"/>
              <a:t>Java </a:t>
            </a:r>
            <a:r>
              <a:rPr lang="zh-CN" altLang="en-US" i="0"/>
              <a:t>实现</a:t>
            </a:r>
          </a:p>
          <a:p>
            <a:endParaRPr lang="zh-CN" altLang="en-US" i="0"/>
          </a:p>
          <a:p>
            <a:r>
              <a:rPr lang="en-US" altLang="zh-CN" i="0">
                <a:latin typeface="Courier" pitchFamily="49" charset="0"/>
              </a:rPr>
              <a:t>XAResource </a:t>
            </a:r>
            <a:r>
              <a:rPr lang="zh-CN" altLang="en-US" i="0">
                <a:latin typeface="Courier" pitchFamily="49" charset="0"/>
              </a:rPr>
              <a:t>接口定义</a:t>
            </a:r>
          </a:p>
          <a:p>
            <a:r>
              <a:rPr lang="zh-CN" altLang="en-US" i="0">
                <a:latin typeface="Courier" pitchFamily="49" charset="0"/>
              </a:rPr>
              <a:t>		资源管理器</a:t>
            </a:r>
            <a:r>
              <a:rPr lang="zh-CN" altLang="en-US" i="0"/>
              <a:t>与 事务管理器</a:t>
            </a:r>
          </a:p>
          <a:p>
            <a:r>
              <a:rPr lang="zh-CN" altLang="en-US" i="0"/>
              <a:t>			   在分布式事务处理环境之间的契约</a:t>
            </a:r>
          </a:p>
          <a:p>
            <a:endParaRPr lang="zh-CN" altLang="en-US" i="0"/>
          </a:p>
          <a:p>
            <a:r>
              <a:rPr lang="zh-CN" altLang="en-US" i="0"/>
              <a:t>一个资源管理器的资源适配器实现</a:t>
            </a:r>
            <a:r>
              <a:rPr lang="en-US" altLang="zh-CN" i="0">
                <a:latin typeface="Courier" pitchFamily="49" charset="0"/>
              </a:rPr>
              <a:t>XAResource </a:t>
            </a:r>
            <a:r>
              <a:rPr lang="zh-CN" altLang="en-US" i="0">
                <a:latin typeface="Courier" pitchFamily="49" charset="0"/>
              </a:rPr>
              <a:t>接口</a:t>
            </a:r>
          </a:p>
          <a:p>
            <a:r>
              <a:rPr lang="zh-CN" altLang="en-US" i="0">
                <a:latin typeface="Courier" pitchFamily="49" charset="0"/>
              </a:rPr>
              <a:t>	以支持  全局事务与事务资源的关联</a:t>
            </a:r>
          </a:p>
          <a:p>
            <a:r>
              <a:rPr lang="zh-CN" altLang="en-US" i="0">
                <a:latin typeface="Courier" pitchFamily="49" charset="0"/>
              </a:rPr>
              <a:t>				例如一个与关系数据库的连接</a:t>
            </a:r>
            <a:endParaRPr lang="zh-CN" altLang="en-US" i="0"/>
          </a:p>
        </p:txBody>
      </p:sp>
    </p:spTree>
  </p:cSld>
  <p:clrMapOvr>
    <a:masterClrMapping/>
  </p:clrMapOvr>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32130" name="Object 2"/>
          <p:cNvGraphicFramePr>
            <a:graphicFrameLocks noChangeAspect="1"/>
          </p:cNvGraphicFramePr>
          <p:nvPr/>
        </p:nvGraphicFramePr>
        <p:xfrm>
          <a:off x="152400" y="1066800"/>
          <a:ext cx="8886825" cy="4217988"/>
        </p:xfrm>
        <a:graphic>
          <a:graphicData uri="http://schemas.openxmlformats.org/presentationml/2006/ole">
            <mc:AlternateContent xmlns:mc="http://schemas.openxmlformats.org/markup-compatibility/2006">
              <mc:Choice xmlns:v="urn:schemas-microsoft-com:vml" Requires="v">
                <p:oleObj spid="_x0000_s4099" name="BMP 图象" r:id="rId4" imgW="5276527" imgH="2505029" progId="PBrush">
                  <p:embed/>
                </p:oleObj>
              </mc:Choice>
              <mc:Fallback>
                <p:oleObj name="BMP 图象" r:id="rId4" imgW="5276527" imgH="2505029" progId="PBrush">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400" y="1066800"/>
                        <a:ext cx="8886825" cy="4217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3154" name="Text Box 2"/>
          <p:cNvSpPr txBox="1">
            <a:spLocks noChangeArrowheads="1"/>
          </p:cNvSpPr>
          <p:nvPr/>
        </p:nvSpPr>
        <p:spPr bwMode="auto">
          <a:xfrm>
            <a:off x="179388" y="808038"/>
            <a:ext cx="8797925" cy="4111625"/>
          </a:xfrm>
          <a:prstGeom prst="rect">
            <a:avLst/>
          </a:prstGeom>
          <a:noFill/>
          <a:ln w="9525">
            <a:noFill/>
            <a:miter lim="800000"/>
            <a:headEnd/>
            <a:tailEnd/>
          </a:ln>
          <a:effectLst/>
        </p:spPr>
        <p:txBody>
          <a:bodyPr wrap="none">
            <a:spAutoFit/>
          </a:bodyPr>
          <a:lstStyle/>
          <a:p>
            <a:r>
              <a:rPr lang="en-US" altLang="zh-CN" sz="2200" b="0" i="0">
                <a:latin typeface="Courier" pitchFamily="49" charset="0"/>
              </a:rPr>
              <a:t>public interface javax.transaction.xa.</a:t>
            </a:r>
            <a:r>
              <a:rPr lang="en-US" altLang="zh-CN" sz="2200" i="0">
                <a:solidFill>
                  <a:schemeClr val="folHlink"/>
                </a:solidFill>
                <a:latin typeface="Courier-Bold" charset="0"/>
              </a:rPr>
              <a:t>XAResource</a:t>
            </a:r>
            <a:r>
              <a:rPr lang="en-US" altLang="zh-CN" sz="2200" b="0" i="0">
                <a:latin typeface="Courier" pitchFamily="49" charset="0"/>
              </a:rPr>
              <a:t>{</a:t>
            </a:r>
          </a:p>
          <a:p>
            <a:r>
              <a:rPr lang="en-US" altLang="zh-CN" sz="2200" b="0" i="0">
                <a:latin typeface="Courier" pitchFamily="49" charset="0"/>
              </a:rPr>
              <a:t>	public abstract void </a:t>
            </a:r>
            <a:r>
              <a:rPr lang="en-US" altLang="zh-CN" sz="2200" i="0">
                <a:latin typeface="Courier-Bold" charset="0"/>
              </a:rPr>
              <a:t>commi</a:t>
            </a:r>
            <a:r>
              <a:rPr lang="en-US" altLang="zh-CN" sz="2200" b="0" i="0">
                <a:latin typeface="Courier" pitchFamily="49" charset="0"/>
              </a:rPr>
              <a:t>t(Xid xid, boolean onePhase);</a:t>
            </a:r>
          </a:p>
          <a:p>
            <a:r>
              <a:rPr lang="en-US" altLang="zh-CN" sz="2200" b="0" i="0">
                <a:latin typeface="Courier" pitchFamily="49" charset="0"/>
              </a:rPr>
              <a:t>	public abstract void </a:t>
            </a:r>
            <a:r>
              <a:rPr lang="en-US" altLang="zh-CN" sz="2200" i="0">
                <a:latin typeface="Courier-Bold" charset="0"/>
              </a:rPr>
              <a:t>en</a:t>
            </a:r>
            <a:r>
              <a:rPr lang="en-US" altLang="zh-CN" sz="2200" b="0" i="0">
                <a:latin typeface="Courier" pitchFamily="49" charset="0"/>
              </a:rPr>
              <a:t>d(Xid xid, int flags);</a:t>
            </a:r>
          </a:p>
          <a:p>
            <a:r>
              <a:rPr lang="en-US" altLang="zh-CN" sz="2200" b="0" i="0">
                <a:latin typeface="Courier" pitchFamily="49" charset="0"/>
              </a:rPr>
              <a:t>	public abstract void </a:t>
            </a:r>
            <a:r>
              <a:rPr lang="en-US" altLang="zh-CN" sz="2200" i="0">
                <a:latin typeface="Courier-Bold" charset="0"/>
              </a:rPr>
              <a:t>forge</a:t>
            </a:r>
            <a:r>
              <a:rPr lang="en-US" altLang="zh-CN" sz="2200" b="0" i="0">
                <a:latin typeface="Courier" pitchFamily="49" charset="0"/>
              </a:rPr>
              <a:t>t(Xid xid);</a:t>
            </a:r>
          </a:p>
          <a:p>
            <a:r>
              <a:rPr lang="en-US" altLang="zh-CN" sz="2200" b="0" i="0">
                <a:latin typeface="Courier" pitchFamily="49" charset="0"/>
              </a:rPr>
              <a:t>	public abstract int </a:t>
            </a:r>
            <a:r>
              <a:rPr lang="en-US" altLang="zh-CN" sz="2200" i="0">
                <a:latin typeface="Courier-Bold" charset="0"/>
              </a:rPr>
              <a:t>getTransactionTimeou</a:t>
            </a:r>
            <a:r>
              <a:rPr lang="en-US" altLang="zh-CN" sz="2200" b="0" i="0">
                <a:latin typeface="Courier" pitchFamily="49" charset="0"/>
              </a:rPr>
              <a:t>t();</a:t>
            </a:r>
          </a:p>
          <a:p>
            <a:r>
              <a:rPr lang="en-US" altLang="zh-CN" sz="2200" b="0" i="0">
                <a:latin typeface="Courier" pitchFamily="49" charset="0"/>
              </a:rPr>
              <a:t>	public abstract boolean </a:t>
            </a:r>
            <a:r>
              <a:rPr lang="en-US" altLang="zh-CN" sz="2200" i="0">
                <a:latin typeface="Courier-Bold" charset="0"/>
              </a:rPr>
              <a:t>isSameR</a:t>
            </a:r>
            <a:r>
              <a:rPr lang="en-US" altLang="zh-CN" sz="2200" b="0" i="0">
                <a:latin typeface="Courier" pitchFamily="49" charset="0"/>
              </a:rPr>
              <a:t>M(XAResource xares);</a:t>
            </a:r>
          </a:p>
          <a:p>
            <a:r>
              <a:rPr lang="en-US" altLang="zh-CN" sz="2200" b="0" i="0">
                <a:latin typeface="Courier" pitchFamily="49" charset="0"/>
              </a:rPr>
              <a:t>	public abstract int </a:t>
            </a:r>
            <a:r>
              <a:rPr lang="en-US" altLang="zh-CN" sz="2200" i="0">
                <a:latin typeface="Courier-Bold" charset="0"/>
              </a:rPr>
              <a:t>prepar</a:t>
            </a:r>
            <a:r>
              <a:rPr lang="en-US" altLang="zh-CN" sz="2200" b="0" i="0">
                <a:latin typeface="Courier" pitchFamily="49" charset="0"/>
              </a:rPr>
              <a:t>e(Xid xid);</a:t>
            </a:r>
          </a:p>
          <a:p>
            <a:r>
              <a:rPr lang="en-US" altLang="zh-CN" sz="2200" b="0" i="0">
                <a:latin typeface="Courier" pitchFamily="49" charset="0"/>
              </a:rPr>
              <a:t>	public abstract Xid[] </a:t>
            </a:r>
            <a:r>
              <a:rPr lang="en-US" altLang="zh-CN" sz="2200" i="0">
                <a:latin typeface="Courier-Bold" charset="0"/>
              </a:rPr>
              <a:t>recove</a:t>
            </a:r>
            <a:r>
              <a:rPr lang="en-US" altLang="zh-CN" sz="2200" b="0" i="0">
                <a:latin typeface="Courier" pitchFamily="49" charset="0"/>
              </a:rPr>
              <a:t>r(int flag);</a:t>
            </a:r>
          </a:p>
          <a:p>
            <a:r>
              <a:rPr lang="en-US" altLang="zh-CN" sz="2200" b="0" i="0">
                <a:latin typeface="Courier" pitchFamily="49" charset="0"/>
              </a:rPr>
              <a:t>	public abstract void </a:t>
            </a:r>
            <a:r>
              <a:rPr lang="en-US" altLang="zh-CN" sz="2200" i="0">
                <a:latin typeface="Courier-Bold" charset="0"/>
              </a:rPr>
              <a:t>rollbac</a:t>
            </a:r>
            <a:r>
              <a:rPr lang="en-US" altLang="zh-CN" sz="2200" b="0" i="0">
                <a:latin typeface="Courier" pitchFamily="49" charset="0"/>
              </a:rPr>
              <a:t>k(Xid xid);</a:t>
            </a:r>
          </a:p>
          <a:p>
            <a:r>
              <a:rPr lang="en-US" altLang="zh-CN" sz="2200" b="0" i="0">
                <a:latin typeface="Courier" pitchFamily="49" charset="0"/>
              </a:rPr>
              <a:t>	public abstract boolean </a:t>
            </a:r>
            <a:r>
              <a:rPr lang="en-US" altLang="zh-CN" sz="2200" i="0">
                <a:latin typeface="Courier-Bold" charset="0"/>
              </a:rPr>
              <a:t>setTransactionTimeou</a:t>
            </a:r>
            <a:r>
              <a:rPr lang="en-US" altLang="zh-CN" sz="2200" b="0" i="0">
                <a:latin typeface="Courier" pitchFamily="49" charset="0"/>
              </a:rPr>
              <a:t>t(int seconds);</a:t>
            </a:r>
          </a:p>
          <a:p>
            <a:r>
              <a:rPr lang="en-US" altLang="zh-CN" sz="2200" b="0" i="0">
                <a:latin typeface="Courier" pitchFamily="49" charset="0"/>
              </a:rPr>
              <a:t>	public abstract void </a:t>
            </a:r>
            <a:r>
              <a:rPr lang="en-US" altLang="zh-CN" sz="2200" i="0">
                <a:latin typeface="Courier-Bold" charset="0"/>
              </a:rPr>
              <a:t>star</a:t>
            </a:r>
            <a:r>
              <a:rPr lang="en-US" altLang="zh-CN" sz="2200" b="0" i="0">
                <a:latin typeface="Courier" pitchFamily="49" charset="0"/>
              </a:rPr>
              <a:t>t(Xid xid, int flags);</a:t>
            </a:r>
          </a:p>
          <a:p>
            <a:r>
              <a:rPr lang="en-US" altLang="zh-CN" sz="2200" b="0" i="0">
                <a:latin typeface="Courier" pitchFamily="49" charset="0"/>
              </a:rPr>
              <a:t>}</a:t>
            </a:r>
          </a:p>
        </p:txBody>
      </p:sp>
    </p:spTree>
  </p:cSld>
  <p:clrMapOvr>
    <a:masterClrMapping/>
  </p:clrMapOvr>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4178" name="Text Box 2"/>
          <p:cNvSpPr txBox="1">
            <a:spLocks noChangeArrowheads="1"/>
          </p:cNvSpPr>
          <p:nvPr/>
        </p:nvSpPr>
        <p:spPr bwMode="auto">
          <a:xfrm>
            <a:off x="212725" y="608013"/>
            <a:ext cx="3173413" cy="579437"/>
          </a:xfrm>
          <a:prstGeom prst="rect">
            <a:avLst/>
          </a:prstGeom>
          <a:noFill/>
          <a:ln w="9525">
            <a:noFill/>
            <a:miter lim="800000"/>
            <a:headEnd/>
            <a:tailEnd/>
          </a:ln>
          <a:effectLst/>
        </p:spPr>
        <p:txBody>
          <a:bodyPr wrap="none">
            <a:spAutoFit/>
          </a:bodyPr>
          <a:lstStyle/>
          <a:p>
            <a:r>
              <a:rPr lang="en-US" altLang="zh-CN" sz="3200" i="0"/>
              <a:t>3</a:t>
            </a:r>
            <a:r>
              <a:rPr lang="zh-CN" altLang="en-US" sz="3200" i="0"/>
              <a:t>）</a:t>
            </a:r>
            <a:r>
              <a:rPr lang="en-US" altLang="zh-CN" sz="3200" i="0"/>
              <a:t>EJB</a:t>
            </a:r>
            <a:r>
              <a:rPr lang="zh-CN" altLang="en-US" sz="3200" i="0"/>
              <a:t>事务情景</a:t>
            </a:r>
          </a:p>
        </p:txBody>
      </p:sp>
      <p:sp>
        <p:nvSpPr>
          <p:cNvPr id="434179" name="Rectangle 3"/>
          <p:cNvSpPr>
            <a:spLocks noChangeArrowheads="1"/>
          </p:cNvSpPr>
          <p:nvPr/>
        </p:nvSpPr>
        <p:spPr bwMode="auto">
          <a:xfrm>
            <a:off x="381000" y="1219200"/>
            <a:ext cx="5791200" cy="533400"/>
          </a:xfrm>
          <a:prstGeom prst="rect">
            <a:avLst/>
          </a:prstGeom>
          <a:noFill/>
          <a:ln w="9525">
            <a:noFill/>
            <a:miter lim="800000"/>
            <a:headEnd/>
            <a:tailEnd/>
          </a:ln>
          <a:effectLst/>
        </p:spPr>
        <p:txBody>
          <a:bodyPr/>
          <a:lstStyle/>
          <a:p>
            <a:pPr marL="190500" lvl="1">
              <a:spcBef>
                <a:spcPct val="20000"/>
              </a:spcBef>
              <a:buClr>
                <a:schemeClr val="tx2"/>
              </a:buClr>
              <a:buSzPct val="70000"/>
              <a:buFont typeface="Wingdings" pitchFamily="2" charset="2"/>
              <a:buChar char="l"/>
            </a:pPr>
            <a:r>
              <a:rPr lang="zh-CN" altLang="en-GB" i="0"/>
              <a:t> </a:t>
            </a:r>
            <a:r>
              <a:rPr lang="zh-CN" altLang="en-US" i="0"/>
              <a:t>对多个数据库的更新</a:t>
            </a:r>
          </a:p>
        </p:txBody>
      </p:sp>
      <p:graphicFrame>
        <p:nvGraphicFramePr>
          <p:cNvPr id="434180" name="Object 4"/>
          <p:cNvGraphicFramePr>
            <a:graphicFrameLocks noChangeAspect="1"/>
          </p:cNvGraphicFramePr>
          <p:nvPr/>
        </p:nvGraphicFramePr>
        <p:xfrm>
          <a:off x="762000" y="2286000"/>
          <a:ext cx="7924800" cy="4040188"/>
        </p:xfrm>
        <a:graphic>
          <a:graphicData uri="http://schemas.openxmlformats.org/presentationml/2006/ole">
            <mc:AlternateContent xmlns:mc="http://schemas.openxmlformats.org/markup-compatibility/2006">
              <mc:Choice xmlns:v="urn:schemas-microsoft-com:vml" Requires="v">
                <p:oleObj spid="_x0000_s5123" name="BMP 图象" r:id="rId4" imgW="5420482" imgH="2762636" progId="PBrush">
                  <p:embed/>
                </p:oleObj>
              </mc:Choice>
              <mc:Fallback>
                <p:oleObj name="BMP 图象" r:id="rId4" imgW="5420482" imgH="2762636" progId="PBrush">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2000" y="2286000"/>
                        <a:ext cx="7924800" cy="4040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807" name="AutoShape 151"/>
          <p:cNvSpPr>
            <a:spLocks noChangeAspect="1" noChangeArrowheads="1" noTextEdit="1"/>
          </p:cNvSpPr>
          <p:nvPr/>
        </p:nvSpPr>
        <p:spPr bwMode="auto">
          <a:xfrm>
            <a:off x="-107950" y="1268413"/>
            <a:ext cx="9288463" cy="5589587"/>
          </a:xfrm>
          <a:prstGeom prst="rect">
            <a:avLst/>
          </a:prstGeom>
          <a:solidFill>
            <a:schemeClr val="tx1"/>
          </a:solidFill>
          <a:ln w="9525">
            <a:noFill/>
            <a:miter lim="800000"/>
            <a:headEnd/>
            <a:tailEnd/>
          </a:ln>
        </p:spPr>
        <p:txBody>
          <a:bodyPr/>
          <a:lstStyle/>
          <a:p>
            <a:endParaRPr lang="zh-CN" altLang="en-US"/>
          </a:p>
        </p:txBody>
      </p:sp>
      <p:sp>
        <p:nvSpPr>
          <p:cNvPr id="326660" name="Rectangle 4"/>
          <p:cNvSpPr>
            <a:spLocks noChangeArrowheads="1"/>
          </p:cNvSpPr>
          <p:nvPr/>
        </p:nvSpPr>
        <p:spPr bwMode="auto">
          <a:xfrm>
            <a:off x="-180975" y="1749425"/>
            <a:ext cx="9144000" cy="0"/>
          </a:xfrm>
          <a:prstGeom prst="rect">
            <a:avLst/>
          </a:prstGeom>
          <a:noFill/>
          <a:ln w="9525">
            <a:noFill/>
            <a:miter lim="800000"/>
            <a:headEnd/>
            <a:tailEnd/>
          </a:ln>
          <a:effectLst/>
        </p:spPr>
        <p:txBody>
          <a:bodyPr wrap="none" anchor="ctr">
            <a:spAutoFit/>
          </a:bodyPr>
          <a:lstStyle/>
          <a:p>
            <a:endParaRPr lang="zh-CN" altLang="en-US"/>
          </a:p>
        </p:txBody>
      </p:sp>
      <p:sp>
        <p:nvSpPr>
          <p:cNvPr id="326661" name="Rectangle 5"/>
          <p:cNvSpPr>
            <a:spLocks noChangeArrowheads="1"/>
          </p:cNvSpPr>
          <p:nvPr/>
        </p:nvSpPr>
        <p:spPr bwMode="auto">
          <a:xfrm>
            <a:off x="358775" y="1131888"/>
            <a:ext cx="57150" cy="274637"/>
          </a:xfrm>
          <a:prstGeom prst="rect">
            <a:avLst/>
          </a:prstGeom>
          <a:noFill/>
          <a:ln w="9525">
            <a:noFill/>
            <a:miter lim="800000"/>
            <a:headEnd/>
            <a:tailEnd/>
          </a:ln>
        </p:spPr>
        <p:txBody>
          <a:bodyPr wrap="none" lIns="0" tIns="0" rIns="0" bIns="0">
            <a:spAutoFit/>
          </a:bodyPr>
          <a:lstStyle/>
          <a:p>
            <a:r>
              <a:rPr lang="en-US" altLang="zh-CN" sz="1800" b="0" i="0">
                <a:solidFill>
                  <a:srgbClr val="000000"/>
                </a:solidFill>
              </a:rPr>
              <a:t> </a:t>
            </a:r>
            <a:endParaRPr lang="en-US" altLang="zh-CN" b="0" i="0"/>
          </a:p>
        </p:txBody>
      </p:sp>
      <p:grpSp>
        <p:nvGrpSpPr>
          <p:cNvPr id="2" name="Group 6"/>
          <p:cNvGrpSpPr>
            <a:grpSpLocks/>
          </p:cNvGrpSpPr>
          <p:nvPr/>
        </p:nvGrpSpPr>
        <p:grpSpPr bwMode="auto">
          <a:xfrm>
            <a:off x="1473200" y="1412875"/>
            <a:ext cx="6858000" cy="1582738"/>
            <a:chOff x="1042" y="573"/>
            <a:chExt cx="4320" cy="1097"/>
          </a:xfrm>
        </p:grpSpPr>
        <p:sp>
          <p:nvSpPr>
            <p:cNvPr id="326663" name="Rectangle 7"/>
            <p:cNvSpPr>
              <a:spLocks noChangeArrowheads="1"/>
            </p:cNvSpPr>
            <p:nvPr/>
          </p:nvSpPr>
          <p:spPr bwMode="auto">
            <a:xfrm>
              <a:off x="1042" y="573"/>
              <a:ext cx="4320" cy="1097"/>
            </a:xfrm>
            <a:prstGeom prst="rect">
              <a:avLst/>
            </a:prstGeom>
            <a:solidFill>
              <a:srgbClr val="333333"/>
            </a:solidFill>
            <a:ln w="9525">
              <a:noFill/>
              <a:miter lim="800000"/>
              <a:headEnd/>
              <a:tailEnd/>
            </a:ln>
          </p:spPr>
          <p:txBody>
            <a:bodyPr/>
            <a:lstStyle/>
            <a:p>
              <a:endParaRPr lang="zh-CN" altLang="en-US"/>
            </a:p>
          </p:txBody>
        </p:sp>
        <p:sp>
          <p:nvSpPr>
            <p:cNvPr id="326664" name="Rectangle 8"/>
            <p:cNvSpPr>
              <a:spLocks noChangeArrowheads="1"/>
            </p:cNvSpPr>
            <p:nvPr/>
          </p:nvSpPr>
          <p:spPr bwMode="auto">
            <a:xfrm>
              <a:off x="1042" y="573"/>
              <a:ext cx="4320" cy="1097"/>
            </a:xfrm>
            <a:prstGeom prst="rect">
              <a:avLst/>
            </a:prstGeom>
            <a:noFill/>
            <a:ln w="14288" cap="rnd">
              <a:solidFill>
                <a:srgbClr val="333333"/>
              </a:solidFill>
              <a:miter lim="800000"/>
              <a:headEnd/>
              <a:tailEnd/>
            </a:ln>
          </p:spPr>
          <p:txBody>
            <a:bodyPr/>
            <a:lstStyle/>
            <a:p>
              <a:endParaRPr lang="zh-CN" altLang="en-US"/>
            </a:p>
          </p:txBody>
        </p:sp>
      </p:grpSp>
      <p:grpSp>
        <p:nvGrpSpPr>
          <p:cNvPr id="3" name="Group 9"/>
          <p:cNvGrpSpPr>
            <a:grpSpLocks/>
          </p:cNvGrpSpPr>
          <p:nvPr/>
        </p:nvGrpSpPr>
        <p:grpSpPr bwMode="auto">
          <a:xfrm>
            <a:off x="2978150" y="2995613"/>
            <a:ext cx="669925" cy="1016000"/>
            <a:chOff x="1990" y="1670"/>
            <a:chExt cx="422" cy="640"/>
          </a:xfrm>
        </p:grpSpPr>
        <p:sp>
          <p:nvSpPr>
            <p:cNvPr id="326666" name="Freeform 10"/>
            <p:cNvSpPr>
              <a:spLocks/>
            </p:cNvSpPr>
            <p:nvPr/>
          </p:nvSpPr>
          <p:spPr bwMode="auto">
            <a:xfrm>
              <a:off x="1990" y="1670"/>
              <a:ext cx="422" cy="640"/>
            </a:xfrm>
            <a:custGeom>
              <a:avLst/>
              <a:gdLst/>
              <a:ahLst/>
              <a:cxnLst>
                <a:cxn ang="0">
                  <a:pos x="211" y="0"/>
                </a:cxn>
                <a:cxn ang="0">
                  <a:pos x="422" y="128"/>
                </a:cxn>
                <a:cxn ang="0">
                  <a:pos x="316" y="128"/>
                </a:cxn>
                <a:cxn ang="0">
                  <a:pos x="316" y="512"/>
                </a:cxn>
                <a:cxn ang="0">
                  <a:pos x="422" y="512"/>
                </a:cxn>
                <a:cxn ang="0">
                  <a:pos x="211" y="640"/>
                </a:cxn>
                <a:cxn ang="0">
                  <a:pos x="0" y="512"/>
                </a:cxn>
                <a:cxn ang="0">
                  <a:pos x="106" y="512"/>
                </a:cxn>
                <a:cxn ang="0">
                  <a:pos x="106" y="128"/>
                </a:cxn>
                <a:cxn ang="0">
                  <a:pos x="0" y="128"/>
                </a:cxn>
                <a:cxn ang="0">
                  <a:pos x="211" y="0"/>
                </a:cxn>
              </a:cxnLst>
              <a:rect l="0" t="0" r="r" b="b"/>
              <a:pathLst>
                <a:path w="422" h="640">
                  <a:moveTo>
                    <a:pt x="211" y="0"/>
                  </a:moveTo>
                  <a:lnTo>
                    <a:pt x="422" y="128"/>
                  </a:lnTo>
                  <a:lnTo>
                    <a:pt x="316" y="128"/>
                  </a:lnTo>
                  <a:lnTo>
                    <a:pt x="316" y="512"/>
                  </a:lnTo>
                  <a:lnTo>
                    <a:pt x="422" y="512"/>
                  </a:lnTo>
                  <a:lnTo>
                    <a:pt x="211" y="640"/>
                  </a:lnTo>
                  <a:lnTo>
                    <a:pt x="0" y="512"/>
                  </a:lnTo>
                  <a:lnTo>
                    <a:pt x="106" y="512"/>
                  </a:lnTo>
                  <a:lnTo>
                    <a:pt x="106" y="128"/>
                  </a:lnTo>
                  <a:lnTo>
                    <a:pt x="0" y="128"/>
                  </a:lnTo>
                  <a:lnTo>
                    <a:pt x="211" y="0"/>
                  </a:lnTo>
                  <a:close/>
                </a:path>
              </a:pathLst>
            </a:custGeom>
            <a:solidFill>
              <a:srgbClr val="C0C0C0"/>
            </a:solidFill>
            <a:ln w="9525">
              <a:noFill/>
              <a:round/>
              <a:headEnd/>
              <a:tailEnd/>
            </a:ln>
          </p:spPr>
          <p:txBody>
            <a:bodyPr/>
            <a:lstStyle/>
            <a:p>
              <a:endParaRPr lang="zh-CN" altLang="en-US"/>
            </a:p>
          </p:txBody>
        </p:sp>
        <p:sp>
          <p:nvSpPr>
            <p:cNvPr id="326667" name="Freeform 11"/>
            <p:cNvSpPr>
              <a:spLocks/>
            </p:cNvSpPr>
            <p:nvPr/>
          </p:nvSpPr>
          <p:spPr bwMode="auto">
            <a:xfrm>
              <a:off x="1990" y="1670"/>
              <a:ext cx="422" cy="640"/>
            </a:xfrm>
            <a:custGeom>
              <a:avLst/>
              <a:gdLst/>
              <a:ahLst/>
              <a:cxnLst>
                <a:cxn ang="0">
                  <a:pos x="211" y="0"/>
                </a:cxn>
                <a:cxn ang="0">
                  <a:pos x="422" y="128"/>
                </a:cxn>
                <a:cxn ang="0">
                  <a:pos x="316" y="128"/>
                </a:cxn>
                <a:cxn ang="0">
                  <a:pos x="316" y="512"/>
                </a:cxn>
                <a:cxn ang="0">
                  <a:pos x="422" y="512"/>
                </a:cxn>
                <a:cxn ang="0">
                  <a:pos x="211" y="640"/>
                </a:cxn>
                <a:cxn ang="0">
                  <a:pos x="0" y="512"/>
                </a:cxn>
                <a:cxn ang="0">
                  <a:pos x="106" y="512"/>
                </a:cxn>
                <a:cxn ang="0">
                  <a:pos x="106" y="128"/>
                </a:cxn>
                <a:cxn ang="0">
                  <a:pos x="0" y="128"/>
                </a:cxn>
                <a:cxn ang="0">
                  <a:pos x="211" y="0"/>
                </a:cxn>
              </a:cxnLst>
              <a:rect l="0" t="0" r="r" b="b"/>
              <a:pathLst>
                <a:path w="422" h="640">
                  <a:moveTo>
                    <a:pt x="211" y="0"/>
                  </a:moveTo>
                  <a:lnTo>
                    <a:pt x="422" y="128"/>
                  </a:lnTo>
                  <a:lnTo>
                    <a:pt x="316" y="128"/>
                  </a:lnTo>
                  <a:lnTo>
                    <a:pt x="316" y="512"/>
                  </a:lnTo>
                  <a:lnTo>
                    <a:pt x="422" y="512"/>
                  </a:lnTo>
                  <a:lnTo>
                    <a:pt x="211" y="640"/>
                  </a:lnTo>
                  <a:lnTo>
                    <a:pt x="0" y="512"/>
                  </a:lnTo>
                  <a:lnTo>
                    <a:pt x="106" y="512"/>
                  </a:lnTo>
                  <a:lnTo>
                    <a:pt x="106" y="128"/>
                  </a:lnTo>
                  <a:lnTo>
                    <a:pt x="0" y="128"/>
                  </a:lnTo>
                  <a:lnTo>
                    <a:pt x="211" y="0"/>
                  </a:lnTo>
                  <a:close/>
                </a:path>
              </a:pathLst>
            </a:custGeom>
            <a:noFill/>
            <a:ln w="14288" cap="rnd">
              <a:solidFill>
                <a:srgbClr val="C0C0C0"/>
              </a:solidFill>
              <a:prstDash val="solid"/>
              <a:round/>
              <a:headEnd/>
              <a:tailEnd/>
            </a:ln>
          </p:spPr>
          <p:txBody>
            <a:bodyPr/>
            <a:lstStyle/>
            <a:p>
              <a:endParaRPr lang="zh-CN" altLang="en-US"/>
            </a:p>
          </p:txBody>
        </p:sp>
      </p:grpSp>
      <p:grpSp>
        <p:nvGrpSpPr>
          <p:cNvPr id="4" name="Group 12"/>
          <p:cNvGrpSpPr>
            <a:grpSpLocks/>
          </p:cNvGrpSpPr>
          <p:nvPr/>
        </p:nvGrpSpPr>
        <p:grpSpPr bwMode="auto">
          <a:xfrm>
            <a:off x="469900" y="1412875"/>
            <a:ext cx="835025" cy="4630738"/>
            <a:chOff x="410" y="573"/>
            <a:chExt cx="526" cy="3017"/>
          </a:xfrm>
        </p:grpSpPr>
        <p:sp>
          <p:nvSpPr>
            <p:cNvPr id="326669" name="Rectangle 13"/>
            <p:cNvSpPr>
              <a:spLocks noChangeArrowheads="1"/>
            </p:cNvSpPr>
            <p:nvPr/>
          </p:nvSpPr>
          <p:spPr bwMode="auto">
            <a:xfrm>
              <a:off x="410" y="573"/>
              <a:ext cx="526" cy="3017"/>
            </a:xfrm>
            <a:prstGeom prst="rect">
              <a:avLst/>
            </a:prstGeom>
            <a:solidFill>
              <a:srgbClr val="969696"/>
            </a:solidFill>
            <a:ln w="9525">
              <a:noFill/>
              <a:miter lim="800000"/>
              <a:headEnd/>
              <a:tailEnd/>
            </a:ln>
          </p:spPr>
          <p:txBody>
            <a:bodyPr/>
            <a:lstStyle/>
            <a:p>
              <a:endParaRPr lang="zh-CN" altLang="en-US"/>
            </a:p>
          </p:txBody>
        </p:sp>
        <p:sp>
          <p:nvSpPr>
            <p:cNvPr id="326670" name="Rectangle 14"/>
            <p:cNvSpPr>
              <a:spLocks noChangeArrowheads="1"/>
            </p:cNvSpPr>
            <p:nvPr/>
          </p:nvSpPr>
          <p:spPr bwMode="auto">
            <a:xfrm>
              <a:off x="410" y="573"/>
              <a:ext cx="526" cy="3017"/>
            </a:xfrm>
            <a:prstGeom prst="rect">
              <a:avLst/>
            </a:prstGeom>
            <a:noFill/>
            <a:ln w="14288" cap="rnd">
              <a:solidFill>
                <a:srgbClr val="969696"/>
              </a:solidFill>
              <a:miter lim="800000"/>
              <a:headEnd/>
              <a:tailEnd/>
            </a:ln>
          </p:spPr>
          <p:txBody>
            <a:bodyPr/>
            <a:lstStyle/>
            <a:p>
              <a:endParaRPr lang="zh-CN" altLang="en-US"/>
            </a:p>
          </p:txBody>
        </p:sp>
      </p:grpSp>
      <p:sp>
        <p:nvSpPr>
          <p:cNvPr id="326671" name="Rectangle 15"/>
          <p:cNvSpPr>
            <a:spLocks noChangeArrowheads="1"/>
          </p:cNvSpPr>
          <p:nvPr/>
        </p:nvSpPr>
        <p:spPr bwMode="auto">
          <a:xfrm>
            <a:off x="611188" y="1349375"/>
            <a:ext cx="57150" cy="274638"/>
          </a:xfrm>
          <a:prstGeom prst="rect">
            <a:avLst/>
          </a:prstGeom>
          <a:noFill/>
          <a:ln w="9525">
            <a:noFill/>
            <a:miter lim="800000"/>
            <a:headEnd/>
            <a:tailEnd/>
          </a:ln>
        </p:spPr>
        <p:txBody>
          <a:bodyPr wrap="none" lIns="0" tIns="0" rIns="0" bIns="0">
            <a:spAutoFit/>
          </a:bodyPr>
          <a:lstStyle/>
          <a:p>
            <a:r>
              <a:rPr lang="en-US" altLang="zh-CN" sz="1800" b="0" i="0">
                <a:solidFill>
                  <a:srgbClr val="FFFFFF"/>
                </a:solidFill>
              </a:rPr>
              <a:t> </a:t>
            </a:r>
            <a:endParaRPr lang="en-US" altLang="zh-CN" b="0" i="0"/>
          </a:p>
        </p:txBody>
      </p:sp>
      <p:sp>
        <p:nvSpPr>
          <p:cNvPr id="326672" name="Rectangle 16"/>
          <p:cNvSpPr>
            <a:spLocks noChangeArrowheads="1"/>
          </p:cNvSpPr>
          <p:nvPr/>
        </p:nvSpPr>
        <p:spPr bwMode="auto">
          <a:xfrm>
            <a:off x="611188" y="1639888"/>
            <a:ext cx="57150" cy="274637"/>
          </a:xfrm>
          <a:prstGeom prst="rect">
            <a:avLst/>
          </a:prstGeom>
          <a:noFill/>
          <a:ln w="9525">
            <a:noFill/>
            <a:miter lim="800000"/>
            <a:headEnd/>
            <a:tailEnd/>
          </a:ln>
        </p:spPr>
        <p:txBody>
          <a:bodyPr wrap="none" lIns="0" tIns="0" rIns="0" bIns="0">
            <a:spAutoFit/>
          </a:bodyPr>
          <a:lstStyle/>
          <a:p>
            <a:r>
              <a:rPr lang="en-US" altLang="zh-CN" sz="1800" b="0" i="0">
                <a:solidFill>
                  <a:srgbClr val="FFFFFF"/>
                </a:solidFill>
              </a:rPr>
              <a:t> </a:t>
            </a:r>
            <a:endParaRPr lang="en-US" altLang="zh-CN" b="0" i="0"/>
          </a:p>
        </p:txBody>
      </p:sp>
      <p:sp>
        <p:nvSpPr>
          <p:cNvPr id="326673" name="Rectangle 17"/>
          <p:cNvSpPr>
            <a:spLocks noChangeArrowheads="1"/>
          </p:cNvSpPr>
          <p:nvPr/>
        </p:nvSpPr>
        <p:spPr bwMode="auto">
          <a:xfrm>
            <a:off x="611188" y="1930400"/>
            <a:ext cx="57150" cy="274638"/>
          </a:xfrm>
          <a:prstGeom prst="rect">
            <a:avLst/>
          </a:prstGeom>
          <a:noFill/>
          <a:ln w="9525">
            <a:noFill/>
            <a:miter lim="800000"/>
            <a:headEnd/>
            <a:tailEnd/>
          </a:ln>
        </p:spPr>
        <p:txBody>
          <a:bodyPr wrap="none" lIns="0" tIns="0" rIns="0" bIns="0">
            <a:spAutoFit/>
          </a:bodyPr>
          <a:lstStyle/>
          <a:p>
            <a:r>
              <a:rPr lang="en-US" altLang="zh-CN" sz="1800" b="0" i="0">
                <a:solidFill>
                  <a:srgbClr val="FFFFFF"/>
                </a:solidFill>
              </a:rPr>
              <a:t> </a:t>
            </a:r>
            <a:endParaRPr lang="en-US" altLang="zh-CN" b="0" i="0"/>
          </a:p>
        </p:txBody>
      </p:sp>
      <p:sp>
        <p:nvSpPr>
          <p:cNvPr id="326674" name="Rectangle 18"/>
          <p:cNvSpPr>
            <a:spLocks noChangeArrowheads="1"/>
          </p:cNvSpPr>
          <p:nvPr/>
        </p:nvSpPr>
        <p:spPr bwMode="auto">
          <a:xfrm>
            <a:off x="611188" y="2230438"/>
            <a:ext cx="457200" cy="274637"/>
          </a:xfrm>
          <a:prstGeom prst="rect">
            <a:avLst/>
          </a:prstGeom>
          <a:noFill/>
          <a:ln w="9525">
            <a:noFill/>
            <a:miter lim="800000"/>
            <a:headEnd/>
            <a:tailEnd/>
          </a:ln>
        </p:spPr>
        <p:txBody>
          <a:bodyPr wrap="none" lIns="0" tIns="0" rIns="0" bIns="0">
            <a:spAutoFit/>
          </a:bodyPr>
          <a:lstStyle/>
          <a:p>
            <a:r>
              <a:rPr lang="zh-CN" altLang="en-US" sz="1800" b="0" i="0">
                <a:solidFill>
                  <a:srgbClr val="FFFFFF"/>
                </a:solidFill>
                <a:latin typeface="宋体" pitchFamily="2" charset="-122"/>
              </a:rPr>
              <a:t>设计</a:t>
            </a:r>
            <a:endParaRPr lang="zh-CN" altLang="en-US" b="0" i="0"/>
          </a:p>
        </p:txBody>
      </p:sp>
      <p:sp>
        <p:nvSpPr>
          <p:cNvPr id="326675" name="Rectangle 19"/>
          <p:cNvSpPr>
            <a:spLocks noChangeArrowheads="1"/>
          </p:cNvSpPr>
          <p:nvPr/>
        </p:nvSpPr>
        <p:spPr bwMode="auto">
          <a:xfrm>
            <a:off x="1057275" y="2220913"/>
            <a:ext cx="57150" cy="274637"/>
          </a:xfrm>
          <a:prstGeom prst="rect">
            <a:avLst/>
          </a:prstGeom>
          <a:noFill/>
          <a:ln w="9525">
            <a:noFill/>
            <a:miter lim="800000"/>
            <a:headEnd/>
            <a:tailEnd/>
          </a:ln>
        </p:spPr>
        <p:txBody>
          <a:bodyPr wrap="none" lIns="0" tIns="0" rIns="0" bIns="0">
            <a:spAutoFit/>
          </a:bodyPr>
          <a:lstStyle/>
          <a:p>
            <a:r>
              <a:rPr lang="en-US" altLang="zh-CN" sz="1800" b="0" i="0">
                <a:solidFill>
                  <a:srgbClr val="FFFFFF"/>
                </a:solidFill>
              </a:rPr>
              <a:t> </a:t>
            </a:r>
            <a:endParaRPr lang="en-US" altLang="zh-CN" b="0" i="0"/>
          </a:p>
        </p:txBody>
      </p:sp>
      <p:sp>
        <p:nvSpPr>
          <p:cNvPr id="326676" name="Rectangle 20"/>
          <p:cNvSpPr>
            <a:spLocks noChangeArrowheads="1"/>
          </p:cNvSpPr>
          <p:nvPr/>
        </p:nvSpPr>
        <p:spPr bwMode="auto">
          <a:xfrm>
            <a:off x="611188" y="2520950"/>
            <a:ext cx="457200" cy="274638"/>
          </a:xfrm>
          <a:prstGeom prst="rect">
            <a:avLst/>
          </a:prstGeom>
          <a:noFill/>
          <a:ln w="9525">
            <a:noFill/>
            <a:miter lim="800000"/>
            <a:headEnd/>
            <a:tailEnd/>
          </a:ln>
        </p:spPr>
        <p:txBody>
          <a:bodyPr wrap="none" lIns="0" tIns="0" rIns="0" bIns="0">
            <a:spAutoFit/>
          </a:bodyPr>
          <a:lstStyle/>
          <a:p>
            <a:r>
              <a:rPr lang="zh-CN" altLang="en-US" sz="1800" b="0" i="0">
                <a:solidFill>
                  <a:srgbClr val="FFFFFF"/>
                </a:solidFill>
                <a:latin typeface="宋体" pitchFamily="2" charset="-122"/>
              </a:rPr>
              <a:t>开发</a:t>
            </a:r>
            <a:endParaRPr lang="zh-CN" altLang="en-US" b="0" i="0"/>
          </a:p>
        </p:txBody>
      </p:sp>
      <p:sp>
        <p:nvSpPr>
          <p:cNvPr id="326677" name="Rectangle 21"/>
          <p:cNvSpPr>
            <a:spLocks noChangeArrowheads="1"/>
          </p:cNvSpPr>
          <p:nvPr/>
        </p:nvSpPr>
        <p:spPr bwMode="auto">
          <a:xfrm>
            <a:off x="1057275" y="2511425"/>
            <a:ext cx="57150" cy="274638"/>
          </a:xfrm>
          <a:prstGeom prst="rect">
            <a:avLst/>
          </a:prstGeom>
          <a:noFill/>
          <a:ln w="9525">
            <a:noFill/>
            <a:miter lim="800000"/>
            <a:headEnd/>
            <a:tailEnd/>
          </a:ln>
        </p:spPr>
        <p:txBody>
          <a:bodyPr wrap="none" lIns="0" tIns="0" rIns="0" bIns="0">
            <a:spAutoFit/>
          </a:bodyPr>
          <a:lstStyle/>
          <a:p>
            <a:r>
              <a:rPr lang="en-US" altLang="zh-CN" sz="1800" b="0" i="0">
                <a:solidFill>
                  <a:srgbClr val="FFFFFF"/>
                </a:solidFill>
              </a:rPr>
              <a:t> </a:t>
            </a:r>
            <a:endParaRPr lang="en-US" altLang="zh-CN" b="0" i="0"/>
          </a:p>
        </p:txBody>
      </p:sp>
      <p:sp>
        <p:nvSpPr>
          <p:cNvPr id="326678" name="Rectangle 22"/>
          <p:cNvSpPr>
            <a:spLocks noChangeArrowheads="1"/>
          </p:cNvSpPr>
          <p:nvPr/>
        </p:nvSpPr>
        <p:spPr bwMode="auto">
          <a:xfrm>
            <a:off x="611188" y="2811463"/>
            <a:ext cx="228600" cy="274637"/>
          </a:xfrm>
          <a:prstGeom prst="rect">
            <a:avLst/>
          </a:prstGeom>
          <a:noFill/>
          <a:ln w="9525">
            <a:noFill/>
            <a:miter lim="800000"/>
            <a:headEnd/>
            <a:tailEnd/>
          </a:ln>
        </p:spPr>
        <p:txBody>
          <a:bodyPr wrap="none" lIns="0" tIns="0" rIns="0" bIns="0">
            <a:spAutoFit/>
          </a:bodyPr>
          <a:lstStyle/>
          <a:p>
            <a:r>
              <a:rPr lang="zh-CN" altLang="en-US" sz="1800" b="0" i="0">
                <a:solidFill>
                  <a:srgbClr val="FFFFFF"/>
                </a:solidFill>
                <a:latin typeface="宋体" pitchFamily="2" charset="-122"/>
              </a:rPr>
              <a:t>与</a:t>
            </a:r>
            <a:endParaRPr lang="zh-CN" altLang="en-US" b="0" i="0"/>
          </a:p>
        </p:txBody>
      </p:sp>
      <p:sp>
        <p:nvSpPr>
          <p:cNvPr id="326679" name="Rectangle 23"/>
          <p:cNvSpPr>
            <a:spLocks noChangeArrowheads="1"/>
          </p:cNvSpPr>
          <p:nvPr/>
        </p:nvSpPr>
        <p:spPr bwMode="auto">
          <a:xfrm>
            <a:off x="833438" y="2801938"/>
            <a:ext cx="57150" cy="274637"/>
          </a:xfrm>
          <a:prstGeom prst="rect">
            <a:avLst/>
          </a:prstGeom>
          <a:noFill/>
          <a:ln w="9525">
            <a:noFill/>
            <a:miter lim="800000"/>
            <a:headEnd/>
            <a:tailEnd/>
          </a:ln>
        </p:spPr>
        <p:txBody>
          <a:bodyPr wrap="none" lIns="0" tIns="0" rIns="0" bIns="0">
            <a:spAutoFit/>
          </a:bodyPr>
          <a:lstStyle/>
          <a:p>
            <a:r>
              <a:rPr lang="en-US" altLang="zh-CN" sz="1800" b="0" i="0">
                <a:solidFill>
                  <a:srgbClr val="FFFFFF"/>
                </a:solidFill>
              </a:rPr>
              <a:t> </a:t>
            </a:r>
            <a:endParaRPr lang="en-US" altLang="zh-CN" b="0" i="0"/>
          </a:p>
        </p:txBody>
      </p:sp>
      <p:sp>
        <p:nvSpPr>
          <p:cNvPr id="326680" name="Rectangle 24"/>
          <p:cNvSpPr>
            <a:spLocks noChangeArrowheads="1"/>
          </p:cNvSpPr>
          <p:nvPr/>
        </p:nvSpPr>
        <p:spPr bwMode="auto">
          <a:xfrm>
            <a:off x="611188" y="3100388"/>
            <a:ext cx="457200" cy="274637"/>
          </a:xfrm>
          <a:prstGeom prst="rect">
            <a:avLst/>
          </a:prstGeom>
          <a:noFill/>
          <a:ln w="9525">
            <a:noFill/>
            <a:miter lim="800000"/>
            <a:headEnd/>
            <a:tailEnd/>
          </a:ln>
        </p:spPr>
        <p:txBody>
          <a:bodyPr wrap="none" lIns="0" tIns="0" rIns="0" bIns="0">
            <a:spAutoFit/>
          </a:bodyPr>
          <a:lstStyle/>
          <a:p>
            <a:r>
              <a:rPr lang="zh-CN" altLang="en-US" sz="1800" b="0" i="0">
                <a:solidFill>
                  <a:srgbClr val="FFFFFF"/>
                </a:solidFill>
                <a:latin typeface="宋体" pitchFamily="2" charset="-122"/>
              </a:rPr>
              <a:t>管理</a:t>
            </a:r>
            <a:endParaRPr lang="zh-CN" altLang="en-US" b="0" i="0"/>
          </a:p>
        </p:txBody>
      </p:sp>
      <p:sp>
        <p:nvSpPr>
          <p:cNvPr id="326681" name="Rectangle 25"/>
          <p:cNvSpPr>
            <a:spLocks noChangeArrowheads="1"/>
          </p:cNvSpPr>
          <p:nvPr/>
        </p:nvSpPr>
        <p:spPr bwMode="auto">
          <a:xfrm>
            <a:off x="1057275" y="3090863"/>
            <a:ext cx="57150" cy="274637"/>
          </a:xfrm>
          <a:prstGeom prst="rect">
            <a:avLst/>
          </a:prstGeom>
          <a:noFill/>
          <a:ln w="9525">
            <a:noFill/>
            <a:miter lim="800000"/>
            <a:headEnd/>
            <a:tailEnd/>
          </a:ln>
        </p:spPr>
        <p:txBody>
          <a:bodyPr wrap="none" lIns="0" tIns="0" rIns="0" bIns="0">
            <a:spAutoFit/>
          </a:bodyPr>
          <a:lstStyle/>
          <a:p>
            <a:r>
              <a:rPr lang="en-US" altLang="zh-CN" sz="1800" b="0" i="0">
                <a:solidFill>
                  <a:srgbClr val="FFFFFF"/>
                </a:solidFill>
              </a:rPr>
              <a:t> </a:t>
            </a:r>
            <a:endParaRPr lang="en-US" altLang="zh-CN" b="0" i="0"/>
          </a:p>
        </p:txBody>
      </p:sp>
      <p:sp>
        <p:nvSpPr>
          <p:cNvPr id="326682" name="Rectangle 26"/>
          <p:cNvSpPr>
            <a:spLocks noChangeArrowheads="1"/>
          </p:cNvSpPr>
          <p:nvPr/>
        </p:nvSpPr>
        <p:spPr bwMode="auto">
          <a:xfrm>
            <a:off x="611188" y="3390900"/>
            <a:ext cx="457200" cy="274638"/>
          </a:xfrm>
          <a:prstGeom prst="rect">
            <a:avLst/>
          </a:prstGeom>
          <a:noFill/>
          <a:ln w="9525">
            <a:noFill/>
            <a:miter lim="800000"/>
            <a:headEnd/>
            <a:tailEnd/>
          </a:ln>
        </p:spPr>
        <p:txBody>
          <a:bodyPr wrap="none" lIns="0" tIns="0" rIns="0" bIns="0">
            <a:spAutoFit/>
          </a:bodyPr>
          <a:lstStyle/>
          <a:p>
            <a:r>
              <a:rPr lang="zh-CN" altLang="en-US" sz="1800" b="0" i="0">
                <a:solidFill>
                  <a:srgbClr val="FFFFFF"/>
                </a:solidFill>
                <a:latin typeface="宋体" pitchFamily="2" charset="-122"/>
              </a:rPr>
              <a:t>工具</a:t>
            </a:r>
            <a:endParaRPr lang="zh-CN" altLang="en-US" b="0" i="0"/>
          </a:p>
        </p:txBody>
      </p:sp>
      <p:sp>
        <p:nvSpPr>
          <p:cNvPr id="326683" name="Rectangle 27"/>
          <p:cNvSpPr>
            <a:spLocks noChangeArrowheads="1"/>
          </p:cNvSpPr>
          <p:nvPr/>
        </p:nvSpPr>
        <p:spPr bwMode="auto">
          <a:xfrm>
            <a:off x="1057275" y="3381375"/>
            <a:ext cx="57150" cy="274638"/>
          </a:xfrm>
          <a:prstGeom prst="rect">
            <a:avLst/>
          </a:prstGeom>
          <a:noFill/>
          <a:ln w="9525">
            <a:noFill/>
            <a:miter lim="800000"/>
            <a:headEnd/>
            <a:tailEnd/>
          </a:ln>
        </p:spPr>
        <p:txBody>
          <a:bodyPr wrap="none" lIns="0" tIns="0" rIns="0" bIns="0">
            <a:spAutoFit/>
          </a:bodyPr>
          <a:lstStyle/>
          <a:p>
            <a:r>
              <a:rPr lang="en-US" altLang="zh-CN" sz="1800" b="0" i="0">
                <a:solidFill>
                  <a:srgbClr val="FFFFFF"/>
                </a:solidFill>
              </a:rPr>
              <a:t> </a:t>
            </a:r>
            <a:endParaRPr lang="en-US" altLang="zh-CN" b="0" i="0"/>
          </a:p>
        </p:txBody>
      </p:sp>
      <p:grpSp>
        <p:nvGrpSpPr>
          <p:cNvPr id="5" name="Group 28"/>
          <p:cNvGrpSpPr>
            <a:grpSpLocks/>
          </p:cNvGrpSpPr>
          <p:nvPr/>
        </p:nvGrpSpPr>
        <p:grpSpPr bwMode="auto">
          <a:xfrm>
            <a:off x="1974850" y="3286125"/>
            <a:ext cx="2843213" cy="434975"/>
            <a:chOff x="1358" y="1853"/>
            <a:chExt cx="1791" cy="274"/>
          </a:xfrm>
        </p:grpSpPr>
        <p:sp>
          <p:nvSpPr>
            <p:cNvPr id="326685" name="Rectangle 29"/>
            <p:cNvSpPr>
              <a:spLocks noChangeArrowheads="1"/>
            </p:cNvSpPr>
            <p:nvPr/>
          </p:nvSpPr>
          <p:spPr bwMode="auto">
            <a:xfrm>
              <a:off x="1358" y="1853"/>
              <a:ext cx="1791" cy="274"/>
            </a:xfrm>
            <a:prstGeom prst="rect">
              <a:avLst/>
            </a:prstGeom>
            <a:solidFill>
              <a:srgbClr val="C0C0C0"/>
            </a:solidFill>
            <a:ln w="9525">
              <a:noFill/>
              <a:miter lim="800000"/>
              <a:headEnd/>
              <a:tailEnd/>
            </a:ln>
          </p:spPr>
          <p:txBody>
            <a:bodyPr/>
            <a:lstStyle/>
            <a:p>
              <a:endParaRPr lang="zh-CN" altLang="en-US"/>
            </a:p>
          </p:txBody>
        </p:sp>
        <p:sp>
          <p:nvSpPr>
            <p:cNvPr id="326686" name="Rectangle 30"/>
            <p:cNvSpPr>
              <a:spLocks noChangeArrowheads="1"/>
            </p:cNvSpPr>
            <p:nvPr/>
          </p:nvSpPr>
          <p:spPr bwMode="auto">
            <a:xfrm>
              <a:off x="1358" y="1853"/>
              <a:ext cx="1791" cy="274"/>
            </a:xfrm>
            <a:prstGeom prst="rect">
              <a:avLst/>
            </a:prstGeom>
            <a:noFill/>
            <a:ln w="14288" cap="rnd">
              <a:solidFill>
                <a:srgbClr val="C0C0C0"/>
              </a:solidFill>
              <a:miter lim="800000"/>
              <a:headEnd/>
              <a:tailEnd/>
            </a:ln>
          </p:spPr>
          <p:txBody>
            <a:bodyPr/>
            <a:lstStyle/>
            <a:p>
              <a:endParaRPr lang="zh-CN" altLang="en-US"/>
            </a:p>
          </p:txBody>
        </p:sp>
      </p:grpSp>
      <p:sp>
        <p:nvSpPr>
          <p:cNvPr id="326687" name="Rectangle 31"/>
          <p:cNvSpPr>
            <a:spLocks noChangeArrowheads="1"/>
          </p:cNvSpPr>
          <p:nvPr/>
        </p:nvSpPr>
        <p:spPr bwMode="auto">
          <a:xfrm>
            <a:off x="2616200" y="3390900"/>
            <a:ext cx="1600200" cy="274638"/>
          </a:xfrm>
          <a:prstGeom prst="rect">
            <a:avLst/>
          </a:prstGeom>
          <a:noFill/>
          <a:ln w="9525">
            <a:noFill/>
            <a:miter lim="800000"/>
            <a:headEnd/>
            <a:tailEnd/>
          </a:ln>
        </p:spPr>
        <p:txBody>
          <a:bodyPr wrap="none" lIns="0" tIns="0" rIns="0" bIns="0">
            <a:spAutoFit/>
          </a:bodyPr>
          <a:lstStyle/>
          <a:p>
            <a:r>
              <a:rPr lang="zh-CN" altLang="en-US" sz="1800" b="0" i="0">
                <a:solidFill>
                  <a:srgbClr val="000000"/>
                </a:solidFill>
                <a:latin typeface="宋体" pitchFamily="2" charset="-122"/>
              </a:rPr>
              <a:t>标准技术与协议</a:t>
            </a:r>
            <a:endParaRPr lang="zh-CN" altLang="en-US" b="0" i="0"/>
          </a:p>
        </p:txBody>
      </p:sp>
      <p:sp>
        <p:nvSpPr>
          <p:cNvPr id="326688" name="Rectangle 32"/>
          <p:cNvSpPr>
            <a:spLocks noChangeArrowheads="1"/>
          </p:cNvSpPr>
          <p:nvPr/>
        </p:nvSpPr>
        <p:spPr bwMode="auto">
          <a:xfrm>
            <a:off x="4176713" y="3381375"/>
            <a:ext cx="57150" cy="274638"/>
          </a:xfrm>
          <a:prstGeom prst="rect">
            <a:avLst/>
          </a:prstGeom>
          <a:noFill/>
          <a:ln w="9525">
            <a:noFill/>
            <a:miter lim="800000"/>
            <a:headEnd/>
            <a:tailEnd/>
          </a:ln>
        </p:spPr>
        <p:txBody>
          <a:bodyPr wrap="none" lIns="0" tIns="0" rIns="0" bIns="0">
            <a:spAutoFit/>
          </a:bodyPr>
          <a:lstStyle/>
          <a:p>
            <a:r>
              <a:rPr lang="en-US" altLang="zh-CN" sz="1800" b="0" i="0">
                <a:solidFill>
                  <a:srgbClr val="000000"/>
                </a:solidFill>
              </a:rPr>
              <a:t> </a:t>
            </a:r>
            <a:endParaRPr lang="en-US" altLang="zh-CN" b="0" i="0"/>
          </a:p>
        </p:txBody>
      </p:sp>
      <p:grpSp>
        <p:nvGrpSpPr>
          <p:cNvPr id="6" name="Group 33"/>
          <p:cNvGrpSpPr>
            <a:grpSpLocks/>
          </p:cNvGrpSpPr>
          <p:nvPr/>
        </p:nvGrpSpPr>
        <p:grpSpPr bwMode="auto">
          <a:xfrm>
            <a:off x="1473200" y="4011613"/>
            <a:ext cx="6858000" cy="2032000"/>
            <a:chOff x="1042" y="2310"/>
            <a:chExt cx="4320" cy="1280"/>
          </a:xfrm>
        </p:grpSpPr>
        <p:sp>
          <p:nvSpPr>
            <p:cNvPr id="326690" name="Rectangle 34"/>
            <p:cNvSpPr>
              <a:spLocks noChangeArrowheads="1"/>
            </p:cNvSpPr>
            <p:nvPr/>
          </p:nvSpPr>
          <p:spPr bwMode="auto">
            <a:xfrm>
              <a:off x="1042" y="2310"/>
              <a:ext cx="4320" cy="1280"/>
            </a:xfrm>
            <a:prstGeom prst="rect">
              <a:avLst/>
            </a:prstGeom>
            <a:solidFill>
              <a:srgbClr val="333333"/>
            </a:solidFill>
            <a:ln w="9525">
              <a:noFill/>
              <a:miter lim="800000"/>
              <a:headEnd/>
              <a:tailEnd/>
            </a:ln>
          </p:spPr>
          <p:txBody>
            <a:bodyPr/>
            <a:lstStyle/>
            <a:p>
              <a:endParaRPr lang="zh-CN" altLang="en-US"/>
            </a:p>
          </p:txBody>
        </p:sp>
        <p:sp>
          <p:nvSpPr>
            <p:cNvPr id="326691" name="Rectangle 35"/>
            <p:cNvSpPr>
              <a:spLocks noChangeArrowheads="1"/>
            </p:cNvSpPr>
            <p:nvPr/>
          </p:nvSpPr>
          <p:spPr bwMode="auto">
            <a:xfrm>
              <a:off x="1042" y="2310"/>
              <a:ext cx="4320" cy="1280"/>
            </a:xfrm>
            <a:prstGeom prst="rect">
              <a:avLst/>
            </a:prstGeom>
            <a:noFill/>
            <a:ln w="14288" cap="rnd">
              <a:solidFill>
                <a:srgbClr val="000000"/>
              </a:solidFill>
              <a:miter lim="800000"/>
              <a:headEnd/>
              <a:tailEnd/>
            </a:ln>
          </p:spPr>
          <p:txBody>
            <a:bodyPr/>
            <a:lstStyle/>
            <a:p>
              <a:endParaRPr lang="zh-CN" altLang="en-US"/>
            </a:p>
          </p:txBody>
        </p:sp>
      </p:grpSp>
      <p:grpSp>
        <p:nvGrpSpPr>
          <p:cNvPr id="7" name="Group 36"/>
          <p:cNvGrpSpPr>
            <a:grpSpLocks/>
          </p:cNvGrpSpPr>
          <p:nvPr/>
        </p:nvGrpSpPr>
        <p:grpSpPr bwMode="auto">
          <a:xfrm>
            <a:off x="469900" y="6165850"/>
            <a:ext cx="7861300" cy="571500"/>
            <a:chOff x="410" y="3681"/>
            <a:chExt cx="4952" cy="457"/>
          </a:xfrm>
        </p:grpSpPr>
        <p:sp>
          <p:nvSpPr>
            <p:cNvPr id="326693" name="Rectangle 37"/>
            <p:cNvSpPr>
              <a:spLocks noChangeArrowheads="1"/>
            </p:cNvSpPr>
            <p:nvPr/>
          </p:nvSpPr>
          <p:spPr bwMode="auto">
            <a:xfrm>
              <a:off x="410" y="3681"/>
              <a:ext cx="4952" cy="457"/>
            </a:xfrm>
            <a:prstGeom prst="rect">
              <a:avLst/>
            </a:prstGeom>
            <a:solidFill>
              <a:srgbClr val="333333"/>
            </a:solidFill>
            <a:ln w="9525">
              <a:noFill/>
              <a:miter lim="800000"/>
              <a:headEnd/>
              <a:tailEnd/>
            </a:ln>
          </p:spPr>
          <p:txBody>
            <a:bodyPr/>
            <a:lstStyle/>
            <a:p>
              <a:endParaRPr lang="zh-CN" altLang="en-US"/>
            </a:p>
          </p:txBody>
        </p:sp>
        <p:sp>
          <p:nvSpPr>
            <p:cNvPr id="326694" name="Rectangle 38"/>
            <p:cNvSpPr>
              <a:spLocks noChangeArrowheads="1"/>
            </p:cNvSpPr>
            <p:nvPr/>
          </p:nvSpPr>
          <p:spPr bwMode="auto">
            <a:xfrm>
              <a:off x="410" y="3681"/>
              <a:ext cx="4952" cy="457"/>
            </a:xfrm>
            <a:prstGeom prst="rect">
              <a:avLst/>
            </a:prstGeom>
            <a:noFill/>
            <a:ln w="14288" cap="rnd">
              <a:solidFill>
                <a:srgbClr val="000000"/>
              </a:solidFill>
              <a:miter lim="800000"/>
              <a:headEnd/>
              <a:tailEnd/>
            </a:ln>
          </p:spPr>
          <p:txBody>
            <a:bodyPr/>
            <a:lstStyle/>
            <a:p>
              <a:endParaRPr lang="zh-CN" altLang="en-US"/>
            </a:p>
          </p:txBody>
        </p:sp>
      </p:grpSp>
      <p:sp>
        <p:nvSpPr>
          <p:cNvPr id="326695" name="Rectangle 39"/>
          <p:cNvSpPr>
            <a:spLocks noChangeArrowheads="1"/>
          </p:cNvSpPr>
          <p:nvPr/>
        </p:nvSpPr>
        <p:spPr bwMode="auto">
          <a:xfrm>
            <a:off x="611188" y="6223000"/>
            <a:ext cx="685800" cy="274638"/>
          </a:xfrm>
          <a:prstGeom prst="rect">
            <a:avLst/>
          </a:prstGeom>
          <a:noFill/>
          <a:ln w="9525">
            <a:noFill/>
            <a:miter lim="800000"/>
            <a:headEnd/>
            <a:tailEnd/>
          </a:ln>
        </p:spPr>
        <p:txBody>
          <a:bodyPr wrap="none" lIns="0" tIns="0" rIns="0" bIns="0">
            <a:spAutoFit/>
          </a:bodyPr>
          <a:lstStyle/>
          <a:p>
            <a:r>
              <a:rPr lang="zh-CN" altLang="en-US" sz="1800" b="0" i="0">
                <a:solidFill>
                  <a:srgbClr val="FFFFFF"/>
                </a:solidFill>
                <a:latin typeface="宋体" pitchFamily="2" charset="-122"/>
              </a:rPr>
              <a:t>资源层</a:t>
            </a:r>
            <a:endParaRPr lang="zh-CN" altLang="en-US" b="0" i="0"/>
          </a:p>
        </p:txBody>
      </p:sp>
      <p:sp>
        <p:nvSpPr>
          <p:cNvPr id="326696" name="Rectangle 40"/>
          <p:cNvSpPr>
            <a:spLocks noChangeArrowheads="1"/>
          </p:cNvSpPr>
          <p:nvPr/>
        </p:nvSpPr>
        <p:spPr bwMode="auto">
          <a:xfrm>
            <a:off x="1279525" y="6213475"/>
            <a:ext cx="57150" cy="274638"/>
          </a:xfrm>
          <a:prstGeom prst="rect">
            <a:avLst/>
          </a:prstGeom>
          <a:noFill/>
          <a:ln w="9525">
            <a:noFill/>
            <a:miter lim="800000"/>
            <a:headEnd/>
            <a:tailEnd/>
          </a:ln>
        </p:spPr>
        <p:txBody>
          <a:bodyPr wrap="none" lIns="0" tIns="0" rIns="0" bIns="0">
            <a:spAutoFit/>
          </a:bodyPr>
          <a:lstStyle/>
          <a:p>
            <a:r>
              <a:rPr lang="en-US" altLang="zh-CN" sz="1800" b="0" i="0">
                <a:solidFill>
                  <a:srgbClr val="FFFFFF"/>
                </a:solidFill>
              </a:rPr>
              <a:t> </a:t>
            </a:r>
            <a:endParaRPr lang="en-US" altLang="zh-CN" b="0" i="0"/>
          </a:p>
        </p:txBody>
      </p:sp>
      <p:sp>
        <p:nvSpPr>
          <p:cNvPr id="326697" name="Rectangle 41"/>
          <p:cNvSpPr>
            <a:spLocks noChangeArrowheads="1"/>
          </p:cNvSpPr>
          <p:nvPr/>
        </p:nvSpPr>
        <p:spPr bwMode="auto">
          <a:xfrm>
            <a:off x="611188" y="6503988"/>
            <a:ext cx="57150" cy="274637"/>
          </a:xfrm>
          <a:prstGeom prst="rect">
            <a:avLst/>
          </a:prstGeom>
          <a:noFill/>
          <a:ln w="9525">
            <a:noFill/>
            <a:miter lim="800000"/>
            <a:headEnd/>
            <a:tailEnd/>
          </a:ln>
        </p:spPr>
        <p:txBody>
          <a:bodyPr wrap="none" lIns="0" tIns="0" rIns="0" bIns="0">
            <a:spAutoFit/>
          </a:bodyPr>
          <a:lstStyle/>
          <a:p>
            <a:r>
              <a:rPr lang="en-US" altLang="zh-CN" sz="1800" b="0" i="0">
                <a:solidFill>
                  <a:srgbClr val="FFFFFF"/>
                </a:solidFill>
              </a:rPr>
              <a:t> </a:t>
            </a:r>
            <a:endParaRPr lang="en-US" altLang="zh-CN" b="0" i="0"/>
          </a:p>
        </p:txBody>
      </p:sp>
      <p:grpSp>
        <p:nvGrpSpPr>
          <p:cNvPr id="8" name="Group 42"/>
          <p:cNvGrpSpPr>
            <a:grpSpLocks/>
          </p:cNvGrpSpPr>
          <p:nvPr/>
        </p:nvGrpSpPr>
        <p:grpSpPr bwMode="auto">
          <a:xfrm>
            <a:off x="1808163" y="1557338"/>
            <a:ext cx="4683125" cy="304800"/>
            <a:chOff x="1253" y="638"/>
            <a:chExt cx="2950" cy="274"/>
          </a:xfrm>
        </p:grpSpPr>
        <p:sp>
          <p:nvSpPr>
            <p:cNvPr id="326699" name="Rectangle 43"/>
            <p:cNvSpPr>
              <a:spLocks noChangeArrowheads="1"/>
            </p:cNvSpPr>
            <p:nvPr/>
          </p:nvSpPr>
          <p:spPr bwMode="auto">
            <a:xfrm>
              <a:off x="1253" y="638"/>
              <a:ext cx="2950" cy="274"/>
            </a:xfrm>
            <a:prstGeom prst="rect">
              <a:avLst/>
            </a:prstGeom>
            <a:solidFill>
              <a:srgbClr val="C0C0C0"/>
            </a:solidFill>
            <a:ln w="9525">
              <a:noFill/>
              <a:miter lim="800000"/>
              <a:headEnd/>
              <a:tailEnd/>
            </a:ln>
          </p:spPr>
          <p:txBody>
            <a:bodyPr/>
            <a:lstStyle/>
            <a:p>
              <a:endParaRPr lang="zh-CN" altLang="en-US"/>
            </a:p>
          </p:txBody>
        </p:sp>
        <p:sp>
          <p:nvSpPr>
            <p:cNvPr id="326700" name="Rectangle 44"/>
            <p:cNvSpPr>
              <a:spLocks noChangeArrowheads="1"/>
            </p:cNvSpPr>
            <p:nvPr/>
          </p:nvSpPr>
          <p:spPr bwMode="auto">
            <a:xfrm>
              <a:off x="1253" y="638"/>
              <a:ext cx="2950" cy="274"/>
            </a:xfrm>
            <a:prstGeom prst="rect">
              <a:avLst/>
            </a:prstGeom>
            <a:noFill/>
            <a:ln w="14288" cap="rnd">
              <a:solidFill>
                <a:srgbClr val="000000"/>
              </a:solidFill>
              <a:miter lim="800000"/>
              <a:headEnd/>
              <a:tailEnd/>
            </a:ln>
          </p:spPr>
          <p:txBody>
            <a:bodyPr/>
            <a:lstStyle/>
            <a:p>
              <a:endParaRPr lang="zh-CN" altLang="en-US"/>
            </a:p>
          </p:txBody>
        </p:sp>
      </p:grpSp>
      <p:sp>
        <p:nvSpPr>
          <p:cNvPr id="326701" name="Rectangle 45"/>
          <p:cNvSpPr>
            <a:spLocks noChangeArrowheads="1"/>
          </p:cNvSpPr>
          <p:nvPr/>
        </p:nvSpPr>
        <p:spPr bwMode="auto">
          <a:xfrm>
            <a:off x="3816350" y="1554163"/>
            <a:ext cx="685800" cy="274637"/>
          </a:xfrm>
          <a:prstGeom prst="rect">
            <a:avLst/>
          </a:prstGeom>
          <a:noFill/>
          <a:ln w="9525">
            <a:noFill/>
            <a:miter lim="800000"/>
            <a:headEnd/>
            <a:tailEnd/>
          </a:ln>
        </p:spPr>
        <p:txBody>
          <a:bodyPr wrap="none" lIns="0" tIns="0" rIns="0" bIns="0">
            <a:spAutoFit/>
          </a:bodyPr>
          <a:lstStyle/>
          <a:p>
            <a:r>
              <a:rPr lang="zh-CN" altLang="en-US" sz="1800" b="0" i="0">
                <a:solidFill>
                  <a:srgbClr val="000000"/>
                </a:solidFill>
                <a:latin typeface="宋体" pitchFamily="2" charset="-122"/>
              </a:rPr>
              <a:t>控制器</a:t>
            </a:r>
            <a:endParaRPr lang="zh-CN" altLang="en-US" b="0" i="0"/>
          </a:p>
        </p:txBody>
      </p:sp>
      <p:sp>
        <p:nvSpPr>
          <p:cNvPr id="326702" name="Rectangle 46"/>
          <p:cNvSpPr>
            <a:spLocks noChangeArrowheads="1"/>
          </p:cNvSpPr>
          <p:nvPr/>
        </p:nvSpPr>
        <p:spPr bwMode="auto">
          <a:xfrm>
            <a:off x="4484688" y="1544638"/>
            <a:ext cx="57150" cy="274637"/>
          </a:xfrm>
          <a:prstGeom prst="rect">
            <a:avLst/>
          </a:prstGeom>
          <a:noFill/>
          <a:ln w="9525">
            <a:noFill/>
            <a:miter lim="800000"/>
            <a:headEnd/>
            <a:tailEnd/>
          </a:ln>
        </p:spPr>
        <p:txBody>
          <a:bodyPr wrap="none" lIns="0" tIns="0" rIns="0" bIns="0">
            <a:spAutoFit/>
          </a:bodyPr>
          <a:lstStyle/>
          <a:p>
            <a:r>
              <a:rPr lang="en-US" altLang="zh-CN" sz="1800" b="0" i="0">
                <a:solidFill>
                  <a:srgbClr val="000000"/>
                </a:solidFill>
              </a:rPr>
              <a:t> </a:t>
            </a:r>
            <a:endParaRPr lang="en-US" altLang="zh-CN" b="0" i="0"/>
          </a:p>
        </p:txBody>
      </p:sp>
      <p:grpSp>
        <p:nvGrpSpPr>
          <p:cNvPr id="9" name="Group 47"/>
          <p:cNvGrpSpPr>
            <a:grpSpLocks/>
          </p:cNvGrpSpPr>
          <p:nvPr/>
        </p:nvGrpSpPr>
        <p:grpSpPr bwMode="auto">
          <a:xfrm>
            <a:off x="1808163" y="1951038"/>
            <a:ext cx="1738312" cy="422275"/>
            <a:chOff x="1253" y="956"/>
            <a:chExt cx="1095" cy="266"/>
          </a:xfrm>
        </p:grpSpPr>
        <p:sp>
          <p:nvSpPr>
            <p:cNvPr id="326704" name="Rectangle 48"/>
            <p:cNvSpPr>
              <a:spLocks noChangeArrowheads="1"/>
            </p:cNvSpPr>
            <p:nvPr/>
          </p:nvSpPr>
          <p:spPr bwMode="auto">
            <a:xfrm>
              <a:off x="1253" y="956"/>
              <a:ext cx="1095" cy="266"/>
            </a:xfrm>
            <a:prstGeom prst="rect">
              <a:avLst/>
            </a:prstGeom>
            <a:solidFill>
              <a:srgbClr val="C0C0C0"/>
            </a:solidFill>
            <a:ln w="9525">
              <a:noFill/>
              <a:miter lim="800000"/>
              <a:headEnd/>
              <a:tailEnd/>
            </a:ln>
          </p:spPr>
          <p:txBody>
            <a:bodyPr/>
            <a:lstStyle/>
            <a:p>
              <a:endParaRPr lang="zh-CN" altLang="en-US"/>
            </a:p>
          </p:txBody>
        </p:sp>
        <p:sp>
          <p:nvSpPr>
            <p:cNvPr id="326705" name="Rectangle 49"/>
            <p:cNvSpPr>
              <a:spLocks noChangeArrowheads="1"/>
            </p:cNvSpPr>
            <p:nvPr/>
          </p:nvSpPr>
          <p:spPr bwMode="auto">
            <a:xfrm>
              <a:off x="1253" y="956"/>
              <a:ext cx="1095" cy="266"/>
            </a:xfrm>
            <a:prstGeom prst="rect">
              <a:avLst/>
            </a:prstGeom>
            <a:noFill/>
            <a:ln w="14288" cap="rnd">
              <a:solidFill>
                <a:srgbClr val="000000"/>
              </a:solidFill>
              <a:miter lim="800000"/>
              <a:headEnd/>
              <a:tailEnd/>
            </a:ln>
          </p:spPr>
          <p:txBody>
            <a:bodyPr/>
            <a:lstStyle/>
            <a:p>
              <a:endParaRPr lang="zh-CN" altLang="en-US"/>
            </a:p>
          </p:txBody>
        </p:sp>
      </p:grpSp>
      <p:sp>
        <p:nvSpPr>
          <p:cNvPr id="326706" name="Rectangle 50"/>
          <p:cNvSpPr>
            <a:spLocks noChangeArrowheads="1"/>
          </p:cNvSpPr>
          <p:nvPr/>
        </p:nvSpPr>
        <p:spPr bwMode="auto">
          <a:xfrm>
            <a:off x="1949450" y="2057400"/>
            <a:ext cx="457200" cy="274638"/>
          </a:xfrm>
          <a:prstGeom prst="rect">
            <a:avLst/>
          </a:prstGeom>
          <a:noFill/>
          <a:ln w="9525">
            <a:noFill/>
            <a:miter lim="800000"/>
            <a:headEnd/>
            <a:tailEnd/>
          </a:ln>
        </p:spPr>
        <p:txBody>
          <a:bodyPr wrap="none" lIns="0" tIns="0" rIns="0" bIns="0">
            <a:spAutoFit/>
          </a:bodyPr>
          <a:lstStyle/>
          <a:p>
            <a:r>
              <a:rPr lang="zh-CN" altLang="en-US" sz="1800" b="0" i="0">
                <a:solidFill>
                  <a:srgbClr val="000000"/>
                </a:solidFill>
                <a:latin typeface="宋体" pitchFamily="2" charset="-122"/>
              </a:rPr>
              <a:t>数据</a:t>
            </a:r>
            <a:endParaRPr lang="zh-CN" altLang="en-US" b="0" i="0"/>
          </a:p>
        </p:txBody>
      </p:sp>
      <p:sp>
        <p:nvSpPr>
          <p:cNvPr id="326707" name="Rectangle 51"/>
          <p:cNvSpPr>
            <a:spLocks noChangeArrowheads="1"/>
          </p:cNvSpPr>
          <p:nvPr/>
        </p:nvSpPr>
        <p:spPr bwMode="auto">
          <a:xfrm>
            <a:off x="2395538" y="2047875"/>
            <a:ext cx="63500" cy="274638"/>
          </a:xfrm>
          <a:prstGeom prst="rect">
            <a:avLst/>
          </a:prstGeom>
          <a:noFill/>
          <a:ln w="9525">
            <a:noFill/>
            <a:miter lim="800000"/>
            <a:headEnd/>
            <a:tailEnd/>
          </a:ln>
        </p:spPr>
        <p:txBody>
          <a:bodyPr wrap="none" lIns="0" tIns="0" rIns="0" bIns="0">
            <a:spAutoFit/>
          </a:bodyPr>
          <a:lstStyle/>
          <a:p>
            <a:r>
              <a:rPr lang="en-US" altLang="zh-CN" sz="1800" b="0" i="0">
                <a:solidFill>
                  <a:srgbClr val="000000"/>
                </a:solidFill>
              </a:rPr>
              <a:t>/</a:t>
            </a:r>
            <a:endParaRPr lang="en-US" altLang="zh-CN" b="0" i="0"/>
          </a:p>
        </p:txBody>
      </p:sp>
      <p:sp>
        <p:nvSpPr>
          <p:cNvPr id="326708" name="Rectangle 52"/>
          <p:cNvSpPr>
            <a:spLocks noChangeArrowheads="1"/>
          </p:cNvSpPr>
          <p:nvPr/>
        </p:nvSpPr>
        <p:spPr bwMode="auto">
          <a:xfrm>
            <a:off x="2457450" y="2057400"/>
            <a:ext cx="914400" cy="274638"/>
          </a:xfrm>
          <a:prstGeom prst="rect">
            <a:avLst/>
          </a:prstGeom>
          <a:noFill/>
          <a:ln w="9525">
            <a:noFill/>
            <a:miter lim="800000"/>
            <a:headEnd/>
            <a:tailEnd/>
          </a:ln>
        </p:spPr>
        <p:txBody>
          <a:bodyPr wrap="none" lIns="0" tIns="0" rIns="0" bIns="0">
            <a:spAutoFit/>
          </a:bodyPr>
          <a:lstStyle/>
          <a:p>
            <a:r>
              <a:rPr lang="zh-CN" altLang="en-US" sz="1800" b="0" i="0">
                <a:solidFill>
                  <a:srgbClr val="000000"/>
                </a:solidFill>
                <a:latin typeface="宋体" pitchFamily="2" charset="-122"/>
              </a:rPr>
              <a:t>状态管理</a:t>
            </a:r>
            <a:endParaRPr lang="zh-CN" altLang="en-US" b="0" i="0"/>
          </a:p>
        </p:txBody>
      </p:sp>
      <p:sp>
        <p:nvSpPr>
          <p:cNvPr id="326709" name="Rectangle 53"/>
          <p:cNvSpPr>
            <a:spLocks noChangeArrowheads="1"/>
          </p:cNvSpPr>
          <p:nvPr/>
        </p:nvSpPr>
        <p:spPr bwMode="auto">
          <a:xfrm>
            <a:off x="3349625" y="2047875"/>
            <a:ext cx="57150" cy="274638"/>
          </a:xfrm>
          <a:prstGeom prst="rect">
            <a:avLst/>
          </a:prstGeom>
          <a:noFill/>
          <a:ln w="9525">
            <a:noFill/>
            <a:miter lim="800000"/>
            <a:headEnd/>
            <a:tailEnd/>
          </a:ln>
        </p:spPr>
        <p:txBody>
          <a:bodyPr wrap="none" lIns="0" tIns="0" rIns="0" bIns="0">
            <a:spAutoFit/>
          </a:bodyPr>
          <a:lstStyle/>
          <a:p>
            <a:r>
              <a:rPr lang="en-US" altLang="zh-CN" sz="1800" b="0" i="0">
                <a:solidFill>
                  <a:srgbClr val="000000"/>
                </a:solidFill>
              </a:rPr>
              <a:t> </a:t>
            </a:r>
            <a:endParaRPr lang="en-US" altLang="zh-CN" b="0" i="0"/>
          </a:p>
        </p:txBody>
      </p:sp>
      <p:grpSp>
        <p:nvGrpSpPr>
          <p:cNvPr id="10" name="Group 54"/>
          <p:cNvGrpSpPr>
            <a:grpSpLocks/>
          </p:cNvGrpSpPr>
          <p:nvPr/>
        </p:nvGrpSpPr>
        <p:grpSpPr bwMode="auto">
          <a:xfrm>
            <a:off x="1808163" y="2565400"/>
            <a:ext cx="4683125" cy="354013"/>
            <a:chOff x="1253" y="1304"/>
            <a:chExt cx="2950" cy="274"/>
          </a:xfrm>
        </p:grpSpPr>
        <p:sp>
          <p:nvSpPr>
            <p:cNvPr id="326711" name="Rectangle 55"/>
            <p:cNvSpPr>
              <a:spLocks noChangeArrowheads="1"/>
            </p:cNvSpPr>
            <p:nvPr/>
          </p:nvSpPr>
          <p:spPr bwMode="auto">
            <a:xfrm>
              <a:off x="1253" y="1304"/>
              <a:ext cx="2950" cy="274"/>
            </a:xfrm>
            <a:prstGeom prst="rect">
              <a:avLst/>
            </a:prstGeom>
            <a:solidFill>
              <a:srgbClr val="C0C0C0"/>
            </a:solidFill>
            <a:ln w="9525">
              <a:noFill/>
              <a:miter lim="800000"/>
              <a:headEnd/>
              <a:tailEnd/>
            </a:ln>
          </p:spPr>
          <p:txBody>
            <a:bodyPr/>
            <a:lstStyle/>
            <a:p>
              <a:endParaRPr lang="zh-CN" altLang="en-US"/>
            </a:p>
          </p:txBody>
        </p:sp>
        <p:sp>
          <p:nvSpPr>
            <p:cNvPr id="326712" name="Rectangle 56"/>
            <p:cNvSpPr>
              <a:spLocks noChangeArrowheads="1"/>
            </p:cNvSpPr>
            <p:nvPr/>
          </p:nvSpPr>
          <p:spPr bwMode="auto">
            <a:xfrm>
              <a:off x="1253" y="1304"/>
              <a:ext cx="2950" cy="274"/>
            </a:xfrm>
            <a:prstGeom prst="rect">
              <a:avLst/>
            </a:prstGeom>
            <a:noFill/>
            <a:ln w="14288" cap="rnd">
              <a:solidFill>
                <a:srgbClr val="000000"/>
              </a:solidFill>
              <a:miter lim="800000"/>
              <a:headEnd/>
              <a:tailEnd/>
            </a:ln>
          </p:spPr>
          <p:txBody>
            <a:bodyPr/>
            <a:lstStyle/>
            <a:p>
              <a:endParaRPr lang="zh-CN" altLang="en-US"/>
            </a:p>
          </p:txBody>
        </p:sp>
      </p:grpSp>
      <p:sp>
        <p:nvSpPr>
          <p:cNvPr id="326713" name="Rectangle 57"/>
          <p:cNvSpPr>
            <a:spLocks noChangeArrowheads="1"/>
          </p:cNvSpPr>
          <p:nvPr/>
        </p:nvSpPr>
        <p:spPr bwMode="auto">
          <a:xfrm>
            <a:off x="3703638" y="2590800"/>
            <a:ext cx="914400" cy="274638"/>
          </a:xfrm>
          <a:prstGeom prst="rect">
            <a:avLst/>
          </a:prstGeom>
          <a:noFill/>
          <a:ln w="9525">
            <a:noFill/>
            <a:miter lim="800000"/>
            <a:headEnd/>
            <a:tailEnd/>
          </a:ln>
        </p:spPr>
        <p:txBody>
          <a:bodyPr wrap="none" lIns="0" tIns="0" rIns="0" bIns="0">
            <a:spAutoFit/>
          </a:bodyPr>
          <a:lstStyle/>
          <a:p>
            <a:r>
              <a:rPr lang="zh-CN" altLang="en-US" sz="1800" b="0" i="0">
                <a:solidFill>
                  <a:srgbClr val="000000"/>
                </a:solidFill>
                <a:latin typeface="宋体" pitchFamily="2" charset="-122"/>
              </a:rPr>
              <a:t>通信服务</a:t>
            </a:r>
            <a:endParaRPr lang="zh-CN" altLang="en-US" b="0" i="0"/>
          </a:p>
        </p:txBody>
      </p:sp>
      <p:sp>
        <p:nvSpPr>
          <p:cNvPr id="326714" name="Rectangle 58"/>
          <p:cNvSpPr>
            <a:spLocks noChangeArrowheads="1"/>
          </p:cNvSpPr>
          <p:nvPr/>
        </p:nvSpPr>
        <p:spPr bwMode="auto">
          <a:xfrm>
            <a:off x="4595813" y="2581275"/>
            <a:ext cx="57150" cy="274638"/>
          </a:xfrm>
          <a:prstGeom prst="rect">
            <a:avLst/>
          </a:prstGeom>
          <a:noFill/>
          <a:ln w="9525">
            <a:noFill/>
            <a:miter lim="800000"/>
            <a:headEnd/>
            <a:tailEnd/>
          </a:ln>
        </p:spPr>
        <p:txBody>
          <a:bodyPr wrap="none" lIns="0" tIns="0" rIns="0" bIns="0">
            <a:spAutoFit/>
          </a:bodyPr>
          <a:lstStyle/>
          <a:p>
            <a:r>
              <a:rPr lang="en-US" altLang="zh-CN" sz="1800" b="0" i="0">
                <a:solidFill>
                  <a:srgbClr val="000000"/>
                </a:solidFill>
              </a:rPr>
              <a:t> </a:t>
            </a:r>
            <a:endParaRPr lang="en-US" altLang="zh-CN" b="0" i="0"/>
          </a:p>
        </p:txBody>
      </p:sp>
      <p:grpSp>
        <p:nvGrpSpPr>
          <p:cNvPr id="11" name="Group 59"/>
          <p:cNvGrpSpPr>
            <a:grpSpLocks/>
          </p:cNvGrpSpPr>
          <p:nvPr/>
        </p:nvGrpSpPr>
        <p:grpSpPr bwMode="auto">
          <a:xfrm>
            <a:off x="3648075" y="1979613"/>
            <a:ext cx="1738313" cy="422275"/>
            <a:chOff x="2412" y="974"/>
            <a:chExt cx="1095" cy="266"/>
          </a:xfrm>
        </p:grpSpPr>
        <p:sp>
          <p:nvSpPr>
            <p:cNvPr id="326716" name="Rectangle 60"/>
            <p:cNvSpPr>
              <a:spLocks noChangeArrowheads="1"/>
            </p:cNvSpPr>
            <p:nvPr/>
          </p:nvSpPr>
          <p:spPr bwMode="auto">
            <a:xfrm>
              <a:off x="2412" y="974"/>
              <a:ext cx="1095" cy="266"/>
            </a:xfrm>
            <a:prstGeom prst="rect">
              <a:avLst/>
            </a:prstGeom>
            <a:solidFill>
              <a:srgbClr val="C0C0C0"/>
            </a:solidFill>
            <a:ln w="9525">
              <a:noFill/>
              <a:miter lim="800000"/>
              <a:headEnd/>
              <a:tailEnd/>
            </a:ln>
          </p:spPr>
          <p:txBody>
            <a:bodyPr/>
            <a:lstStyle/>
            <a:p>
              <a:endParaRPr lang="zh-CN" altLang="en-US"/>
            </a:p>
          </p:txBody>
        </p:sp>
        <p:sp>
          <p:nvSpPr>
            <p:cNvPr id="326717" name="Rectangle 61"/>
            <p:cNvSpPr>
              <a:spLocks noChangeArrowheads="1"/>
            </p:cNvSpPr>
            <p:nvPr/>
          </p:nvSpPr>
          <p:spPr bwMode="auto">
            <a:xfrm>
              <a:off x="2412" y="974"/>
              <a:ext cx="1095" cy="266"/>
            </a:xfrm>
            <a:prstGeom prst="rect">
              <a:avLst/>
            </a:prstGeom>
            <a:noFill/>
            <a:ln w="14288" cap="rnd">
              <a:solidFill>
                <a:srgbClr val="000000"/>
              </a:solidFill>
              <a:miter lim="800000"/>
              <a:headEnd/>
              <a:tailEnd/>
            </a:ln>
          </p:spPr>
          <p:txBody>
            <a:bodyPr/>
            <a:lstStyle/>
            <a:p>
              <a:endParaRPr lang="zh-CN" altLang="en-US"/>
            </a:p>
          </p:txBody>
        </p:sp>
      </p:grpSp>
      <p:sp>
        <p:nvSpPr>
          <p:cNvPr id="326718" name="Rectangle 62"/>
          <p:cNvSpPr>
            <a:spLocks noChangeArrowheads="1"/>
          </p:cNvSpPr>
          <p:nvPr/>
        </p:nvSpPr>
        <p:spPr bwMode="auto">
          <a:xfrm>
            <a:off x="3789363" y="2084388"/>
            <a:ext cx="914400" cy="274637"/>
          </a:xfrm>
          <a:prstGeom prst="rect">
            <a:avLst/>
          </a:prstGeom>
          <a:noFill/>
          <a:ln w="9525">
            <a:noFill/>
            <a:miter lim="800000"/>
            <a:headEnd/>
            <a:tailEnd/>
          </a:ln>
        </p:spPr>
        <p:txBody>
          <a:bodyPr wrap="none" lIns="0" tIns="0" rIns="0" bIns="0">
            <a:spAutoFit/>
          </a:bodyPr>
          <a:lstStyle/>
          <a:p>
            <a:r>
              <a:rPr lang="zh-CN" altLang="en-US" sz="1800" b="0" i="0">
                <a:solidFill>
                  <a:srgbClr val="000000"/>
                </a:solidFill>
                <a:latin typeface="宋体" pitchFamily="2" charset="-122"/>
              </a:rPr>
              <a:t>安全容器</a:t>
            </a:r>
            <a:endParaRPr lang="zh-CN" altLang="en-US" b="0" i="0"/>
          </a:p>
        </p:txBody>
      </p:sp>
      <p:sp>
        <p:nvSpPr>
          <p:cNvPr id="326719" name="Rectangle 63"/>
          <p:cNvSpPr>
            <a:spLocks noChangeArrowheads="1"/>
          </p:cNvSpPr>
          <p:nvPr/>
        </p:nvSpPr>
        <p:spPr bwMode="auto">
          <a:xfrm>
            <a:off x="4681538" y="2074863"/>
            <a:ext cx="63500" cy="274637"/>
          </a:xfrm>
          <a:prstGeom prst="rect">
            <a:avLst/>
          </a:prstGeom>
          <a:noFill/>
          <a:ln w="9525">
            <a:noFill/>
            <a:miter lim="800000"/>
            <a:headEnd/>
            <a:tailEnd/>
          </a:ln>
        </p:spPr>
        <p:txBody>
          <a:bodyPr wrap="none" lIns="0" tIns="0" rIns="0" bIns="0">
            <a:spAutoFit/>
          </a:bodyPr>
          <a:lstStyle/>
          <a:p>
            <a:r>
              <a:rPr lang="en-US" altLang="zh-CN" sz="1800" b="0" i="0">
                <a:solidFill>
                  <a:srgbClr val="000000"/>
                </a:solidFill>
              </a:rPr>
              <a:t>/</a:t>
            </a:r>
            <a:endParaRPr lang="en-US" altLang="zh-CN" b="0" i="0"/>
          </a:p>
        </p:txBody>
      </p:sp>
      <p:sp>
        <p:nvSpPr>
          <p:cNvPr id="326720" name="Rectangle 64"/>
          <p:cNvSpPr>
            <a:spLocks noChangeArrowheads="1"/>
          </p:cNvSpPr>
          <p:nvPr/>
        </p:nvSpPr>
        <p:spPr bwMode="auto">
          <a:xfrm>
            <a:off x="4743450" y="2084388"/>
            <a:ext cx="457200" cy="274637"/>
          </a:xfrm>
          <a:prstGeom prst="rect">
            <a:avLst/>
          </a:prstGeom>
          <a:noFill/>
          <a:ln w="9525">
            <a:noFill/>
            <a:miter lim="800000"/>
            <a:headEnd/>
            <a:tailEnd/>
          </a:ln>
        </p:spPr>
        <p:txBody>
          <a:bodyPr wrap="none" lIns="0" tIns="0" rIns="0" bIns="0">
            <a:spAutoFit/>
          </a:bodyPr>
          <a:lstStyle/>
          <a:p>
            <a:r>
              <a:rPr lang="zh-CN" altLang="en-US" sz="1800" b="0" i="0">
                <a:solidFill>
                  <a:srgbClr val="000000"/>
                </a:solidFill>
                <a:latin typeface="宋体" pitchFamily="2" charset="-122"/>
              </a:rPr>
              <a:t>模型</a:t>
            </a:r>
            <a:endParaRPr lang="zh-CN" altLang="en-US" b="0" i="0"/>
          </a:p>
        </p:txBody>
      </p:sp>
      <p:sp>
        <p:nvSpPr>
          <p:cNvPr id="326721" name="Rectangle 65"/>
          <p:cNvSpPr>
            <a:spLocks noChangeArrowheads="1"/>
          </p:cNvSpPr>
          <p:nvPr/>
        </p:nvSpPr>
        <p:spPr bwMode="auto">
          <a:xfrm>
            <a:off x="5189538" y="2074863"/>
            <a:ext cx="57150" cy="274637"/>
          </a:xfrm>
          <a:prstGeom prst="rect">
            <a:avLst/>
          </a:prstGeom>
          <a:noFill/>
          <a:ln w="9525">
            <a:noFill/>
            <a:miter lim="800000"/>
            <a:headEnd/>
            <a:tailEnd/>
          </a:ln>
        </p:spPr>
        <p:txBody>
          <a:bodyPr wrap="none" lIns="0" tIns="0" rIns="0" bIns="0">
            <a:spAutoFit/>
          </a:bodyPr>
          <a:lstStyle/>
          <a:p>
            <a:r>
              <a:rPr lang="en-US" altLang="zh-CN" sz="1800" b="0" i="0">
                <a:solidFill>
                  <a:srgbClr val="000000"/>
                </a:solidFill>
              </a:rPr>
              <a:t> </a:t>
            </a:r>
            <a:endParaRPr lang="en-US" altLang="zh-CN" b="0" i="0"/>
          </a:p>
        </p:txBody>
      </p:sp>
      <p:grpSp>
        <p:nvGrpSpPr>
          <p:cNvPr id="12" name="Group 66"/>
          <p:cNvGrpSpPr>
            <a:grpSpLocks/>
          </p:cNvGrpSpPr>
          <p:nvPr/>
        </p:nvGrpSpPr>
        <p:grpSpPr bwMode="auto">
          <a:xfrm>
            <a:off x="5487988" y="1979613"/>
            <a:ext cx="1003300" cy="422275"/>
            <a:chOff x="3571" y="974"/>
            <a:chExt cx="632" cy="266"/>
          </a:xfrm>
        </p:grpSpPr>
        <p:sp>
          <p:nvSpPr>
            <p:cNvPr id="326723" name="Rectangle 67"/>
            <p:cNvSpPr>
              <a:spLocks noChangeArrowheads="1"/>
            </p:cNvSpPr>
            <p:nvPr/>
          </p:nvSpPr>
          <p:spPr bwMode="auto">
            <a:xfrm>
              <a:off x="3571" y="974"/>
              <a:ext cx="632" cy="266"/>
            </a:xfrm>
            <a:prstGeom prst="rect">
              <a:avLst/>
            </a:prstGeom>
            <a:solidFill>
              <a:srgbClr val="C0C0C0"/>
            </a:solidFill>
            <a:ln w="9525">
              <a:noFill/>
              <a:miter lim="800000"/>
              <a:headEnd/>
              <a:tailEnd/>
            </a:ln>
          </p:spPr>
          <p:txBody>
            <a:bodyPr/>
            <a:lstStyle/>
            <a:p>
              <a:endParaRPr lang="zh-CN" altLang="en-US"/>
            </a:p>
          </p:txBody>
        </p:sp>
        <p:sp>
          <p:nvSpPr>
            <p:cNvPr id="326724" name="Rectangle 68"/>
            <p:cNvSpPr>
              <a:spLocks noChangeArrowheads="1"/>
            </p:cNvSpPr>
            <p:nvPr/>
          </p:nvSpPr>
          <p:spPr bwMode="auto">
            <a:xfrm>
              <a:off x="3571" y="974"/>
              <a:ext cx="632" cy="266"/>
            </a:xfrm>
            <a:prstGeom prst="rect">
              <a:avLst/>
            </a:prstGeom>
            <a:noFill/>
            <a:ln w="14288" cap="rnd">
              <a:solidFill>
                <a:srgbClr val="000000"/>
              </a:solidFill>
              <a:miter lim="800000"/>
              <a:headEnd/>
              <a:tailEnd/>
            </a:ln>
          </p:spPr>
          <p:txBody>
            <a:bodyPr/>
            <a:lstStyle/>
            <a:p>
              <a:endParaRPr lang="zh-CN" altLang="en-US"/>
            </a:p>
          </p:txBody>
        </p:sp>
      </p:grpSp>
      <p:sp>
        <p:nvSpPr>
          <p:cNvPr id="326725" name="Rectangle 69"/>
          <p:cNvSpPr>
            <a:spLocks noChangeArrowheads="1"/>
          </p:cNvSpPr>
          <p:nvPr/>
        </p:nvSpPr>
        <p:spPr bwMode="auto">
          <a:xfrm>
            <a:off x="5629275" y="2084388"/>
            <a:ext cx="685800" cy="274637"/>
          </a:xfrm>
          <a:prstGeom prst="rect">
            <a:avLst/>
          </a:prstGeom>
          <a:noFill/>
          <a:ln w="9525">
            <a:noFill/>
            <a:miter lim="800000"/>
            <a:headEnd/>
            <a:tailEnd/>
          </a:ln>
        </p:spPr>
        <p:txBody>
          <a:bodyPr wrap="none" lIns="0" tIns="0" rIns="0" bIns="0">
            <a:spAutoFit/>
          </a:bodyPr>
          <a:lstStyle/>
          <a:p>
            <a:r>
              <a:rPr lang="zh-CN" altLang="en-US" sz="1800" b="0" i="0">
                <a:solidFill>
                  <a:srgbClr val="000000"/>
                </a:solidFill>
                <a:latin typeface="宋体" pitchFamily="2" charset="-122"/>
              </a:rPr>
              <a:t>虚拟机</a:t>
            </a:r>
            <a:endParaRPr lang="zh-CN" altLang="en-US" b="0" i="0"/>
          </a:p>
        </p:txBody>
      </p:sp>
      <p:sp>
        <p:nvSpPr>
          <p:cNvPr id="326726" name="Rectangle 70"/>
          <p:cNvSpPr>
            <a:spLocks noChangeArrowheads="1"/>
          </p:cNvSpPr>
          <p:nvPr/>
        </p:nvSpPr>
        <p:spPr bwMode="auto">
          <a:xfrm>
            <a:off x="6297613" y="2074863"/>
            <a:ext cx="57150" cy="274637"/>
          </a:xfrm>
          <a:prstGeom prst="rect">
            <a:avLst/>
          </a:prstGeom>
          <a:noFill/>
          <a:ln w="9525">
            <a:noFill/>
            <a:miter lim="800000"/>
            <a:headEnd/>
            <a:tailEnd/>
          </a:ln>
        </p:spPr>
        <p:txBody>
          <a:bodyPr wrap="none" lIns="0" tIns="0" rIns="0" bIns="0">
            <a:spAutoFit/>
          </a:bodyPr>
          <a:lstStyle/>
          <a:p>
            <a:r>
              <a:rPr lang="en-US" altLang="zh-CN" sz="1800" b="0" i="0">
                <a:solidFill>
                  <a:srgbClr val="000000"/>
                </a:solidFill>
              </a:rPr>
              <a:t> </a:t>
            </a:r>
            <a:endParaRPr lang="en-US" altLang="zh-CN" b="0" i="0"/>
          </a:p>
        </p:txBody>
      </p:sp>
      <p:sp>
        <p:nvSpPr>
          <p:cNvPr id="326727" name="Rectangle 71"/>
          <p:cNvSpPr>
            <a:spLocks noChangeArrowheads="1"/>
          </p:cNvSpPr>
          <p:nvPr/>
        </p:nvSpPr>
        <p:spPr bwMode="auto">
          <a:xfrm>
            <a:off x="7002463" y="1789113"/>
            <a:ext cx="1143000" cy="274637"/>
          </a:xfrm>
          <a:prstGeom prst="rect">
            <a:avLst/>
          </a:prstGeom>
          <a:noFill/>
          <a:ln w="9525">
            <a:noFill/>
            <a:miter lim="800000"/>
            <a:headEnd/>
            <a:tailEnd/>
          </a:ln>
        </p:spPr>
        <p:txBody>
          <a:bodyPr wrap="none" lIns="0" tIns="0" rIns="0" bIns="0">
            <a:spAutoFit/>
          </a:bodyPr>
          <a:lstStyle/>
          <a:p>
            <a:r>
              <a:rPr lang="zh-CN" altLang="en-US" sz="1800" b="0" i="0">
                <a:solidFill>
                  <a:srgbClr val="FFFFFF"/>
                </a:solidFill>
                <a:latin typeface="宋体" pitchFamily="2" charset="-122"/>
              </a:rPr>
              <a:t>客户应用层</a:t>
            </a:r>
            <a:endParaRPr lang="zh-CN" altLang="en-US" b="0" i="0"/>
          </a:p>
        </p:txBody>
      </p:sp>
      <p:sp>
        <p:nvSpPr>
          <p:cNvPr id="326728" name="Rectangle 72"/>
          <p:cNvSpPr>
            <a:spLocks noChangeArrowheads="1"/>
          </p:cNvSpPr>
          <p:nvPr/>
        </p:nvSpPr>
        <p:spPr bwMode="auto">
          <a:xfrm>
            <a:off x="8118475" y="1779588"/>
            <a:ext cx="57150" cy="274637"/>
          </a:xfrm>
          <a:prstGeom prst="rect">
            <a:avLst/>
          </a:prstGeom>
          <a:noFill/>
          <a:ln w="9525">
            <a:noFill/>
            <a:miter lim="800000"/>
            <a:headEnd/>
            <a:tailEnd/>
          </a:ln>
        </p:spPr>
        <p:txBody>
          <a:bodyPr wrap="none" lIns="0" tIns="0" rIns="0" bIns="0">
            <a:spAutoFit/>
          </a:bodyPr>
          <a:lstStyle/>
          <a:p>
            <a:r>
              <a:rPr lang="en-US" altLang="zh-CN" sz="1800" b="0" i="0">
                <a:solidFill>
                  <a:srgbClr val="FFFFFF"/>
                </a:solidFill>
              </a:rPr>
              <a:t> </a:t>
            </a:r>
            <a:endParaRPr lang="en-US" altLang="zh-CN" b="0" i="0"/>
          </a:p>
        </p:txBody>
      </p:sp>
      <p:sp>
        <p:nvSpPr>
          <p:cNvPr id="326729" name="Rectangle 73"/>
          <p:cNvSpPr>
            <a:spLocks noChangeArrowheads="1"/>
          </p:cNvSpPr>
          <p:nvPr/>
        </p:nvSpPr>
        <p:spPr bwMode="auto">
          <a:xfrm>
            <a:off x="7435850" y="4835525"/>
            <a:ext cx="685800" cy="274638"/>
          </a:xfrm>
          <a:prstGeom prst="rect">
            <a:avLst/>
          </a:prstGeom>
          <a:noFill/>
          <a:ln w="9525">
            <a:noFill/>
            <a:miter lim="800000"/>
            <a:headEnd/>
            <a:tailEnd/>
          </a:ln>
        </p:spPr>
        <p:txBody>
          <a:bodyPr wrap="none" lIns="0" tIns="0" rIns="0" bIns="0">
            <a:spAutoFit/>
          </a:bodyPr>
          <a:lstStyle/>
          <a:p>
            <a:r>
              <a:rPr lang="zh-CN" altLang="en-US" sz="1800" b="0" i="0">
                <a:solidFill>
                  <a:srgbClr val="FFFFFF"/>
                </a:solidFill>
                <a:latin typeface="宋体" pitchFamily="2" charset="-122"/>
              </a:rPr>
              <a:t>服务层</a:t>
            </a:r>
            <a:endParaRPr lang="zh-CN" altLang="en-US" b="0" i="0"/>
          </a:p>
        </p:txBody>
      </p:sp>
      <p:sp>
        <p:nvSpPr>
          <p:cNvPr id="326730" name="Rectangle 74"/>
          <p:cNvSpPr>
            <a:spLocks noChangeArrowheads="1"/>
          </p:cNvSpPr>
          <p:nvPr/>
        </p:nvSpPr>
        <p:spPr bwMode="auto">
          <a:xfrm>
            <a:off x="8105775" y="4826000"/>
            <a:ext cx="57150" cy="274638"/>
          </a:xfrm>
          <a:prstGeom prst="rect">
            <a:avLst/>
          </a:prstGeom>
          <a:noFill/>
          <a:ln w="9525">
            <a:noFill/>
            <a:miter lim="800000"/>
            <a:headEnd/>
            <a:tailEnd/>
          </a:ln>
        </p:spPr>
        <p:txBody>
          <a:bodyPr wrap="none" lIns="0" tIns="0" rIns="0" bIns="0">
            <a:spAutoFit/>
          </a:bodyPr>
          <a:lstStyle/>
          <a:p>
            <a:r>
              <a:rPr lang="en-US" altLang="zh-CN" sz="1800" b="0" i="0">
                <a:solidFill>
                  <a:srgbClr val="FFFFFF"/>
                </a:solidFill>
              </a:rPr>
              <a:t> </a:t>
            </a:r>
            <a:endParaRPr lang="en-US" altLang="zh-CN" b="0" i="0"/>
          </a:p>
        </p:txBody>
      </p:sp>
      <p:grpSp>
        <p:nvGrpSpPr>
          <p:cNvPr id="13" name="Group 75"/>
          <p:cNvGrpSpPr>
            <a:grpSpLocks/>
          </p:cNvGrpSpPr>
          <p:nvPr/>
        </p:nvGrpSpPr>
        <p:grpSpPr bwMode="auto">
          <a:xfrm>
            <a:off x="1808163" y="4244975"/>
            <a:ext cx="3846512" cy="436563"/>
            <a:chOff x="1253" y="2457"/>
            <a:chExt cx="2423" cy="275"/>
          </a:xfrm>
        </p:grpSpPr>
        <p:sp>
          <p:nvSpPr>
            <p:cNvPr id="326732" name="Rectangle 76"/>
            <p:cNvSpPr>
              <a:spLocks noChangeArrowheads="1"/>
            </p:cNvSpPr>
            <p:nvPr/>
          </p:nvSpPr>
          <p:spPr bwMode="auto">
            <a:xfrm>
              <a:off x="1253" y="2457"/>
              <a:ext cx="2423" cy="275"/>
            </a:xfrm>
            <a:prstGeom prst="rect">
              <a:avLst/>
            </a:prstGeom>
            <a:solidFill>
              <a:srgbClr val="C0C0C0"/>
            </a:solidFill>
            <a:ln w="9525">
              <a:noFill/>
              <a:miter lim="800000"/>
              <a:headEnd/>
              <a:tailEnd/>
            </a:ln>
          </p:spPr>
          <p:txBody>
            <a:bodyPr/>
            <a:lstStyle/>
            <a:p>
              <a:endParaRPr lang="zh-CN" altLang="en-US"/>
            </a:p>
          </p:txBody>
        </p:sp>
        <p:sp>
          <p:nvSpPr>
            <p:cNvPr id="326733" name="Rectangle 77"/>
            <p:cNvSpPr>
              <a:spLocks noChangeArrowheads="1"/>
            </p:cNvSpPr>
            <p:nvPr/>
          </p:nvSpPr>
          <p:spPr bwMode="auto">
            <a:xfrm>
              <a:off x="1253" y="2457"/>
              <a:ext cx="2423" cy="275"/>
            </a:xfrm>
            <a:prstGeom prst="rect">
              <a:avLst/>
            </a:prstGeom>
            <a:noFill/>
            <a:ln w="14288" cap="rnd">
              <a:solidFill>
                <a:srgbClr val="969696"/>
              </a:solidFill>
              <a:miter lim="800000"/>
              <a:headEnd/>
              <a:tailEnd/>
            </a:ln>
          </p:spPr>
          <p:txBody>
            <a:bodyPr/>
            <a:lstStyle/>
            <a:p>
              <a:endParaRPr lang="zh-CN" altLang="en-US"/>
            </a:p>
          </p:txBody>
        </p:sp>
      </p:grpSp>
      <p:sp>
        <p:nvSpPr>
          <p:cNvPr id="326734" name="Rectangle 78"/>
          <p:cNvSpPr>
            <a:spLocks noChangeArrowheads="1"/>
          </p:cNvSpPr>
          <p:nvPr/>
        </p:nvSpPr>
        <p:spPr bwMode="auto">
          <a:xfrm>
            <a:off x="3284538" y="4351338"/>
            <a:ext cx="914400" cy="274637"/>
          </a:xfrm>
          <a:prstGeom prst="rect">
            <a:avLst/>
          </a:prstGeom>
          <a:noFill/>
          <a:ln w="9525">
            <a:noFill/>
            <a:miter lim="800000"/>
            <a:headEnd/>
            <a:tailEnd/>
          </a:ln>
        </p:spPr>
        <p:txBody>
          <a:bodyPr wrap="none" lIns="0" tIns="0" rIns="0" bIns="0">
            <a:spAutoFit/>
          </a:bodyPr>
          <a:lstStyle/>
          <a:p>
            <a:r>
              <a:rPr lang="zh-CN" altLang="en-US" sz="1800" b="0" i="0">
                <a:solidFill>
                  <a:srgbClr val="000000"/>
                </a:solidFill>
                <a:latin typeface="宋体" pitchFamily="2" charset="-122"/>
              </a:rPr>
              <a:t>服务调用</a:t>
            </a:r>
            <a:endParaRPr lang="zh-CN" altLang="en-US" b="0" i="0"/>
          </a:p>
        </p:txBody>
      </p:sp>
      <p:sp>
        <p:nvSpPr>
          <p:cNvPr id="326735" name="Rectangle 79"/>
          <p:cNvSpPr>
            <a:spLocks noChangeArrowheads="1"/>
          </p:cNvSpPr>
          <p:nvPr/>
        </p:nvSpPr>
        <p:spPr bwMode="auto">
          <a:xfrm>
            <a:off x="4176713" y="4341813"/>
            <a:ext cx="57150" cy="274637"/>
          </a:xfrm>
          <a:prstGeom prst="rect">
            <a:avLst/>
          </a:prstGeom>
          <a:noFill/>
          <a:ln w="9525">
            <a:noFill/>
            <a:miter lim="800000"/>
            <a:headEnd/>
            <a:tailEnd/>
          </a:ln>
        </p:spPr>
        <p:txBody>
          <a:bodyPr wrap="none" lIns="0" tIns="0" rIns="0" bIns="0">
            <a:spAutoFit/>
          </a:bodyPr>
          <a:lstStyle/>
          <a:p>
            <a:r>
              <a:rPr lang="en-US" altLang="zh-CN" sz="1800" b="0" i="0">
                <a:solidFill>
                  <a:srgbClr val="000000"/>
                </a:solidFill>
              </a:rPr>
              <a:t> </a:t>
            </a:r>
            <a:endParaRPr lang="en-US" altLang="zh-CN" b="0" i="0"/>
          </a:p>
        </p:txBody>
      </p:sp>
      <p:grpSp>
        <p:nvGrpSpPr>
          <p:cNvPr id="14" name="Group 80"/>
          <p:cNvGrpSpPr>
            <a:grpSpLocks/>
          </p:cNvGrpSpPr>
          <p:nvPr/>
        </p:nvGrpSpPr>
        <p:grpSpPr bwMode="auto">
          <a:xfrm>
            <a:off x="3033713" y="4811713"/>
            <a:ext cx="2620962" cy="581025"/>
            <a:chOff x="2025" y="2814"/>
            <a:chExt cx="1651" cy="366"/>
          </a:xfrm>
        </p:grpSpPr>
        <p:sp>
          <p:nvSpPr>
            <p:cNvPr id="326737" name="Rectangle 81"/>
            <p:cNvSpPr>
              <a:spLocks noChangeArrowheads="1"/>
            </p:cNvSpPr>
            <p:nvPr/>
          </p:nvSpPr>
          <p:spPr bwMode="auto">
            <a:xfrm>
              <a:off x="2025" y="2814"/>
              <a:ext cx="1651" cy="366"/>
            </a:xfrm>
            <a:prstGeom prst="rect">
              <a:avLst/>
            </a:prstGeom>
            <a:solidFill>
              <a:srgbClr val="C0C0C0"/>
            </a:solidFill>
            <a:ln w="9525">
              <a:noFill/>
              <a:miter lim="800000"/>
              <a:headEnd/>
              <a:tailEnd/>
            </a:ln>
          </p:spPr>
          <p:txBody>
            <a:bodyPr/>
            <a:lstStyle/>
            <a:p>
              <a:endParaRPr lang="zh-CN" altLang="en-US"/>
            </a:p>
          </p:txBody>
        </p:sp>
        <p:sp>
          <p:nvSpPr>
            <p:cNvPr id="326738" name="Rectangle 82"/>
            <p:cNvSpPr>
              <a:spLocks noChangeArrowheads="1"/>
            </p:cNvSpPr>
            <p:nvPr/>
          </p:nvSpPr>
          <p:spPr bwMode="auto">
            <a:xfrm>
              <a:off x="2025" y="2814"/>
              <a:ext cx="1651" cy="366"/>
            </a:xfrm>
            <a:prstGeom prst="rect">
              <a:avLst/>
            </a:prstGeom>
            <a:noFill/>
            <a:ln w="14288" cap="rnd">
              <a:solidFill>
                <a:srgbClr val="C0C0C0"/>
              </a:solidFill>
              <a:miter lim="800000"/>
              <a:headEnd/>
              <a:tailEnd/>
            </a:ln>
          </p:spPr>
          <p:txBody>
            <a:bodyPr/>
            <a:lstStyle/>
            <a:p>
              <a:endParaRPr lang="zh-CN" altLang="en-US"/>
            </a:p>
          </p:txBody>
        </p:sp>
      </p:grpSp>
      <p:sp>
        <p:nvSpPr>
          <p:cNvPr id="326739" name="Rectangle 83"/>
          <p:cNvSpPr>
            <a:spLocks noChangeArrowheads="1"/>
          </p:cNvSpPr>
          <p:nvPr/>
        </p:nvSpPr>
        <p:spPr bwMode="auto">
          <a:xfrm>
            <a:off x="3176588" y="4918075"/>
            <a:ext cx="914400" cy="274638"/>
          </a:xfrm>
          <a:prstGeom prst="rect">
            <a:avLst/>
          </a:prstGeom>
          <a:noFill/>
          <a:ln w="9525">
            <a:noFill/>
            <a:miter lim="800000"/>
            <a:headEnd/>
            <a:tailEnd/>
          </a:ln>
        </p:spPr>
        <p:txBody>
          <a:bodyPr wrap="none" lIns="0" tIns="0" rIns="0" bIns="0">
            <a:spAutoFit/>
          </a:bodyPr>
          <a:lstStyle/>
          <a:p>
            <a:r>
              <a:rPr lang="zh-CN" altLang="en-US" sz="1800" b="0" i="0">
                <a:solidFill>
                  <a:srgbClr val="000000"/>
                </a:solidFill>
                <a:latin typeface="宋体" pitchFamily="2" charset="-122"/>
              </a:rPr>
              <a:t>服务容器</a:t>
            </a:r>
            <a:endParaRPr lang="zh-CN" altLang="en-US" b="0" i="0"/>
          </a:p>
        </p:txBody>
      </p:sp>
      <p:sp>
        <p:nvSpPr>
          <p:cNvPr id="326740" name="Rectangle 84"/>
          <p:cNvSpPr>
            <a:spLocks noChangeArrowheads="1"/>
          </p:cNvSpPr>
          <p:nvPr/>
        </p:nvSpPr>
        <p:spPr bwMode="auto">
          <a:xfrm>
            <a:off x="4068763" y="4908550"/>
            <a:ext cx="57150" cy="274638"/>
          </a:xfrm>
          <a:prstGeom prst="rect">
            <a:avLst/>
          </a:prstGeom>
          <a:noFill/>
          <a:ln w="9525">
            <a:noFill/>
            <a:miter lim="800000"/>
            <a:headEnd/>
            <a:tailEnd/>
          </a:ln>
        </p:spPr>
        <p:txBody>
          <a:bodyPr wrap="none" lIns="0" tIns="0" rIns="0" bIns="0">
            <a:spAutoFit/>
          </a:bodyPr>
          <a:lstStyle/>
          <a:p>
            <a:r>
              <a:rPr lang="en-US" altLang="zh-CN" sz="1800" b="0" i="0">
                <a:solidFill>
                  <a:srgbClr val="000000"/>
                </a:solidFill>
              </a:rPr>
              <a:t> </a:t>
            </a:r>
            <a:endParaRPr lang="en-US" altLang="zh-CN" b="0" i="0"/>
          </a:p>
        </p:txBody>
      </p:sp>
      <p:grpSp>
        <p:nvGrpSpPr>
          <p:cNvPr id="15" name="Group 85"/>
          <p:cNvGrpSpPr>
            <a:grpSpLocks/>
          </p:cNvGrpSpPr>
          <p:nvPr/>
        </p:nvGrpSpPr>
        <p:grpSpPr bwMode="auto">
          <a:xfrm>
            <a:off x="4246563" y="4854575"/>
            <a:ext cx="1282700" cy="546100"/>
            <a:chOff x="2789" y="2841"/>
            <a:chExt cx="808" cy="344"/>
          </a:xfrm>
        </p:grpSpPr>
        <p:sp>
          <p:nvSpPr>
            <p:cNvPr id="326742" name="Rectangle 86"/>
            <p:cNvSpPr>
              <a:spLocks noChangeArrowheads="1"/>
            </p:cNvSpPr>
            <p:nvPr/>
          </p:nvSpPr>
          <p:spPr bwMode="auto">
            <a:xfrm>
              <a:off x="2859" y="2911"/>
              <a:ext cx="738" cy="274"/>
            </a:xfrm>
            <a:prstGeom prst="rect">
              <a:avLst/>
            </a:prstGeom>
            <a:solidFill>
              <a:srgbClr val="808080"/>
            </a:solidFill>
            <a:ln w="9525">
              <a:noFill/>
              <a:miter lim="800000"/>
              <a:headEnd/>
              <a:tailEnd/>
            </a:ln>
          </p:spPr>
          <p:txBody>
            <a:bodyPr/>
            <a:lstStyle/>
            <a:p>
              <a:endParaRPr lang="zh-CN" altLang="en-US"/>
            </a:p>
          </p:txBody>
        </p:sp>
        <p:pic>
          <p:nvPicPr>
            <p:cNvPr id="326743" name="Picture 87"/>
            <p:cNvPicPr>
              <a:picLocks noChangeAspect="1" noChangeArrowheads="1"/>
            </p:cNvPicPr>
            <p:nvPr/>
          </p:nvPicPr>
          <p:blipFill>
            <a:blip r:embed="rId3"/>
            <a:srcRect/>
            <a:stretch>
              <a:fillRect/>
            </a:stretch>
          </p:blipFill>
          <p:spPr bwMode="auto">
            <a:xfrm>
              <a:off x="2860" y="2911"/>
              <a:ext cx="737" cy="274"/>
            </a:xfrm>
            <a:prstGeom prst="rect">
              <a:avLst/>
            </a:prstGeom>
            <a:noFill/>
            <a:ln w="9525">
              <a:noFill/>
              <a:miter lim="800000"/>
              <a:headEnd/>
              <a:tailEnd/>
            </a:ln>
          </p:spPr>
        </p:pic>
        <p:sp>
          <p:nvSpPr>
            <p:cNvPr id="326744" name="Rectangle 88"/>
            <p:cNvSpPr>
              <a:spLocks noChangeArrowheads="1"/>
            </p:cNvSpPr>
            <p:nvPr/>
          </p:nvSpPr>
          <p:spPr bwMode="auto">
            <a:xfrm>
              <a:off x="2859" y="2911"/>
              <a:ext cx="738" cy="274"/>
            </a:xfrm>
            <a:prstGeom prst="rect">
              <a:avLst/>
            </a:prstGeom>
            <a:solidFill>
              <a:srgbClr val="808080"/>
            </a:solidFill>
            <a:ln w="9525">
              <a:noFill/>
              <a:miter lim="800000"/>
              <a:headEnd/>
              <a:tailEnd/>
            </a:ln>
          </p:spPr>
          <p:txBody>
            <a:bodyPr/>
            <a:lstStyle/>
            <a:p>
              <a:endParaRPr lang="zh-CN" altLang="en-US"/>
            </a:p>
          </p:txBody>
        </p:sp>
        <p:sp>
          <p:nvSpPr>
            <p:cNvPr id="326745" name="Rectangle 89"/>
            <p:cNvSpPr>
              <a:spLocks noChangeArrowheads="1"/>
            </p:cNvSpPr>
            <p:nvPr/>
          </p:nvSpPr>
          <p:spPr bwMode="auto">
            <a:xfrm>
              <a:off x="2789" y="2841"/>
              <a:ext cx="738" cy="274"/>
            </a:xfrm>
            <a:prstGeom prst="rect">
              <a:avLst/>
            </a:prstGeom>
            <a:solidFill>
              <a:srgbClr val="FFFFFF"/>
            </a:solidFill>
            <a:ln w="9525">
              <a:noFill/>
              <a:miter lim="800000"/>
              <a:headEnd/>
              <a:tailEnd/>
            </a:ln>
          </p:spPr>
          <p:txBody>
            <a:bodyPr/>
            <a:lstStyle/>
            <a:p>
              <a:endParaRPr lang="zh-CN" altLang="en-US"/>
            </a:p>
          </p:txBody>
        </p:sp>
      </p:grpSp>
      <p:sp>
        <p:nvSpPr>
          <p:cNvPr id="326746" name="Rectangle 90"/>
          <p:cNvSpPr>
            <a:spLocks noChangeArrowheads="1"/>
          </p:cNvSpPr>
          <p:nvPr/>
        </p:nvSpPr>
        <p:spPr bwMode="auto">
          <a:xfrm>
            <a:off x="4383088" y="4951413"/>
            <a:ext cx="914400" cy="274637"/>
          </a:xfrm>
          <a:prstGeom prst="rect">
            <a:avLst/>
          </a:prstGeom>
          <a:noFill/>
          <a:ln w="9525">
            <a:noFill/>
            <a:miter lim="800000"/>
            <a:headEnd/>
            <a:tailEnd/>
          </a:ln>
        </p:spPr>
        <p:txBody>
          <a:bodyPr wrap="none" lIns="0" tIns="0" rIns="0" bIns="0">
            <a:spAutoFit/>
          </a:bodyPr>
          <a:lstStyle/>
          <a:p>
            <a:r>
              <a:rPr lang="zh-CN" altLang="en-US" sz="1800" b="0" i="0">
                <a:solidFill>
                  <a:srgbClr val="000000"/>
                </a:solidFill>
                <a:latin typeface="宋体" pitchFamily="2" charset="-122"/>
              </a:rPr>
              <a:t>核心服务</a:t>
            </a:r>
            <a:endParaRPr lang="zh-CN" altLang="en-US" b="0" i="0"/>
          </a:p>
        </p:txBody>
      </p:sp>
      <p:sp>
        <p:nvSpPr>
          <p:cNvPr id="326747" name="Rectangle 91"/>
          <p:cNvSpPr>
            <a:spLocks noChangeArrowheads="1"/>
          </p:cNvSpPr>
          <p:nvPr/>
        </p:nvSpPr>
        <p:spPr bwMode="auto">
          <a:xfrm>
            <a:off x="5275263" y="4941888"/>
            <a:ext cx="57150" cy="274637"/>
          </a:xfrm>
          <a:prstGeom prst="rect">
            <a:avLst/>
          </a:prstGeom>
          <a:noFill/>
          <a:ln w="9525">
            <a:noFill/>
            <a:miter lim="800000"/>
            <a:headEnd/>
            <a:tailEnd/>
          </a:ln>
        </p:spPr>
        <p:txBody>
          <a:bodyPr wrap="none" lIns="0" tIns="0" rIns="0" bIns="0">
            <a:spAutoFit/>
          </a:bodyPr>
          <a:lstStyle/>
          <a:p>
            <a:r>
              <a:rPr lang="en-US" altLang="zh-CN" sz="1800" b="0" i="0">
                <a:solidFill>
                  <a:srgbClr val="000000"/>
                </a:solidFill>
              </a:rPr>
              <a:t> </a:t>
            </a:r>
            <a:endParaRPr lang="en-US" altLang="zh-CN" b="0" i="0"/>
          </a:p>
        </p:txBody>
      </p:sp>
      <p:grpSp>
        <p:nvGrpSpPr>
          <p:cNvPr id="16" name="Group 92"/>
          <p:cNvGrpSpPr>
            <a:grpSpLocks/>
          </p:cNvGrpSpPr>
          <p:nvPr/>
        </p:nvGrpSpPr>
        <p:grpSpPr bwMode="auto">
          <a:xfrm>
            <a:off x="1808163" y="5462588"/>
            <a:ext cx="3846512" cy="434975"/>
            <a:chOff x="1253" y="3224"/>
            <a:chExt cx="2423" cy="274"/>
          </a:xfrm>
        </p:grpSpPr>
        <p:sp>
          <p:nvSpPr>
            <p:cNvPr id="326749" name="Rectangle 93"/>
            <p:cNvSpPr>
              <a:spLocks noChangeArrowheads="1"/>
            </p:cNvSpPr>
            <p:nvPr/>
          </p:nvSpPr>
          <p:spPr bwMode="auto">
            <a:xfrm>
              <a:off x="1253" y="3224"/>
              <a:ext cx="2423" cy="274"/>
            </a:xfrm>
            <a:prstGeom prst="rect">
              <a:avLst/>
            </a:prstGeom>
            <a:solidFill>
              <a:srgbClr val="C0C0C0"/>
            </a:solidFill>
            <a:ln w="9525">
              <a:noFill/>
              <a:miter lim="800000"/>
              <a:headEnd/>
              <a:tailEnd/>
            </a:ln>
          </p:spPr>
          <p:txBody>
            <a:bodyPr/>
            <a:lstStyle/>
            <a:p>
              <a:endParaRPr lang="zh-CN" altLang="en-US"/>
            </a:p>
          </p:txBody>
        </p:sp>
        <p:sp>
          <p:nvSpPr>
            <p:cNvPr id="326750" name="Rectangle 94"/>
            <p:cNvSpPr>
              <a:spLocks noChangeArrowheads="1"/>
            </p:cNvSpPr>
            <p:nvPr/>
          </p:nvSpPr>
          <p:spPr bwMode="auto">
            <a:xfrm>
              <a:off x="1253" y="3224"/>
              <a:ext cx="2423" cy="274"/>
            </a:xfrm>
            <a:prstGeom prst="rect">
              <a:avLst/>
            </a:prstGeom>
            <a:noFill/>
            <a:ln w="14288" cap="rnd">
              <a:solidFill>
                <a:srgbClr val="C0C0C0"/>
              </a:solidFill>
              <a:miter lim="800000"/>
              <a:headEnd/>
              <a:tailEnd/>
            </a:ln>
          </p:spPr>
          <p:txBody>
            <a:bodyPr/>
            <a:lstStyle/>
            <a:p>
              <a:endParaRPr lang="zh-CN" altLang="en-US"/>
            </a:p>
          </p:txBody>
        </p:sp>
      </p:grpSp>
      <p:sp>
        <p:nvSpPr>
          <p:cNvPr id="326751" name="Rectangle 95"/>
          <p:cNvSpPr>
            <a:spLocks noChangeArrowheads="1"/>
          </p:cNvSpPr>
          <p:nvPr/>
        </p:nvSpPr>
        <p:spPr bwMode="auto">
          <a:xfrm>
            <a:off x="2678113" y="5568950"/>
            <a:ext cx="1600200" cy="274638"/>
          </a:xfrm>
          <a:prstGeom prst="rect">
            <a:avLst/>
          </a:prstGeom>
          <a:noFill/>
          <a:ln w="9525">
            <a:noFill/>
            <a:miter lim="800000"/>
            <a:headEnd/>
            <a:tailEnd/>
          </a:ln>
        </p:spPr>
        <p:txBody>
          <a:bodyPr wrap="none" lIns="0" tIns="0" rIns="0" bIns="0">
            <a:spAutoFit/>
          </a:bodyPr>
          <a:lstStyle/>
          <a:p>
            <a:r>
              <a:rPr lang="zh-CN" altLang="en-US" sz="1800" b="0" i="0">
                <a:solidFill>
                  <a:srgbClr val="000000"/>
                </a:solidFill>
                <a:latin typeface="宋体" pitchFamily="2" charset="-122"/>
              </a:rPr>
              <a:t>服务提供接口（</a:t>
            </a:r>
            <a:endParaRPr lang="zh-CN" altLang="en-US" b="0" i="0"/>
          </a:p>
        </p:txBody>
      </p:sp>
      <p:sp>
        <p:nvSpPr>
          <p:cNvPr id="326752" name="Rectangle 96"/>
          <p:cNvSpPr>
            <a:spLocks noChangeArrowheads="1"/>
          </p:cNvSpPr>
          <p:nvPr/>
        </p:nvSpPr>
        <p:spPr bwMode="auto">
          <a:xfrm>
            <a:off x="4240213" y="5559425"/>
            <a:ext cx="330200" cy="274638"/>
          </a:xfrm>
          <a:prstGeom prst="rect">
            <a:avLst/>
          </a:prstGeom>
          <a:noFill/>
          <a:ln w="9525">
            <a:noFill/>
            <a:miter lim="800000"/>
            <a:headEnd/>
            <a:tailEnd/>
          </a:ln>
        </p:spPr>
        <p:txBody>
          <a:bodyPr wrap="none" lIns="0" tIns="0" rIns="0" bIns="0">
            <a:spAutoFit/>
          </a:bodyPr>
          <a:lstStyle/>
          <a:p>
            <a:r>
              <a:rPr lang="en-US" altLang="zh-CN" sz="1800" b="0" i="0">
                <a:solidFill>
                  <a:srgbClr val="000000"/>
                </a:solidFill>
              </a:rPr>
              <a:t>SPI</a:t>
            </a:r>
            <a:endParaRPr lang="en-US" altLang="zh-CN" b="0" i="0"/>
          </a:p>
        </p:txBody>
      </p:sp>
      <p:sp>
        <p:nvSpPr>
          <p:cNvPr id="326753" name="Rectangle 97"/>
          <p:cNvSpPr>
            <a:spLocks noChangeArrowheads="1"/>
          </p:cNvSpPr>
          <p:nvPr/>
        </p:nvSpPr>
        <p:spPr bwMode="auto">
          <a:xfrm>
            <a:off x="4560888" y="5568950"/>
            <a:ext cx="228600" cy="274638"/>
          </a:xfrm>
          <a:prstGeom prst="rect">
            <a:avLst/>
          </a:prstGeom>
          <a:noFill/>
          <a:ln w="9525">
            <a:noFill/>
            <a:miter lim="800000"/>
            <a:headEnd/>
            <a:tailEnd/>
          </a:ln>
        </p:spPr>
        <p:txBody>
          <a:bodyPr wrap="none" lIns="0" tIns="0" rIns="0" bIns="0">
            <a:spAutoFit/>
          </a:bodyPr>
          <a:lstStyle/>
          <a:p>
            <a:r>
              <a:rPr lang="zh-CN" altLang="en-US" sz="1800" b="0" i="0">
                <a:solidFill>
                  <a:srgbClr val="000000"/>
                </a:solidFill>
                <a:latin typeface="宋体" pitchFamily="2" charset="-122"/>
              </a:rPr>
              <a:t>）</a:t>
            </a:r>
            <a:endParaRPr lang="zh-CN" altLang="en-US" b="0" i="0"/>
          </a:p>
        </p:txBody>
      </p:sp>
      <p:sp>
        <p:nvSpPr>
          <p:cNvPr id="326754" name="Rectangle 98"/>
          <p:cNvSpPr>
            <a:spLocks noChangeArrowheads="1"/>
          </p:cNvSpPr>
          <p:nvPr/>
        </p:nvSpPr>
        <p:spPr bwMode="auto">
          <a:xfrm>
            <a:off x="4784725" y="5559425"/>
            <a:ext cx="57150" cy="274638"/>
          </a:xfrm>
          <a:prstGeom prst="rect">
            <a:avLst/>
          </a:prstGeom>
          <a:noFill/>
          <a:ln w="9525">
            <a:noFill/>
            <a:miter lim="800000"/>
            <a:headEnd/>
            <a:tailEnd/>
          </a:ln>
        </p:spPr>
        <p:txBody>
          <a:bodyPr wrap="none" lIns="0" tIns="0" rIns="0" bIns="0">
            <a:spAutoFit/>
          </a:bodyPr>
          <a:lstStyle/>
          <a:p>
            <a:r>
              <a:rPr lang="en-US" altLang="zh-CN" sz="1800" b="0" i="0">
                <a:solidFill>
                  <a:srgbClr val="000000"/>
                </a:solidFill>
              </a:rPr>
              <a:t> </a:t>
            </a:r>
            <a:endParaRPr lang="en-US" altLang="zh-CN" b="0" i="0"/>
          </a:p>
        </p:txBody>
      </p:sp>
      <p:grpSp>
        <p:nvGrpSpPr>
          <p:cNvPr id="17" name="Group 99"/>
          <p:cNvGrpSpPr>
            <a:grpSpLocks/>
          </p:cNvGrpSpPr>
          <p:nvPr/>
        </p:nvGrpSpPr>
        <p:grpSpPr bwMode="auto">
          <a:xfrm>
            <a:off x="1808163" y="4881563"/>
            <a:ext cx="1003300" cy="434975"/>
            <a:chOff x="1253" y="2858"/>
            <a:chExt cx="632" cy="274"/>
          </a:xfrm>
        </p:grpSpPr>
        <p:sp>
          <p:nvSpPr>
            <p:cNvPr id="326756" name="Rectangle 100"/>
            <p:cNvSpPr>
              <a:spLocks noChangeArrowheads="1"/>
            </p:cNvSpPr>
            <p:nvPr/>
          </p:nvSpPr>
          <p:spPr bwMode="auto">
            <a:xfrm>
              <a:off x="1253" y="2858"/>
              <a:ext cx="632" cy="274"/>
            </a:xfrm>
            <a:prstGeom prst="rect">
              <a:avLst/>
            </a:prstGeom>
            <a:solidFill>
              <a:srgbClr val="C0C0C0"/>
            </a:solidFill>
            <a:ln w="9525">
              <a:noFill/>
              <a:miter lim="800000"/>
              <a:headEnd/>
              <a:tailEnd/>
            </a:ln>
          </p:spPr>
          <p:txBody>
            <a:bodyPr/>
            <a:lstStyle/>
            <a:p>
              <a:endParaRPr lang="zh-CN" altLang="en-US"/>
            </a:p>
          </p:txBody>
        </p:sp>
        <p:sp>
          <p:nvSpPr>
            <p:cNvPr id="326757" name="Rectangle 101"/>
            <p:cNvSpPr>
              <a:spLocks noChangeArrowheads="1"/>
            </p:cNvSpPr>
            <p:nvPr/>
          </p:nvSpPr>
          <p:spPr bwMode="auto">
            <a:xfrm>
              <a:off x="1253" y="2858"/>
              <a:ext cx="632" cy="274"/>
            </a:xfrm>
            <a:prstGeom prst="rect">
              <a:avLst/>
            </a:prstGeom>
            <a:noFill/>
            <a:ln w="14288" cap="rnd">
              <a:solidFill>
                <a:srgbClr val="C0C0C0"/>
              </a:solidFill>
              <a:miter lim="800000"/>
              <a:headEnd/>
              <a:tailEnd/>
            </a:ln>
          </p:spPr>
          <p:txBody>
            <a:bodyPr/>
            <a:lstStyle/>
            <a:p>
              <a:endParaRPr lang="zh-CN" altLang="en-US"/>
            </a:p>
          </p:txBody>
        </p:sp>
      </p:grpSp>
      <p:sp>
        <p:nvSpPr>
          <p:cNvPr id="326758" name="Rectangle 102"/>
          <p:cNvSpPr>
            <a:spLocks noChangeArrowheads="1"/>
          </p:cNvSpPr>
          <p:nvPr/>
        </p:nvSpPr>
        <p:spPr bwMode="auto">
          <a:xfrm>
            <a:off x="1949450" y="4987925"/>
            <a:ext cx="685800" cy="274638"/>
          </a:xfrm>
          <a:prstGeom prst="rect">
            <a:avLst/>
          </a:prstGeom>
          <a:noFill/>
          <a:ln w="9525">
            <a:noFill/>
            <a:miter lim="800000"/>
            <a:headEnd/>
            <a:tailEnd/>
          </a:ln>
        </p:spPr>
        <p:txBody>
          <a:bodyPr wrap="none" lIns="0" tIns="0" rIns="0" bIns="0">
            <a:spAutoFit/>
          </a:bodyPr>
          <a:lstStyle/>
          <a:p>
            <a:r>
              <a:rPr lang="zh-CN" altLang="en-US" sz="1800" b="0" i="0">
                <a:solidFill>
                  <a:srgbClr val="000000"/>
                </a:solidFill>
                <a:latin typeface="宋体" pitchFamily="2" charset="-122"/>
              </a:rPr>
              <a:t>注册池</a:t>
            </a:r>
            <a:endParaRPr lang="zh-CN" altLang="en-US" b="0" i="0"/>
          </a:p>
        </p:txBody>
      </p:sp>
      <p:sp>
        <p:nvSpPr>
          <p:cNvPr id="326759" name="Rectangle 103"/>
          <p:cNvSpPr>
            <a:spLocks noChangeArrowheads="1"/>
          </p:cNvSpPr>
          <p:nvPr/>
        </p:nvSpPr>
        <p:spPr bwMode="auto">
          <a:xfrm>
            <a:off x="2617788" y="4978400"/>
            <a:ext cx="57150" cy="274638"/>
          </a:xfrm>
          <a:prstGeom prst="rect">
            <a:avLst/>
          </a:prstGeom>
          <a:noFill/>
          <a:ln w="9525">
            <a:noFill/>
            <a:miter lim="800000"/>
            <a:headEnd/>
            <a:tailEnd/>
          </a:ln>
        </p:spPr>
        <p:txBody>
          <a:bodyPr wrap="none" lIns="0" tIns="0" rIns="0" bIns="0">
            <a:spAutoFit/>
          </a:bodyPr>
          <a:lstStyle/>
          <a:p>
            <a:r>
              <a:rPr lang="en-US" altLang="zh-CN" sz="1800" b="0" i="0">
                <a:solidFill>
                  <a:srgbClr val="000000"/>
                </a:solidFill>
              </a:rPr>
              <a:t> </a:t>
            </a:r>
            <a:endParaRPr lang="en-US" altLang="zh-CN" b="0" i="0"/>
          </a:p>
        </p:txBody>
      </p:sp>
      <p:grpSp>
        <p:nvGrpSpPr>
          <p:cNvPr id="18" name="Group 104"/>
          <p:cNvGrpSpPr>
            <a:grpSpLocks/>
          </p:cNvGrpSpPr>
          <p:nvPr/>
        </p:nvGrpSpPr>
        <p:grpSpPr bwMode="auto">
          <a:xfrm>
            <a:off x="5989638" y="4302125"/>
            <a:ext cx="1338262" cy="1595438"/>
            <a:chOff x="3887" y="2493"/>
            <a:chExt cx="843" cy="1005"/>
          </a:xfrm>
        </p:grpSpPr>
        <p:sp>
          <p:nvSpPr>
            <p:cNvPr id="326761" name="Rectangle 105"/>
            <p:cNvSpPr>
              <a:spLocks noChangeArrowheads="1"/>
            </p:cNvSpPr>
            <p:nvPr/>
          </p:nvSpPr>
          <p:spPr bwMode="auto">
            <a:xfrm>
              <a:off x="3887" y="2493"/>
              <a:ext cx="843" cy="1005"/>
            </a:xfrm>
            <a:prstGeom prst="rect">
              <a:avLst/>
            </a:prstGeom>
            <a:solidFill>
              <a:srgbClr val="C0C0C0"/>
            </a:solidFill>
            <a:ln w="9525">
              <a:noFill/>
              <a:miter lim="800000"/>
              <a:headEnd/>
              <a:tailEnd/>
            </a:ln>
          </p:spPr>
          <p:txBody>
            <a:bodyPr/>
            <a:lstStyle/>
            <a:p>
              <a:endParaRPr lang="zh-CN" altLang="en-US"/>
            </a:p>
          </p:txBody>
        </p:sp>
        <p:sp>
          <p:nvSpPr>
            <p:cNvPr id="326762" name="Rectangle 106"/>
            <p:cNvSpPr>
              <a:spLocks noChangeArrowheads="1"/>
            </p:cNvSpPr>
            <p:nvPr/>
          </p:nvSpPr>
          <p:spPr bwMode="auto">
            <a:xfrm>
              <a:off x="3887" y="2493"/>
              <a:ext cx="843" cy="1005"/>
            </a:xfrm>
            <a:prstGeom prst="rect">
              <a:avLst/>
            </a:prstGeom>
            <a:noFill/>
            <a:ln w="14288" cap="rnd">
              <a:solidFill>
                <a:srgbClr val="C0C0C0"/>
              </a:solidFill>
              <a:miter lim="800000"/>
              <a:headEnd/>
              <a:tailEnd/>
            </a:ln>
          </p:spPr>
          <p:txBody>
            <a:bodyPr/>
            <a:lstStyle/>
            <a:p>
              <a:endParaRPr lang="zh-CN" altLang="en-US"/>
            </a:p>
          </p:txBody>
        </p:sp>
      </p:grpSp>
      <p:sp>
        <p:nvSpPr>
          <p:cNvPr id="326763" name="Rectangle 107"/>
          <p:cNvSpPr>
            <a:spLocks noChangeArrowheads="1"/>
          </p:cNvSpPr>
          <p:nvPr/>
        </p:nvSpPr>
        <p:spPr bwMode="auto">
          <a:xfrm>
            <a:off x="6130925" y="4397375"/>
            <a:ext cx="57150" cy="274638"/>
          </a:xfrm>
          <a:prstGeom prst="rect">
            <a:avLst/>
          </a:prstGeom>
          <a:noFill/>
          <a:ln w="9525">
            <a:noFill/>
            <a:miter lim="800000"/>
            <a:headEnd/>
            <a:tailEnd/>
          </a:ln>
        </p:spPr>
        <p:txBody>
          <a:bodyPr wrap="none" lIns="0" tIns="0" rIns="0" bIns="0">
            <a:spAutoFit/>
          </a:bodyPr>
          <a:lstStyle/>
          <a:p>
            <a:r>
              <a:rPr lang="en-US" altLang="zh-CN" sz="1800" b="0" i="0">
                <a:solidFill>
                  <a:srgbClr val="000000"/>
                </a:solidFill>
              </a:rPr>
              <a:t> </a:t>
            </a:r>
            <a:endParaRPr lang="en-US" altLang="zh-CN" b="0" i="0"/>
          </a:p>
        </p:txBody>
      </p:sp>
      <p:sp>
        <p:nvSpPr>
          <p:cNvPr id="326764" name="Rectangle 108"/>
          <p:cNvSpPr>
            <a:spLocks noChangeArrowheads="1"/>
          </p:cNvSpPr>
          <p:nvPr/>
        </p:nvSpPr>
        <p:spPr bwMode="auto">
          <a:xfrm>
            <a:off x="6181725" y="4697413"/>
            <a:ext cx="914400" cy="274637"/>
          </a:xfrm>
          <a:prstGeom prst="rect">
            <a:avLst/>
          </a:prstGeom>
          <a:noFill/>
          <a:ln w="9525">
            <a:noFill/>
            <a:miter lim="800000"/>
            <a:headEnd/>
            <a:tailEnd/>
          </a:ln>
        </p:spPr>
        <p:txBody>
          <a:bodyPr wrap="none" lIns="0" tIns="0" rIns="0" bIns="0">
            <a:spAutoFit/>
          </a:bodyPr>
          <a:lstStyle/>
          <a:p>
            <a:r>
              <a:rPr lang="zh-CN" altLang="en-US" sz="1800" b="0" i="0">
                <a:solidFill>
                  <a:srgbClr val="000000"/>
                </a:solidFill>
                <a:latin typeface="宋体" pitchFamily="2" charset="-122"/>
              </a:rPr>
              <a:t>业务规则</a:t>
            </a:r>
            <a:endParaRPr lang="zh-CN" altLang="en-US" b="0" i="0"/>
          </a:p>
        </p:txBody>
      </p:sp>
      <p:sp>
        <p:nvSpPr>
          <p:cNvPr id="326765" name="Rectangle 109"/>
          <p:cNvSpPr>
            <a:spLocks noChangeArrowheads="1"/>
          </p:cNvSpPr>
          <p:nvPr/>
        </p:nvSpPr>
        <p:spPr bwMode="auto">
          <a:xfrm>
            <a:off x="7073900" y="4687888"/>
            <a:ext cx="63500" cy="274637"/>
          </a:xfrm>
          <a:prstGeom prst="rect">
            <a:avLst/>
          </a:prstGeom>
          <a:noFill/>
          <a:ln w="9525">
            <a:noFill/>
            <a:miter lim="800000"/>
            <a:headEnd/>
            <a:tailEnd/>
          </a:ln>
        </p:spPr>
        <p:txBody>
          <a:bodyPr wrap="none" lIns="0" tIns="0" rIns="0" bIns="0">
            <a:spAutoFit/>
          </a:bodyPr>
          <a:lstStyle/>
          <a:p>
            <a:r>
              <a:rPr lang="en-US" altLang="zh-CN" sz="1800" b="0" i="0">
                <a:solidFill>
                  <a:srgbClr val="000000"/>
                </a:solidFill>
              </a:rPr>
              <a:t>/</a:t>
            </a:r>
            <a:endParaRPr lang="en-US" altLang="zh-CN" b="0" i="0"/>
          </a:p>
        </p:txBody>
      </p:sp>
      <p:sp>
        <p:nvSpPr>
          <p:cNvPr id="326766" name="Rectangle 110"/>
          <p:cNvSpPr>
            <a:spLocks noChangeArrowheads="1"/>
          </p:cNvSpPr>
          <p:nvPr/>
        </p:nvSpPr>
        <p:spPr bwMode="auto">
          <a:xfrm>
            <a:off x="6324600" y="4987925"/>
            <a:ext cx="685800" cy="274638"/>
          </a:xfrm>
          <a:prstGeom prst="rect">
            <a:avLst/>
          </a:prstGeom>
          <a:noFill/>
          <a:ln w="9525">
            <a:noFill/>
            <a:miter lim="800000"/>
            <a:headEnd/>
            <a:tailEnd/>
          </a:ln>
        </p:spPr>
        <p:txBody>
          <a:bodyPr wrap="none" lIns="0" tIns="0" rIns="0" bIns="0">
            <a:spAutoFit/>
          </a:bodyPr>
          <a:lstStyle/>
          <a:p>
            <a:r>
              <a:rPr lang="zh-CN" altLang="en-US" sz="1800" b="0" i="0">
                <a:solidFill>
                  <a:srgbClr val="000000"/>
                </a:solidFill>
                <a:latin typeface="宋体" pitchFamily="2" charset="-122"/>
              </a:rPr>
              <a:t>工作流</a:t>
            </a:r>
            <a:endParaRPr lang="zh-CN" altLang="en-US" b="0" i="0"/>
          </a:p>
        </p:txBody>
      </p:sp>
      <p:sp>
        <p:nvSpPr>
          <p:cNvPr id="326767" name="Rectangle 111"/>
          <p:cNvSpPr>
            <a:spLocks noChangeArrowheads="1"/>
          </p:cNvSpPr>
          <p:nvPr/>
        </p:nvSpPr>
        <p:spPr bwMode="auto">
          <a:xfrm>
            <a:off x="6994525" y="4978400"/>
            <a:ext cx="57150" cy="274638"/>
          </a:xfrm>
          <a:prstGeom prst="rect">
            <a:avLst/>
          </a:prstGeom>
          <a:noFill/>
          <a:ln w="9525">
            <a:noFill/>
            <a:miter lim="800000"/>
            <a:headEnd/>
            <a:tailEnd/>
          </a:ln>
        </p:spPr>
        <p:txBody>
          <a:bodyPr wrap="none" lIns="0" tIns="0" rIns="0" bIns="0">
            <a:spAutoFit/>
          </a:bodyPr>
          <a:lstStyle/>
          <a:p>
            <a:r>
              <a:rPr lang="en-US" altLang="zh-CN" sz="1800" b="0" i="0">
                <a:solidFill>
                  <a:srgbClr val="000000"/>
                </a:solidFill>
              </a:rPr>
              <a:t> </a:t>
            </a:r>
            <a:endParaRPr lang="en-US" altLang="zh-CN" b="0" i="0"/>
          </a:p>
        </p:txBody>
      </p:sp>
      <p:grpSp>
        <p:nvGrpSpPr>
          <p:cNvPr id="19" name="Group 112"/>
          <p:cNvGrpSpPr>
            <a:grpSpLocks/>
          </p:cNvGrpSpPr>
          <p:nvPr/>
        </p:nvGrpSpPr>
        <p:grpSpPr bwMode="auto">
          <a:xfrm>
            <a:off x="1473200" y="6259513"/>
            <a:ext cx="631825" cy="422275"/>
            <a:chOff x="1042" y="3771"/>
            <a:chExt cx="398" cy="266"/>
          </a:xfrm>
        </p:grpSpPr>
        <p:sp>
          <p:nvSpPr>
            <p:cNvPr id="326769" name="Rectangle 113"/>
            <p:cNvSpPr>
              <a:spLocks noChangeArrowheads="1"/>
            </p:cNvSpPr>
            <p:nvPr/>
          </p:nvSpPr>
          <p:spPr bwMode="auto">
            <a:xfrm>
              <a:off x="1042" y="3771"/>
              <a:ext cx="398" cy="266"/>
            </a:xfrm>
            <a:prstGeom prst="rect">
              <a:avLst/>
            </a:prstGeom>
            <a:solidFill>
              <a:srgbClr val="C0C0C0"/>
            </a:solidFill>
            <a:ln w="9525">
              <a:noFill/>
              <a:miter lim="800000"/>
              <a:headEnd/>
              <a:tailEnd/>
            </a:ln>
          </p:spPr>
          <p:txBody>
            <a:bodyPr/>
            <a:lstStyle/>
            <a:p>
              <a:endParaRPr lang="zh-CN" altLang="en-US"/>
            </a:p>
          </p:txBody>
        </p:sp>
        <p:sp>
          <p:nvSpPr>
            <p:cNvPr id="326770" name="Rectangle 114"/>
            <p:cNvSpPr>
              <a:spLocks noChangeArrowheads="1"/>
            </p:cNvSpPr>
            <p:nvPr/>
          </p:nvSpPr>
          <p:spPr bwMode="auto">
            <a:xfrm>
              <a:off x="1042" y="3771"/>
              <a:ext cx="398" cy="266"/>
            </a:xfrm>
            <a:prstGeom prst="rect">
              <a:avLst/>
            </a:prstGeom>
            <a:noFill/>
            <a:ln w="14288" cap="rnd">
              <a:solidFill>
                <a:srgbClr val="C0C0C0"/>
              </a:solidFill>
              <a:miter lim="800000"/>
              <a:headEnd/>
              <a:tailEnd/>
            </a:ln>
          </p:spPr>
          <p:txBody>
            <a:bodyPr/>
            <a:lstStyle/>
            <a:p>
              <a:endParaRPr lang="zh-CN" altLang="en-US"/>
            </a:p>
          </p:txBody>
        </p:sp>
      </p:grpSp>
      <p:sp>
        <p:nvSpPr>
          <p:cNvPr id="326771" name="Rectangle 115"/>
          <p:cNvSpPr>
            <a:spLocks noChangeArrowheads="1"/>
          </p:cNvSpPr>
          <p:nvPr/>
        </p:nvSpPr>
        <p:spPr bwMode="auto">
          <a:xfrm>
            <a:off x="1624013" y="6356350"/>
            <a:ext cx="342900" cy="274638"/>
          </a:xfrm>
          <a:prstGeom prst="rect">
            <a:avLst/>
          </a:prstGeom>
          <a:noFill/>
          <a:ln w="9525">
            <a:noFill/>
            <a:miter lim="800000"/>
            <a:headEnd/>
            <a:tailEnd/>
          </a:ln>
        </p:spPr>
        <p:txBody>
          <a:bodyPr wrap="none" lIns="0" tIns="0" rIns="0" bIns="0">
            <a:spAutoFit/>
          </a:bodyPr>
          <a:lstStyle/>
          <a:p>
            <a:r>
              <a:rPr lang="en-US" altLang="zh-CN" sz="1800" b="0" i="0">
                <a:solidFill>
                  <a:srgbClr val="000000"/>
                </a:solidFill>
              </a:rPr>
              <a:t>EIS</a:t>
            </a:r>
            <a:endParaRPr lang="en-US" altLang="zh-CN" b="0" i="0"/>
          </a:p>
        </p:txBody>
      </p:sp>
      <p:sp>
        <p:nvSpPr>
          <p:cNvPr id="326772" name="Rectangle 116"/>
          <p:cNvSpPr>
            <a:spLocks noChangeArrowheads="1"/>
          </p:cNvSpPr>
          <p:nvPr/>
        </p:nvSpPr>
        <p:spPr bwMode="auto">
          <a:xfrm>
            <a:off x="1955800" y="6356350"/>
            <a:ext cx="57150" cy="274638"/>
          </a:xfrm>
          <a:prstGeom prst="rect">
            <a:avLst/>
          </a:prstGeom>
          <a:noFill/>
          <a:ln w="9525">
            <a:noFill/>
            <a:miter lim="800000"/>
            <a:headEnd/>
            <a:tailEnd/>
          </a:ln>
        </p:spPr>
        <p:txBody>
          <a:bodyPr wrap="none" lIns="0" tIns="0" rIns="0" bIns="0">
            <a:spAutoFit/>
          </a:bodyPr>
          <a:lstStyle/>
          <a:p>
            <a:r>
              <a:rPr lang="en-US" altLang="zh-CN" sz="1800" b="0" i="0">
                <a:solidFill>
                  <a:srgbClr val="000000"/>
                </a:solidFill>
              </a:rPr>
              <a:t> </a:t>
            </a:r>
            <a:endParaRPr lang="en-US" altLang="zh-CN" b="0" i="0"/>
          </a:p>
        </p:txBody>
      </p:sp>
      <p:grpSp>
        <p:nvGrpSpPr>
          <p:cNvPr id="20" name="Group 117"/>
          <p:cNvGrpSpPr>
            <a:grpSpLocks/>
          </p:cNvGrpSpPr>
          <p:nvPr/>
        </p:nvGrpSpPr>
        <p:grpSpPr bwMode="auto">
          <a:xfrm>
            <a:off x="2225675" y="6261100"/>
            <a:ext cx="1003300" cy="423863"/>
            <a:chOff x="1516" y="3772"/>
            <a:chExt cx="632" cy="267"/>
          </a:xfrm>
        </p:grpSpPr>
        <p:sp>
          <p:nvSpPr>
            <p:cNvPr id="326774" name="Rectangle 118"/>
            <p:cNvSpPr>
              <a:spLocks noChangeArrowheads="1"/>
            </p:cNvSpPr>
            <p:nvPr/>
          </p:nvSpPr>
          <p:spPr bwMode="auto">
            <a:xfrm>
              <a:off x="1516" y="3772"/>
              <a:ext cx="632" cy="267"/>
            </a:xfrm>
            <a:prstGeom prst="rect">
              <a:avLst/>
            </a:prstGeom>
            <a:solidFill>
              <a:srgbClr val="C0C0C0"/>
            </a:solidFill>
            <a:ln w="9525">
              <a:noFill/>
              <a:miter lim="800000"/>
              <a:headEnd/>
              <a:tailEnd/>
            </a:ln>
          </p:spPr>
          <p:txBody>
            <a:bodyPr/>
            <a:lstStyle/>
            <a:p>
              <a:endParaRPr lang="zh-CN" altLang="en-US"/>
            </a:p>
          </p:txBody>
        </p:sp>
        <p:sp>
          <p:nvSpPr>
            <p:cNvPr id="326775" name="Rectangle 119"/>
            <p:cNvSpPr>
              <a:spLocks noChangeArrowheads="1"/>
            </p:cNvSpPr>
            <p:nvPr/>
          </p:nvSpPr>
          <p:spPr bwMode="auto">
            <a:xfrm>
              <a:off x="1516" y="3772"/>
              <a:ext cx="632" cy="267"/>
            </a:xfrm>
            <a:prstGeom prst="rect">
              <a:avLst/>
            </a:prstGeom>
            <a:noFill/>
            <a:ln w="14288" cap="rnd">
              <a:solidFill>
                <a:srgbClr val="C0C0C0"/>
              </a:solidFill>
              <a:miter lim="800000"/>
              <a:headEnd/>
              <a:tailEnd/>
            </a:ln>
          </p:spPr>
          <p:txBody>
            <a:bodyPr/>
            <a:lstStyle/>
            <a:p>
              <a:endParaRPr lang="zh-CN" altLang="en-US"/>
            </a:p>
          </p:txBody>
        </p:sp>
      </p:grpSp>
      <p:sp>
        <p:nvSpPr>
          <p:cNvPr id="326776" name="Rectangle 120"/>
          <p:cNvSpPr>
            <a:spLocks noChangeArrowheads="1"/>
          </p:cNvSpPr>
          <p:nvPr/>
        </p:nvSpPr>
        <p:spPr bwMode="auto">
          <a:xfrm>
            <a:off x="2368550" y="6367463"/>
            <a:ext cx="685800" cy="274637"/>
          </a:xfrm>
          <a:prstGeom prst="rect">
            <a:avLst/>
          </a:prstGeom>
          <a:noFill/>
          <a:ln w="9525">
            <a:noFill/>
            <a:miter lim="800000"/>
            <a:headEnd/>
            <a:tailEnd/>
          </a:ln>
        </p:spPr>
        <p:txBody>
          <a:bodyPr wrap="none" lIns="0" tIns="0" rIns="0" bIns="0">
            <a:spAutoFit/>
          </a:bodyPr>
          <a:lstStyle/>
          <a:p>
            <a:r>
              <a:rPr lang="zh-CN" altLang="en-US" sz="1800" b="0" i="0">
                <a:solidFill>
                  <a:srgbClr val="000000"/>
                </a:solidFill>
                <a:latin typeface="宋体" pitchFamily="2" charset="-122"/>
              </a:rPr>
              <a:t>数据库</a:t>
            </a:r>
            <a:endParaRPr lang="zh-CN" altLang="en-US" b="0" i="0"/>
          </a:p>
        </p:txBody>
      </p:sp>
      <p:sp>
        <p:nvSpPr>
          <p:cNvPr id="326777" name="Rectangle 121"/>
          <p:cNvSpPr>
            <a:spLocks noChangeArrowheads="1"/>
          </p:cNvSpPr>
          <p:nvPr/>
        </p:nvSpPr>
        <p:spPr bwMode="auto">
          <a:xfrm>
            <a:off x="3036888" y="6357938"/>
            <a:ext cx="57150" cy="274637"/>
          </a:xfrm>
          <a:prstGeom prst="rect">
            <a:avLst/>
          </a:prstGeom>
          <a:noFill/>
          <a:ln w="9525">
            <a:noFill/>
            <a:miter lim="800000"/>
            <a:headEnd/>
            <a:tailEnd/>
          </a:ln>
        </p:spPr>
        <p:txBody>
          <a:bodyPr wrap="none" lIns="0" tIns="0" rIns="0" bIns="0">
            <a:spAutoFit/>
          </a:bodyPr>
          <a:lstStyle/>
          <a:p>
            <a:r>
              <a:rPr lang="en-US" altLang="zh-CN" sz="1800" b="0" i="0">
                <a:solidFill>
                  <a:srgbClr val="000000"/>
                </a:solidFill>
              </a:rPr>
              <a:t> </a:t>
            </a:r>
            <a:endParaRPr lang="en-US" altLang="zh-CN" b="0" i="0"/>
          </a:p>
        </p:txBody>
      </p:sp>
      <p:grpSp>
        <p:nvGrpSpPr>
          <p:cNvPr id="21" name="Group 122"/>
          <p:cNvGrpSpPr>
            <a:grpSpLocks/>
          </p:cNvGrpSpPr>
          <p:nvPr/>
        </p:nvGrpSpPr>
        <p:grpSpPr bwMode="auto">
          <a:xfrm>
            <a:off x="6869113" y="6259513"/>
            <a:ext cx="1211262" cy="422275"/>
            <a:chOff x="4441" y="3771"/>
            <a:chExt cx="763" cy="266"/>
          </a:xfrm>
        </p:grpSpPr>
        <p:sp>
          <p:nvSpPr>
            <p:cNvPr id="326779" name="Rectangle 123"/>
            <p:cNvSpPr>
              <a:spLocks noChangeArrowheads="1"/>
            </p:cNvSpPr>
            <p:nvPr/>
          </p:nvSpPr>
          <p:spPr bwMode="auto">
            <a:xfrm>
              <a:off x="4441" y="3771"/>
              <a:ext cx="763" cy="266"/>
            </a:xfrm>
            <a:prstGeom prst="rect">
              <a:avLst/>
            </a:prstGeom>
            <a:solidFill>
              <a:srgbClr val="C0C0C0"/>
            </a:solidFill>
            <a:ln w="9525">
              <a:noFill/>
              <a:miter lim="800000"/>
              <a:headEnd/>
              <a:tailEnd/>
            </a:ln>
          </p:spPr>
          <p:txBody>
            <a:bodyPr/>
            <a:lstStyle/>
            <a:p>
              <a:endParaRPr lang="zh-CN" altLang="en-US"/>
            </a:p>
          </p:txBody>
        </p:sp>
        <p:sp>
          <p:nvSpPr>
            <p:cNvPr id="326780" name="Rectangle 124"/>
            <p:cNvSpPr>
              <a:spLocks noChangeArrowheads="1"/>
            </p:cNvSpPr>
            <p:nvPr/>
          </p:nvSpPr>
          <p:spPr bwMode="auto">
            <a:xfrm>
              <a:off x="4441" y="3771"/>
              <a:ext cx="763" cy="266"/>
            </a:xfrm>
            <a:prstGeom prst="rect">
              <a:avLst/>
            </a:prstGeom>
            <a:noFill/>
            <a:ln w="14288" cap="rnd">
              <a:solidFill>
                <a:srgbClr val="C0C0C0"/>
              </a:solidFill>
              <a:miter lim="800000"/>
              <a:headEnd/>
              <a:tailEnd/>
            </a:ln>
          </p:spPr>
          <p:txBody>
            <a:bodyPr/>
            <a:lstStyle/>
            <a:p>
              <a:endParaRPr lang="zh-CN" altLang="en-US"/>
            </a:p>
          </p:txBody>
        </p:sp>
      </p:grpSp>
      <p:sp>
        <p:nvSpPr>
          <p:cNvPr id="326781" name="Rectangle 125"/>
          <p:cNvSpPr>
            <a:spLocks noChangeArrowheads="1"/>
          </p:cNvSpPr>
          <p:nvPr/>
        </p:nvSpPr>
        <p:spPr bwMode="auto">
          <a:xfrm>
            <a:off x="7011988" y="6365875"/>
            <a:ext cx="914400" cy="274638"/>
          </a:xfrm>
          <a:prstGeom prst="rect">
            <a:avLst/>
          </a:prstGeom>
          <a:noFill/>
          <a:ln w="9525">
            <a:noFill/>
            <a:miter lim="800000"/>
            <a:headEnd/>
            <a:tailEnd/>
          </a:ln>
        </p:spPr>
        <p:txBody>
          <a:bodyPr wrap="none" lIns="0" tIns="0" rIns="0" bIns="0">
            <a:spAutoFit/>
          </a:bodyPr>
          <a:lstStyle/>
          <a:p>
            <a:r>
              <a:rPr lang="zh-CN" altLang="en-US" sz="1800" b="0" i="0">
                <a:solidFill>
                  <a:srgbClr val="000000"/>
                </a:solidFill>
                <a:latin typeface="宋体" pitchFamily="2" charset="-122"/>
              </a:rPr>
              <a:t>遗留系统</a:t>
            </a:r>
            <a:endParaRPr lang="zh-CN" altLang="en-US" b="0" i="0"/>
          </a:p>
        </p:txBody>
      </p:sp>
      <p:sp>
        <p:nvSpPr>
          <p:cNvPr id="326782" name="Rectangle 126"/>
          <p:cNvSpPr>
            <a:spLocks noChangeArrowheads="1"/>
          </p:cNvSpPr>
          <p:nvPr/>
        </p:nvSpPr>
        <p:spPr bwMode="auto">
          <a:xfrm>
            <a:off x="7904163" y="6356350"/>
            <a:ext cx="57150" cy="274638"/>
          </a:xfrm>
          <a:prstGeom prst="rect">
            <a:avLst/>
          </a:prstGeom>
          <a:noFill/>
          <a:ln w="9525">
            <a:noFill/>
            <a:miter lim="800000"/>
            <a:headEnd/>
            <a:tailEnd/>
          </a:ln>
        </p:spPr>
        <p:txBody>
          <a:bodyPr wrap="none" lIns="0" tIns="0" rIns="0" bIns="0">
            <a:spAutoFit/>
          </a:bodyPr>
          <a:lstStyle/>
          <a:p>
            <a:r>
              <a:rPr lang="en-US" altLang="zh-CN" sz="1800" b="0" i="0">
                <a:solidFill>
                  <a:srgbClr val="000000"/>
                </a:solidFill>
              </a:rPr>
              <a:t> </a:t>
            </a:r>
            <a:endParaRPr lang="en-US" altLang="zh-CN" b="0" i="0"/>
          </a:p>
        </p:txBody>
      </p:sp>
      <p:grpSp>
        <p:nvGrpSpPr>
          <p:cNvPr id="22" name="Group 127"/>
          <p:cNvGrpSpPr>
            <a:grpSpLocks/>
          </p:cNvGrpSpPr>
          <p:nvPr/>
        </p:nvGrpSpPr>
        <p:grpSpPr bwMode="auto">
          <a:xfrm>
            <a:off x="5530850" y="6261100"/>
            <a:ext cx="1211263" cy="423863"/>
            <a:chOff x="3598" y="3772"/>
            <a:chExt cx="763" cy="267"/>
          </a:xfrm>
        </p:grpSpPr>
        <p:sp>
          <p:nvSpPr>
            <p:cNvPr id="326784" name="Rectangle 128"/>
            <p:cNvSpPr>
              <a:spLocks noChangeArrowheads="1"/>
            </p:cNvSpPr>
            <p:nvPr/>
          </p:nvSpPr>
          <p:spPr bwMode="auto">
            <a:xfrm>
              <a:off x="3598" y="3772"/>
              <a:ext cx="763" cy="267"/>
            </a:xfrm>
            <a:prstGeom prst="rect">
              <a:avLst/>
            </a:prstGeom>
            <a:solidFill>
              <a:srgbClr val="C0C0C0"/>
            </a:solidFill>
            <a:ln w="9525">
              <a:noFill/>
              <a:miter lim="800000"/>
              <a:headEnd/>
              <a:tailEnd/>
            </a:ln>
          </p:spPr>
          <p:txBody>
            <a:bodyPr/>
            <a:lstStyle/>
            <a:p>
              <a:endParaRPr lang="zh-CN" altLang="en-US"/>
            </a:p>
          </p:txBody>
        </p:sp>
        <p:sp>
          <p:nvSpPr>
            <p:cNvPr id="326785" name="Rectangle 129"/>
            <p:cNvSpPr>
              <a:spLocks noChangeArrowheads="1"/>
            </p:cNvSpPr>
            <p:nvPr/>
          </p:nvSpPr>
          <p:spPr bwMode="auto">
            <a:xfrm>
              <a:off x="3598" y="3772"/>
              <a:ext cx="763" cy="267"/>
            </a:xfrm>
            <a:prstGeom prst="rect">
              <a:avLst/>
            </a:prstGeom>
            <a:noFill/>
            <a:ln w="14288" cap="rnd">
              <a:solidFill>
                <a:srgbClr val="C0C0C0"/>
              </a:solidFill>
              <a:miter lim="800000"/>
              <a:headEnd/>
              <a:tailEnd/>
            </a:ln>
          </p:spPr>
          <p:txBody>
            <a:bodyPr/>
            <a:lstStyle/>
            <a:p>
              <a:endParaRPr lang="zh-CN" altLang="en-US"/>
            </a:p>
          </p:txBody>
        </p:sp>
      </p:grpSp>
      <p:sp>
        <p:nvSpPr>
          <p:cNvPr id="326786" name="Rectangle 130"/>
          <p:cNvSpPr>
            <a:spLocks noChangeArrowheads="1"/>
          </p:cNvSpPr>
          <p:nvPr/>
        </p:nvSpPr>
        <p:spPr bwMode="auto">
          <a:xfrm>
            <a:off x="5673725" y="6367463"/>
            <a:ext cx="914400" cy="274637"/>
          </a:xfrm>
          <a:prstGeom prst="rect">
            <a:avLst/>
          </a:prstGeom>
          <a:noFill/>
          <a:ln w="9525">
            <a:noFill/>
            <a:miter lim="800000"/>
            <a:headEnd/>
            <a:tailEnd/>
          </a:ln>
        </p:spPr>
        <p:txBody>
          <a:bodyPr wrap="none" lIns="0" tIns="0" rIns="0" bIns="0">
            <a:spAutoFit/>
          </a:bodyPr>
          <a:lstStyle/>
          <a:p>
            <a:r>
              <a:rPr lang="zh-CN" altLang="en-US" sz="1800" b="0" i="0">
                <a:solidFill>
                  <a:srgbClr val="000000"/>
                </a:solidFill>
                <a:latin typeface="宋体" pitchFamily="2" charset="-122"/>
              </a:rPr>
              <a:t>消息队列</a:t>
            </a:r>
            <a:endParaRPr lang="zh-CN" altLang="en-US" b="0" i="0"/>
          </a:p>
        </p:txBody>
      </p:sp>
      <p:sp>
        <p:nvSpPr>
          <p:cNvPr id="326787" name="Rectangle 131"/>
          <p:cNvSpPr>
            <a:spLocks noChangeArrowheads="1"/>
          </p:cNvSpPr>
          <p:nvPr/>
        </p:nvSpPr>
        <p:spPr bwMode="auto">
          <a:xfrm>
            <a:off x="6565900" y="6357938"/>
            <a:ext cx="57150" cy="274637"/>
          </a:xfrm>
          <a:prstGeom prst="rect">
            <a:avLst/>
          </a:prstGeom>
          <a:noFill/>
          <a:ln w="9525">
            <a:noFill/>
            <a:miter lim="800000"/>
            <a:headEnd/>
            <a:tailEnd/>
          </a:ln>
        </p:spPr>
        <p:txBody>
          <a:bodyPr wrap="none" lIns="0" tIns="0" rIns="0" bIns="0">
            <a:spAutoFit/>
          </a:bodyPr>
          <a:lstStyle/>
          <a:p>
            <a:r>
              <a:rPr lang="en-US" altLang="zh-CN" sz="1800" b="0" i="0">
                <a:solidFill>
                  <a:srgbClr val="000000"/>
                </a:solidFill>
              </a:rPr>
              <a:t> </a:t>
            </a:r>
            <a:endParaRPr lang="en-US" altLang="zh-CN" b="0" i="0"/>
          </a:p>
        </p:txBody>
      </p:sp>
      <p:grpSp>
        <p:nvGrpSpPr>
          <p:cNvPr id="23" name="Group 132"/>
          <p:cNvGrpSpPr>
            <a:grpSpLocks/>
          </p:cNvGrpSpPr>
          <p:nvPr/>
        </p:nvGrpSpPr>
        <p:grpSpPr bwMode="auto">
          <a:xfrm>
            <a:off x="4256088" y="6259513"/>
            <a:ext cx="1106487" cy="422275"/>
            <a:chOff x="2795" y="3771"/>
            <a:chExt cx="697" cy="266"/>
          </a:xfrm>
        </p:grpSpPr>
        <p:sp>
          <p:nvSpPr>
            <p:cNvPr id="326789" name="Rectangle 133"/>
            <p:cNvSpPr>
              <a:spLocks noChangeArrowheads="1"/>
            </p:cNvSpPr>
            <p:nvPr/>
          </p:nvSpPr>
          <p:spPr bwMode="auto">
            <a:xfrm>
              <a:off x="2795" y="3771"/>
              <a:ext cx="697" cy="266"/>
            </a:xfrm>
            <a:prstGeom prst="rect">
              <a:avLst/>
            </a:prstGeom>
            <a:solidFill>
              <a:srgbClr val="C0C0C0"/>
            </a:solidFill>
            <a:ln w="9525">
              <a:noFill/>
              <a:miter lim="800000"/>
              <a:headEnd/>
              <a:tailEnd/>
            </a:ln>
          </p:spPr>
          <p:txBody>
            <a:bodyPr/>
            <a:lstStyle/>
            <a:p>
              <a:endParaRPr lang="zh-CN" altLang="en-US"/>
            </a:p>
          </p:txBody>
        </p:sp>
        <p:sp>
          <p:nvSpPr>
            <p:cNvPr id="326790" name="Rectangle 134"/>
            <p:cNvSpPr>
              <a:spLocks noChangeArrowheads="1"/>
            </p:cNvSpPr>
            <p:nvPr/>
          </p:nvSpPr>
          <p:spPr bwMode="auto">
            <a:xfrm>
              <a:off x="2795" y="3771"/>
              <a:ext cx="697" cy="266"/>
            </a:xfrm>
            <a:prstGeom prst="rect">
              <a:avLst/>
            </a:prstGeom>
            <a:noFill/>
            <a:ln w="14288" cap="rnd">
              <a:solidFill>
                <a:srgbClr val="C0C0C0"/>
              </a:solidFill>
              <a:miter lim="800000"/>
              <a:headEnd/>
              <a:tailEnd/>
            </a:ln>
          </p:spPr>
          <p:txBody>
            <a:bodyPr/>
            <a:lstStyle/>
            <a:p>
              <a:endParaRPr lang="zh-CN" altLang="en-US"/>
            </a:p>
          </p:txBody>
        </p:sp>
      </p:grpSp>
      <p:sp>
        <p:nvSpPr>
          <p:cNvPr id="326791" name="Rectangle 135"/>
          <p:cNvSpPr>
            <a:spLocks noChangeArrowheads="1"/>
          </p:cNvSpPr>
          <p:nvPr/>
        </p:nvSpPr>
        <p:spPr bwMode="auto">
          <a:xfrm>
            <a:off x="4397375" y="6356350"/>
            <a:ext cx="495300" cy="274638"/>
          </a:xfrm>
          <a:prstGeom prst="rect">
            <a:avLst/>
          </a:prstGeom>
          <a:noFill/>
          <a:ln w="9525">
            <a:noFill/>
            <a:miter lim="800000"/>
            <a:headEnd/>
            <a:tailEnd/>
          </a:ln>
        </p:spPr>
        <p:txBody>
          <a:bodyPr wrap="none" lIns="0" tIns="0" rIns="0" bIns="0">
            <a:spAutoFit/>
          </a:bodyPr>
          <a:lstStyle/>
          <a:p>
            <a:r>
              <a:rPr lang="en-US" altLang="zh-CN" sz="1800" b="0" i="0">
                <a:solidFill>
                  <a:srgbClr val="000000"/>
                </a:solidFill>
              </a:rPr>
              <a:t>ECM</a:t>
            </a:r>
            <a:endParaRPr lang="en-US" altLang="zh-CN" b="0" i="0"/>
          </a:p>
        </p:txBody>
      </p:sp>
      <p:sp>
        <p:nvSpPr>
          <p:cNvPr id="326792" name="Rectangle 136"/>
          <p:cNvSpPr>
            <a:spLocks noChangeArrowheads="1"/>
          </p:cNvSpPr>
          <p:nvPr/>
        </p:nvSpPr>
        <p:spPr bwMode="auto">
          <a:xfrm>
            <a:off x="4937125" y="6365875"/>
            <a:ext cx="228600" cy="274638"/>
          </a:xfrm>
          <a:prstGeom prst="rect">
            <a:avLst/>
          </a:prstGeom>
          <a:noFill/>
          <a:ln w="9525">
            <a:noFill/>
            <a:miter lim="800000"/>
            <a:headEnd/>
            <a:tailEnd/>
          </a:ln>
        </p:spPr>
        <p:txBody>
          <a:bodyPr wrap="none" lIns="0" tIns="0" rIns="0" bIns="0">
            <a:spAutoFit/>
          </a:bodyPr>
          <a:lstStyle/>
          <a:p>
            <a:r>
              <a:rPr lang="zh-CN" altLang="en-US" sz="1800" b="0" i="0">
                <a:solidFill>
                  <a:srgbClr val="000000"/>
                </a:solidFill>
                <a:latin typeface="宋体" pitchFamily="2" charset="-122"/>
              </a:rPr>
              <a:t>池</a:t>
            </a:r>
            <a:endParaRPr lang="zh-CN" altLang="en-US" b="0" i="0"/>
          </a:p>
        </p:txBody>
      </p:sp>
      <p:sp>
        <p:nvSpPr>
          <p:cNvPr id="326793" name="Rectangle 137"/>
          <p:cNvSpPr>
            <a:spLocks noChangeArrowheads="1"/>
          </p:cNvSpPr>
          <p:nvPr/>
        </p:nvSpPr>
        <p:spPr bwMode="auto">
          <a:xfrm>
            <a:off x="5160963" y="6356350"/>
            <a:ext cx="57150" cy="274638"/>
          </a:xfrm>
          <a:prstGeom prst="rect">
            <a:avLst/>
          </a:prstGeom>
          <a:noFill/>
          <a:ln w="9525">
            <a:noFill/>
            <a:miter lim="800000"/>
            <a:headEnd/>
            <a:tailEnd/>
          </a:ln>
        </p:spPr>
        <p:txBody>
          <a:bodyPr wrap="none" lIns="0" tIns="0" rIns="0" bIns="0">
            <a:spAutoFit/>
          </a:bodyPr>
          <a:lstStyle/>
          <a:p>
            <a:r>
              <a:rPr lang="en-US" altLang="zh-CN" sz="1800" b="0" i="0">
                <a:solidFill>
                  <a:srgbClr val="000000"/>
                </a:solidFill>
              </a:rPr>
              <a:t> </a:t>
            </a:r>
            <a:endParaRPr lang="en-US" altLang="zh-CN" b="0" i="0"/>
          </a:p>
        </p:txBody>
      </p:sp>
      <p:grpSp>
        <p:nvGrpSpPr>
          <p:cNvPr id="24" name="Group 138"/>
          <p:cNvGrpSpPr>
            <a:grpSpLocks/>
          </p:cNvGrpSpPr>
          <p:nvPr/>
        </p:nvGrpSpPr>
        <p:grpSpPr bwMode="auto">
          <a:xfrm>
            <a:off x="3355975" y="6261100"/>
            <a:ext cx="836613" cy="423863"/>
            <a:chOff x="2228" y="3772"/>
            <a:chExt cx="527" cy="267"/>
          </a:xfrm>
        </p:grpSpPr>
        <p:sp>
          <p:nvSpPr>
            <p:cNvPr id="326795" name="Rectangle 139"/>
            <p:cNvSpPr>
              <a:spLocks noChangeArrowheads="1"/>
            </p:cNvSpPr>
            <p:nvPr/>
          </p:nvSpPr>
          <p:spPr bwMode="auto">
            <a:xfrm>
              <a:off x="2228" y="3772"/>
              <a:ext cx="527" cy="267"/>
            </a:xfrm>
            <a:prstGeom prst="rect">
              <a:avLst/>
            </a:prstGeom>
            <a:solidFill>
              <a:srgbClr val="C0C0C0"/>
            </a:solidFill>
            <a:ln w="9525">
              <a:noFill/>
              <a:miter lim="800000"/>
              <a:headEnd/>
              <a:tailEnd/>
            </a:ln>
          </p:spPr>
          <p:txBody>
            <a:bodyPr/>
            <a:lstStyle/>
            <a:p>
              <a:endParaRPr lang="zh-CN" altLang="en-US"/>
            </a:p>
          </p:txBody>
        </p:sp>
        <p:sp>
          <p:nvSpPr>
            <p:cNvPr id="326796" name="Rectangle 140"/>
            <p:cNvSpPr>
              <a:spLocks noChangeArrowheads="1"/>
            </p:cNvSpPr>
            <p:nvPr/>
          </p:nvSpPr>
          <p:spPr bwMode="auto">
            <a:xfrm>
              <a:off x="2228" y="3772"/>
              <a:ext cx="527" cy="267"/>
            </a:xfrm>
            <a:prstGeom prst="rect">
              <a:avLst/>
            </a:prstGeom>
            <a:noFill/>
            <a:ln w="14288" cap="rnd">
              <a:solidFill>
                <a:srgbClr val="000000"/>
              </a:solidFill>
              <a:miter lim="800000"/>
              <a:headEnd/>
              <a:tailEnd/>
            </a:ln>
          </p:spPr>
          <p:txBody>
            <a:bodyPr/>
            <a:lstStyle/>
            <a:p>
              <a:endParaRPr lang="zh-CN" altLang="en-US"/>
            </a:p>
          </p:txBody>
        </p:sp>
      </p:grpSp>
      <p:sp>
        <p:nvSpPr>
          <p:cNvPr id="326797" name="Rectangle 141"/>
          <p:cNvSpPr>
            <a:spLocks noChangeArrowheads="1"/>
          </p:cNvSpPr>
          <p:nvPr/>
        </p:nvSpPr>
        <p:spPr bwMode="auto">
          <a:xfrm>
            <a:off x="3498850" y="6367463"/>
            <a:ext cx="457200" cy="274637"/>
          </a:xfrm>
          <a:prstGeom prst="rect">
            <a:avLst/>
          </a:prstGeom>
          <a:noFill/>
          <a:ln w="9525">
            <a:noFill/>
            <a:miter lim="800000"/>
            <a:headEnd/>
            <a:tailEnd/>
          </a:ln>
        </p:spPr>
        <p:txBody>
          <a:bodyPr wrap="none" lIns="0" tIns="0" rIns="0" bIns="0">
            <a:spAutoFit/>
          </a:bodyPr>
          <a:lstStyle/>
          <a:p>
            <a:r>
              <a:rPr lang="zh-CN" altLang="en-US" sz="1800" b="0" i="0">
                <a:solidFill>
                  <a:srgbClr val="000000"/>
                </a:solidFill>
                <a:latin typeface="宋体" pitchFamily="2" charset="-122"/>
              </a:rPr>
              <a:t>目录</a:t>
            </a:r>
            <a:endParaRPr lang="zh-CN" altLang="en-US" b="0" i="0"/>
          </a:p>
        </p:txBody>
      </p:sp>
      <p:sp>
        <p:nvSpPr>
          <p:cNvPr id="326798" name="Rectangle 142"/>
          <p:cNvSpPr>
            <a:spLocks noChangeArrowheads="1"/>
          </p:cNvSpPr>
          <p:nvPr/>
        </p:nvSpPr>
        <p:spPr bwMode="auto">
          <a:xfrm>
            <a:off x="3944938" y="6357938"/>
            <a:ext cx="57150" cy="274637"/>
          </a:xfrm>
          <a:prstGeom prst="rect">
            <a:avLst/>
          </a:prstGeom>
          <a:noFill/>
          <a:ln w="9525">
            <a:noFill/>
            <a:miter lim="800000"/>
            <a:headEnd/>
            <a:tailEnd/>
          </a:ln>
        </p:spPr>
        <p:txBody>
          <a:bodyPr wrap="none" lIns="0" tIns="0" rIns="0" bIns="0">
            <a:spAutoFit/>
          </a:bodyPr>
          <a:lstStyle/>
          <a:p>
            <a:r>
              <a:rPr lang="en-US" altLang="zh-CN" sz="1800" b="0" i="0">
                <a:solidFill>
                  <a:srgbClr val="000000"/>
                </a:solidFill>
              </a:rPr>
              <a:t> </a:t>
            </a:r>
            <a:endParaRPr lang="en-US" altLang="zh-CN" b="0" i="0"/>
          </a:p>
        </p:txBody>
      </p:sp>
      <p:sp>
        <p:nvSpPr>
          <p:cNvPr id="326799" name="Rectangle 143"/>
          <p:cNvSpPr>
            <a:spLocks noChangeArrowheads="1"/>
          </p:cNvSpPr>
          <p:nvPr/>
        </p:nvSpPr>
        <p:spPr bwMode="auto">
          <a:xfrm>
            <a:off x="5133975" y="3278188"/>
            <a:ext cx="152400" cy="244475"/>
          </a:xfrm>
          <a:prstGeom prst="rect">
            <a:avLst/>
          </a:prstGeom>
          <a:noFill/>
          <a:ln w="9525">
            <a:noFill/>
            <a:miter lim="800000"/>
            <a:headEnd/>
            <a:tailEnd/>
          </a:ln>
        </p:spPr>
        <p:txBody>
          <a:bodyPr wrap="none" lIns="0" tIns="0" rIns="0" bIns="0">
            <a:spAutoFit/>
          </a:bodyPr>
          <a:lstStyle/>
          <a:p>
            <a:r>
              <a:rPr lang="en-US" altLang="zh-CN" sz="1600" b="0" i="0">
                <a:solidFill>
                  <a:schemeClr val="bg2"/>
                </a:solidFill>
                <a:latin typeface="Wingdings" pitchFamily="2" charset="2"/>
              </a:rPr>
              <a:t>l</a:t>
            </a:r>
            <a:endParaRPr lang="en-US" altLang="zh-CN" b="0" i="0">
              <a:solidFill>
                <a:schemeClr val="bg2"/>
              </a:solidFill>
            </a:endParaRPr>
          </a:p>
        </p:txBody>
      </p:sp>
      <p:sp>
        <p:nvSpPr>
          <p:cNvPr id="326800" name="Rectangle 144"/>
          <p:cNvSpPr>
            <a:spLocks noChangeArrowheads="1"/>
          </p:cNvSpPr>
          <p:nvPr/>
        </p:nvSpPr>
        <p:spPr bwMode="auto">
          <a:xfrm>
            <a:off x="5278438" y="3278188"/>
            <a:ext cx="57150" cy="244475"/>
          </a:xfrm>
          <a:prstGeom prst="rect">
            <a:avLst/>
          </a:prstGeom>
          <a:noFill/>
          <a:ln w="9525">
            <a:noFill/>
            <a:miter lim="800000"/>
            <a:headEnd/>
            <a:tailEnd/>
          </a:ln>
        </p:spPr>
        <p:txBody>
          <a:bodyPr wrap="none" lIns="0" tIns="0" rIns="0" bIns="0">
            <a:spAutoFit/>
          </a:bodyPr>
          <a:lstStyle/>
          <a:p>
            <a:r>
              <a:rPr lang="en-US" altLang="zh-CN" sz="1600" b="0" i="0">
                <a:solidFill>
                  <a:schemeClr val="bg2"/>
                </a:solidFill>
                <a:latin typeface="Arial" pitchFamily="34" charset="0"/>
              </a:rPr>
              <a:t> </a:t>
            </a:r>
            <a:endParaRPr lang="en-US" altLang="zh-CN" b="0" i="0">
              <a:solidFill>
                <a:schemeClr val="bg2"/>
              </a:solidFill>
            </a:endParaRPr>
          </a:p>
        </p:txBody>
      </p:sp>
      <p:sp>
        <p:nvSpPr>
          <p:cNvPr id="326801" name="Rectangle 145"/>
          <p:cNvSpPr>
            <a:spLocks noChangeArrowheads="1"/>
          </p:cNvSpPr>
          <p:nvPr/>
        </p:nvSpPr>
        <p:spPr bwMode="auto">
          <a:xfrm>
            <a:off x="5300663" y="3287713"/>
            <a:ext cx="2032000" cy="244475"/>
          </a:xfrm>
          <a:prstGeom prst="rect">
            <a:avLst/>
          </a:prstGeom>
          <a:noFill/>
          <a:ln w="9525">
            <a:noFill/>
            <a:miter lim="800000"/>
            <a:headEnd/>
            <a:tailEnd/>
          </a:ln>
        </p:spPr>
        <p:txBody>
          <a:bodyPr wrap="none" lIns="0" tIns="0" rIns="0" bIns="0">
            <a:spAutoFit/>
          </a:bodyPr>
          <a:lstStyle/>
          <a:p>
            <a:r>
              <a:rPr lang="zh-CN" altLang="en-US" sz="1600" b="0" i="0">
                <a:solidFill>
                  <a:schemeClr val="bg2"/>
                </a:solidFill>
                <a:latin typeface="宋体" pitchFamily="2" charset="-122"/>
              </a:rPr>
              <a:t>一致的对象与事件模型</a:t>
            </a:r>
            <a:endParaRPr lang="zh-CN" altLang="en-US" b="0" i="0">
              <a:solidFill>
                <a:schemeClr val="bg2"/>
              </a:solidFill>
            </a:endParaRPr>
          </a:p>
        </p:txBody>
      </p:sp>
      <p:sp>
        <p:nvSpPr>
          <p:cNvPr id="326802" name="Rectangle 146"/>
          <p:cNvSpPr>
            <a:spLocks noChangeArrowheads="1"/>
          </p:cNvSpPr>
          <p:nvPr/>
        </p:nvSpPr>
        <p:spPr bwMode="auto">
          <a:xfrm>
            <a:off x="7254875" y="3279775"/>
            <a:ext cx="50800" cy="244475"/>
          </a:xfrm>
          <a:prstGeom prst="rect">
            <a:avLst/>
          </a:prstGeom>
          <a:noFill/>
          <a:ln w="9525">
            <a:noFill/>
            <a:miter lim="800000"/>
            <a:headEnd/>
            <a:tailEnd/>
          </a:ln>
        </p:spPr>
        <p:txBody>
          <a:bodyPr wrap="none" lIns="0" tIns="0" rIns="0" bIns="0">
            <a:spAutoFit/>
          </a:bodyPr>
          <a:lstStyle/>
          <a:p>
            <a:r>
              <a:rPr lang="en-US" altLang="zh-CN" sz="1600" b="0" i="0">
                <a:solidFill>
                  <a:schemeClr val="bg2"/>
                </a:solidFill>
              </a:rPr>
              <a:t> </a:t>
            </a:r>
            <a:endParaRPr lang="en-US" altLang="zh-CN" b="0" i="0">
              <a:solidFill>
                <a:schemeClr val="bg2"/>
              </a:solidFill>
            </a:endParaRPr>
          </a:p>
        </p:txBody>
      </p:sp>
      <p:sp>
        <p:nvSpPr>
          <p:cNvPr id="326803" name="Rectangle 147"/>
          <p:cNvSpPr>
            <a:spLocks noChangeArrowheads="1"/>
          </p:cNvSpPr>
          <p:nvPr/>
        </p:nvSpPr>
        <p:spPr bwMode="auto">
          <a:xfrm>
            <a:off x="5133975" y="3563938"/>
            <a:ext cx="152400" cy="244475"/>
          </a:xfrm>
          <a:prstGeom prst="rect">
            <a:avLst/>
          </a:prstGeom>
          <a:noFill/>
          <a:ln w="9525">
            <a:noFill/>
            <a:miter lim="800000"/>
            <a:headEnd/>
            <a:tailEnd/>
          </a:ln>
        </p:spPr>
        <p:txBody>
          <a:bodyPr wrap="none" lIns="0" tIns="0" rIns="0" bIns="0">
            <a:spAutoFit/>
          </a:bodyPr>
          <a:lstStyle/>
          <a:p>
            <a:r>
              <a:rPr lang="en-US" altLang="zh-CN" sz="1600" b="0" i="0">
                <a:solidFill>
                  <a:schemeClr val="bg2"/>
                </a:solidFill>
                <a:latin typeface="Wingdings" pitchFamily="2" charset="2"/>
              </a:rPr>
              <a:t>l</a:t>
            </a:r>
            <a:endParaRPr lang="en-US" altLang="zh-CN" b="0" i="0">
              <a:solidFill>
                <a:schemeClr val="bg2"/>
              </a:solidFill>
            </a:endParaRPr>
          </a:p>
        </p:txBody>
      </p:sp>
      <p:sp>
        <p:nvSpPr>
          <p:cNvPr id="326804" name="Rectangle 148"/>
          <p:cNvSpPr>
            <a:spLocks noChangeArrowheads="1"/>
          </p:cNvSpPr>
          <p:nvPr/>
        </p:nvSpPr>
        <p:spPr bwMode="auto">
          <a:xfrm>
            <a:off x="5278438" y="3563938"/>
            <a:ext cx="57150" cy="244475"/>
          </a:xfrm>
          <a:prstGeom prst="rect">
            <a:avLst/>
          </a:prstGeom>
          <a:noFill/>
          <a:ln w="9525">
            <a:noFill/>
            <a:miter lim="800000"/>
            <a:headEnd/>
            <a:tailEnd/>
          </a:ln>
        </p:spPr>
        <p:txBody>
          <a:bodyPr wrap="none" lIns="0" tIns="0" rIns="0" bIns="0">
            <a:spAutoFit/>
          </a:bodyPr>
          <a:lstStyle/>
          <a:p>
            <a:r>
              <a:rPr lang="en-US" altLang="zh-CN" sz="1600" b="0" i="0">
                <a:solidFill>
                  <a:schemeClr val="bg2"/>
                </a:solidFill>
                <a:latin typeface="Arial" pitchFamily="34" charset="0"/>
              </a:rPr>
              <a:t> </a:t>
            </a:r>
            <a:endParaRPr lang="en-US" altLang="zh-CN" b="0" i="0">
              <a:solidFill>
                <a:schemeClr val="bg2"/>
              </a:solidFill>
            </a:endParaRPr>
          </a:p>
        </p:txBody>
      </p:sp>
      <p:sp>
        <p:nvSpPr>
          <p:cNvPr id="326805" name="Rectangle 149"/>
          <p:cNvSpPr>
            <a:spLocks noChangeArrowheads="1"/>
          </p:cNvSpPr>
          <p:nvPr/>
        </p:nvSpPr>
        <p:spPr bwMode="auto">
          <a:xfrm>
            <a:off x="5300663" y="3573463"/>
            <a:ext cx="1422400" cy="244475"/>
          </a:xfrm>
          <a:prstGeom prst="rect">
            <a:avLst/>
          </a:prstGeom>
          <a:noFill/>
          <a:ln w="9525">
            <a:noFill/>
            <a:miter lim="800000"/>
            <a:headEnd/>
            <a:tailEnd/>
          </a:ln>
        </p:spPr>
        <p:txBody>
          <a:bodyPr wrap="none" lIns="0" tIns="0" rIns="0" bIns="0">
            <a:spAutoFit/>
          </a:bodyPr>
          <a:lstStyle/>
          <a:p>
            <a:r>
              <a:rPr lang="zh-CN" altLang="en-US" sz="1600" b="0" i="0">
                <a:solidFill>
                  <a:schemeClr val="bg2"/>
                </a:solidFill>
                <a:latin typeface="宋体" pitchFamily="2" charset="-122"/>
              </a:rPr>
              <a:t>一致的架构模型</a:t>
            </a:r>
            <a:endParaRPr lang="zh-CN" altLang="en-US" b="0" i="0">
              <a:solidFill>
                <a:schemeClr val="bg2"/>
              </a:solidFill>
            </a:endParaRPr>
          </a:p>
        </p:txBody>
      </p:sp>
      <p:sp>
        <p:nvSpPr>
          <p:cNvPr id="326806" name="Rectangle 150"/>
          <p:cNvSpPr>
            <a:spLocks noChangeArrowheads="1"/>
          </p:cNvSpPr>
          <p:nvPr/>
        </p:nvSpPr>
        <p:spPr bwMode="auto">
          <a:xfrm>
            <a:off x="6670675" y="3565525"/>
            <a:ext cx="50800" cy="244475"/>
          </a:xfrm>
          <a:prstGeom prst="rect">
            <a:avLst/>
          </a:prstGeom>
          <a:noFill/>
          <a:ln w="9525">
            <a:noFill/>
            <a:miter lim="800000"/>
            <a:headEnd/>
            <a:tailEnd/>
          </a:ln>
        </p:spPr>
        <p:txBody>
          <a:bodyPr wrap="none" lIns="0" tIns="0" rIns="0" bIns="0">
            <a:spAutoFit/>
          </a:bodyPr>
          <a:lstStyle/>
          <a:p>
            <a:r>
              <a:rPr lang="en-US" altLang="zh-CN" sz="1600" b="0" i="0">
                <a:solidFill>
                  <a:schemeClr val="bg2"/>
                </a:solidFill>
              </a:rPr>
              <a:t> </a:t>
            </a:r>
            <a:endParaRPr lang="en-US" altLang="zh-CN" b="0" i="0">
              <a:solidFill>
                <a:schemeClr val="bg2"/>
              </a:solidFill>
            </a:endParaRPr>
          </a:p>
        </p:txBody>
      </p:sp>
      <p:sp>
        <p:nvSpPr>
          <p:cNvPr id="326808" name="Rectangle 152"/>
          <p:cNvSpPr>
            <a:spLocks noChangeArrowheads="1"/>
          </p:cNvSpPr>
          <p:nvPr/>
        </p:nvSpPr>
        <p:spPr bwMode="auto">
          <a:xfrm>
            <a:off x="2519363" y="739775"/>
            <a:ext cx="5013325" cy="457200"/>
          </a:xfrm>
          <a:prstGeom prst="rect">
            <a:avLst/>
          </a:prstGeom>
          <a:noFill/>
          <a:ln w="9525">
            <a:noFill/>
            <a:miter lim="800000"/>
            <a:headEnd/>
            <a:tailEnd/>
          </a:ln>
          <a:effectLst/>
        </p:spPr>
        <p:txBody>
          <a:bodyPr wrap="none">
            <a:spAutoFit/>
          </a:bodyPr>
          <a:lstStyle/>
          <a:p>
            <a:r>
              <a:rPr lang="en-US" altLang="zh-CN" i="0"/>
              <a:t>SOA (Service Oriented Architecture)</a:t>
            </a:r>
          </a:p>
        </p:txBody>
      </p:sp>
      <p:sp>
        <p:nvSpPr>
          <p:cNvPr id="326809" name="Oval 153"/>
          <p:cNvSpPr>
            <a:spLocks noChangeArrowheads="1"/>
          </p:cNvSpPr>
          <p:nvPr/>
        </p:nvSpPr>
        <p:spPr bwMode="auto">
          <a:xfrm>
            <a:off x="2413000" y="5300663"/>
            <a:ext cx="2879725" cy="865187"/>
          </a:xfrm>
          <a:prstGeom prst="ellipse">
            <a:avLst/>
          </a:prstGeom>
          <a:noFill/>
          <a:ln w="57150">
            <a:solidFill>
              <a:schemeClr val="hlink"/>
            </a:solidFill>
            <a:miter lim="800000"/>
            <a:headEnd/>
            <a:tailEnd/>
          </a:ln>
          <a:effectLst/>
        </p:spPr>
        <p:txBody>
          <a:bodyPr wrap="none" anchor="ctr"/>
          <a:lstStyle/>
          <a:p>
            <a:endParaRPr lang="zh-CN" altLang="en-US"/>
          </a:p>
        </p:txBody>
      </p:sp>
    </p:spTree>
  </p:cSld>
  <p:clrMapOvr>
    <a:masterClrMapping/>
  </p:clrMapOvr>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35202" name="Object 2"/>
          <p:cNvGraphicFramePr>
            <a:graphicFrameLocks noChangeAspect="1"/>
          </p:cNvGraphicFramePr>
          <p:nvPr/>
        </p:nvGraphicFramePr>
        <p:xfrm>
          <a:off x="228600" y="1752600"/>
          <a:ext cx="8763000" cy="4235450"/>
        </p:xfrm>
        <a:graphic>
          <a:graphicData uri="http://schemas.openxmlformats.org/presentationml/2006/ole">
            <mc:AlternateContent xmlns:mc="http://schemas.openxmlformats.org/markup-compatibility/2006">
              <mc:Choice xmlns:v="urn:schemas-microsoft-com:vml" Requires="v">
                <p:oleObj spid="_x0000_s6147" name="BMP 图象" r:id="rId4" imgW="5161905" imgH="2495238" progId="PBrush">
                  <p:embed/>
                </p:oleObj>
              </mc:Choice>
              <mc:Fallback>
                <p:oleObj name="BMP 图象" r:id="rId4" imgW="5161905" imgH="2495238" progId="PBrush">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8600" y="1752600"/>
                        <a:ext cx="8763000" cy="4235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35203" name="Rectangle 3"/>
          <p:cNvSpPr>
            <a:spLocks noChangeArrowheads="1"/>
          </p:cNvSpPr>
          <p:nvPr/>
        </p:nvSpPr>
        <p:spPr bwMode="auto">
          <a:xfrm>
            <a:off x="76200" y="685800"/>
            <a:ext cx="5791200" cy="533400"/>
          </a:xfrm>
          <a:prstGeom prst="rect">
            <a:avLst/>
          </a:prstGeom>
          <a:noFill/>
          <a:ln w="9525">
            <a:noFill/>
            <a:miter lim="800000"/>
            <a:headEnd/>
            <a:tailEnd/>
          </a:ln>
          <a:effectLst/>
        </p:spPr>
        <p:txBody>
          <a:bodyPr/>
          <a:lstStyle/>
          <a:p>
            <a:pPr marL="190500" lvl="1">
              <a:spcBef>
                <a:spcPct val="20000"/>
              </a:spcBef>
              <a:buClr>
                <a:schemeClr val="tx2"/>
              </a:buClr>
              <a:buSzPct val="70000"/>
              <a:buFont typeface="Wingdings" pitchFamily="2" charset="2"/>
              <a:buChar char="l"/>
            </a:pPr>
            <a:r>
              <a:rPr lang="zh-CN" altLang="en-GB" i="0"/>
              <a:t> </a:t>
            </a:r>
            <a:r>
              <a:rPr lang="zh-CN" altLang="en-US" i="0"/>
              <a:t>包含消息与数据库更新的事务</a:t>
            </a:r>
          </a:p>
        </p:txBody>
      </p:sp>
    </p:spTree>
  </p:cSld>
  <p:clrMapOvr>
    <a:masterClrMapping/>
  </p:clrMapOvr>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36226" name="Object 2"/>
          <p:cNvGraphicFramePr>
            <a:graphicFrameLocks noChangeAspect="1"/>
          </p:cNvGraphicFramePr>
          <p:nvPr/>
        </p:nvGraphicFramePr>
        <p:xfrm>
          <a:off x="381000" y="1600200"/>
          <a:ext cx="8763000" cy="4225925"/>
        </p:xfrm>
        <a:graphic>
          <a:graphicData uri="http://schemas.openxmlformats.org/presentationml/2006/ole">
            <mc:AlternateContent xmlns:mc="http://schemas.openxmlformats.org/markup-compatibility/2006">
              <mc:Choice xmlns:v="urn:schemas-microsoft-com:vml" Requires="v">
                <p:oleObj spid="_x0000_s7171" name="BMP 图象" r:id="rId4" imgW="5923810" imgH="2857899" progId="PBrush">
                  <p:embed/>
                </p:oleObj>
              </mc:Choice>
              <mc:Fallback>
                <p:oleObj name="BMP 图象" r:id="rId4" imgW="5923810" imgH="2857899" progId="PBrush">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1000" y="1600200"/>
                        <a:ext cx="8763000" cy="4225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36227" name="Text Box 3"/>
          <p:cNvSpPr txBox="1">
            <a:spLocks noChangeArrowheads="1"/>
          </p:cNvSpPr>
          <p:nvPr/>
        </p:nvSpPr>
        <p:spPr bwMode="auto">
          <a:xfrm>
            <a:off x="115888" y="685800"/>
            <a:ext cx="5827712" cy="457200"/>
          </a:xfrm>
          <a:prstGeom prst="rect">
            <a:avLst/>
          </a:prstGeom>
          <a:noFill/>
          <a:ln w="9525">
            <a:noFill/>
            <a:miter lim="800000"/>
            <a:headEnd/>
            <a:tailEnd/>
          </a:ln>
          <a:effectLst/>
        </p:spPr>
        <p:txBody>
          <a:bodyPr wrap="none">
            <a:spAutoFit/>
          </a:bodyPr>
          <a:lstStyle/>
          <a:p>
            <a:pPr>
              <a:buFontTx/>
              <a:buChar char="•"/>
            </a:pPr>
            <a:r>
              <a:rPr lang="zh-CN" altLang="en-GB" i="0"/>
              <a:t> </a:t>
            </a:r>
            <a:r>
              <a:rPr lang="zh-CN" altLang="en-US" i="0"/>
              <a:t>通过多个</a:t>
            </a:r>
            <a:r>
              <a:rPr lang="en-US" altLang="zh-CN" i="0"/>
              <a:t>EJB</a:t>
            </a:r>
            <a:r>
              <a:rPr lang="zh-CN" altLang="en-US" i="0"/>
              <a:t>服务器进行的数据库的更新</a:t>
            </a:r>
          </a:p>
        </p:txBody>
      </p:sp>
    </p:spTree>
  </p:cSld>
  <p:clrMapOvr>
    <a:masterClrMapping/>
  </p:clrMapOvr>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37250" name="Object 2"/>
          <p:cNvGraphicFramePr>
            <a:graphicFrameLocks noChangeAspect="1"/>
          </p:cNvGraphicFramePr>
          <p:nvPr/>
        </p:nvGraphicFramePr>
        <p:xfrm>
          <a:off x="1371600" y="1365250"/>
          <a:ext cx="7239000" cy="5416550"/>
        </p:xfrm>
        <a:graphic>
          <a:graphicData uri="http://schemas.openxmlformats.org/presentationml/2006/ole">
            <mc:AlternateContent xmlns:mc="http://schemas.openxmlformats.org/markup-compatibility/2006">
              <mc:Choice xmlns:v="urn:schemas-microsoft-com:vml" Requires="v">
                <p:oleObj spid="_x0000_s8195" name="BMP 图象" r:id="rId4" imgW="5334745" imgH="3990476" progId="PBrush">
                  <p:embed/>
                </p:oleObj>
              </mc:Choice>
              <mc:Fallback>
                <p:oleObj name="BMP 图象" r:id="rId4" imgW="5334745" imgH="3990476" progId="PBrush">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71600" y="1365250"/>
                        <a:ext cx="7239000" cy="541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37251" name="Text Box 3"/>
          <p:cNvSpPr txBox="1">
            <a:spLocks noChangeArrowheads="1"/>
          </p:cNvSpPr>
          <p:nvPr/>
        </p:nvSpPr>
        <p:spPr bwMode="auto">
          <a:xfrm>
            <a:off x="76200" y="762000"/>
            <a:ext cx="3124200" cy="457200"/>
          </a:xfrm>
          <a:prstGeom prst="rect">
            <a:avLst/>
          </a:prstGeom>
          <a:noFill/>
          <a:ln w="9525">
            <a:noFill/>
            <a:miter lim="800000"/>
            <a:headEnd/>
            <a:tailEnd/>
          </a:ln>
          <a:effectLst/>
        </p:spPr>
        <p:txBody>
          <a:bodyPr wrap="none">
            <a:spAutoFit/>
          </a:bodyPr>
          <a:lstStyle/>
          <a:p>
            <a:pPr>
              <a:buFontTx/>
              <a:buChar char="•"/>
            </a:pPr>
            <a:r>
              <a:rPr lang="zh-CN" altLang="en-GB" i="0"/>
              <a:t> </a:t>
            </a:r>
            <a:r>
              <a:rPr lang="zh-CN" altLang="en-US" i="0"/>
              <a:t>客户管理的事务声明</a:t>
            </a:r>
          </a:p>
        </p:txBody>
      </p:sp>
    </p:spTree>
  </p:cSld>
  <p:clrMapOvr>
    <a:masterClrMapping/>
  </p:clrMapOvr>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8274" name="Text Box 2"/>
          <p:cNvSpPr txBox="1">
            <a:spLocks noGrp="1" noChangeArrowheads="1"/>
          </p:cNvSpPr>
          <p:nvPr>
            <p:ph idx="1"/>
          </p:nvPr>
        </p:nvSpPr>
        <p:spPr>
          <a:xfrm>
            <a:off x="76200" y="731838"/>
            <a:ext cx="6629400" cy="533400"/>
          </a:xfrm>
          <a:noFill/>
          <a:ln/>
        </p:spPr>
        <p:txBody>
          <a:bodyPr/>
          <a:lstStyle/>
          <a:p>
            <a:pPr>
              <a:spcBef>
                <a:spcPct val="0"/>
              </a:spcBef>
              <a:buClr>
                <a:schemeClr val="tx1"/>
              </a:buClr>
              <a:buSzTx/>
              <a:buFontTx/>
              <a:buChar char="•"/>
            </a:pPr>
            <a:r>
              <a:rPr lang="zh-CN" altLang="en-GB" sz="2800" b="1"/>
              <a:t> </a:t>
            </a:r>
            <a:r>
              <a:rPr lang="zh-CN" altLang="en-US" sz="2800" b="1"/>
              <a:t>容器声明的事务声明</a:t>
            </a:r>
          </a:p>
        </p:txBody>
      </p:sp>
      <p:graphicFrame>
        <p:nvGraphicFramePr>
          <p:cNvPr id="438275" name="Object 3"/>
          <p:cNvGraphicFramePr>
            <a:graphicFrameLocks noChangeAspect="1"/>
          </p:cNvGraphicFramePr>
          <p:nvPr/>
        </p:nvGraphicFramePr>
        <p:xfrm>
          <a:off x="228600" y="1951038"/>
          <a:ext cx="8869363" cy="4678362"/>
        </p:xfrm>
        <a:graphic>
          <a:graphicData uri="http://schemas.openxmlformats.org/presentationml/2006/ole">
            <mc:AlternateContent xmlns:mc="http://schemas.openxmlformats.org/markup-compatibility/2006">
              <mc:Choice xmlns:v="urn:schemas-microsoft-com:vml" Requires="v">
                <p:oleObj spid="_x0000_s9219" name="BMP 图象" r:id="rId4" imgW="5161905" imgH="2914286" progId="PBrush">
                  <p:embed/>
                </p:oleObj>
              </mc:Choice>
              <mc:Fallback>
                <p:oleObj name="BMP 图象" r:id="rId4" imgW="5161905" imgH="2914286" progId="PBrush">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8600" y="1951038"/>
                        <a:ext cx="8869363" cy="4678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9298" name="Text Box 2"/>
          <p:cNvSpPr txBox="1">
            <a:spLocks noChangeArrowheads="1"/>
          </p:cNvSpPr>
          <p:nvPr/>
        </p:nvSpPr>
        <p:spPr bwMode="auto">
          <a:xfrm>
            <a:off x="107950" y="692150"/>
            <a:ext cx="4059238" cy="579438"/>
          </a:xfrm>
          <a:prstGeom prst="rect">
            <a:avLst/>
          </a:prstGeom>
          <a:noFill/>
          <a:ln w="9525">
            <a:noFill/>
            <a:miter lim="800000"/>
            <a:headEnd/>
            <a:tailEnd/>
          </a:ln>
          <a:effectLst/>
        </p:spPr>
        <p:txBody>
          <a:bodyPr wrap="none">
            <a:spAutoFit/>
          </a:bodyPr>
          <a:lstStyle/>
          <a:p>
            <a:r>
              <a:rPr lang="en-US" altLang="zh-CN" sz="3200" i="0"/>
              <a:t>4</a:t>
            </a:r>
            <a:r>
              <a:rPr lang="zh-CN" altLang="en-US" sz="3200" i="0"/>
              <a:t>）构件提供者的责任</a:t>
            </a:r>
          </a:p>
        </p:txBody>
      </p:sp>
      <p:sp>
        <p:nvSpPr>
          <p:cNvPr id="439299" name="Text Box 3"/>
          <p:cNvSpPr txBox="1">
            <a:spLocks noChangeArrowheads="1"/>
          </p:cNvSpPr>
          <p:nvPr/>
        </p:nvSpPr>
        <p:spPr bwMode="auto">
          <a:xfrm>
            <a:off x="533400" y="1306513"/>
            <a:ext cx="6149975" cy="519112"/>
          </a:xfrm>
          <a:prstGeom prst="rect">
            <a:avLst/>
          </a:prstGeom>
          <a:noFill/>
          <a:ln w="9525">
            <a:noFill/>
            <a:miter lim="800000"/>
            <a:headEnd/>
            <a:tailEnd/>
          </a:ln>
          <a:effectLst/>
        </p:spPr>
        <p:txBody>
          <a:bodyPr wrap="none">
            <a:spAutoFit/>
          </a:bodyPr>
          <a:lstStyle/>
          <a:p>
            <a:pPr>
              <a:buFontTx/>
              <a:buChar char="•"/>
            </a:pPr>
            <a:r>
              <a:rPr lang="en-US" altLang="zh-CN" sz="2800" i="0"/>
              <a:t>Bean-managed </a:t>
            </a:r>
            <a:r>
              <a:rPr lang="zh-CN" altLang="en-US" sz="2800" i="0"/>
              <a:t>与 </a:t>
            </a:r>
            <a:r>
              <a:rPr lang="en-US" altLang="zh-CN" sz="2800" i="0"/>
              <a:t>container-managed </a:t>
            </a:r>
          </a:p>
        </p:txBody>
      </p:sp>
      <p:sp>
        <p:nvSpPr>
          <p:cNvPr id="439300" name="Text Box 4"/>
          <p:cNvSpPr txBox="1">
            <a:spLocks noChangeArrowheads="1"/>
          </p:cNvSpPr>
          <p:nvPr/>
        </p:nvSpPr>
        <p:spPr bwMode="auto">
          <a:xfrm>
            <a:off x="517525" y="2008188"/>
            <a:ext cx="8626475" cy="4473575"/>
          </a:xfrm>
          <a:prstGeom prst="rect">
            <a:avLst/>
          </a:prstGeom>
          <a:noFill/>
          <a:ln w="9525">
            <a:noFill/>
            <a:miter lim="800000"/>
            <a:headEnd/>
            <a:tailEnd/>
          </a:ln>
          <a:effectLst/>
        </p:spPr>
        <p:txBody>
          <a:bodyPr>
            <a:spAutoFit/>
          </a:bodyPr>
          <a:lstStyle/>
          <a:p>
            <a:r>
              <a:rPr lang="zh-CN" altLang="en-US" i="0"/>
              <a:t>当设计一个企业级构件时构件提供者必须决定</a:t>
            </a:r>
          </a:p>
          <a:p>
            <a:r>
              <a:rPr lang="zh-CN" altLang="en-US" i="0"/>
              <a:t>	由构件在业务方法中声明事务</a:t>
            </a:r>
          </a:p>
          <a:p>
            <a:r>
              <a:rPr lang="zh-CN" altLang="en-US" i="0"/>
              <a:t>		（</a:t>
            </a:r>
            <a:r>
              <a:rPr lang="zh-CN" altLang="en-US" i="0">
                <a:solidFill>
                  <a:schemeClr val="folHlink"/>
                </a:solidFill>
              </a:rPr>
              <a:t>构件管理的事务声明</a:t>
            </a:r>
            <a:r>
              <a:rPr lang="zh-CN" altLang="en-US" i="0"/>
              <a:t>）</a:t>
            </a:r>
          </a:p>
          <a:p>
            <a:r>
              <a:rPr lang="zh-CN" altLang="en-US" i="0"/>
              <a:t>	还是由容器根据部署描述中的事务属性声明事务</a:t>
            </a:r>
          </a:p>
          <a:p>
            <a:r>
              <a:rPr lang="zh-CN" altLang="en-US" i="0"/>
              <a:t>		（</a:t>
            </a:r>
            <a:r>
              <a:rPr lang="zh-CN" altLang="en-US" i="0">
                <a:solidFill>
                  <a:schemeClr val="folHlink"/>
                </a:solidFill>
              </a:rPr>
              <a:t>容器管理的事务声明</a:t>
            </a:r>
            <a:r>
              <a:rPr lang="zh-CN" altLang="en-US" i="0"/>
              <a:t>）</a:t>
            </a:r>
          </a:p>
          <a:p>
            <a:endParaRPr lang="zh-CN" altLang="en-US" i="0"/>
          </a:p>
          <a:p>
            <a:r>
              <a:rPr lang="zh-CN" altLang="en-US" i="0"/>
              <a:t>一个会话构件或者消息驱动的构件</a:t>
            </a:r>
          </a:p>
          <a:p>
            <a:r>
              <a:rPr lang="zh-CN" altLang="en-US" i="0"/>
              <a:t>		可以   被设计为</a:t>
            </a:r>
            <a:r>
              <a:rPr lang="en-US" altLang="zh-CN" i="0"/>
              <a:t>bean-managed </a:t>
            </a:r>
            <a:r>
              <a:rPr lang="zh-CN" altLang="en-US" i="0"/>
              <a:t>的事务声明</a:t>
            </a:r>
          </a:p>
          <a:p>
            <a:r>
              <a:rPr lang="zh-CN" altLang="en-US" i="0"/>
              <a:t>		或者   被设计为</a:t>
            </a:r>
            <a:r>
              <a:rPr lang="en-US" altLang="zh-CN" i="0"/>
              <a:t>container-managed </a:t>
            </a:r>
            <a:r>
              <a:rPr lang="zh-CN" altLang="en-US" i="0"/>
              <a:t>事务声明</a:t>
            </a:r>
          </a:p>
          <a:p>
            <a:r>
              <a:rPr lang="zh-CN" altLang="en-US" i="0"/>
              <a:t>					但同时只能是其中的一个</a:t>
            </a:r>
          </a:p>
          <a:p>
            <a:endParaRPr lang="zh-CN" altLang="en-US" i="0"/>
          </a:p>
          <a:p>
            <a:r>
              <a:rPr lang="zh-CN" altLang="en-US" i="0"/>
              <a:t>一个实体构件必须总是被设计为</a:t>
            </a:r>
            <a:r>
              <a:rPr lang="en-US" altLang="zh-CN" i="0"/>
              <a:t>container-managed </a:t>
            </a:r>
            <a:r>
              <a:rPr lang="zh-CN" altLang="en-US" i="0"/>
              <a:t>事务声明</a:t>
            </a:r>
          </a:p>
        </p:txBody>
      </p:sp>
    </p:spTree>
  </p:cSld>
  <p:clrMapOvr>
    <a:masterClrMapping/>
  </p:clrMapOvr>
  <p:transition/>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22" name="Text Box 2"/>
          <p:cNvSpPr txBox="1">
            <a:spLocks noChangeArrowheads="1"/>
          </p:cNvSpPr>
          <p:nvPr/>
        </p:nvSpPr>
        <p:spPr bwMode="auto">
          <a:xfrm>
            <a:off x="152400" y="714375"/>
            <a:ext cx="6113463" cy="519113"/>
          </a:xfrm>
          <a:prstGeom prst="rect">
            <a:avLst/>
          </a:prstGeom>
          <a:noFill/>
          <a:ln w="9525">
            <a:noFill/>
            <a:miter lim="800000"/>
            <a:headEnd/>
            <a:tailEnd/>
          </a:ln>
          <a:effectLst/>
        </p:spPr>
        <p:txBody>
          <a:bodyPr wrap="none">
            <a:spAutoFit/>
          </a:bodyPr>
          <a:lstStyle/>
          <a:p>
            <a:pPr>
              <a:buFontTx/>
              <a:buChar char="•"/>
            </a:pPr>
            <a:r>
              <a:rPr lang="zh-CN" altLang="en-GB" sz="2800" b="0" i="0"/>
              <a:t> </a:t>
            </a:r>
            <a:r>
              <a:rPr lang="en-US" altLang="zh-CN" sz="2800" b="0" i="0"/>
              <a:t> </a:t>
            </a:r>
            <a:r>
              <a:rPr lang="zh-CN" altLang="en-US" sz="2800" i="0"/>
              <a:t>利用 </a:t>
            </a:r>
            <a:r>
              <a:rPr lang="en-US" altLang="zh-CN" sz="2800" i="0"/>
              <a:t>bean-managed </a:t>
            </a:r>
            <a:r>
              <a:rPr lang="zh-CN" altLang="en-US" sz="2800" i="0"/>
              <a:t>事务声明的构件</a:t>
            </a:r>
          </a:p>
        </p:txBody>
      </p:sp>
      <p:sp>
        <p:nvSpPr>
          <p:cNvPr id="440323" name="Text Box 3"/>
          <p:cNvSpPr txBox="1">
            <a:spLocks noChangeArrowheads="1"/>
          </p:cNvSpPr>
          <p:nvPr/>
        </p:nvSpPr>
        <p:spPr bwMode="auto">
          <a:xfrm>
            <a:off x="381000" y="1574800"/>
            <a:ext cx="8702675" cy="3136900"/>
          </a:xfrm>
          <a:prstGeom prst="rect">
            <a:avLst/>
          </a:prstGeom>
          <a:noFill/>
          <a:ln w="9525">
            <a:noFill/>
            <a:miter lim="800000"/>
            <a:headEnd/>
            <a:tailEnd/>
          </a:ln>
          <a:effectLst/>
        </p:spPr>
        <p:txBody>
          <a:bodyPr>
            <a:spAutoFit/>
          </a:bodyPr>
          <a:lstStyle/>
          <a:p>
            <a:r>
              <a:rPr lang="zh-CN" altLang="en-US" i="0"/>
              <a:t>一个有态构件实例可以 但不必须</a:t>
            </a:r>
          </a:p>
          <a:p>
            <a:r>
              <a:rPr lang="zh-CN" altLang="en-US" i="0"/>
              <a:t>		在业务方法返回前提交一个启动的事务</a:t>
            </a:r>
          </a:p>
          <a:p>
            <a:r>
              <a:rPr lang="zh-CN" altLang="en-US" sz="2000" i="0"/>
              <a:t>	如果一个事务在业务方法结束时还没有被提交</a:t>
            </a:r>
          </a:p>
          <a:p>
            <a:pPr marL="949325" lvl="2"/>
            <a:r>
              <a:rPr lang="zh-CN" altLang="en-US" sz="2000" i="0"/>
              <a:t>		容器保持事务与实例之间的关联</a:t>
            </a:r>
          </a:p>
          <a:p>
            <a:pPr marL="949325" lvl="2"/>
            <a:r>
              <a:rPr lang="zh-CN" altLang="en-US" sz="2000" i="0"/>
              <a:t>			直到实例最终完成事务</a:t>
            </a:r>
          </a:p>
          <a:p>
            <a:pPr marL="949325" lvl="2"/>
            <a:endParaRPr lang="zh-CN" altLang="en-US" sz="2000" i="0"/>
          </a:p>
          <a:p>
            <a:r>
              <a:rPr lang="zh-CN" altLang="en-US" i="0"/>
              <a:t>一个无态构件必须在事务方法返回前提交一个事务</a:t>
            </a:r>
          </a:p>
          <a:p>
            <a:endParaRPr lang="zh-CN" altLang="en-US" i="0"/>
          </a:p>
          <a:p>
            <a:r>
              <a:rPr lang="zh-CN" altLang="en-US" i="0"/>
              <a:t>一个消息驱动的构件必须在</a:t>
            </a:r>
            <a:r>
              <a:rPr lang="en-US" altLang="zh-CN" i="0">
                <a:latin typeface="Courier" pitchFamily="49" charset="0"/>
              </a:rPr>
              <a:t>onMessage</a:t>
            </a:r>
            <a:r>
              <a:rPr lang="zh-CN" altLang="en-US" i="0"/>
              <a:t>方法返回前提交一个事务</a:t>
            </a:r>
          </a:p>
        </p:txBody>
      </p:sp>
    </p:spTree>
  </p:cSld>
  <p:clrMapOvr>
    <a:masterClrMapping/>
  </p:clrMapOvr>
  <p:transition/>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1346" name="Text Box 2"/>
          <p:cNvSpPr txBox="1">
            <a:spLocks noChangeArrowheads="1"/>
          </p:cNvSpPr>
          <p:nvPr/>
        </p:nvSpPr>
        <p:spPr bwMode="auto">
          <a:xfrm>
            <a:off x="658813" y="1376363"/>
            <a:ext cx="8016875" cy="5292725"/>
          </a:xfrm>
          <a:prstGeom prst="rect">
            <a:avLst/>
          </a:prstGeom>
          <a:noFill/>
          <a:ln w="9525">
            <a:noFill/>
            <a:miter lim="800000"/>
            <a:headEnd/>
            <a:tailEnd/>
          </a:ln>
          <a:effectLst/>
        </p:spPr>
        <p:txBody>
          <a:bodyPr wrap="none">
            <a:spAutoFit/>
          </a:bodyPr>
          <a:lstStyle/>
          <a:p>
            <a:pPr>
              <a:lnSpc>
                <a:spcPct val="95000"/>
              </a:lnSpc>
            </a:pPr>
            <a:r>
              <a:rPr lang="en-US" altLang="zh-CN" sz="2000" i="0">
                <a:latin typeface="Courier" pitchFamily="49" charset="0"/>
              </a:rPr>
              <a:t>public class MySessionEJB implements SessionBean {</a:t>
            </a:r>
          </a:p>
          <a:p>
            <a:pPr>
              <a:lnSpc>
                <a:spcPct val="95000"/>
              </a:lnSpc>
            </a:pPr>
            <a:r>
              <a:rPr lang="en-US" altLang="zh-CN" sz="2000" i="0">
                <a:latin typeface="Courier" pitchFamily="49" charset="0"/>
              </a:rPr>
              <a:t>	EJBContext ejbContext;</a:t>
            </a:r>
          </a:p>
          <a:p>
            <a:pPr>
              <a:lnSpc>
                <a:spcPct val="95000"/>
              </a:lnSpc>
            </a:pPr>
            <a:r>
              <a:rPr lang="en-US" altLang="zh-CN" sz="2000" i="0">
                <a:latin typeface="Courier" pitchFamily="49" charset="0"/>
              </a:rPr>
              <a:t>	public void someMethod(...) {</a:t>
            </a:r>
          </a:p>
          <a:p>
            <a:pPr>
              <a:lnSpc>
                <a:spcPct val="95000"/>
              </a:lnSpc>
            </a:pPr>
            <a:r>
              <a:rPr lang="en-US" altLang="zh-CN" sz="2000" i="0">
                <a:latin typeface="Courier" pitchFamily="49" charset="0"/>
              </a:rPr>
              <a:t>		javax.transaction.UserTransaction ut;</a:t>
            </a:r>
          </a:p>
          <a:p>
            <a:pPr>
              <a:lnSpc>
                <a:spcPct val="95000"/>
              </a:lnSpc>
            </a:pPr>
            <a:r>
              <a:rPr lang="en-US" altLang="zh-CN" sz="2000" i="0">
                <a:latin typeface="Courier" pitchFamily="49" charset="0"/>
              </a:rPr>
              <a:t>		javax.sql.DataSource ds1, ds2;</a:t>
            </a:r>
          </a:p>
          <a:p>
            <a:pPr>
              <a:lnSpc>
                <a:spcPct val="95000"/>
              </a:lnSpc>
            </a:pPr>
            <a:r>
              <a:rPr lang="en-US" altLang="zh-CN" sz="2000" i="0">
                <a:latin typeface="Courier" pitchFamily="49" charset="0"/>
              </a:rPr>
              <a:t>		java.sql.Connection con1, con2;</a:t>
            </a:r>
          </a:p>
          <a:p>
            <a:pPr>
              <a:lnSpc>
                <a:spcPct val="95000"/>
              </a:lnSpc>
            </a:pPr>
            <a:r>
              <a:rPr lang="en-US" altLang="zh-CN" sz="2000" i="0">
                <a:latin typeface="Courier" pitchFamily="49" charset="0"/>
              </a:rPr>
              <a:t>		java.sql.Statement stmt1, stmt2;</a:t>
            </a:r>
          </a:p>
          <a:p>
            <a:pPr>
              <a:lnSpc>
                <a:spcPct val="95000"/>
              </a:lnSpc>
            </a:pPr>
            <a:r>
              <a:rPr lang="en-US" altLang="zh-CN" sz="2000" i="0">
                <a:latin typeface="Courier" pitchFamily="49" charset="0"/>
              </a:rPr>
              <a:t>		InitialContext initCtx = new InitialContext();</a:t>
            </a:r>
          </a:p>
          <a:p>
            <a:pPr>
              <a:lnSpc>
                <a:spcPct val="95000"/>
              </a:lnSpc>
            </a:pPr>
            <a:r>
              <a:rPr lang="en-US" altLang="zh-CN" sz="2000" i="0">
                <a:latin typeface="Courier" pitchFamily="49" charset="0"/>
              </a:rPr>
              <a:t>		// obtain con1 object and set it up for transactions</a:t>
            </a:r>
          </a:p>
          <a:p>
            <a:pPr>
              <a:lnSpc>
                <a:spcPct val="95000"/>
              </a:lnSpc>
            </a:pPr>
            <a:r>
              <a:rPr lang="en-US" altLang="zh-CN" sz="2000" i="0">
                <a:latin typeface="Courier" pitchFamily="49" charset="0"/>
              </a:rPr>
              <a:t>		ds1 = (javax.sql.DataSource)</a:t>
            </a:r>
          </a:p>
          <a:p>
            <a:pPr>
              <a:lnSpc>
                <a:spcPct val="95000"/>
              </a:lnSpc>
            </a:pPr>
            <a:r>
              <a:rPr lang="en-US" altLang="zh-CN" sz="2000" i="0">
                <a:latin typeface="Courier" pitchFamily="49" charset="0"/>
              </a:rPr>
              <a:t>		initCtx.lookup(“java:comp/env/jdbc/Database1”);</a:t>
            </a:r>
          </a:p>
          <a:p>
            <a:pPr>
              <a:lnSpc>
                <a:spcPct val="95000"/>
              </a:lnSpc>
            </a:pPr>
            <a:r>
              <a:rPr lang="en-US" altLang="zh-CN" sz="2000" i="0">
                <a:latin typeface="Courier" pitchFamily="49" charset="0"/>
              </a:rPr>
              <a:t>		con1 = ds1.getConnection();</a:t>
            </a:r>
          </a:p>
          <a:p>
            <a:pPr>
              <a:lnSpc>
                <a:spcPct val="95000"/>
              </a:lnSpc>
            </a:pPr>
            <a:r>
              <a:rPr lang="en-US" altLang="zh-CN" sz="2000" i="0">
                <a:latin typeface="Courier" pitchFamily="49" charset="0"/>
              </a:rPr>
              <a:t>		stmt1 = con1.createStatement();</a:t>
            </a:r>
          </a:p>
          <a:p>
            <a:pPr>
              <a:lnSpc>
                <a:spcPct val="95000"/>
              </a:lnSpc>
            </a:pPr>
            <a:r>
              <a:rPr lang="en-US" altLang="zh-CN" sz="2000" i="0">
                <a:latin typeface="Courier" pitchFamily="49" charset="0"/>
              </a:rPr>
              <a:t>		// obtain con2 object and set it up for transactions</a:t>
            </a:r>
          </a:p>
          <a:p>
            <a:pPr>
              <a:lnSpc>
                <a:spcPct val="95000"/>
              </a:lnSpc>
            </a:pPr>
            <a:r>
              <a:rPr lang="en-US" altLang="zh-CN" sz="2000" i="0">
                <a:latin typeface="Courier" pitchFamily="49" charset="0"/>
              </a:rPr>
              <a:t>		ds2 = (javax.sql.DataSource)</a:t>
            </a:r>
          </a:p>
          <a:p>
            <a:pPr>
              <a:lnSpc>
                <a:spcPct val="95000"/>
              </a:lnSpc>
            </a:pPr>
            <a:r>
              <a:rPr lang="en-US" altLang="zh-CN" sz="2000" i="0">
                <a:latin typeface="Courier" pitchFamily="49" charset="0"/>
              </a:rPr>
              <a:t>		initCtx.lookup(“java:comp/env/jdbc/Database2”);</a:t>
            </a:r>
          </a:p>
          <a:p>
            <a:pPr>
              <a:lnSpc>
                <a:spcPct val="95000"/>
              </a:lnSpc>
            </a:pPr>
            <a:r>
              <a:rPr lang="en-US" altLang="zh-CN" sz="2000" i="0">
                <a:latin typeface="Courier" pitchFamily="49" charset="0"/>
              </a:rPr>
              <a:t>		con2 = ds2.getConnection();</a:t>
            </a:r>
          </a:p>
          <a:p>
            <a:pPr>
              <a:lnSpc>
                <a:spcPct val="95000"/>
              </a:lnSpc>
            </a:pPr>
            <a:r>
              <a:rPr lang="en-US" altLang="zh-CN" sz="2000" i="0">
                <a:latin typeface="Courier" pitchFamily="49" charset="0"/>
              </a:rPr>
              <a:t>		stmt2 = con2.createStatement();</a:t>
            </a:r>
          </a:p>
        </p:txBody>
      </p:sp>
      <p:sp>
        <p:nvSpPr>
          <p:cNvPr id="441347" name="Text Box 3"/>
          <p:cNvSpPr txBox="1">
            <a:spLocks noChangeArrowheads="1"/>
          </p:cNvSpPr>
          <p:nvPr/>
        </p:nvSpPr>
        <p:spPr bwMode="auto">
          <a:xfrm>
            <a:off x="187325" y="609600"/>
            <a:ext cx="1408113" cy="579438"/>
          </a:xfrm>
          <a:prstGeom prst="rect">
            <a:avLst/>
          </a:prstGeom>
          <a:noFill/>
          <a:ln w="9525">
            <a:noFill/>
            <a:miter lim="800000"/>
            <a:headEnd/>
            <a:tailEnd/>
          </a:ln>
          <a:effectLst/>
        </p:spPr>
        <p:txBody>
          <a:bodyPr wrap="none">
            <a:spAutoFit/>
          </a:bodyPr>
          <a:lstStyle/>
          <a:p>
            <a:r>
              <a:rPr lang="zh-CN" altLang="en-US" sz="3200" i="0"/>
              <a:t>例子：</a:t>
            </a:r>
          </a:p>
        </p:txBody>
      </p:sp>
    </p:spTree>
  </p:cSld>
  <p:clrMapOvr>
    <a:masterClrMapping/>
  </p:clrMapOvr>
  <p:transition/>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2370" name="Text Box 2"/>
          <p:cNvSpPr txBox="1">
            <a:spLocks noChangeArrowheads="1"/>
          </p:cNvSpPr>
          <p:nvPr/>
        </p:nvSpPr>
        <p:spPr bwMode="auto">
          <a:xfrm>
            <a:off x="1331913" y="657225"/>
            <a:ext cx="7729537" cy="6159500"/>
          </a:xfrm>
          <a:prstGeom prst="rect">
            <a:avLst/>
          </a:prstGeom>
          <a:noFill/>
          <a:ln w="9525">
            <a:noFill/>
            <a:miter lim="800000"/>
            <a:headEnd/>
            <a:tailEnd/>
          </a:ln>
          <a:effectLst/>
        </p:spPr>
        <p:txBody>
          <a:bodyPr wrap="none">
            <a:spAutoFit/>
          </a:bodyPr>
          <a:lstStyle/>
          <a:p>
            <a:pPr lvl="1">
              <a:lnSpc>
                <a:spcPct val="95000"/>
              </a:lnSpc>
            </a:pPr>
            <a:r>
              <a:rPr lang="en-US" altLang="zh-CN" sz="2000" i="0">
                <a:solidFill>
                  <a:schemeClr val="folHlink"/>
                </a:solidFill>
                <a:latin typeface="Courier" pitchFamily="49" charset="0"/>
              </a:rPr>
              <a:t>ut = ejbContext.getUserTransaction();</a:t>
            </a:r>
          </a:p>
          <a:p>
            <a:pPr lvl="1">
              <a:lnSpc>
                <a:spcPct val="95000"/>
              </a:lnSpc>
            </a:pPr>
            <a:r>
              <a:rPr lang="en-US" altLang="zh-CN" sz="2000" i="0">
                <a:latin typeface="Courier" pitchFamily="49" charset="0"/>
              </a:rPr>
              <a:t>// start the transaction</a:t>
            </a:r>
            <a:endParaRPr lang="en-US" altLang="zh-CN" sz="2000" i="0">
              <a:solidFill>
                <a:schemeClr val="folHlink"/>
              </a:solidFill>
              <a:latin typeface="Courier" pitchFamily="49" charset="0"/>
            </a:endParaRPr>
          </a:p>
          <a:p>
            <a:pPr lvl="1">
              <a:lnSpc>
                <a:spcPct val="95000"/>
              </a:lnSpc>
            </a:pPr>
            <a:r>
              <a:rPr lang="en-US" altLang="zh-CN" sz="2000" i="0">
                <a:solidFill>
                  <a:schemeClr val="folHlink"/>
                </a:solidFill>
                <a:latin typeface="Courier" pitchFamily="49" charset="0"/>
              </a:rPr>
              <a:t>ut.begin();</a:t>
            </a:r>
          </a:p>
          <a:p>
            <a:pPr lvl="1">
              <a:lnSpc>
                <a:spcPct val="95000"/>
              </a:lnSpc>
            </a:pPr>
            <a:r>
              <a:rPr lang="en-US" altLang="zh-CN" sz="2000" i="0">
                <a:latin typeface="Courier" pitchFamily="49" charset="0"/>
              </a:rPr>
              <a:t>// Do some updates to both con1 and con2. The Container</a:t>
            </a:r>
          </a:p>
          <a:p>
            <a:pPr lvl="1">
              <a:lnSpc>
                <a:spcPct val="95000"/>
              </a:lnSpc>
            </a:pPr>
            <a:r>
              <a:rPr lang="en-US" altLang="zh-CN" sz="2000" i="0">
                <a:latin typeface="Courier" pitchFamily="49" charset="0"/>
              </a:rPr>
              <a:t>// automatically enlists con1 and con2 with the transaction.</a:t>
            </a:r>
          </a:p>
          <a:p>
            <a:pPr lvl="1">
              <a:lnSpc>
                <a:spcPct val="95000"/>
              </a:lnSpc>
            </a:pPr>
            <a:r>
              <a:rPr lang="en-US" altLang="zh-CN" sz="2000" i="0">
                <a:solidFill>
                  <a:schemeClr val="folHlink"/>
                </a:solidFill>
                <a:latin typeface="Courier" pitchFamily="49" charset="0"/>
              </a:rPr>
              <a:t>stmt1.executeQuery(...);</a:t>
            </a:r>
          </a:p>
          <a:p>
            <a:pPr lvl="1">
              <a:lnSpc>
                <a:spcPct val="95000"/>
              </a:lnSpc>
            </a:pPr>
            <a:r>
              <a:rPr lang="en-US" altLang="zh-CN" sz="2000" i="0">
                <a:solidFill>
                  <a:schemeClr val="folHlink"/>
                </a:solidFill>
                <a:latin typeface="Courier" pitchFamily="49" charset="0"/>
              </a:rPr>
              <a:t>stmt1.executeUpdate(...);</a:t>
            </a:r>
          </a:p>
          <a:p>
            <a:pPr lvl="1">
              <a:lnSpc>
                <a:spcPct val="95000"/>
              </a:lnSpc>
            </a:pPr>
            <a:r>
              <a:rPr lang="en-US" altLang="zh-CN" sz="2000" i="0">
                <a:solidFill>
                  <a:schemeClr val="folHlink"/>
                </a:solidFill>
                <a:latin typeface="Courier" pitchFamily="49" charset="0"/>
              </a:rPr>
              <a:t>stmt2.executeQuery(...);</a:t>
            </a:r>
          </a:p>
          <a:p>
            <a:pPr lvl="1">
              <a:lnSpc>
                <a:spcPct val="95000"/>
              </a:lnSpc>
            </a:pPr>
            <a:r>
              <a:rPr lang="en-US" altLang="zh-CN" sz="2000" i="0">
                <a:solidFill>
                  <a:schemeClr val="folHlink"/>
                </a:solidFill>
                <a:latin typeface="Courier" pitchFamily="49" charset="0"/>
              </a:rPr>
              <a:t>stmt2.executeUpdate(...);</a:t>
            </a:r>
          </a:p>
          <a:p>
            <a:pPr lvl="1">
              <a:lnSpc>
                <a:spcPct val="95000"/>
              </a:lnSpc>
            </a:pPr>
            <a:r>
              <a:rPr lang="en-US" altLang="zh-CN" sz="2000" i="0">
                <a:solidFill>
                  <a:schemeClr val="folHlink"/>
                </a:solidFill>
                <a:latin typeface="Courier" pitchFamily="49" charset="0"/>
              </a:rPr>
              <a:t>stmt1.executeUpdate(...);</a:t>
            </a:r>
          </a:p>
          <a:p>
            <a:pPr lvl="1">
              <a:lnSpc>
                <a:spcPct val="95000"/>
              </a:lnSpc>
            </a:pPr>
            <a:r>
              <a:rPr lang="en-US" altLang="zh-CN" sz="2000" i="0">
                <a:solidFill>
                  <a:schemeClr val="folHlink"/>
                </a:solidFill>
                <a:latin typeface="Courier" pitchFamily="49" charset="0"/>
              </a:rPr>
              <a:t>stmt2.executeUpdate(...);</a:t>
            </a:r>
          </a:p>
          <a:p>
            <a:pPr lvl="1">
              <a:lnSpc>
                <a:spcPct val="95000"/>
              </a:lnSpc>
            </a:pPr>
            <a:r>
              <a:rPr lang="en-US" altLang="zh-CN" sz="2000" i="0">
                <a:latin typeface="Courier" pitchFamily="49" charset="0"/>
              </a:rPr>
              <a:t>// commit the transaction</a:t>
            </a:r>
          </a:p>
          <a:p>
            <a:pPr lvl="1">
              <a:lnSpc>
                <a:spcPct val="95000"/>
              </a:lnSpc>
            </a:pPr>
            <a:r>
              <a:rPr lang="en-US" altLang="zh-CN" sz="2000" i="0">
                <a:solidFill>
                  <a:schemeClr val="folHlink"/>
                </a:solidFill>
                <a:latin typeface="Courier" pitchFamily="49" charset="0"/>
              </a:rPr>
              <a:t>ut.commit();</a:t>
            </a:r>
          </a:p>
          <a:p>
            <a:pPr lvl="1">
              <a:lnSpc>
                <a:spcPct val="95000"/>
              </a:lnSpc>
            </a:pPr>
            <a:r>
              <a:rPr lang="en-US" altLang="zh-CN" sz="2000" i="0">
                <a:latin typeface="Courier" pitchFamily="49" charset="0"/>
              </a:rPr>
              <a:t>// release connections</a:t>
            </a:r>
          </a:p>
          <a:p>
            <a:pPr lvl="1">
              <a:lnSpc>
                <a:spcPct val="95000"/>
              </a:lnSpc>
            </a:pPr>
            <a:r>
              <a:rPr lang="en-US" altLang="zh-CN" sz="2000" i="0">
                <a:latin typeface="Courier" pitchFamily="49" charset="0"/>
              </a:rPr>
              <a:t>stmt1.close();</a:t>
            </a:r>
          </a:p>
          <a:p>
            <a:pPr lvl="1">
              <a:lnSpc>
                <a:spcPct val="95000"/>
              </a:lnSpc>
            </a:pPr>
            <a:r>
              <a:rPr lang="en-US" altLang="zh-CN" sz="2000" i="0">
                <a:latin typeface="Courier" pitchFamily="49" charset="0"/>
              </a:rPr>
              <a:t>stmt2.close();</a:t>
            </a:r>
          </a:p>
          <a:p>
            <a:pPr lvl="1">
              <a:lnSpc>
                <a:spcPct val="95000"/>
              </a:lnSpc>
            </a:pPr>
            <a:r>
              <a:rPr lang="en-US" altLang="zh-CN" sz="2000" i="0">
                <a:latin typeface="Courier" pitchFamily="49" charset="0"/>
              </a:rPr>
              <a:t>con1.close();</a:t>
            </a:r>
          </a:p>
          <a:p>
            <a:pPr lvl="1">
              <a:lnSpc>
                <a:spcPct val="95000"/>
              </a:lnSpc>
            </a:pPr>
            <a:r>
              <a:rPr lang="en-US" altLang="zh-CN" sz="2000" i="0">
                <a:latin typeface="Courier" pitchFamily="49" charset="0"/>
              </a:rPr>
              <a:t>con2.close();</a:t>
            </a:r>
          </a:p>
          <a:p>
            <a:pPr lvl="1">
              <a:lnSpc>
                <a:spcPct val="95000"/>
              </a:lnSpc>
            </a:pPr>
            <a:r>
              <a:rPr lang="en-US" altLang="zh-CN" sz="2000" i="0">
                <a:latin typeface="Courier" pitchFamily="49" charset="0"/>
              </a:rPr>
              <a:t>}</a:t>
            </a:r>
          </a:p>
          <a:p>
            <a:pPr lvl="1">
              <a:lnSpc>
                <a:spcPct val="95000"/>
              </a:lnSpc>
            </a:pPr>
            <a:r>
              <a:rPr lang="en-US" altLang="zh-CN" sz="2000" i="0">
                <a:latin typeface="Courier" pitchFamily="49" charset="0"/>
              </a:rPr>
              <a:t>...</a:t>
            </a:r>
          </a:p>
          <a:p>
            <a:pPr>
              <a:lnSpc>
                <a:spcPct val="95000"/>
              </a:lnSpc>
            </a:pPr>
            <a:r>
              <a:rPr lang="en-US" altLang="zh-CN" sz="2000" i="0">
                <a:latin typeface="Courier" pitchFamily="49" charset="0"/>
              </a:rPr>
              <a:t>}</a:t>
            </a:r>
            <a:endParaRPr lang="en-US" altLang="zh-CN" sz="2000" i="0"/>
          </a:p>
        </p:txBody>
      </p:sp>
    </p:spTree>
  </p:cSld>
  <p:clrMapOvr>
    <a:masterClrMapping/>
  </p:clrMapOvr>
  <p:transition/>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3394" name="Text Box 2"/>
          <p:cNvSpPr txBox="1">
            <a:spLocks noChangeArrowheads="1"/>
          </p:cNvSpPr>
          <p:nvPr/>
        </p:nvSpPr>
        <p:spPr bwMode="auto">
          <a:xfrm>
            <a:off x="676275" y="1422400"/>
            <a:ext cx="5999163" cy="5226050"/>
          </a:xfrm>
          <a:prstGeom prst="rect">
            <a:avLst/>
          </a:prstGeom>
          <a:noFill/>
          <a:ln w="9525">
            <a:noFill/>
            <a:miter lim="800000"/>
            <a:headEnd/>
            <a:tailEnd/>
          </a:ln>
          <a:effectLst/>
        </p:spPr>
        <p:txBody>
          <a:bodyPr wrap="none">
            <a:spAutoFit/>
          </a:bodyPr>
          <a:lstStyle/>
          <a:p>
            <a:pPr>
              <a:lnSpc>
                <a:spcPct val="80000"/>
              </a:lnSpc>
            </a:pPr>
            <a:r>
              <a:rPr lang="en-US" altLang="zh-CN" sz="2000" i="0">
                <a:latin typeface="Courier" pitchFamily="49" charset="0"/>
              </a:rPr>
              <a:t>public class MySessionEJB implements SessionBean {</a:t>
            </a:r>
          </a:p>
          <a:p>
            <a:pPr>
              <a:lnSpc>
                <a:spcPct val="80000"/>
              </a:lnSpc>
            </a:pPr>
            <a:r>
              <a:rPr lang="en-US" altLang="zh-CN" sz="2000" i="0">
                <a:latin typeface="Courier" pitchFamily="49" charset="0"/>
              </a:rPr>
              <a:t>	EJBContext ejbContext;</a:t>
            </a:r>
          </a:p>
          <a:p>
            <a:pPr>
              <a:lnSpc>
                <a:spcPct val="80000"/>
              </a:lnSpc>
            </a:pPr>
            <a:r>
              <a:rPr lang="en-US" altLang="zh-CN" sz="2000" i="0">
                <a:latin typeface="Courier" pitchFamily="49" charset="0"/>
              </a:rPr>
              <a:t>	public void someMethod(...) {</a:t>
            </a:r>
          </a:p>
          <a:p>
            <a:pPr>
              <a:lnSpc>
                <a:spcPct val="80000"/>
              </a:lnSpc>
            </a:pPr>
            <a:r>
              <a:rPr lang="en-US" altLang="zh-CN" sz="2000" i="0">
                <a:latin typeface="Courier" pitchFamily="49" charset="0"/>
              </a:rPr>
              <a:t>		java.sql.Connection con1, con2;</a:t>
            </a:r>
          </a:p>
          <a:p>
            <a:pPr>
              <a:lnSpc>
                <a:spcPct val="80000"/>
              </a:lnSpc>
            </a:pPr>
            <a:r>
              <a:rPr lang="en-US" altLang="zh-CN" sz="2000" i="0">
                <a:latin typeface="Courier" pitchFamily="49" charset="0"/>
              </a:rPr>
              <a:t>		java.sql.Statement stmt1, stmt2;</a:t>
            </a:r>
          </a:p>
          <a:p>
            <a:pPr>
              <a:lnSpc>
                <a:spcPct val="80000"/>
              </a:lnSpc>
            </a:pPr>
            <a:r>
              <a:rPr lang="en-US" altLang="zh-CN" sz="2000" i="0">
                <a:latin typeface="Courier" pitchFamily="49" charset="0"/>
              </a:rPr>
              <a:t>		con1 = ...;</a:t>
            </a:r>
          </a:p>
          <a:p>
            <a:pPr>
              <a:lnSpc>
                <a:spcPct val="80000"/>
              </a:lnSpc>
            </a:pPr>
            <a:r>
              <a:rPr lang="en-US" altLang="zh-CN" sz="2000" i="0">
                <a:latin typeface="Courier" pitchFamily="49" charset="0"/>
              </a:rPr>
              <a:t>		con2 = ...;</a:t>
            </a:r>
          </a:p>
          <a:p>
            <a:pPr>
              <a:lnSpc>
                <a:spcPct val="80000"/>
              </a:lnSpc>
            </a:pPr>
            <a:r>
              <a:rPr lang="en-US" altLang="zh-CN" sz="2000" i="0">
                <a:latin typeface="Courier" pitchFamily="49" charset="0"/>
              </a:rPr>
              <a:t>		stmt1 = con1.createStatement();</a:t>
            </a:r>
          </a:p>
          <a:p>
            <a:pPr>
              <a:lnSpc>
                <a:spcPct val="80000"/>
              </a:lnSpc>
            </a:pPr>
            <a:r>
              <a:rPr lang="en-US" altLang="zh-CN" sz="2000" i="0">
                <a:latin typeface="Courier" pitchFamily="49" charset="0"/>
              </a:rPr>
              <a:t>		stmt2 = con2.createStatement();</a:t>
            </a:r>
          </a:p>
          <a:p>
            <a:pPr>
              <a:lnSpc>
                <a:spcPct val="80000"/>
              </a:lnSpc>
            </a:pPr>
            <a:r>
              <a:rPr lang="en-US" altLang="zh-CN" sz="2000" i="0">
                <a:latin typeface="Courier" pitchFamily="49" charset="0"/>
              </a:rPr>
              <a:t>		stmt1.executeQuery(...);</a:t>
            </a:r>
          </a:p>
          <a:p>
            <a:pPr>
              <a:lnSpc>
                <a:spcPct val="80000"/>
              </a:lnSpc>
            </a:pPr>
            <a:r>
              <a:rPr lang="en-US" altLang="zh-CN" sz="2000" i="0">
                <a:latin typeface="Courier" pitchFamily="49" charset="0"/>
              </a:rPr>
              <a:t>		stmt1.executeUpdate(...);</a:t>
            </a:r>
          </a:p>
          <a:p>
            <a:pPr>
              <a:lnSpc>
                <a:spcPct val="80000"/>
              </a:lnSpc>
            </a:pPr>
            <a:r>
              <a:rPr lang="en-US" altLang="zh-CN" sz="2000" i="0">
                <a:latin typeface="Courier" pitchFamily="49" charset="0"/>
              </a:rPr>
              <a:t>		stmt2.executeQuery(...);</a:t>
            </a:r>
          </a:p>
          <a:p>
            <a:pPr>
              <a:lnSpc>
                <a:spcPct val="80000"/>
              </a:lnSpc>
            </a:pPr>
            <a:r>
              <a:rPr lang="en-US" altLang="zh-CN" sz="2000" i="0">
                <a:latin typeface="Courier" pitchFamily="49" charset="0"/>
              </a:rPr>
              <a:t>		stmt2.executeUpdate(...);</a:t>
            </a:r>
          </a:p>
          <a:p>
            <a:pPr>
              <a:lnSpc>
                <a:spcPct val="80000"/>
              </a:lnSpc>
            </a:pPr>
            <a:r>
              <a:rPr lang="en-US" altLang="zh-CN" sz="2000" i="0">
                <a:latin typeface="Courier" pitchFamily="49" charset="0"/>
              </a:rPr>
              <a:t>		stmt1.executeUpdate(...);</a:t>
            </a:r>
          </a:p>
          <a:p>
            <a:pPr>
              <a:lnSpc>
                <a:spcPct val="80000"/>
              </a:lnSpc>
            </a:pPr>
            <a:r>
              <a:rPr lang="en-US" altLang="zh-CN" sz="2000" i="0">
                <a:latin typeface="Courier" pitchFamily="49" charset="0"/>
              </a:rPr>
              <a:t>		stmt2.executeUpdate(...);</a:t>
            </a:r>
          </a:p>
          <a:p>
            <a:pPr>
              <a:lnSpc>
                <a:spcPct val="80000"/>
              </a:lnSpc>
            </a:pPr>
            <a:r>
              <a:rPr lang="en-US" altLang="zh-CN" sz="2000" i="0">
                <a:latin typeface="Courier" pitchFamily="49" charset="0"/>
              </a:rPr>
              <a:t>		// release connections</a:t>
            </a:r>
          </a:p>
          <a:p>
            <a:pPr>
              <a:lnSpc>
                <a:spcPct val="80000"/>
              </a:lnSpc>
            </a:pPr>
            <a:r>
              <a:rPr lang="en-US" altLang="zh-CN" sz="2000" i="0">
                <a:latin typeface="Courier" pitchFamily="49" charset="0"/>
              </a:rPr>
              <a:t>		con1.close();</a:t>
            </a:r>
          </a:p>
          <a:p>
            <a:pPr>
              <a:lnSpc>
                <a:spcPct val="80000"/>
              </a:lnSpc>
            </a:pPr>
            <a:r>
              <a:rPr lang="en-US" altLang="zh-CN" sz="2000" i="0">
                <a:latin typeface="Courier" pitchFamily="49" charset="0"/>
              </a:rPr>
              <a:t>		con2.close();</a:t>
            </a:r>
          </a:p>
          <a:p>
            <a:pPr>
              <a:lnSpc>
                <a:spcPct val="80000"/>
              </a:lnSpc>
            </a:pPr>
            <a:r>
              <a:rPr lang="en-US" altLang="zh-CN" sz="2000" i="0">
                <a:latin typeface="Courier" pitchFamily="49" charset="0"/>
              </a:rPr>
              <a:t>	}</a:t>
            </a:r>
          </a:p>
          <a:p>
            <a:pPr>
              <a:lnSpc>
                <a:spcPct val="80000"/>
              </a:lnSpc>
            </a:pPr>
            <a:r>
              <a:rPr lang="en-US" altLang="zh-CN" sz="2000" i="0">
                <a:latin typeface="Courier" pitchFamily="49" charset="0"/>
              </a:rPr>
              <a:t>...</a:t>
            </a:r>
          </a:p>
          <a:p>
            <a:pPr>
              <a:lnSpc>
                <a:spcPct val="80000"/>
              </a:lnSpc>
            </a:pPr>
            <a:r>
              <a:rPr lang="en-US" altLang="zh-CN" sz="2000" i="0">
                <a:latin typeface="Courier" pitchFamily="49" charset="0"/>
              </a:rPr>
              <a:t>}</a:t>
            </a:r>
          </a:p>
        </p:txBody>
      </p:sp>
      <p:sp>
        <p:nvSpPr>
          <p:cNvPr id="443395" name="Text Box 3"/>
          <p:cNvSpPr txBox="1">
            <a:spLocks noChangeArrowheads="1"/>
          </p:cNvSpPr>
          <p:nvPr/>
        </p:nvSpPr>
        <p:spPr bwMode="auto">
          <a:xfrm>
            <a:off x="152400" y="714375"/>
            <a:ext cx="6823075" cy="519113"/>
          </a:xfrm>
          <a:prstGeom prst="rect">
            <a:avLst/>
          </a:prstGeom>
          <a:noFill/>
          <a:ln w="9525">
            <a:noFill/>
            <a:miter lim="800000"/>
            <a:headEnd/>
            <a:tailEnd/>
          </a:ln>
          <a:effectLst/>
        </p:spPr>
        <p:txBody>
          <a:bodyPr wrap="none">
            <a:spAutoFit/>
          </a:bodyPr>
          <a:lstStyle/>
          <a:p>
            <a:pPr>
              <a:buFontTx/>
              <a:buChar char="•"/>
            </a:pPr>
            <a:r>
              <a:rPr lang="zh-CN" altLang="en-GB" sz="2800" b="0" i="0"/>
              <a:t> </a:t>
            </a:r>
            <a:r>
              <a:rPr lang="en-US" altLang="zh-CN" sz="2800" b="0" i="0"/>
              <a:t> </a:t>
            </a:r>
            <a:r>
              <a:rPr lang="zh-CN" altLang="en-US" sz="2800" i="0"/>
              <a:t>利用 </a:t>
            </a:r>
            <a:r>
              <a:rPr lang="en-US" altLang="zh-CN" sz="2800" i="0"/>
              <a:t>container-managed </a:t>
            </a:r>
            <a:r>
              <a:rPr lang="zh-CN" altLang="en-US" sz="2800" i="0"/>
              <a:t>事务声明的构件</a:t>
            </a:r>
          </a:p>
        </p:txBody>
      </p:sp>
    </p:spTree>
  </p:cSld>
  <p:clrMapOvr>
    <a:masterClrMapping/>
  </p:clrMapOvr>
  <p:transition/>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418" name="Text Box 2"/>
          <p:cNvSpPr txBox="1">
            <a:spLocks noChangeArrowheads="1"/>
          </p:cNvSpPr>
          <p:nvPr/>
        </p:nvSpPr>
        <p:spPr bwMode="auto">
          <a:xfrm>
            <a:off x="136525" y="715963"/>
            <a:ext cx="4059238" cy="579437"/>
          </a:xfrm>
          <a:prstGeom prst="rect">
            <a:avLst/>
          </a:prstGeom>
          <a:noFill/>
          <a:ln w="9525">
            <a:noFill/>
            <a:miter lim="800000"/>
            <a:headEnd/>
            <a:tailEnd/>
          </a:ln>
          <a:effectLst/>
        </p:spPr>
        <p:txBody>
          <a:bodyPr wrap="none">
            <a:spAutoFit/>
          </a:bodyPr>
          <a:lstStyle/>
          <a:p>
            <a:r>
              <a:rPr lang="en-US" altLang="zh-CN" sz="3200" i="0"/>
              <a:t>5</a:t>
            </a:r>
            <a:r>
              <a:rPr lang="zh-CN" altLang="en-US" sz="3200" i="0"/>
              <a:t>）应用组装者的责任</a:t>
            </a:r>
          </a:p>
        </p:txBody>
      </p:sp>
      <p:sp>
        <p:nvSpPr>
          <p:cNvPr id="444419" name="Text Box 3"/>
          <p:cNvSpPr txBox="1">
            <a:spLocks noChangeArrowheads="1"/>
          </p:cNvSpPr>
          <p:nvPr/>
        </p:nvSpPr>
        <p:spPr bwMode="auto">
          <a:xfrm>
            <a:off x="457200" y="1482725"/>
            <a:ext cx="8550275" cy="4597400"/>
          </a:xfrm>
          <a:prstGeom prst="rect">
            <a:avLst/>
          </a:prstGeom>
          <a:noFill/>
          <a:ln w="9525">
            <a:noFill/>
            <a:miter lim="800000"/>
            <a:headEnd/>
            <a:tailEnd/>
          </a:ln>
          <a:effectLst/>
        </p:spPr>
        <p:txBody>
          <a:bodyPr>
            <a:spAutoFit/>
          </a:bodyPr>
          <a:lstStyle/>
          <a:p>
            <a:pPr>
              <a:buFontTx/>
              <a:buChar char="•"/>
            </a:pPr>
            <a:r>
              <a:rPr lang="zh-CN" altLang="en-US" sz="2800" i="0"/>
              <a:t>事务属性</a:t>
            </a:r>
          </a:p>
          <a:p>
            <a:endParaRPr lang="zh-CN" altLang="en-US" sz="2800" i="0"/>
          </a:p>
          <a:p>
            <a:r>
              <a:rPr lang="zh-CN" altLang="en-US" i="0"/>
              <a:t>一个事务属性是与</a:t>
            </a:r>
          </a:p>
          <a:p>
            <a:r>
              <a:rPr lang="zh-CN" altLang="en-US" i="0"/>
              <a:t>	会话构件或实体构件的</a:t>
            </a:r>
            <a:r>
              <a:rPr lang="en-US" altLang="zh-CN" i="0"/>
              <a:t>remote</a:t>
            </a:r>
            <a:r>
              <a:rPr lang="zh-CN" altLang="en-US" i="0"/>
              <a:t>接口或</a:t>
            </a:r>
            <a:r>
              <a:rPr lang="en-US" altLang="zh-CN" i="0"/>
              <a:t>home</a:t>
            </a:r>
            <a:r>
              <a:rPr lang="zh-CN" altLang="en-US" i="0"/>
              <a:t>接口中方法</a:t>
            </a:r>
          </a:p>
          <a:p>
            <a:r>
              <a:rPr lang="zh-CN" altLang="en-US" i="0"/>
              <a:t>	或者消息驱动构件的 </a:t>
            </a:r>
            <a:r>
              <a:rPr lang="en-US" altLang="zh-CN" i="0"/>
              <a:t>onMessage</a:t>
            </a:r>
            <a:r>
              <a:rPr lang="zh-CN" altLang="en-US" i="0"/>
              <a:t>接口中方法</a:t>
            </a:r>
          </a:p>
          <a:p>
            <a:r>
              <a:rPr lang="zh-CN" altLang="en-US" i="0"/>
              <a:t>							关联的</a:t>
            </a:r>
            <a:r>
              <a:rPr lang="zh-CN" altLang="en-US" i="0">
                <a:solidFill>
                  <a:schemeClr val="folHlink"/>
                </a:solidFill>
              </a:rPr>
              <a:t>一个值</a:t>
            </a:r>
            <a:r>
              <a:rPr lang="zh-CN" altLang="en-US" i="0"/>
              <a:t> </a:t>
            </a:r>
          </a:p>
          <a:p>
            <a:endParaRPr lang="zh-CN" altLang="en-US" i="0"/>
          </a:p>
          <a:p>
            <a:r>
              <a:rPr lang="zh-CN" altLang="en-US" i="0"/>
              <a:t>事务属性指定了当客户调用一个方式时</a:t>
            </a:r>
          </a:p>
          <a:p>
            <a:r>
              <a:rPr lang="zh-CN" altLang="en-US" i="0"/>
              <a:t>				容器如何管理方法的事务</a:t>
            </a:r>
          </a:p>
          <a:p>
            <a:endParaRPr lang="zh-CN" altLang="en-US" i="0"/>
          </a:p>
          <a:p>
            <a:r>
              <a:rPr lang="zh-CN" altLang="en-US" i="0"/>
              <a:t>事务属性	可以由构件提供者声明</a:t>
            </a:r>
          </a:p>
          <a:p>
            <a:r>
              <a:rPr lang="zh-CN" altLang="en-US" i="0"/>
              <a:t>		也可以由应用系统组装者声明</a:t>
            </a:r>
          </a:p>
        </p:txBody>
      </p:sp>
    </p:spTree>
  </p:cSld>
  <p:clrMapOvr>
    <a:masterClrMapping/>
  </p:clrMapOvr>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聚合">
  <a:themeElements>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聚合">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聚合">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264</TotalTime>
  <Words>14153</Words>
  <Application>Microsoft Macintosh PowerPoint</Application>
  <PresentationFormat>全屏显示(4:3)</PresentationFormat>
  <Paragraphs>2274</Paragraphs>
  <Slides>197</Slides>
  <Notes>197</Notes>
  <HiddenSlides>0</HiddenSlides>
  <MMClips>0</MMClips>
  <ScaleCrop>false</ScaleCrop>
  <HeadingPairs>
    <vt:vector size="8" baseType="variant">
      <vt:variant>
        <vt:lpstr>已用的字体</vt:lpstr>
      </vt:variant>
      <vt:variant>
        <vt:i4>14</vt:i4>
      </vt:variant>
      <vt:variant>
        <vt:lpstr>主题</vt:lpstr>
      </vt:variant>
      <vt:variant>
        <vt:i4>1</vt:i4>
      </vt:variant>
      <vt:variant>
        <vt:lpstr>嵌入 OLE 服务器</vt:lpstr>
      </vt:variant>
      <vt:variant>
        <vt:i4>1</vt:i4>
      </vt:variant>
      <vt:variant>
        <vt:lpstr>幻灯片标题</vt:lpstr>
      </vt:variant>
      <vt:variant>
        <vt:i4>197</vt:i4>
      </vt:variant>
    </vt:vector>
  </HeadingPairs>
  <TitlesOfParts>
    <vt:vector size="213" baseType="lpstr">
      <vt:lpstr>仿宋_GB2312</vt:lpstr>
      <vt:lpstr>黑体</vt:lpstr>
      <vt:lpstr>宋体</vt:lpstr>
      <vt:lpstr>Arial</vt:lpstr>
      <vt:lpstr>Calibri</vt:lpstr>
      <vt:lpstr>Courier</vt:lpstr>
      <vt:lpstr>Courier-Bold</vt:lpstr>
      <vt:lpstr>Lucida Sans Unicode</vt:lpstr>
      <vt:lpstr>Symbol</vt:lpstr>
      <vt:lpstr>Times New Roman</vt:lpstr>
      <vt:lpstr>Verdana</vt:lpstr>
      <vt:lpstr>Wingdings</vt:lpstr>
      <vt:lpstr>Wingdings 2</vt:lpstr>
      <vt:lpstr>Wingdings 3</vt:lpstr>
      <vt:lpstr>聚合</vt:lpstr>
      <vt:lpstr>BMP 图象</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加锁：Locking</vt:lpstr>
      <vt:lpstr>锁的兼容性</vt:lpstr>
      <vt:lpstr>锁冲突</vt:lpstr>
      <vt:lpstr>死锁</vt:lpstr>
      <vt:lpstr>锁粒度</vt:lpstr>
      <vt:lpstr>层次锁</vt:lpstr>
      <vt:lpstr>锁的透明性</vt:lpstr>
      <vt:lpstr>  3）乐观并发控制</vt:lpstr>
      <vt:lpstr>4）比较</vt:lpstr>
      <vt:lpstr>PowerPoint 演示文稿</vt:lpstr>
      <vt:lpstr>PowerPoint 演示文稿</vt:lpstr>
      <vt:lpstr>PowerPoint 演示文稿</vt:lpstr>
      <vt:lpstr>PowerPoint 演示文稿</vt:lpstr>
      <vt:lpstr>PowerPoint 演示文稿</vt:lpstr>
      <vt:lpstr>事务性客户</vt:lpstr>
      <vt:lpstr>事务性服务器</vt:lpstr>
      <vt:lpstr>协调器</vt:lpstr>
      <vt:lpstr>PowerPoint 演示文稿</vt:lpstr>
      <vt:lpstr>Phase One</vt:lpstr>
      <vt:lpstr>Phase Two</vt:lpstr>
      <vt:lpstr>服务器的不确定时期</vt:lpstr>
      <vt:lpstr>两阶段提交的恢复</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三、安全服务</vt:lpstr>
      <vt:lpstr> 1、动因</vt:lpstr>
      <vt:lpstr>分布式系统的安全隐患</vt:lpstr>
      <vt:lpstr>不安全的后果</vt:lpstr>
      <vt:lpstr>PowerPoint 演示文稿</vt:lpstr>
      <vt:lpstr>PowerPoint 演示文稿</vt:lpstr>
      <vt:lpstr>PowerPoint 演示文稿</vt:lpstr>
      <vt:lpstr> 2、安全技术与安全体系</vt:lpstr>
      <vt:lpstr> 1）加密</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4、J2EE的安全服务</vt:lpstr>
      <vt:lpstr>PowerPoint 演示文稿</vt:lpstr>
      <vt:lpstr>PowerPoint 演示文稿</vt:lpstr>
      <vt:lpstr>PowerPoint 演示文稿</vt:lpstr>
      <vt:lpstr>PowerPoint 演示文稿</vt:lpstr>
      <vt:lpstr>构件生产者的安全责任</vt:lpstr>
      <vt:lpstr>构件生产者的安全责任（续）</vt:lpstr>
      <vt:lpstr>构件生产者的安全责任（续）</vt:lpstr>
      <vt:lpstr>getCallerPrincipal()</vt:lpstr>
      <vt:lpstr>例子：</vt:lpstr>
      <vt:lpstr>isCallerInRole(String roleName)</vt:lpstr>
      <vt:lpstr>例子：</vt:lpstr>
      <vt:lpstr>PowerPoint 演示文稿</vt:lpstr>
      <vt:lpstr>Security-role-ref</vt:lpstr>
      <vt:lpstr>应用组装者的安全责任</vt:lpstr>
      <vt:lpstr>PowerPoint 演示文稿</vt:lpstr>
      <vt:lpstr>security-role</vt:lpstr>
      <vt:lpstr>PowerPoint 演示文稿</vt:lpstr>
      <vt:lpstr>例子：</vt:lpstr>
      <vt:lpstr>PowerPoint 演示文稿</vt:lpstr>
      <vt:lpstr>例子：</vt:lpstr>
      <vt:lpstr>PowerPoint 演示文稿</vt:lpstr>
      <vt:lpstr>PowerPoint 演示文稿</vt:lpstr>
      <vt:lpstr>安全角色及其引用的关联</vt:lpstr>
      <vt:lpstr>指定安全标识（可选）</vt:lpstr>
      <vt:lpstr>例子：</vt:lpstr>
      <vt:lpstr>部署者的安全责任</vt:lpstr>
      <vt:lpstr>PowerPoint 演示文稿</vt:lpstr>
      <vt:lpstr>PowerPoint 演示文稿</vt:lpstr>
      <vt:lpstr>EJB客户的安全责任</vt:lpstr>
      <vt:lpstr>容器厂商的安全责任</vt:lpstr>
      <vt:lpstr>容器厂商的安全责任（续）</vt:lpstr>
      <vt:lpstr>容器厂商的安全责任（续）</vt:lpstr>
      <vt:lpstr>容器厂商的安全责任（续）</vt:lpstr>
      <vt:lpstr>容器厂商的安全责任（续）</vt:lpstr>
      <vt:lpstr>容器厂商的安全责任（续）</vt:lpstr>
      <vt:lpstr>系统管理员的安全责任</vt:lpstr>
      <vt:lpstr>四、性能服务</vt:lpstr>
      <vt:lpstr>PowerPoint 演示文稿</vt:lpstr>
      <vt:lpstr>PowerPoint 演示文稿</vt:lpstr>
      <vt:lpstr>PowerPoint 演示文稿</vt:lpstr>
      <vt:lpstr>PowerPoint 演示文稿</vt:lpstr>
      <vt:lpstr>PowerPoint 演示文稿</vt:lpstr>
      <vt:lpstr>不可兼得</vt:lpstr>
      <vt:lpstr>PowerPoint 演示文稿</vt:lpstr>
      <vt:lpstr>2、负载平衡</vt:lpstr>
      <vt:lpstr>1）负载平衡方案 </vt:lpstr>
      <vt:lpstr>负载平衡点</vt:lpstr>
      <vt:lpstr>PowerPoint 演示文稿</vt:lpstr>
      <vt:lpstr>负载平衡粒度</vt:lpstr>
      <vt:lpstr>负载平衡算法 </vt:lpstr>
      <vt:lpstr>静态算法</vt:lpstr>
      <vt:lpstr>动态算法</vt:lpstr>
      <vt:lpstr>PowerPoint 演示文稿</vt:lpstr>
      <vt:lpstr>2）Web层的负载平衡 </vt:lpstr>
      <vt:lpstr>方案1： DNS轮循</vt:lpstr>
      <vt:lpstr>方案2：服务器均衡负载</vt:lpstr>
      <vt:lpstr>方案3：Windows 2000 Server的负载均衡服务 </vt:lpstr>
      <vt:lpstr>方案4：中间件层负载平衡</vt:lpstr>
      <vt:lpstr>3）EJB层的负载平衡</vt:lpstr>
      <vt:lpstr>三种粒度的平衡</vt:lpstr>
      <vt:lpstr>4）动态负载平衡技术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cp:lastModifiedBy>高星</cp:lastModifiedBy>
  <cp:revision>7</cp:revision>
  <dcterms:modified xsi:type="dcterms:W3CDTF">2023-05-30T03:49:38Z</dcterms:modified>
</cp:coreProperties>
</file>